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63" r:id="rId4"/>
    <p:sldId id="289" r:id="rId5"/>
    <p:sldId id="290" r:id="rId6"/>
    <p:sldId id="292" r:id="rId7"/>
    <p:sldId id="293" r:id="rId8"/>
    <p:sldId id="294" r:id="rId9"/>
    <p:sldId id="295" r:id="rId10"/>
    <p:sldId id="298" r:id="rId11"/>
    <p:sldId id="288" r:id="rId12"/>
    <p:sldId id="299" r:id="rId13"/>
    <p:sldId id="300" r:id="rId14"/>
    <p:sldId id="301" r:id="rId15"/>
    <p:sldId id="325" r:id="rId16"/>
    <p:sldId id="326" r:id="rId17"/>
    <p:sldId id="327" r:id="rId18"/>
    <p:sldId id="328" r:id="rId19"/>
    <p:sldId id="302" r:id="rId20"/>
    <p:sldId id="308" r:id="rId21"/>
    <p:sldId id="324" r:id="rId22"/>
    <p:sldId id="262" r:id="rId23"/>
    <p:sldId id="261" r:id="rId24"/>
    <p:sldId id="264" r:id="rId25"/>
    <p:sldId id="266" r:id="rId26"/>
    <p:sldId id="274" r:id="rId27"/>
    <p:sldId id="275" r:id="rId28"/>
    <p:sldId id="276" r:id="rId29"/>
    <p:sldId id="296" r:id="rId30"/>
    <p:sldId id="277" r:id="rId31"/>
    <p:sldId id="270" r:id="rId32"/>
    <p:sldId id="271" r:id="rId33"/>
    <p:sldId id="272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</p:sldIdLst>
  <p:sldSz cx="12192000" cy="6858000"/>
  <p:notesSz cx="6858000" cy="9144000"/>
  <p:embeddedFontLst>
    <p:embeddedFont>
      <p:font typeface="Arial Black" panose="020B0604020202020204" pitchFamily="34" charset="0"/>
      <p:bold r:id="rId46"/>
    </p:embeddedFont>
    <p:embeddedFont>
      <p:font typeface="Bahnschrift" panose="020B0502040204020203" pitchFamily="34" charset="0"/>
      <p:regular r:id="rId47"/>
      <p:bold r:id="rId48"/>
    </p:embeddedFont>
    <p:embeddedFont>
      <p:font typeface="Bernard MT Condensed" panose="02050806060905020404" pitchFamily="18" charset="77"/>
      <p:regular r:id="rId49"/>
    </p:embeddedFont>
    <p:embeddedFont>
      <p:font typeface="Britannic Bold" panose="020B0903060703020204" pitchFamily="34" charset="77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Harrington" pitchFamily="82" charset="77"/>
      <p:regular r:id="rId57"/>
    </p:embeddedFont>
    <p:embeddedFont>
      <p:font typeface="Tahoma" panose="020B0604030504040204" pitchFamily="34" charset="0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564" autoAdjust="0"/>
    <p:restoredTop sz="94434" autoAdjust="0"/>
  </p:normalViewPr>
  <p:slideViewPr>
    <p:cSldViewPr snapToGrid="0">
      <p:cViewPr varScale="1">
        <p:scale>
          <a:sx n="45" d="100"/>
          <a:sy n="45" d="100"/>
        </p:scale>
        <p:origin x="216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A6D5-7617-40A8-A9A7-0CBA397F9661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982B-1F58-4482-BF9C-F7BF8540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1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26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05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45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50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68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50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94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6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3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7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61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08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6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7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03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66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7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3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tiff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tif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tiff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tiff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tif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tiff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38.xml"/><Relationship Id="rId18" Type="http://schemas.openxmlformats.org/officeDocument/2006/relationships/image" Target="../media/image45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12" Type="http://schemas.openxmlformats.org/officeDocument/2006/relationships/slide" Target="slide43.xml"/><Relationship Id="rId1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39.xml"/><Relationship Id="rId1" Type="http://schemas.openxmlformats.org/officeDocument/2006/relationships/tags" Target="../tags/tag1.xml"/><Relationship Id="rId6" Type="http://schemas.openxmlformats.org/officeDocument/2006/relationships/slide" Target="slide35.xml"/><Relationship Id="rId11" Type="http://schemas.openxmlformats.org/officeDocument/2006/relationships/slide" Target="slide42.xml"/><Relationship Id="rId5" Type="http://schemas.openxmlformats.org/officeDocument/2006/relationships/image" Target="../media/image41.png"/><Relationship Id="rId15" Type="http://schemas.openxmlformats.org/officeDocument/2006/relationships/slide" Target="slide40.xml"/><Relationship Id="rId10" Type="http://schemas.openxmlformats.org/officeDocument/2006/relationships/slide" Target="slide37.xml"/><Relationship Id="rId4" Type="http://schemas.openxmlformats.org/officeDocument/2006/relationships/audio" Target="../media/audio1.wav"/><Relationship Id="rId9" Type="http://schemas.openxmlformats.org/officeDocument/2006/relationships/slide" Target="slide36.xml"/><Relationship Id="rId14" Type="http://schemas.openxmlformats.org/officeDocument/2006/relationships/slide" Target="slide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3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/ˈfeɪvərɪt/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19" y="1715133"/>
            <a:ext cx="445656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3711" y="1071436"/>
            <a:ext cx="10987315" cy="5303606"/>
            <a:chOff x="-735576" y="856221"/>
            <a:chExt cx="12332491" cy="3691567"/>
          </a:xfrm>
        </p:grpSpPr>
        <p:grpSp>
          <p:nvGrpSpPr>
            <p:cNvPr id="3" name="Group 2"/>
            <p:cNvGrpSpPr/>
            <p:nvPr/>
          </p:nvGrpSpPr>
          <p:grpSpPr>
            <a:xfrm>
              <a:off x="-735576" y="856221"/>
              <a:ext cx="2927232" cy="3691567"/>
              <a:chOff x="957942" y="1320800"/>
              <a:chExt cx="2526306" cy="451394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399510" y="856221"/>
              <a:ext cx="2927232" cy="3691567"/>
              <a:chOff x="957942" y="1320800"/>
              <a:chExt cx="2526306" cy="451394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534596" y="856221"/>
              <a:ext cx="2927232" cy="3691567"/>
              <a:chOff x="957942" y="1320800"/>
              <a:chExt cx="2526306" cy="451394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669683" y="856221"/>
              <a:ext cx="2927232" cy="3691567"/>
              <a:chOff x="957942" y="1320800"/>
              <a:chExt cx="2526306" cy="451394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9" y="1296214"/>
            <a:ext cx="2287950" cy="15030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990" y="1180463"/>
            <a:ext cx="1923630" cy="1881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54" y="1176373"/>
            <a:ext cx="2319349" cy="16070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87" y="3895239"/>
            <a:ext cx="1655481" cy="17255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880" y="3921114"/>
            <a:ext cx="2025847" cy="1393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863" y="4270337"/>
            <a:ext cx="2278999" cy="9722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7739" y="1166483"/>
            <a:ext cx="1098629" cy="17624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4050" y="3897110"/>
            <a:ext cx="1851674" cy="15223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00832" y="2978729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91618" y="2969950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82404" y="2961171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73190" y="2952392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1676" y="5713795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92462" y="5705016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83248" y="5696237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74034" y="5687458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</p:spTree>
    <p:extLst>
      <p:ext uri="{BB962C8B-B14F-4D97-AF65-F5344CB8AC3E}">
        <p14:creationId xmlns:p14="http://schemas.microsoft.com/office/powerpoint/2010/main" val="39736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spc="-1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juice 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vegetable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breakfast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fresh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37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364" y="3949201"/>
            <a:ext cx="846862" cy="7740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4548" y="1058894"/>
            <a:ext cx="3026502" cy="20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067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47" y="7077737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0088" y="1357372"/>
            <a:ext cx="3605529" cy="15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01995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37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364" y="3949201"/>
            <a:ext cx="846862" cy="7740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1654" y="819851"/>
            <a:ext cx="2563656" cy="250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4865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847" y="7077737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1912" y="1140316"/>
            <a:ext cx="3068175" cy="20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728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94" y="4225101"/>
            <a:ext cx="846862" cy="7740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8374" y="1159820"/>
            <a:ext cx="2901523" cy="19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900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35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72" y="6809959"/>
            <a:ext cx="846862" cy="7740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2049" y="838789"/>
            <a:ext cx="2231751" cy="23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8148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94" y="4225101"/>
            <a:ext cx="846862" cy="7740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6768" y="1009368"/>
            <a:ext cx="2555833" cy="21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788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</a:t>
            </a:r>
            <a:endParaRPr lang="en-US" sz="2800" b="1" spc="-15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carton</a:t>
            </a: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spc="-1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glass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35" name="Imagen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72" y="6809959"/>
            <a:ext cx="846862" cy="7740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7721" y="1147915"/>
            <a:ext cx="1159752" cy="186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8095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8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8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3030" y="1314451"/>
            <a:ext cx="11467841" cy="4076700"/>
            <a:chOff x="-7606983" y="-112713"/>
            <a:chExt cx="17701896" cy="5181601"/>
          </a:xfrm>
        </p:grpSpPr>
        <p:pic>
          <p:nvPicPr>
            <p:cNvPr id="1026" name="Picture 2" descr="https://s.sachmem.vn/public/images/v2/TA5T2SHS/U17-L2-1-a_4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06983" y="-112713"/>
              <a:ext cx="8204019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7-L2-1-b_5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944100" cy="518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655356" y="1661591"/>
            <a:ext cx="2201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 like apples.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1972" y="1588637"/>
            <a:ext cx="290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 apples look very fresh.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2680" y="4755314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They're over there.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68613" y="1552267"/>
            <a:ext cx="3075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Helvetica Neue"/>
              </a:rPr>
              <a:t>How many apples do you eat every day?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1420" y="1552267"/>
            <a:ext cx="27772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Two. I'm thirsty. Where can we </a:t>
            </a:r>
          </a:p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get some drinks?</a:t>
            </a:r>
          </a:p>
        </p:txBody>
      </p:sp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361221" y="5628967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832" y="47203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830" y="1380461"/>
            <a:ext cx="11186321" cy="3874523"/>
            <a:chOff x="150813" y="-112713"/>
            <a:chExt cx="17936699" cy="5172076"/>
          </a:xfrm>
        </p:grpSpPr>
        <p:pic>
          <p:nvPicPr>
            <p:cNvPr id="16" name="Picture 9" descr="https://s.sachmem.vn/public/images/v2/TA5T2SHS/U17-L2-1-c_5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020175" cy="517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s://s.sachmem.vn/public/images/v2/TA5T2SHS/U17-L2-1-d_4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988" y="-112713"/>
              <a:ext cx="8916524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568304" y="2085071"/>
            <a:ext cx="1926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 you like milk, Mai?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3458" y="4668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Yes, I do. It's my favourite drink.</a:t>
            </a:r>
            <a:endParaRPr lang="en-US" sz="24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600" y="1939297"/>
            <a:ext cx="180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How much milk do you drink every day?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54952" y="4615461"/>
            <a:ext cx="2440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Two glasses.</a:t>
            </a: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94050" y="558323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bananas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</a:p>
        </p:txBody>
      </p:sp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sausages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99585" y="894606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sausages</a:t>
            </a:r>
          </a:p>
        </p:txBody>
      </p:sp>
      <p:pic>
        <p:nvPicPr>
          <p:cNvPr id="12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20657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7848319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drink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3810000" y="1835202"/>
            <a:ext cx="6189545" cy="728924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343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11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3050" y="6583841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4097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9401577" y="3095980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0" t="-17844" r="-7654" b="-25853"/>
          <a:stretch/>
        </p:blipFill>
        <p:spPr bwMode="auto">
          <a:xfrm>
            <a:off x="6761408" y="4125022"/>
            <a:ext cx="2162565" cy="1752600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3598036" y="4235069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4" b="-12195"/>
          <a:stretch/>
        </p:blipFill>
        <p:spPr bwMode="auto">
          <a:xfrm>
            <a:off x="864217" y="2972410"/>
            <a:ext cx="1999299" cy="1722011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uble Wave 14"/>
          <p:cNvSpPr/>
          <p:nvPr/>
        </p:nvSpPr>
        <p:spPr>
          <a:xfrm>
            <a:off x="2568676" y="661391"/>
            <a:ext cx="8385465" cy="1499230"/>
          </a:xfrm>
          <a:prstGeom prst="doubleWave">
            <a:avLst>
              <a:gd name="adj1" fmla="val 4978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eat/drink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day?</a:t>
            </a:r>
          </a:p>
          <a:p>
            <a:pPr algn="ctr"/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1600" y="585981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four bowls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51591" y="4647831"/>
            <a:ext cx="233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bananas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7671" y="5877622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two sausages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815" y="467253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bottles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8" name="Straight Arrow Connector 27"/>
          <p:cNvCxnSpPr>
            <a:endCxn id="4100" idx="0"/>
          </p:cNvCxnSpPr>
          <p:nvPr/>
        </p:nvCxnSpPr>
        <p:spPr>
          <a:xfrm flipH="1">
            <a:off x="2863518" y="2040517"/>
            <a:ext cx="3936525" cy="1526831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238750" y="2040517"/>
            <a:ext cx="1561294" cy="1769483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00041" y="2036623"/>
            <a:ext cx="900314" cy="2069106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00041" y="2036623"/>
            <a:ext cx="2782109" cy="1354277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183630" y="2634315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bananas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93395" y="3679552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rice</a:t>
            </a:r>
          </a:p>
        </p:txBody>
      </p:sp>
      <p:sp>
        <p:nvSpPr>
          <p:cNvPr id="40" name="Rectangle 39"/>
          <p:cNvSpPr/>
          <p:nvPr/>
        </p:nvSpPr>
        <p:spPr>
          <a:xfrm rot="20369340">
            <a:off x="2302557" y="2868516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water</a:t>
            </a:r>
            <a:endParaRPr lang="en-US" sz="2400" b="1" dirty="0">
              <a:solidFill>
                <a:srgbClr val="00B050"/>
              </a:solidFill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55091" y="3808237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sausages</a:t>
            </a:r>
          </a:p>
        </p:txBody>
      </p:sp>
    </p:spTree>
    <p:extLst>
      <p:ext uri="{BB962C8B-B14F-4D97-AF65-F5344CB8AC3E}">
        <p14:creationId xmlns:p14="http://schemas.microsoft.com/office/powerpoint/2010/main" val="6148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38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/ˈbɒtl/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999" y="1270936"/>
            <a:ext cx="2837722" cy="45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0210" y="3369556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61994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9900" y="2025638"/>
            <a:ext cx="6490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many/much ______ do you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eat/drink every day?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9708" y="4007342"/>
            <a:ext cx="394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eat/drink 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31" y="48315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9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3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798" y="441598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circle.</a:t>
            </a:r>
            <a:endParaRPr lang="en-US" sz="2000" dirty="0"/>
          </a:p>
        </p:txBody>
      </p:sp>
      <p:pic>
        <p:nvPicPr>
          <p:cNvPr id="99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3303662" y="498573"/>
            <a:ext cx="274319" cy="274320"/>
          </a:xfrm>
          <a:prstGeom prst="ellipse">
            <a:avLst/>
          </a:prstGeom>
        </p:spPr>
      </p:pic>
      <p:pic>
        <p:nvPicPr>
          <p:cNvPr id="10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902866" y="993845"/>
            <a:ext cx="106148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bananas does Tony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rice does Nam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bowls.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bowls.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bowls.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water does Mai drink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bottles. 	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bottles.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sausages does Tom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1938591"/>
            <a:ext cx="274319" cy="274320"/>
          </a:xfrm>
          <a:prstGeom prst="ellipse">
            <a:avLst/>
          </a:prstGeom>
        </p:spPr>
      </p:pic>
      <p:pic>
        <p:nvPicPr>
          <p:cNvPr id="71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3138811"/>
            <a:ext cx="274319" cy="274320"/>
          </a:xfrm>
          <a:prstGeom prst="ellipse">
            <a:avLst/>
          </a:prstGeom>
        </p:spPr>
      </p:pic>
      <p:pic>
        <p:nvPicPr>
          <p:cNvPr id="73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4437188"/>
            <a:ext cx="274319" cy="274320"/>
          </a:xfrm>
          <a:prstGeom prst="ellipse">
            <a:avLst/>
          </a:prstGeom>
        </p:spPr>
      </p:pic>
      <p:pic>
        <p:nvPicPr>
          <p:cNvPr id="75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5712923"/>
            <a:ext cx="274319" cy="274320"/>
          </a:xfrm>
          <a:prstGeom prst="ellipse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514850" y="17809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172450" y="3063921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436235" y="4300028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514850" y="55948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8" grpId="0" animBg="1"/>
      <p:bldP spid="79" grpId="0" animBg="1"/>
      <p:bldP spid="8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045" y="4630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pic>
        <p:nvPicPr>
          <p:cNvPr id="3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77846" y="704909"/>
            <a:ext cx="8364147" cy="599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usually have for breakfast?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bread with butter, sausages, eggs, chocolate and milk.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_________ sausages and eggs do you have?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have two sausages and one egg.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_________ chocolate do you eat?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two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much (3)  ______ do you drink?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glass.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(4)  ___________ eat too many sausages </a:t>
            </a: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chocolate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they're not very (5)  _________!</a:t>
            </a:r>
            <a:endParaRPr lang="en-US" sz="2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510072" y="1646581"/>
            <a:ext cx="3072479" cy="4115157"/>
          </a:xfrm>
          <a:prstGeom prst="verticalScroll">
            <a:avLst>
              <a:gd name="adj" fmla="val 7540"/>
            </a:avLst>
          </a:prstGeom>
          <a:ln w="19050">
            <a:solidFill>
              <a:srgbClr val="F10F7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43450" y="204663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00600" y="2899572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8000" y="376528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50119" y="4638315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88569" y="597592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93811" y="3704159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93811" y="515274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93811" y="4439927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93811" y="227746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28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0674" y="48208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play</a:t>
            </a:r>
            <a:endParaRPr lang="en-US" sz="2000" dirty="0"/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59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04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2684" y="2495263"/>
            <a:ext cx="4784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rice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three bowls.</a:t>
            </a:r>
          </a:p>
        </p:txBody>
      </p:sp>
    </p:spTree>
    <p:extLst>
      <p:ext uri="{BB962C8B-B14F-4D97-AF65-F5344CB8AC3E}">
        <p14:creationId xmlns:p14="http://schemas.microsoft.com/office/powerpoint/2010/main" val="408554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bananas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two bananas.</a:t>
            </a:r>
          </a:p>
        </p:txBody>
      </p:sp>
    </p:spTree>
    <p:extLst>
      <p:ext uri="{BB962C8B-B14F-4D97-AF65-F5344CB8AC3E}">
        <p14:creationId xmlns:p14="http://schemas.microsoft.com/office/powerpoint/2010/main" val="13167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many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sausages do you eat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a sausage.</a:t>
            </a:r>
          </a:p>
        </p:txBody>
      </p:sp>
    </p:spTree>
    <p:extLst>
      <p:ext uri="{BB962C8B-B14F-4D97-AF65-F5344CB8AC3E}">
        <p14:creationId xmlns:p14="http://schemas.microsoft.com/office/powerpoint/2010/main" val="13434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chocolate do you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two bars.</a:t>
            </a:r>
          </a:p>
        </p:txBody>
      </p:sp>
    </p:spTree>
    <p:extLst>
      <p:ext uri="{BB962C8B-B14F-4D97-AF65-F5344CB8AC3E}">
        <p14:creationId xmlns:p14="http://schemas.microsoft.com/office/powerpoint/2010/main" val="33153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water do you drink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two bottles.</a:t>
            </a:r>
          </a:p>
        </p:txBody>
      </p:sp>
    </p:spTree>
    <p:extLst>
      <p:ext uri="{BB962C8B-B14F-4D97-AF65-F5344CB8AC3E}">
        <p14:creationId xmlns:p14="http://schemas.microsoft.com/office/powerpoint/2010/main" val="8734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/ˈsɔːsɪdʒ/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30" y="2399274"/>
            <a:ext cx="5886577" cy="251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much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milk do you drink every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drink four cartons.</a:t>
            </a:r>
          </a:p>
        </p:txBody>
      </p:sp>
    </p:spTree>
    <p:extLst>
      <p:ext uri="{BB962C8B-B14F-4D97-AF65-F5344CB8AC3E}">
        <p14:creationId xmlns:p14="http://schemas.microsoft.com/office/powerpoint/2010/main" val="19279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kilo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meat do you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a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kilo/kilos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71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eggs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does/do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mother eat a week?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eats five eggs.</a:t>
            </a:r>
          </a:p>
        </p:txBody>
      </p:sp>
    </p:spTree>
    <p:extLst>
      <p:ext uri="{BB962C8B-B14F-4D97-AF65-F5344CB8AC3E}">
        <p14:creationId xmlns:p14="http://schemas.microsoft.com/office/powerpoint/2010/main" val="1169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glasses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" action="ppaction://noaction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1322" y="2681090"/>
            <a:ext cx="5316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lemonnade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brother drink a day?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drinks two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glass/glasses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63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06927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/ˈbʌtər/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6" y="1559863"/>
            <a:ext cx="5777525" cy="39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ɜːrsti/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44" y="1140940"/>
            <a:ext cx="4895512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/freʃ/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4" y="1335536"/>
            <a:ext cx="5990802" cy="41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/ˈbrekfəst/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2" y="1117673"/>
            <a:ext cx="4968671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/bred/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2" y="1314450"/>
            <a:ext cx="6342847" cy="4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1364</Words>
  <Application>Microsoft Macintosh PowerPoint</Application>
  <PresentationFormat>Widescreen</PresentationFormat>
  <Paragraphs>397</Paragraphs>
  <Slides>43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Britannic Bold</vt:lpstr>
      <vt:lpstr>Harrington</vt:lpstr>
      <vt:lpstr>Arial Black</vt:lpstr>
      <vt:lpstr>Calibri</vt:lpstr>
      <vt:lpstr>Bahnschrift</vt:lpstr>
      <vt:lpstr>Arial</vt:lpstr>
      <vt:lpstr>Tahoma</vt:lpstr>
      <vt:lpstr>Bernard MT Condensed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linhd7963@gmail.com</cp:lastModifiedBy>
  <cp:revision>116</cp:revision>
  <dcterms:created xsi:type="dcterms:W3CDTF">2021-02-08T14:42:03Z</dcterms:created>
  <dcterms:modified xsi:type="dcterms:W3CDTF">2022-03-23T14:05:59Z</dcterms:modified>
</cp:coreProperties>
</file>