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84" r:id="rId2"/>
    <p:sldId id="299" r:id="rId3"/>
    <p:sldId id="300" r:id="rId4"/>
    <p:sldId id="311" r:id="rId5"/>
    <p:sldId id="315" r:id="rId6"/>
    <p:sldId id="314" r:id="rId7"/>
    <p:sldId id="312" r:id="rId8"/>
    <p:sldId id="313" r:id="rId9"/>
    <p:sldId id="328" r:id="rId10"/>
    <p:sldId id="326" r:id="rId11"/>
    <p:sldId id="327" r:id="rId12"/>
    <p:sldId id="321" r:id="rId13"/>
    <p:sldId id="324" r:id="rId14"/>
    <p:sldId id="323" r:id="rId15"/>
    <p:sldId id="325" r:id="rId16"/>
    <p:sldId id="322" r:id="rId17"/>
    <p:sldId id="316" r:id="rId18"/>
    <p:sldId id="317" r:id="rId19"/>
  </p:sldIdLst>
  <p:sldSz cx="12192000" cy="6858000"/>
  <p:notesSz cx="6858000" cy="9144000"/>
  <p:embeddedFontLst>
    <p:embeddedFont>
      <p:font typeface="Arial Black" panose="020B0604020202020204" pitchFamily="3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312C"/>
    <a:srgbClr val="8D42C6"/>
    <a:srgbClr val="FFFFFF"/>
    <a:srgbClr val="FFFF66"/>
    <a:srgbClr val="FFA7A7"/>
    <a:srgbClr val="FF2929"/>
    <a:srgbClr val="EF5752"/>
    <a:srgbClr val="F650E2"/>
    <a:srgbClr val="F48B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32" y="3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C52C9-B7F0-4743-9D8D-16CD1B142CD2}" type="datetimeFigureOut">
              <a:rPr lang="en-US" smtClean="0"/>
              <a:t>5/19/22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CF78BC-F892-49AD-BEB6-1E4F023E8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0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454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409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974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356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863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208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284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162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842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678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116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139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439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64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248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0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54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393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2022/5/19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69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57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40BE35-7E89-43FA-BE44-C08E32577E2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20451"/>
            <a:ext cx="12192000" cy="681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31.png"/><Relationship Id="rId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31.png"/><Relationship Id="rId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31.png"/><Relationship Id="rId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6.wav"/><Relationship Id="rId7" Type="http://schemas.openxmlformats.org/officeDocument/2006/relationships/image" Target="../media/image2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audio" Target="../media/audio7.wav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31.png"/><Relationship Id="rId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31.png"/><Relationship Id="rId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31.png"/><Relationship Id="rId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40.png"/><Relationship Id="rId4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6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30.png"/><Relationship Id="rId10" Type="http://schemas.openxmlformats.org/officeDocument/2006/relationships/image" Target="../media/image19.png"/><Relationship Id="rId4" Type="http://schemas.openxmlformats.org/officeDocument/2006/relationships/audio" Target="../media/audio7.wav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31.png"/><Relationship Id="rId5" Type="http://schemas.openxmlformats.org/officeDocument/2006/relationships/image" Target="../media/image10.png"/><Relationship Id="rId1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audio" Target="../media/audio6.wav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30.png"/><Relationship Id="rId10" Type="http://schemas.openxmlformats.org/officeDocument/2006/relationships/image" Target="../media/image19.png"/><Relationship Id="rId4" Type="http://schemas.openxmlformats.org/officeDocument/2006/relationships/audio" Target="../media/audio6.wav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30.png"/><Relationship Id="rId10" Type="http://schemas.openxmlformats.org/officeDocument/2006/relationships/image" Target="../media/image19.png"/><Relationship Id="rId4" Type="http://schemas.openxmlformats.org/officeDocument/2006/relationships/audio" Target="../media/audio6.wav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6.wav"/><Relationship Id="rId7" Type="http://schemas.openxmlformats.org/officeDocument/2006/relationships/image" Target="../media/image2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audio" Target="../media/audio7.wav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282" y="868544"/>
            <a:ext cx="9789287" cy="38265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9886" y="32839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97087" y="5054084"/>
            <a:ext cx="5191211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is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he/she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doing?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41919" y="5764883"/>
            <a:ext cx="33832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He/she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785" y="4901757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542" y="5247832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11" name="Oval 10"/>
          <p:cNvSpPr/>
          <p:nvPr/>
        </p:nvSpPr>
        <p:spPr>
          <a:xfrm>
            <a:off x="9232392" y="1406944"/>
            <a:ext cx="731520" cy="731520"/>
          </a:xfrm>
          <a:prstGeom prst="ellipse">
            <a:avLst/>
          </a:prstGeom>
          <a:solidFill>
            <a:srgbClr val="E54D2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3303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 are you doing?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What’s she doing?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What’s he doing?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 are they doing?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535381"/>
            <a:ext cx="5776906" cy="206489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listening to music.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65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646217"/>
            <a:ext cx="5776906" cy="19540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drawing.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What’s he doing?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What’s she doing?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What’s your mother doing?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 are they doing?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074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23131" y="3016011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's 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playing the piano.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She’s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He’s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She</a:t>
            </a: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6721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I’m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He’s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They’re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She’s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604655"/>
            <a:ext cx="5776906" cy="19956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's your grandmother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watching TV.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20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549235"/>
            <a:ext cx="5776906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's your father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cooking.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He’s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She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She’s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He 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6969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23131" y="3016011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's ________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cleaning the floor.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Your mother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Your sister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Your brother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She </a:t>
            </a: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0685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He’s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She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She’s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He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590799"/>
            <a:ext cx="5776906" cy="20094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's 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drawing.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27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201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313" y="857251"/>
            <a:ext cx="10683587" cy="5596164"/>
          </a:xfrm>
          <a:prstGeom prst="roundRect">
            <a:avLst>
              <a:gd name="adj" fmla="val 7816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805440" y="2984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6. Let’s chan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5" name="Tiếng Anh 3 Tập 2 - Unit 18 What are you doing- - Lesson 2 - 6 Let's sing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140" y="6089710"/>
            <a:ext cx="365760" cy="361650"/>
          </a:xfrm>
          <a:prstGeom prst="rect">
            <a:avLst/>
          </a:prstGeom>
        </p:spPr>
      </p:pic>
      <p:pic>
        <p:nvPicPr>
          <p:cNvPr id="2" name="MsPha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4433" y="384881"/>
            <a:ext cx="365792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0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b="9267"/>
          <a:stretch/>
        </p:blipFill>
        <p:spPr>
          <a:xfrm>
            <a:off x="3504637" y="1629339"/>
            <a:ext cx="2468880" cy="24133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b="8856"/>
          <a:stretch/>
        </p:blipFill>
        <p:spPr>
          <a:xfrm>
            <a:off x="6203563" y="1623871"/>
            <a:ext cx="2468880" cy="242427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072243" y="4094592"/>
            <a:ext cx="731520" cy="7315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" name="8-Point Star 13"/>
          <p:cNvSpPr/>
          <p:nvPr/>
        </p:nvSpPr>
        <p:spPr>
          <a:xfrm>
            <a:off x="7163683" y="1409076"/>
            <a:ext cx="548640" cy="548640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b="10439"/>
          <a:stretch/>
        </p:blipFill>
        <p:spPr>
          <a:xfrm>
            <a:off x="8902488" y="1644931"/>
            <a:ext cx="2468880" cy="23821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b="11591"/>
          <a:stretch/>
        </p:blipFill>
        <p:spPr>
          <a:xfrm>
            <a:off x="805711" y="1660240"/>
            <a:ext cx="2468880" cy="23515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5711" y="32522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4. Listen and number.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74391" y="4094592"/>
            <a:ext cx="731520" cy="7315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73317" y="4094592"/>
            <a:ext cx="731520" cy="7315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771168" y="4094592"/>
            <a:ext cx="731520" cy="7315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8-Point Star 11"/>
          <p:cNvSpPr/>
          <p:nvPr/>
        </p:nvSpPr>
        <p:spPr>
          <a:xfrm>
            <a:off x="1765831" y="1409076"/>
            <a:ext cx="548640" cy="548640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3" name="8-Point Star 12"/>
          <p:cNvSpPr/>
          <p:nvPr/>
        </p:nvSpPr>
        <p:spPr>
          <a:xfrm>
            <a:off x="4464757" y="1409076"/>
            <a:ext cx="548640" cy="548640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5" name="8-Point Star 14"/>
          <p:cNvSpPr/>
          <p:nvPr/>
        </p:nvSpPr>
        <p:spPr>
          <a:xfrm>
            <a:off x="9862608" y="1409076"/>
            <a:ext cx="548640" cy="548640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16" name="32-Point Star 15"/>
          <p:cNvSpPr/>
          <p:nvPr/>
        </p:nvSpPr>
        <p:spPr>
          <a:xfrm>
            <a:off x="3284511" y="5440493"/>
            <a:ext cx="731520" cy="731520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1</a:t>
            </a:r>
          </a:p>
        </p:txBody>
      </p:sp>
      <p:sp>
        <p:nvSpPr>
          <p:cNvPr id="21" name="32-Point Star 20"/>
          <p:cNvSpPr/>
          <p:nvPr/>
        </p:nvSpPr>
        <p:spPr>
          <a:xfrm>
            <a:off x="4303248" y="5440493"/>
            <a:ext cx="731520" cy="731520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2</a:t>
            </a:r>
          </a:p>
        </p:txBody>
      </p:sp>
      <p:sp>
        <p:nvSpPr>
          <p:cNvPr id="22" name="32-Point Star 21"/>
          <p:cNvSpPr/>
          <p:nvPr/>
        </p:nvSpPr>
        <p:spPr>
          <a:xfrm>
            <a:off x="5321985" y="5440493"/>
            <a:ext cx="731520" cy="731520"/>
          </a:xfrm>
          <a:prstGeom prst="star32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3</a:t>
            </a:r>
          </a:p>
        </p:txBody>
      </p:sp>
      <p:pic>
        <p:nvPicPr>
          <p:cNvPr id="23" name="MsPham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4898" y="5577653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32-Point Star 23"/>
          <p:cNvSpPr/>
          <p:nvPr/>
        </p:nvSpPr>
        <p:spPr>
          <a:xfrm>
            <a:off x="6340723" y="5440493"/>
            <a:ext cx="731520" cy="731520"/>
          </a:xfrm>
          <a:prstGeom prst="star32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0660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2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5440" y="2984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5. Read and complete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8790" y="760155"/>
            <a:ext cx="47952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What are you doing?</a:t>
            </a:r>
          </a:p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What's Mai doing?</a:t>
            </a:r>
          </a:p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What's Peter doing?</a:t>
            </a:r>
          </a:p>
          <a:p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514350" indent="-514350">
              <a:buAutoNum type="arabicPeriod" startAt="4"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are Tony and </a:t>
            </a:r>
          </a:p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Linda doing?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220502" y="820087"/>
            <a:ext cx="528994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3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a. He's watching TV.</a:t>
            </a:r>
          </a:p>
          <a:p>
            <a:pPr fontAlgn="ctr">
              <a:lnSpc>
                <a:spcPct val="3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b. I'm playing the piano.</a:t>
            </a:r>
          </a:p>
          <a:p>
            <a:pPr fontAlgn="ctr">
              <a:lnSpc>
                <a:spcPct val="3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c. They're skating.</a:t>
            </a:r>
          </a:p>
          <a:p>
            <a:pPr fontAlgn="ctr">
              <a:lnSpc>
                <a:spcPct val="3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d. She's cooking.</a:t>
            </a:r>
          </a:p>
        </p:txBody>
      </p:sp>
      <p:sp>
        <p:nvSpPr>
          <p:cNvPr id="3" name="Rectangle 2"/>
          <p:cNvSpPr/>
          <p:nvPr/>
        </p:nvSpPr>
        <p:spPr>
          <a:xfrm>
            <a:off x="1352550" y="1295400"/>
            <a:ext cx="3962400" cy="628650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52550" y="2571572"/>
            <a:ext cx="3962400" cy="628650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52550" y="3872966"/>
            <a:ext cx="3962400" cy="628650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52550" y="4969096"/>
            <a:ext cx="3962400" cy="1054037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95022" y="1447800"/>
            <a:ext cx="3139233" cy="628650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95022" y="2723972"/>
            <a:ext cx="3962400" cy="628650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95022" y="4025366"/>
            <a:ext cx="2751305" cy="628650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95022" y="5204627"/>
            <a:ext cx="2612760" cy="628140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3"/>
          </p:cNvCxnSpPr>
          <p:nvPr/>
        </p:nvCxnSpPr>
        <p:spPr>
          <a:xfrm>
            <a:off x="5314950" y="1609725"/>
            <a:ext cx="1905552" cy="1410566"/>
          </a:xfrm>
          <a:prstGeom prst="straightConnector1">
            <a:avLst/>
          </a:prstGeom>
          <a:ln w="28575">
            <a:solidFill>
              <a:srgbClr val="EC31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</p:cNvCxnSpPr>
          <p:nvPr/>
        </p:nvCxnSpPr>
        <p:spPr>
          <a:xfrm>
            <a:off x="5314950" y="2885897"/>
            <a:ext cx="1905552" cy="2642067"/>
          </a:xfrm>
          <a:prstGeom prst="straightConnector1">
            <a:avLst/>
          </a:prstGeom>
          <a:ln w="28575">
            <a:solidFill>
              <a:srgbClr val="EC31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</p:cNvCxnSpPr>
          <p:nvPr/>
        </p:nvCxnSpPr>
        <p:spPr>
          <a:xfrm flipV="1">
            <a:off x="5314950" y="1801091"/>
            <a:ext cx="1905552" cy="2386200"/>
          </a:xfrm>
          <a:prstGeom prst="straightConnector1">
            <a:avLst/>
          </a:prstGeom>
          <a:ln w="28575">
            <a:solidFill>
              <a:srgbClr val="EC31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</p:cNvCxnSpPr>
          <p:nvPr/>
        </p:nvCxnSpPr>
        <p:spPr>
          <a:xfrm flipV="1">
            <a:off x="5314950" y="4308764"/>
            <a:ext cx="1905552" cy="1187351"/>
          </a:xfrm>
          <a:prstGeom prst="straightConnector1">
            <a:avLst/>
          </a:prstGeom>
          <a:ln w="28575">
            <a:solidFill>
              <a:srgbClr val="EC31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62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6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35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</a:rPr>
              <a:t>sai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</a:rPr>
              <a:t>sai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Sai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</a:rPr>
              <a:t>Đúng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32827" y="2549235"/>
            <a:ext cx="5776906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's she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playing the piano.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1163" y="4992931"/>
            <a:ext cx="761919" cy="10760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25650" y="5014642"/>
            <a:ext cx="896293" cy="9728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63090" y="5087850"/>
            <a:ext cx="982467" cy="8906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0652" y="5065154"/>
            <a:ext cx="1121880" cy="8683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3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416919"/>
            <a:ext cx="5776906" cy="21833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's she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watching TV.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</a:rPr>
              <a:t>Đúng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</a:rPr>
              <a:t>sai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Sai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</a:rPr>
              <a:t>sai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9408" y="5019208"/>
            <a:ext cx="761919" cy="10760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65013" y="5061156"/>
            <a:ext cx="896293" cy="9728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4511" y="5089481"/>
            <a:ext cx="982467" cy="8906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21993" y="5165645"/>
            <a:ext cx="1121880" cy="86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3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79597" y="2757049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's she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singing.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57682" y="5047284"/>
            <a:ext cx="761919" cy="1076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0137" y="5123027"/>
            <a:ext cx="896293" cy="9728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50958" y="5028982"/>
            <a:ext cx="982467" cy="8906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82521" y="5078752"/>
            <a:ext cx="1121880" cy="86838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2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</a:rPr>
              <a:t>sai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ĐÚNG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Sai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</a:rPr>
              <a:t>sai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618509"/>
            <a:ext cx="5776906" cy="198177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's 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drawing.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4866" y="4961307"/>
            <a:ext cx="761919" cy="10760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39682" y="5036981"/>
            <a:ext cx="896293" cy="9728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37447" y="5125394"/>
            <a:ext cx="982467" cy="8906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4103" y="5119852"/>
            <a:ext cx="1121880" cy="8683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8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What’s he doing?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What’s she doing?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What’s you doing?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What are you doing?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01453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singing.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15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596</Words>
  <Application>Microsoft Macintosh PowerPoint</Application>
  <PresentationFormat>Widescreen</PresentationFormat>
  <Paragraphs>146</Paragraphs>
  <Slides>18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Helvetica Neue</vt:lpstr>
      <vt:lpstr>Century Gothic</vt:lpstr>
      <vt:lpstr>Arial Black</vt:lpstr>
      <vt:lpstr>Calibri</vt:lpstr>
      <vt:lpstr>Arial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linhd7963@gmail.com</cp:lastModifiedBy>
  <cp:revision>123</cp:revision>
  <dcterms:created xsi:type="dcterms:W3CDTF">2020-12-20T13:25:12Z</dcterms:created>
  <dcterms:modified xsi:type="dcterms:W3CDTF">2022-05-19T16:07:59Z</dcterms:modified>
</cp:coreProperties>
</file>