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61" r:id="rId2"/>
    <p:sldId id="309" r:id="rId3"/>
    <p:sldId id="310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33" r:id="rId15"/>
    <p:sldId id="334" r:id="rId16"/>
    <p:sldId id="335" r:id="rId17"/>
    <p:sldId id="293" r:id="rId18"/>
    <p:sldId id="326" r:id="rId19"/>
    <p:sldId id="327" r:id="rId20"/>
    <p:sldId id="328" r:id="rId21"/>
    <p:sldId id="329" r:id="rId22"/>
    <p:sldId id="330" r:id="rId23"/>
    <p:sldId id="331" r:id="rId24"/>
  </p:sldIdLst>
  <p:sldSz cx="12192000" cy="6858000"/>
  <p:notesSz cx="6858000" cy="9144000"/>
  <p:embeddedFontLst>
    <p:embeddedFont>
      <p:font typeface="Algerian" pitchFamily="82" charset="77"/>
      <p:regular r:id="rId26"/>
    </p:embeddedFont>
    <p:embeddedFont>
      <p:font typeface="Arial Black" panose="020B0604020202020204" pitchFamily="34" charset="0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Tahoma" panose="020B0604030504040204" pitchFamily="3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D3F2"/>
    <a:srgbClr val="FFFFFF"/>
    <a:srgbClr val="FEE175"/>
    <a:srgbClr val="9D600C"/>
    <a:srgbClr val="21C5FF"/>
    <a:srgbClr val="FCC71C"/>
    <a:srgbClr val="FDD75F"/>
    <a:srgbClr val="FDCF33"/>
    <a:srgbClr val="01C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30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240" y="2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BA2AD-EF56-4A3D-9BEA-B44AA49E634B}" type="datetimeFigureOut">
              <a:rPr lang="en-US" smtClean="0"/>
              <a:t>4/19/22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EE966-6FE0-4607-916D-E13F2BCB9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64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56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575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348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664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75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14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987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556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733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907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611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983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59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DF6BD-C658-4B93-81EC-367C7F1201BD}" type="datetimeFigureOut">
              <a:rPr lang="en-US" smtClean="0"/>
              <a:t>4/19/22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1342A8-67C3-4BAC-B7BC-3B9668578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16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A9694D-C932-4C4D-9E56-2E9D1826B8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68676" y="-97654"/>
            <a:ext cx="12360676" cy="694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8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3.jpe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2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27.jpg"/><Relationship Id="rId5" Type="http://schemas.openxmlformats.org/officeDocument/2006/relationships/slideLayout" Target="../slideLayouts/slideLayout2.xml"/><Relationship Id="rId10" Type="http://schemas.openxmlformats.org/officeDocument/2006/relationships/slide" Target="slide3.xml"/><Relationship Id="rId4" Type="http://schemas.openxmlformats.org/officeDocument/2006/relationships/audio" Target="../media/media2.wav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4.jpe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2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27.jpg"/><Relationship Id="rId5" Type="http://schemas.openxmlformats.org/officeDocument/2006/relationships/slideLayout" Target="../slideLayouts/slideLayout2.xml"/><Relationship Id="rId10" Type="http://schemas.openxmlformats.org/officeDocument/2006/relationships/slide" Target="slide3.xml"/><Relationship Id="rId4" Type="http://schemas.openxmlformats.org/officeDocument/2006/relationships/audio" Target="../media/media2.wav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5.jpe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2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27.jpg"/><Relationship Id="rId5" Type="http://schemas.openxmlformats.org/officeDocument/2006/relationships/slideLayout" Target="../slideLayouts/slideLayout2.xml"/><Relationship Id="rId10" Type="http://schemas.openxmlformats.org/officeDocument/2006/relationships/slide" Target="slide3.xml"/><Relationship Id="rId4" Type="http://schemas.openxmlformats.org/officeDocument/2006/relationships/audio" Target="../media/media2.wav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6.jpe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2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7.jpg"/><Relationship Id="rId5" Type="http://schemas.openxmlformats.org/officeDocument/2006/relationships/slideLayout" Target="../slideLayouts/slideLayout2.xml"/><Relationship Id="rId10" Type="http://schemas.openxmlformats.org/officeDocument/2006/relationships/slide" Target="slide3.xml"/><Relationship Id="rId4" Type="http://schemas.openxmlformats.org/officeDocument/2006/relationships/audio" Target="../media/media2.wav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11" Type="http://schemas.openxmlformats.org/officeDocument/2006/relationships/image" Target="../media/image30.png"/><Relationship Id="rId5" Type="http://schemas.openxmlformats.org/officeDocument/2006/relationships/image" Target="../media/image38.png"/><Relationship Id="rId10" Type="http://schemas.openxmlformats.org/officeDocument/2006/relationships/image" Target="../media/image41.jpeg"/><Relationship Id="rId4" Type="http://schemas.openxmlformats.org/officeDocument/2006/relationships/image" Target="../media/image37.png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3.jpeg"/><Relationship Id="rId5" Type="http://schemas.openxmlformats.org/officeDocument/2006/relationships/image" Target="../media/image35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3.jpeg"/><Relationship Id="rId5" Type="http://schemas.openxmlformats.org/officeDocument/2006/relationships/image" Target="../media/image35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8.png"/><Relationship Id="rId26" Type="http://schemas.openxmlformats.org/officeDocument/2006/relationships/slide" Target="slide4.xml"/><Relationship Id="rId3" Type="http://schemas.openxmlformats.org/officeDocument/2006/relationships/image" Target="../media/image2.png"/><Relationship Id="rId21" Type="http://schemas.openxmlformats.org/officeDocument/2006/relationships/image" Target="../media/image23.png"/><Relationship Id="rId34" Type="http://schemas.openxmlformats.org/officeDocument/2006/relationships/slide" Target="slide16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7.png"/><Relationship Id="rId25" Type="http://schemas.openxmlformats.org/officeDocument/2006/relationships/slide" Target="slide5.xml"/><Relationship Id="rId33" Type="http://schemas.openxmlformats.org/officeDocument/2006/relationships/slide" Target="slide15.xml"/><Relationship Id="rId2" Type="http://schemas.openxmlformats.org/officeDocument/2006/relationships/notesSlide" Target="../notesSlides/notesSlide2.xml"/><Relationship Id="rId16" Type="http://schemas.openxmlformats.org/officeDocument/2006/relationships/slide" Target="slide11.xml"/><Relationship Id="rId20" Type="http://schemas.openxmlformats.org/officeDocument/2006/relationships/image" Target="../media/image22.png"/><Relationship Id="rId29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24" Type="http://schemas.openxmlformats.org/officeDocument/2006/relationships/slide" Target="slide13.xml"/><Relationship Id="rId32" Type="http://schemas.openxmlformats.org/officeDocument/2006/relationships/slide" Target="slide14.xml"/><Relationship Id="rId5" Type="http://schemas.openxmlformats.org/officeDocument/2006/relationships/image" Target="../media/image3.png"/><Relationship Id="rId15" Type="http://schemas.openxmlformats.org/officeDocument/2006/relationships/image" Target="../media/image21.png"/><Relationship Id="rId23" Type="http://schemas.openxmlformats.org/officeDocument/2006/relationships/slide" Target="slide17.xml"/><Relationship Id="rId28" Type="http://schemas.openxmlformats.org/officeDocument/2006/relationships/slide" Target="slide7.xml"/><Relationship Id="rId10" Type="http://schemas.openxmlformats.org/officeDocument/2006/relationships/image" Target="../media/image16.png"/><Relationship Id="rId19" Type="http://schemas.openxmlformats.org/officeDocument/2006/relationships/image" Target="../media/image11.png"/><Relationship Id="rId31" Type="http://schemas.openxmlformats.org/officeDocument/2006/relationships/slide" Target="slide10.xml"/><Relationship Id="rId4" Type="http://schemas.openxmlformats.org/officeDocument/2006/relationships/image" Target="../media/image5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slide" Target="slide6.xml"/><Relationship Id="rId30" Type="http://schemas.openxmlformats.org/officeDocument/2006/relationships/slide" Target="slide9.xml"/><Relationship Id="rId35" Type="http://schemas.openxmlformats.org/officeDocument/2006/relationships/slide" Target="slide12.xml"/><Relationship Id="rId8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2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7.jpg"/><Relationship Id="rId5" Type="http://schemas.openxmlformats.org/officeDocument/2006/relationships/slideLayout" Target="../slideLayouts/slideLayout2.xml"/><Relationship Id="rId10" Type="http://schemas.openxmlformats.org/officeDocument/2006/relationships/slide" Target="slide3.xml"/><Relationship Id="rId4" Type="http://schemas.openxmlformats.org/officeDocument/2006/relationships/audio" Target="../media/media2.wav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2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7.jpg"/><Relationship Id="rId5" Type="http://schemas.openxmlformats.org/officeDocument/2006/relationships/slideLayout" Target="../slideLayouts/slideLayout2.xml"/><Relationship Id="rId10" Type="http://schemas.openxmlformats.org/officeDocument/2006/relationships/slide" Target="slide3.xml"/><Relationship Id="rId4" Type="http://schemas.openxmlformats.org/officeDocument/2006/relationships/audio" Target="../media/media2.wav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2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7.jpg"/><Relationship Id="rId5" Type="http://schemas.openxmlformats.org/officeDocument/2006/relationships/slideLayout" Target="../slideLayouts/slideLayout2.xml"/><Relationship Id="rId10" Type="http://schemas.openxmlformats.org/officeDocument/2006/relationships/slide" Target="slide3.xml"/><Relationship Id="rId4" Type="http://schemas.openxmlformats.org/officeDocument/2006/relationships/audio" Target="../media/media2.wav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2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7.jpg"/><Relationship Id="rId5" Type="http://schemas.openxmlformats.org/officeDocument/2006/relationships/slideLayout" Target="../slideLayouts/slideLayout2.xml"/><Relationship Id="rId10" Type="http://schemas.openxmlformats.org/officeDocument/2006/relationships/slide" Target="slide3.xml"/><Relationship Id="rId4" Type="http://schemas.openxmlformats.org/officeDocument/2006/relationships/audio" Target="../media/media2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av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7.jpg"/><Relationship Id="rId5" Type="http://schemas.openxmlformats.org/officeDocument/2006/relationships/slideLayout" Target="../slideLayouts/slideLayout2.xml"/><Relationship Id="rId10" Type="http://schemas.openxmlformats.org/officeDocument/2006/relationships/slide" Target="slide3.xml"/><Relationship Id="rId4" Type="http://schemas.openxmlformats.org/officeDocument/2006/relationships/audio" Target="../media/media2.wav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2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7.jpg"/><Relationship Id="rId5" Type="http://schemas.openxmlformats.org/officeDocument/2006/relationships/slideLayout" Target="../slideLayouts/slideLayout2.xml"/><Relationship Id="rId10" Type="http://schemas.openxmlformats.org/officeDocument/2006/relationships/slide" Target="slide3.xml"/><Relationship Id="rId4" Type="http://schemas.openxmlformats.org/officeDocument/2006/relationships/audio" Target="../media/media2.wav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209685" y="5121566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21C5FF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3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501670" y="125795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17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699190" y="2465368"/>
            <a:ext cx="8896653" cy="204173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>
              <a:spcBef>
                <a:spcPts val="0"/>
              </a:spcBef>
              <a:buNone/>
            </a:pPr>
            <a:r>
              <a:rPr lang="en-US" altLang="zh-CN" sz="6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 toys do </a:t>
            </a:r>
          </a:p>
          <a:p>
            <a:pPr lvl="0" algn="r">
              <a:spcBef>
                <a:spcPts val="0"/>
              </a:spcBef>
              <a:buNone/>
            </a:pPr>
            <a:r>
              <a:rPr lang="en-US" altLang="zh-CN" sz="6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you like?</a:t>
            </a:r>
            <a:endParaRPr lang="zh-CN" altLang="en-US" sz="660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291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6980197" y="3512742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have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6980197" y="4672703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is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She plays chess 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in his free time.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01601" y="4718883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6980197" y="2364618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are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098493" y="3392668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How many cats do you _____?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I have three.</a:t>
            </a:r>
          </a:p>
          <a:p>
            <a:pPr algn="ctr"/>
            <a:endParaRPr lang="en-US" sz="3200" b="1" dirty="0">
              <a:solidFill>
                <a:schemeClr val="tx1"/>
              </a:solidFill>
            </a:endParaRPr>
          </a:p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18523" y="2305361"/>
            <a:ext cx="1829915" cy="1239976"/>
          </a:xfrm>
          <a:prstGeom prst="rect">
            <a:avLst/>
          </a:prstGeom>
        </p:spPr>
      </p:pic>
      <p:pic>
        <p:nvPicPr>
          <p:cNvPr id="25" name="Picture 5" descr="https://s.sachmem.vn/public/images/TA3T2SHS/U17-L2-2-5-jtaqrwrtjvhaioea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727" y="4103920"/>
            <a:ext cx="1856331" cy="180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40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71206" y="3320919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do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71206" y="4480880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does</a:t>
              </a:r>
              <a:endParaRPr lang="zh-CN" altLang="zh-CN" sz="3318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They likes sport.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375106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71206" y="2172795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sym typeface="Arial" panose="020B0604020202020204" pitchFamily="34" charset="0"/>
                </a:rPr>
                <a:t>is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44248" y="4408543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How many dogs ___ your brother have?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He has two.</a:t>
            </a:r>
          </a:p>
          <a:p>
            <a:pPr algn="ctr"/>
            <a:endParaRPr lang="en-US" sz="3200" b="1" dirty="0">
              <a:solidFill>
                <a:schemeClr val="tx1"/>
              </a:solidFill>
            </a:endParaRPr>
          </a:p>
          <a:p>
            <a:pPr algn="ctr"/>
            <a:endParaRPr lang="en-US" sz="3200" b="1" dirty="0">
              <a:solidFill>
                <a:schemeClr val="tx1"/>
              </a:solidFill>
            </a:endParaRPr>
          </a:p>
          <a:p>
            <a:pPr algn="ctr"/>
            <a:endParaRPr lang="en-US" sz="3200" b="1" dirty="0">
              <a:solidFill>
                <a:schemeClr val="tx1"/>
              </a:solidFill>
            </a:endParaRPr>
          </a:p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9825" y="2154696"/>
            <a:ext cx="1829915" cy="1239976"/>
          </a:xfrm>
          <a:prstGeom prst="rect">
            <a:avLst/>
          </a:prstGeom>
        </p:spPr>
      </p:pic>
      <p:pic>
        <p:nvPicPr>
          <p:cNvPr id="25" name="Picture 2" descr="https://s.sachmem.vn/public/images/TA3T2SHS/U17-L2-2-2-hmysqohyyeeoymew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23"/>
          <a:stretch/>
        </p:blipFill>
        <p:spPr bwMode="auto">
          <a:xfrm>
            <a:off x="3017226" y="3820144"/>
            <a:ext cx="2485034" cy="215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91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3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71206" y="3394083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gold</a:t>
              </a:r>
              <a:r>
                <a:rPr lang="en-US" altLang="zh-CN" sz="2800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fishes</a:t>
              </a:r>
              <a:endParaRPr lang="zh-CN" altLang="zh-CN" sz="2800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71206" y="455404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goldfishes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     She should take some warm water.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44827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92610" y="460022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71206" y="224595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gold</a:t>
              </a:r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fish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51474" y="2186309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How many ____ does she have?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She has three.</a:t>
            </a:r>
          </a:p>
          <a:p>
            <a:pPr algn="ctr"/>
            <a:endParaRPr lang="en-US" sz="3600" b="1" dirty="0">
              <a:solidFill>
                <a:schemeClr val="tx1"/>
              </a:solidFill>
            </a:endParaRPr>
          </a:p>
          <a:p>
            <a:pPr algn="ctr"/>
            <a:endParaRPr lang="en-US" sz="3600" b="1" dirty="0">
              <a:solidFill>
                <a:schemeClr val="tx1"/>
              </a:solidFill>
            </a:endParaRPr>
          </a:p>
          <a:p>
            <a:pPr algn="ctr"/>
            <a:endParaRPr lang="en-US" sz="3600" b="1" dirty="0">
              <a:solidFill>
                <a:schemeClr val="tx1"/>
              </a:solidFill>
            </a:endParaRPr>
          </a:p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26" name="Picture 3" descr="https://s.sachmem.vn/public/images/TA3T2SHS/U17-L2-2-3-tiiuwyqxjrugkndb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890" y="3750478"/>
            <a:ext cx="2150618" cy="208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53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6940210" y="3470914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I have parrots.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6940210" y="4630875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I like parrots.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He shouldn’t watch much TV.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261614" y="4677055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6940210" y="2322790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I have four.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058506" y="3350840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What pets do </a:t>
            </a:r>
            <a:r>
              <a:rPr lang="en-US" sz="3600" b="1">
                <a:solidFill>
                  <a:schemeClr val="tx1"/>
                </a:solidFill>
              </a:rPr>
              <a:t>you like?</a:t>
            </a:r>
            <a:endParaRPr lang="en-US" sz="3600" b="1" dirty="0">
              <a:solidFill>
                <a:schemeClr val="tx1"/>
              </a:solidFill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___________.</a:t>
            </a:r>
          </a:p>
          <a:p>
            <a:pPr algn="ctr"/>
            <a:endParaRPr lang="en-US" sz="4000" b="1" dirty="0">
              <a:solidFill>
                <a:schemeClr val="tx1"/>
              </a:solidFill>
            </a:endParaRPr>
          </a:p>
          <a:p>
            <a:pPr algn="ctr"/>
            <a:endParaRPr lang="en-US" sz="4000" b="1" dirty="0">
              <a:solidFill>
                <a:schemeClr val="tx1"/>
              </a:solidFill>
            </a:endParaRPr>
          </a:p>
          <a:p>
            <a:pPr algn="ctr"/>
            <a:endParaRPr lang="en-US" sz="4000" b="1" dirty="0">
              <a:solidFill>
                <a:schemeClr val="tx1"/>
              </a:solidFill>
            </a:endParaRPr>
          </a:p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8536" y="2263533"/>
            <a:ext cx="1829915" cy="1239976"/>
          </a:xfrm>
          <a:prstGeom prst="rect">
            <a:avLst/>
          </a:prstGeom>
        </p:spPr>
      </p:pic>
      <p:pic>
        <p:nvPicPr>
          <p:cNvPr id="26" name="Picture 4" descr="https://s.sachmem.vn/public/images/TA3T2SHS/U17-L2-2-4-yyvyxmrnjchbhxyl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94"/>
          <a:stretch/>
        </p:blipFill>
        <p:spPr bwMode="auto">
          <a:xfrm>
            <a:off x="2436853" y="3875018"/>
            <a:ext cx="2508583" cy="217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54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8628056" y="2953204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planes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3" name="Straight Arrow Connector 52"/>
          <p:cNvCxnSpPr>
            <a:endCxn id="12" idx="3"/>
          </p:cNvCxnSpPr>
          <p:nvPr/>
        </p:nvCxnSpPr>
        <p:spPr>
          <a:xfrm flipH="1">
            <a:off x="2551070" y="2333968"/>
            <a:ext cx="3091162" cy="76811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839407" y="2446072"/>
            <a:ext cx="1711663" cy="1136864"/>
            <a:chOff x="921832" y="961072"/>
            <a:chExt cx="2955617" cy="19630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1832" y="961072"/>
              <a:ext cx="1956986" cy="196308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1473" y="1453872"/>
              <a:ext cx="1275976" cy="1279951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140184" y="4799197"/>
            <a:ext cx="2026460" cy="1375914"/>
            <a:chOff x="4735040" y="3706418"/>
            <a:chExt cx="2739012" cy="18597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3394" y="3706418"/>
              <a:ext cx="1870658" cy="185971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5040" y="4478271"/>
              <a:ext cx="1041235" cy="1035146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656319" y="4709100"/>
            <a:ext cx="1754434" cy="1233610"/>
            <a:chOff x="8174457" y="3725089"/>
            <a:chExt cx="2674755" cy="188072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03156" y="3725089"/>
              <a:ext cx="1546056" cy="1754279"/>
            </a:xfrm>
            <a:prstGeom prst="roundRect">
              <a:avLst>
                <a:gd name="adj" fmla="val 22498"/>
              </a:avLst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26229" y="3762538"/>
              <a:ext cx="787336" cy="893375"/>
            </a:xfrm>
            <a:prstGeom prst="roundRect">
              <a:avLst>
                <a:gd name="adj" fmla="val 22498"/>
              </a:avLst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10490" y="4831811"/>
              <a:ext cx="682131" cy="774001"/>
            </a:xfrm>
            <a:prstGeom prst="roundRect">
              <a:avLst>
                <a:gd name="adj" fmla="val 22498"/>
              </a:avLst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74457" y="4533431"/>
              <a:ext cx="597893" cy="678418"/>
            </a:xfrm>
            <a:prstGeom prst="roundRect">
              <a:avLst>
                <a:gd name="adj" fmla="val 22498"/>
              </a:avLst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271907" y="4822563"/>
            <a:ext cx="2059390" cy="1228287"/>
            <a:chOff x="1184768" y="985336"/>
            <a:chExt cx="3035069" cy="181021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/>
            <a:srcRect t="27224" b="31946"/>
            <a:stretch/>
          </p:blipFill>
          <p:spPr>
            <a:xfrm flipH="1">
              <a:off x="1987771" y="985336"/>
              <a:ext cx="2232066" cy="110182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/>
            <a:srcRect t="27224" b="31946"/>
            <a:stretch/>
          </p:blipFill>
          <p:spPr>
            <a:xfrm>
              <a:off x="1184768" y="1693723"/>
              <a:ext cx="2232066" cy="110182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9566309" y="3989228"/>
            <a:ext cx="1576928" cy="1008520"/>
            <a:chOff x="4623451" y="995470"/>
            <a:chExt cx="2712711" cy="173490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/>
            <a:srcRect b="9825"/>
            <a:stretch/>
          </p:blipFill>
          <p:spPr>
            <a:xfrm>
              <a:off x="5978122" y="995470"/>
              <a:ext cx="1358040" cy="173096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b="9825"/>
            <a:stretch/>
          </p:blipFill>
          <p:spPr>
            <a:xfrm>
              <a:off x="4623451" y="999410"/>
              <a:ext cx="1358040" cy="1730967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9382976" y="2005913"/>
            <a:ext cx="1478445" cy="1096174"/>
            <a:chOff x="8318418" y="1267216"/>
            <a:chExt cx="1962922" cy="145538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22"/>
            <a:stretch/>
          </p:blipFill>
          <p:spPr>
            <a:xfrm flipH="1">
              <a:off x="8455354" y="1267216"/>
              <a:ext cx="1105424" cy="70597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22"/>
            <a:stretch/>
          </p:blipFill>
          <p:spPr>
            <a:xfrm flipH="1">
              <a:off x="9454448" y="2130566"/>
              <a:ext cx="826892" cy="52809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22"/>
            <a:stretch/>
          </p:blipFill>
          <p:spPr>
            <a:xfrm flipH="1">
              <a:off x="8318418" y="2194506"/>
              <a:ext cx="826892" cy="528093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154617" y="4206482"/>
            <a:ext cx="1904849" cy="1101449"/>
            <a:chOff x="5071725" y="4102263"/>
            <a:chExt cx="2336394" cy="135098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71725" y="4102263"/>
              <a:ext cx="962590" cy="70405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45529" y="4153862"/>
              <a:ext cx="962590" cy="704056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5508084" y="4749190"/>
              <a:ext cx="962590" cy="704056"/>
            </a:xfrm>
            <a:prstGeom prst="rect">
              <a:avLst/>
            </a:prstGeom>
          </p:spPr>
        </p:pic>
      </p:grpSp>
      <p:cxnSp>
        <p:nvCxnSpPr>
          <p:cNvPr id="39" name="Straight Arrow Connector 38"/>
          <p:cNvCxnSpPr/>
          <p:nvPr/>
        </p:nvCxnSpPr>
        <p:spPr>
          <a:xfrm flipH="1">
            <a:off x="3129399" y="2342886"/>
            <a:ext cx="2466672" cy="186359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4177252" y="2263953"/>
            <a:ext cx="1418820" cy="251654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546359" y="2296551"/>
            <a:ext cx="768034" cy="254110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5599929" y="2363600"/>
            <a:ext cx="2542723" cy="247405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5559556" y="2339289"/>
            <a:ext cx="4193658" cy="188517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5546359" y="2363600"/>
            <a:ext cx="3823420" cy="21883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522556" y="552757"/>
            <a:ext cx="6074000" cy="1801173"/>
          </a:xfrm>
          <a:custGeom>
            <a:avLst/>
            <a:gdLst>
              <a:gd name="connsiteX0" fmla="*/ 2525232 w 3214009"/>
              <a:gd name="connsiteY0" fmla="*/ 915 h 1221319"/>
              <a:gd name="connsiteX1" fmla="*/ 2637654 w 3214009"/>
              <a:gd name="connsiteY1" fmla="*/ 15515 h 1221319"/>
              <a:gd name="connsiteX2" fmla="*/ 2849784 w 3214009"/>
              <a:gd name="connsiteY2" fmla="*/ 153586 h 1221319"/>
              <a:gd name="connsiteX3" fmla="*/ 2850938 w 3214009"/>
              <a:gd name="connsiteY3" fmla="*/ 153833 h 1221319"/>
              <a:gd name="connsiteX4" fmla="*/ 2940635 w 3214009"/>
              <a:gd name="connsiteY4" fmla="*/ 172958 h 1221319"/>
              <a:gd name="connsiteX5" fmla="*/ 3122023 w 3214009"/>
              <a:gd name="connsiteY5" fmla="*/ 287589 h 1221319"/>
              <a:gd name="connsiteX6" fmla="*/ 3109837 w 3214009"/>
              <a:gd name="connsiteY6" fmla="*/ 432894 h 1221319"/>
              <a:gd name="connsiteX7" fmla="*/ 3198850 w 3214009"/>
              <a:gd name="connsiteY7" fmla="*/ 655064 h 1221319"/>
              <a:gd name="connsiteX8" fmla="*/ 2781873 w 3214009"/>
              <a:gd name="connsiteY8" fmla="*/ 849539 h 1221319"/>
              <a:gd name="connsiteX9" fmla="*/ 2632602 w 3214009"/>
              <a:gd name="connsiteY9" fmla="*/ 1016180 h 1221319"/>
              <a:gd name="connsiteX10" fmla="*/ 2124383 w 3214009"/>
              <a:gd name="connsiteY10" fmla="*/ 1036357 h 1221319"/>
              <a:gd name="connsiteX11" fmla="*/ 1761200 w 3214009"/>
              <a:gd name="connsiteY11" fmla="*/ 1214132 h 1221319"/>
              <a:gd name="connsiteX12" fmla="*/ 1227199 w 3214009"/>
              <a:gd name="connsiteY12" fmla="*/ 1105619 h 1221319"/>
              <a:gd name="connsiteX13" fmla="*/ 433961 w 3214009"/>
              <a:gd name="connsiteY13" fmla="*/ 998406 h 1221319"/>
              <a:gd name="connsiteX14" fmla="*/ 85193 w 3214009"/>
              <a:gd name="connsiteY14" fmla="*/ 879098 h 1221319"/>
              <a:gd name="connsiteX15" fmla="*/ 159716 w 3214009"/>
              <a:gd name="connsiteY15" fmla="*/ 718052 h 1221319"/>
              <a:gd name="connsiteX16" fmla="*/ 2346 w 3214009"/>
              <a:gd name="connsiteY16" fmla="*/ 552824 h 1221319"/>
              <a:gd name="connsiteX17" fmla="*/ 289743 w 3214009"/>
              <a:gd name="connsiteY17" fmla="*/ 405964 h 1221319"/>
              <a:gd name="connsiteX18" fmla="*/ 292492 w 3214009"/>
              <a:gd name="connsiteY18" fmla="*/ 402093 h 1221319"/>
              <a:gd name="connsiteX19" fmla="*/ 420513 w 3214009"/>
              <a:gd name="connsiteY19" fmla="*/ 191199 h 1221319"/>
              <a:gd name="connsiteX20" fmla="*/ 1043304 w 3214009"/>
              <a:gd name="connsiteY20" fmla="*/ 143018 h 1221319"/>
              <a:gd name="connsiteX21" fmla="*/ 1043423 w 3214009"/>
              <a:gd name="connsiteY21" fmla="*/ 142929 h 1221319"/>
              <a:gd name="connsiteX22" fmla="*/ 1098227 w 3214009"/>
              <a:gd name="connsiteY22" fmla="*/ 102086 h 1221319"/>
              <a:gd name="connsiteX23" fmla="*/ 1671221 w 3214009"/>
              <a:gd name="connsiteY23" fmla="*/ 93000 h 1221319"/>
              <a:gd name="connsiteX24" fmla="*/ 1674022 w 3214009"/>
              <a:gd name="connsiteY24" fmla="*/ 90808 h 1221319"/>
              <a:gd name="connsiteX25" fmla="*/ 1714697 w 3214009"/>
              <a:gd name="connsiteY25" fmla="*/ 58967 h 1221319"/>
              <a:gd name="connsiteX26" fmla="*/ 1915895 w 3214009"/>
              <a:gd name="connsiteY26" fmla="*/ 1668 h 1221319"/>
              <a:gd name="connsiteX27" fmla="*/ 2158239 w 3214009"/>
              <a:gd name="connsiteY27" fmla="*/ 34456 h 1221319"/>
              <a:gd name="connsiteX28" fmla="*/ 2215783 w 3214009"/>
              <a:gd name="connsiteY28" fmla="*/ 64282 h 1221319"/>
              <a:gd name="connsiteX29" fmla="*/ 2219340 w 3214009"/>
              <a:gd name="connsiteY29" fmla="*/ 66126 h 1221319"/>
              <a:gd name="connsiteX30" fmla="*/ 2525232 w 3214009"/>
              <a:gd name="connsiteY30" fmla="*/ 915 h 122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14009" h="1221319">
                <a:moveTo>
                  <a:pt x="2525232" y="915"/>
                </a:moveTo>
                <a:cubicBezTo>
                  <a:pt x="2563261" y="2581"/>
                  <a:pt x="2601210" y="7390"/>
                  <a:pt x="2637654" y="15515"/>
                </a:cubicBezTo>
                <a:cubicBezTo>
                  <a:pt x="2748734" y="40269"/>
                  <a:pt x="2828385" y="92096"/>
                  <a:pt x="2849784" y="153586"/>
                </a:cubicBezTo>
                <a:lnTo>
                  <a:pt x="2850938" y="153833"/>
                </a:lnTo>
                <a:lnTo>
                  <a:pt x="2940635" y="172958"/>
                </a:lnTo>
                <a:cubicBezTo>
                  <a:pt x="3025506" y="197832"/>
                  <a:pt x="3090816" y="238419"/>
                  <a:pt x="3122023" y="287589"/>
                </a:cubicBezTo>
                <a:cubicBezTo>
                  <a:pt x="3152263" y="335176"/>
                  <a:pt x="3147954" y="386861"/>
                  <a:pt x="3109837" y="432894"/>
                </a:cubicBezTo>
                <a:cubicBezTo>
                  <a:pt x="3203531" y="496024"/>
                  <a:pt x="3236297" y="577861"/>
                  <a:pt x="3198850" y="655064"/>
                </a:cubicBezTo>
                <a:cubicBezTo>
                  <a:pt x="3149068" y="757699"/>
                  <a:pt x="2984268" y="834562"/>
                  <a:pt x="2781873" y="849539"/>
                </a:cubicBezTo>
                <a:cubicBezTo>
                  <a:pt x="2780907" y="913602"/>
                  <a:pt x="2726444" y="974358"/>
                  <a:pt x="2632602" y="1016180"/>
                </a:cubicBezTo>
                <a:cubicBezTo>
                  <a:pt x="2490018" y="1079734"/>
                  <a:pt x="2284056" y="1087901"/>
                  <a:pt x="2124383" y="1036357"/>
                </a:cubicBezTo>
                <a:cubicBezTo>
                  <a:pt x="2072744" y="1124891"/>
                  <a:pt x="1934470" y="1192571"/>
                  <a:pt x="1761200" y="1214132"/>
                </a:cubicBezTo>
                <a:cubicBezTo>
                  <a:pt x="1557021" y="1239536"/>
                  <a:pt x="1343925" y="1196244"/>
                  <a:pt x="1227199" y="1105619"/>
                </a:cubicBezTo>
                <a:cubicBezTo>
                  <a:pt x="951691" y="1191638"/>
                  <a:pt x="593857" y="1143288"/>
                  <a:pt x="433961" y="998406"/>
                </a:cubicBezTo>
                <a:cubicBezTo>
                  <a:pt x="276889" y="1007929"/>
                  <a:pt x="129402" y="957487"/>
                  <a:pt x="85193" y="879098"/>
                </a:cubicBezTo>
                <a:cubicBezTo>
                  <a:pt x="53169" y="822383"/>
                  <a:pt x="81477" y="761175"/>
                  <a:pt x="159716" y="718052"/>
                </a:cubicBezTo>
                <a:cubicBezTo>
                  <a:pt x="48711" y="684227"/>
                  <a:pt x="-13108" y="619316"/>
                  <a:pt x="2346" y="552824"/>
                </a:cubicBezTo>
                <a:cubicBezTo>
                  <a:pt x="20476" y="474971"/>
                  <a:pt x="139804" y="413989"/>
                  <a:pt x="289743" y="405964"/>
                </a:cubicBezTo>
                <a:lnTo>
                  <a:pt x="292492" y="402093"/>
                </a:lnTo>
                <a:cubicBezTo>
                  <a:pt x="272357" y="325427"/>
                  <a:pt x="319315" y="248111"/>
                  <a:pt x="420513" y="191199"/>
                </a:cubicBezTo>
                <a:cubicBezTo>
                  <a:pt x="580409" y="101308"/>
                  <a:pt x="839645" y="81273"/>
                  <a:pt x="1043304" y="143018"/>
                </a:cubicBezTo>
                <a:lnTo>
                  <a:pt x="1043423" y="142929"/>
                </a:lnTo>
                <a:lnTo>
                  <a:pt x="1098227" y="102086"/>
                </a:lnTo>
                <a:cubicBezTo>
                  <a:pt x="1244328" y="17334"/>
                  <a:pt x="1505957" y="8683"/>
                  <a:pt x="1671221" y="93000"/>
                </a:cubicBezTo>
                <a:lnTo>
                  <a:pt x="1674022" y="90808"/>
                </a:lnTo>
                <a:lnTo>
                  <a:pt x="1714697" y="58967"/>
                </a:lnTo>
                <a:cubicBezTo>
                  <a:pt x="1765463" y="28145"/>
                  <a:pt x="1836708" y="7475"/>
                  <a:pt x="1915895" y="1668"/>
                </a:cubicBezTo>
                <a:cubicBezTo>
                  <a:pt x="2003050" y="-4733"/>
                  <a:pt x="2090121" y="7528"/>
                  <a:pt x="2158239" y="34456"/>
                </a:cubicBezTo>
                <a:lnTo>
                  <a:pt x="2215783" y="64282"/>
                </a:lnTo>
                <a:lnTo>
                  <a:pt x="2219340" y="66126"/>
                </a:lnTo>
                <a:cubicBezTo>
                  <a:pt x="2296353" y="19202"/>
                  <a:pt x="2411148" y="-4085"/>
                  <a:pt x="2525232" y="91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What</a:t>
            </a: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 toys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do you like?</a:t>
            </a:r>
          </a:p>
          <a:p>
            <a:pPr algn="ctr">
              <a:buNone/>
            </a:pP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I like </a:t>
            </a:r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___________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57027" y="3362032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dolls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565789" y="5126134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trucks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429526" y="5891420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robbots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4665877" y="5856964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trains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7209098" y="5841798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teddy bears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8923414" y="4695510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kites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59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286000" y="562217"/>
            <a:ext cx="6962904" cy="1801173"/>
          </a:xfrm>
          <a:custGeom>
            <a:avLst/>
            <a:gdLst>
              <a:gd name="connsiteX0" fmla="*/ 2525232 w 3214009"/>
              <a:gd name="connsiteY0" fmla="*/ 915 h 1221319"/>
              <a:gd name="connsiteX1" fmla="*/ 2637654 w 3214009"/>
              <a:gd name="connsiteY1" fmla="*/ 15515 h 1221319"/>
              <a:gd name="connsiteX2" fmla="*/ 2849784 w 3214009"/>
              <a:gd name="connsiteY2" fmla="*/ 153586 h 1221319"/>
              <a:gd name="connsiteX3" fmla="*/ 2850938 w 3214009"/>
              <a:gd name="connsiteY3" fmla="*/ 153833 h 1221319"/>
              <a:gd name="connsiteX4" fmla="*/ 2940635 w 3214009"/>
              <a:gd name="connsiteY4" fmla="*/ 172958 h 1221319"/>
              <a:gd name="connsiteX5" fmla="*/ 3122023 w 3214009"/>
              <a:gd name="connsiteY5" fmla="*/ 287589 h 1221319"/>
              <a:gd name="connsiteX6" fmla="*/ 3109837 w 3214009"/>
              <a:gd name="connsiteY6" fmla="*/ 432894 h 1221319"/>
              <a:gd name="connsiteX7" fmla="*/ 3198850 w 3214009"/>
              <a:gd name="connsiteY7" fmla="*/ 655064 h 1221319"/>
              <a:gd name="connsiteX8" fmla="*/ 2781873 w 3214009"/>
              <a:gd name="connsiteY8" fmla="*/ 849539 h 1221319"/>
              <a:gd name="connsiteX9" fmla="*/ 2632602 w 3214009"/>
              <a:gd name="connsiteY9" fmla="*/ 1016180 h 1221319"/>
              <a:gd name="connsiteX10" fmla="*/ 2124383 w 3214009"/>
              <a:gd name="connsiteY10" fmla="*/ 1036357 h 1221319"/>
              <a:gd name="connsiteX11" fmla="*/ 1761200 w 3214009"/>
              <a:gd name="connsiteY11" fmla="*/ 1214132 h 1221319"/>
              <a:gd name="connsiteX12" fmla="*/ 1227199 w 3214009"/>
              <a:gd name="connsiteY12" fmla="*/ 1105619 h 1221319"/>
              <a:gd name="connsiteX13" fmla="*/ 433961 w 3214009"/>
              <a:gd name="connsiteY13" fmla="*/ 998406 h 1221319"/>
              <a:gd name="connsiteX14" fmla="*/ 85193 w 3214009"/>
              <a:gd name="connsiteY14" fmla="*/ 879098 h 1221319"/>
              <a:gd name="connsiteX15" fmla="*/ 159716 w 3214009"/>
              <a:gd name="connsiteY15" fmla="*/ 718052 h 1221319"/>
              <a:gd name="connsiteX16" fmla="*/ 2346 w 3214009"/>
              <a:gd name="connsiteY16" fmla="*/ 552824 h 1221319"/>
              <a:gd name="connsiteX17" fmla="*/ 289743 w 3214009"/>
              <a:gd name="connsiteY17" fmla="*/ 405964 h 1221319"/>
              <a:gd name="connsiteX18" fmla="*/ 292492 w 3214009"/>
              <a:gd name="connsiteY18" fmla="*/ 402093 h 1221319"/>
              <a:gd name="connsiteX19" fmla="*/ 420513 w 3214009"/>
              <a:gd name="connsiteY19" fmla="*/ 191199 h 1221319"/>
              <a:gd name="connsiteX20" fmla="*/ 1043304 w 3214009"/>
              <a:gd name="connsiteY20" fmla="*/ 143018 h 1221319"/>
              <a:gd name="connsiteX21" fmla="*/ 1043423 w 3214009"/>
              <a:gd name="connsiteY21" fmla="*/ 142929 h 1221319"/>
              <a:gd name="connsiteX22" fmla="*/ 1098227 w 3214009"/>
              <a:gd name="connsiteY22" fmla="*/ 102086 h 1221319"/>
              <a:gd name="connsiteX23" fmla="*/ 1671221 w 3214009"/>
              <a:gd name="connsiteY23" fmla="*/ 93000 h 1221319"/>
              <a:gd name="connsiteX24" fmla="*/ 1674022 w 3214009"/>
              <a:gd name="connsiteY24" fmla="*/ 90808 h 1221319"/>
              <a:gd name="connsiteX25" fmla="*/ 1714697 w 3214009"/>
              <a:gd name="connsiteY25" fmla="*/ 58967 h 1221319"/>
              <a:gd name="connsiteX26" fmla="*/ 1915895 w 3214009"/>
              <a:gd name="connsiteY26" fmla="*/ 1668 h 1221319"/>
              <a:gd name="connsiteX27" fmla="*/ 2158239 w 3214009"/>
              <a:gd name="connsiteY27" fmla="*/ 34456 h 1221319"/>
              <a:gd name="connsiteX28" fmla="*/ 2215783 w 3214009"/>
              <a:gd name="connsiteY28" fmla="*/ 64282 h 1221319"/>
              <a:gd name="connsiteX29" fmla="*/ 2219340 w 3214009"/>
              <a:gd name="connsiteY29" fmla="*/ 66126 h 1221319"/>
              <a:gd name="connsiteX30" fmla="*/ 2525232 w 3214009"/>
              <a:gd name="connsiteY30" fmla="*/ 915 h 122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14009" h="1221319">
                <a:moveTo>
                  <a:pt x="2525232" y="915"/>
                </a:moveTo>
                <a:cubicBezTo>
                  <a:pt x="2563261" y="2581"/>
                  <a:pt x="2601210" y="7390"/>
                  <a:pt x="2637654" y="15515"/>
                </a:cubicBezTo>
                <a:cubicBezTo>
                  <a:pt x="2748734" y="40269"/>
                  <a:pt x="2828385" y="92096"/>
                  <a:pt x="2849784" y="153586"/>
                </a:cubicBezTo>
                <a:lnTo>
                  <a:pt x="2850938" y="153833"/>
                </a:lnTo>
                <a:lnTo>
                  <a:pt x="2940635" y="172958"/>
                </a:lnTo>
                <a:cubicBezTo>
                  <a:pt x="3025506" y="197832"/>
                  <a:pt x="3090816" y="238419"/>
                  <a:pt x="3122023" y="287589"/>
                </a:cubicBezTo>
                <a:cubicBezTo>
                  <a:pt x="3152263" y="335176"/>
                  <a:pt x="3147954" y="386861"/>
                  <a:pt x="3109837" y="432894"/>
                </a:cubicBezTo>
                <a:cubicBezTo>
                  <a:pt x="3203531" y="496024"/>
                  <a:pt x="3236297" y="577861"/>
                  <a:pt x="3198850" y="655064"/>
                </a:cubicBezTo>
                <a:cubicBezTo>
                  <a:pt x="3149068" y="757699"/>
                  <a:pt x="2984268" y="834562"/>
                  <a:pt x="2781873" y="849539"/>
                </a:cubicBezTo>
                <a:cubicBezTo>
                  <a:pt x="2780907" y="913602"/>
                  <a:pt x="2726444" y="974358"/>
                  <a:pt x="2632602" y="1016180"/>
                </a:cubicBezTo>
                <a:cubicBezTo>
                  <a:pt x="2490018" y="1079734"/>
                  <a:pt x="2284056" y="1087901"/>
                  <a:pt x="2124383" y="1036357"/>
                </a:cubicBezTo>
                <a:cubicBezTo>
                  <a:pt x="2072744" y="1124891"/>
                  <a:pt x="1934470" y="1192571"/>
                  <a:pt x="1761200" y="1214132"/>
                </a:cubicBezTo>
                <a:cubicBezTo>
                  <a:pt x="1557021" y="1239536"/>
                  <a:pt x="1343925" y="1196244"/>
                  <a:pt x="1227199" y="1105619"/>
                </a:cubicBezTo>
                <a:cubicBezTo>
                  <a:pt x="951691" y="1191638"/>
                  <a:pt x="593857" y="1143288"/>
                  <a:pt x="433961" y="998406"/>
                </a:cubicBezTo>
                <a:cubicBezTo>
                  <a:pt x="276889" y="1007929"/>
                  <a:pt x="129402" y="957487"/>
                  <a:pt x="85193" y="879098"/>
                </a:cubicBezTo>
                <a:cubicBezTo>
                  <a:pt x="53169" y="822383"/>
                  <a:pt x="81477" y="761175"/>
                  <a:pt x="159716" y="718052"/>
                </a:cubicBezTo>
                <a:cubicBezTo>
                  <a:pt x="48711" y="684227"/>
                  <a:pt x="-13108" y="619316"/>
                  <a:pt x="2346" y="552824"/>
                </a:cubicBezTo>
                <a:cubicBezTo>
                  <a:pt x="20476" y="474971"/>
                  <a:pt x="139804" y="413989"/>
                  <a:pt x="289743" y="405964"/>
                </a:cubicBezTo>
                <a:lnTo>
                  <a:pt x="292492" y="402093"/>
                </a:lnTo>
                <a:cubicBezTo>
                  <a:pt x="272357" y="325427"/>
                  <a:pt x="319315" y="248111"/>
                  <a:pt x="420513" y="191199"/>
                </a:cubicBezTo>
                <a:cubicBezTo>
                  <a:pt x="580409" y="101308"/>
                  <a:pt x="839645" y="81273"/>
                  <a:pt x="1043304" y="143018"/>
                </a:cubicBezTo>
                <a:lnTo>
                  <a:pt x="1043423" y="142929"/>
                </a:lnTo>
                <a:lnTo>
                  <a:pt x="1098227" y="102086"/>
                </a:lnTo>
                <a:cubicBezTo>
                  <a:pt x="1244328" y="17334"/>
                  <a:pt x="1505957" y="8683"/>
                  <a:pt x="1671221" y="93000"/>
                </a:cubicBezTo>
                <a:lnTo>
                  <a:pt x="1674022" y="90808"/>
                </a:lnTo>
                <a:lnTo>
                  <a:pt x="1714697" y="58967"/>
                </a:lnTo>
                <a:cubicBezTo>
                  <a:pt x="1765463" y="28145"/>
                  <a:pt x="1836708" y="7475"/>
                  <a:pt x="1915895" y="1668"/>
                </a:cubicBezTo>
                <a:cubicBezTo>
                  <a:pt x="2003050" y="-4733"/>
                  <a:pt x="2090121" y="7528"/>
                  <a:pt x="2158239" y="34456"/>
                </a:cubicBezTo>
                <a:lnTo>
                  <a:pt x="2215783" y="64282"/>
                </a:lnTo>
                <a:lnTo>
                  <a:pt x="2219340" y="66126"/>
                </a:lnTo>
                <a:cubicBezTo>
                  <a:pt x="2296353" y="19202"/>
                  <a:pt x="2411148" y="-4085"/>
                  <a:pt x="2525232" y="91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How many </a:t>
            </a:r>
            <a:r>
              <a:rPr lang="en-US" dirty="0">
                <a:solidFill>
                  <a:srgbClr val="01D3F2"/>
                </a:solidFill>
                <a:latin typeface="Century Gothic" panose="020B0502020202020204" pitchFamily="34" charset="0"/>
              </a:rPr>
              <a:t>______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do you have?</a:t>
            </a:r>
          </a:p>
          <a:p>
            <a:pPr algn="ctr">
              <a:buNone/>
            </a:pP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I have </a:t>
            </a: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8" name="Picture 2" descr="https://s.sachmem.vn/public/images/TA3T2SHS/U17-L2-2-2-hmysqohyyeeoyme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23"/>
          <a:stretch/>
        </p:blipFill>
        <p:spPr bwMode="auto">
          <a:xfrm>
            <a:off x="7125552" y="4352167"/>
            <a:ext cx="1827986" cy="15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.sachmem.vn/public/images/TA3T2SHS/U17-L2-2-4-yyvyxmrnjchbhxy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94"/>
          <a:stretch/>
        </p:blipFill>
        <p:spPr bwMode="auto">
          <a:xfrm>
            <a:off x="1123950" y="2928752"/>
            <a:ext cx="1989693" cy="172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https://s.sachmem.vn/public/images/TA3T2SHS/U17-L2-2-3-tiiuwyqxjrugknd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093" y="4211280"/>
            <a:ext cx="1773359" cy="172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https://s.sachmem.vn/public/images/TA3T2SHS/U17-L2-2-5-jtaqrwrtjvhaioe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04" y="2692676"/>
            <a:ext cx="1856331" cy="180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>
            <a:stCxn id="17" idx="11"/>
          </p:cNvCxnSpPr>
          <p:nvPr/>
        </p:nvCxnSpPr>
        <p:spPr>
          <a:xfrm flipH="1">
            <a:off x="3371850" y="2352791"/>
            <a:ext cx="2729655" cy="124144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17" idx="11"/>
          </p:cNvCxnSpPr>
          <p:nvPr/>
        </p:nvCxnSpPr>
        <p:spPr>
          <a:xfrm flipH="1">
            <a:off x="5410200" y="2352791"/>
            <a:ext cx="691305" cy="185848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7" idx="11"/>
          </p:cNvCxnSpPr>
          <p:nvPr/>
        </p:nvCxnSpPr>
        <p:spPr>
          <a:xfrm>
            <a:off x="6101505" y="2352791"/>
            <a:ext cx="1395073" cy="214300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7" idx="11"/>
          </p:cNvCxnSpPr>
          <p:nvPr/>
        </p:nvCxnSpPr>
        <p:spPr>
          <a:xfrm>
            <a:off x="6101505" y="2352791"/>
            <a:ext cx="3147399" cy="92924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423802" y="4681324"/>
            <a:ext cx="1212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parrots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209756" y="6001343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goldfish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511469" y="6055541"/>
            <a:ext cx="923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dogs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905117" y="4594253"/>
            <a:ext cx="8130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cats</a:t>
            </a:r>
          </a:p>
        </p:txBody>
      </p:sp>
    </p:spTree>
    <p:extLst>
      <p:ext uri="{BB962C8B-B14F-4D97-AF65-F5344CB8AC3E}">
        <p14:creationId xmlns:p14="http://schemas.microsoft.com/office/powerpoint/2010/main" val="399628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256974" y="576807"/>
            <a:ext cx="7848600" cy="1972107"/>
          </a:xfrm>
          <a:custGeom>
            <a:avLst/>
            <a:gdLst>
              <a:gd name="connsiteX0" fmla="*/ 2525232 w 3214009"/>
              <a:gd name="connsiteY0" fmla="*/ 915 h 1221319"/>
              <a:gd name="connsiteX1" fmla="*/ 2637654 w 3214009"/>
              <a:gd name="connsiteY1" fmla="*/ 15515 h 1221319"/>
              <a:gd name="connsiteX2" fmla="*/ 2849784 w 3214009"/>
              <a:gd name="connsiteY2" fmla="*/ 153586 h 1221319"/>
              <a:gd name="connsiteX3" fmla="*/ 2850938 w 3214009"/>
              <a:gd name="connsiteY3" fmla="*/ 153833 h 1221319"/>
              <a:gd name="connsiteX4" fmla="*/ 2940635 w 3214009"/>
              <a:gd name="connsiteY4" fmla="*/ 172958 h 1221319"/>
              <a:gd name="connsiteX5" fmla="*/ 3122023 w 3214009"/>
              <a:gd name="connsiteY5" fmla="*/ 287589 h 1221319"/>
              <a:gd name="connsiteX6" fmla="*/ 3109837 w 3214009"/>
              <a:gd name="connsiteY6" fmla="*/ 432894 h 1221319"/>
              <a:gd name="connsiteX7" fmla="*/ 3198850 w 3214009"/>
              <a:gd name="connsiteY7" fmla="*/ 655064 h 1221319"/>
              <a:gd name="connsiteX8" fmla="*/ 2781873 w 3214009"/>
              <a:gd name="connsiteY8" fmla="*/ 849539 h 1221319"/>
              <a:gd name="connsiteX9" fmla="*/ 2632602 w 3214009"/>
              <a:gd name="connsiteY9" fmla="*/ 1016180 h 1221319"/>
              <a:gd name="connsiteX10" fmla="*/ 2124383 w 3214009"/>
              <a:gd name="connsiteY10" fmla="*/ 1036357 h 1221319"/>
              <a:gd name="connsiteX11" fmla="*/ 1761200 w 3214009"/>
              <a:gd name="connsiteY11" fmla="*/ 1214132 h 1221319"/>
              <a:gd name="connsiteX12" fmla="*/ 1227199 w 3214009"/>
              <a:gd name="connsiteY12" fmla="*/ 1105619 h 1221319"/>
              <a:gd name="connsiteX13" fmla="*/ 433961 w 3214009"/>
              <a:gd name="connsiteY13" fmla="*/ 998406 h 1221319"/>
              <a:gd name="connsiteX14" fmla="*/ 85193 w 3214009"/>
              <a:gd name="connsiteY14" fmla="*/ 879098 h 1221319"/>
              <a:gd name="connsiteX15" fmla="*/ 159716 w 3214009"/>
              <a:gd name="connsiteY15" fmla="*/ 718052 h 1221319"/>
              <a:gd name="connsiteX16" fmla="*/ 2346 w 3214009"/>
              <a:gd name="connsiteY16" fmla="*/ 552824 h 1221319"/>
              <a:gd name="connsiteX17" fmla="*/ 289743 w 3214009"/>
              <a:gd name="connsiteY17" fmla="*/ 405964 h 1221319"/>
              <a:gd name="connsiteX18" fmla="*/ 292492 w 3214009"/>
              <a:gd name="connsiteY18" fmla="*/ 402093 h 1221319"/>
              <a:gd name="connsiteX19" fmla="*/ 420513 w 3214009"/>
              <a:gd name="connsiteY19" fmla="*/ 191199 h 1221319"/>
              <a:gd name="connsiteX20" fmla="*/ 1043304 w 3214009"/>
              <a:gd name="connsiteY20" fmla="*/ 143018 h 1221319"/>
              <a:gd name="connsiteX21" fmla="*/ 1043423 w 3214009"/>
              <a:gd name="connsiteY21" fmla="*/ 142929 h 1221319"/>
              <a:gd name="connsiteX22" fmla="*/ 1098227 w 3214009"/>
              <a:gd name="connsiteY22" fmla="*/ 102086 h 1221319"/>
              <a:gd name="connsiteX23" fmla="*/ 1671221 w 3214009"/>
              <a:gd name="connsiteY23" fmla="*/ 93000 h 1221319"/>
              <a:gd name="connsiteX24" fmla="*/ 1674022 w 3214009"/>
              <a:gd name="connsiteY24" fmla="*/ 90808 h 1221319"/>
              <a:gd name="connsiteX25" fmla="*/ 1714697 w 3214009"/>
              <a:gd name="connsiteY25" fmla="*/ 58967 h 1221319"/>
              <a:gd name="connsiteX26" fmla="*/ 1915895 w 3214009"/>
              <a:gd name="connsiteY26" fmla="*/ 1668 h 1221319"/>
              <a:gd name="connsiteX27" fmla="*/ 2158239 w 3214009"/>
              <a:gd name="connsiteY27" fmla="*/ 34456 h 1221319"/>
              <a:gd name="connsiteX28" fmla="*/ 2215783 w 3214009"/>
              <a:gd name="connsiteY28" fmla="*/ 64282 h 1221319"/>
              <a:gd name="connsiteX29" fmla="*/ 2219340 w 3214009"/>
              <a:gd name="connsiteY29" fmla="*/ 66126 h 1221319"/>
              <a:gd name="connsiteX30" fmla="*/ 2525232 w 3214009"/>
              <a:gd name="connsiteY30" fmla="*/ 915 h 122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14009" h="1221319">
                <a:moveTo>
                  <a:pt x="2525232" y="915"/>
                </a:moveTo>
                <a:cubicBezTo>
                  <a:pt x="2563261" y="2581"/>
                  <a:pt x="2601210" y="7390"/>
                  <a:pt x="2637654" y="15515"/>
                </a:cubicBezTo>
                <a:cubicBezTo>
                  <a:pt x="2748734" y="40269"/>
                  <a:pt x="2828385" y="92096"/>
                  <a:pt x="2849784" y="153586"/>
                </a:cubicBezTo>
                <a:lnTo>
                  <a:pt x="2850938" y="153833"/>
                </a:lnTo>
                <a:lnTo>
                  <a:pt x="2940635" y="172958"/>
                </a:lnTo>
                <a:cubicBezTo>
                  <a:pt x="3025506" y="197832"/>
                  <a:pt x="3090816" y="238419"/>
                  <a:pt x="3122023" y="287589"/>
                </a:cubicBezTo>
                <a:cubicBezTo>
                  <a:pt x="3152263" y="335176"/>
                  <a:pt x="3147954" y="386861"/>
                  <a:pt x="3109837" y="432894"/>
                </a:cubicBezTo>
                <a:cubicBezTo>
                  <a:pt x="3203531" y="496024"/>
                  <a:pt x="3236297" y="577861"/>
                  <a:pt x="3198850" y="655064"/>
                </a:cubicBezTo>
                <a:cubicBezTo>
                  <a:pt x="3149068" y="757699"/>
                  <a:pt x="2984268" y="834562"/>
                  <a:pt x="2781873" y="849539"/>
                </a:cubicBezTo>
                <a:cubicBezTo>
                  <a:pt x="2780907" y="913602"/>
                  <a:pt x="2726444" y="974358"/>
                  <a:pt x="2632602" y="1016180"/>
                </a:cubicBezTo>
                <a:cubicBezTo>
                  <a:pt x="2490018" y="1079734"/>
                  <a:pt x="2284056" y="1087901"/>
                  <a:pt x="2124383" y="1036357"/>
                </a:cubicBezTo>
                <a:cubicBezTo>
                  <a:pt x="2072744" y="1124891"/>
                  <a:pt x="1934470" y="1192571"/>
                  <a:pt x="1761200" y="1214132"/>
                </a:cubicBezTo>
                <a:cubicBezTo>
                  <a:pt x="1557021" y="1239536"/>
                  <a:pt x="1343925" y="1196244"/>
                  <a:pt x="1227199" y="1105619"/>
                </a:cubicBezTo>
                <a:cubicBezTo>
                  <a:pt x="951691" y="1191638"/>
                  <a:pt x="593857" y="1143288"/>
                  <a:pt x="433961" y="998406"/>
                </a:cubicBezTo>
                <a:cubicBezTo>
                  <a:pt x="276889" y="1007929"/>
                  <a:pt x="129402" y="957487"/>
                  <a:pt x="85193" y="879098"/>
                </a:cubicBezTo>
                <a:cubicBezTo>
                  <a:pt x="53169" y="822383"/>
                  <a:pt x="81477" y="761175"/>
                  <a:pt x="159716" y="718052"/>
                </a:cubicBezTo>
                <a:cubicBezTo>
                  <a:pt x="48711" y="684227"/>
                  <a:pt x="-13108" y="619316"/>
                  <a:pt x="2346" y="552824"/>
                </a:cubicBezTo>
                <a:cubicBezTo>
                  <a:pt x="20476" y="474971"/>
                  <a:pt x="139804" y="413989"/>
                  <a:pt x="289743" y="405964"/>
                </a:cubicBezTo>
                <a:lnTo>
                  <a:pt x="292492" y="402093"/>
                </a:lnTo>
                <a:cubicBezTo>
                  <a:pt x="272357" y="325427"/>
                  <a:pt x="319315" y="248111"/>
                  <a:pt x="420513" y="191199"/>
                </a:cubicBezTo>
                <a:cubicBezTo>
                  <a:pt x="580409" y="101308"/>
                  <a:pt x="839645" y="81273"/>
                  <a:pt x="1043304" y="143018"/>
                </a:cubicBezTo>
                <a:lnTo>
                  <a:pt x="1043423" y="142929"/>
                </a:lnTo>
                <a:lnTo>
                  <a:pt x="1098227" y="102086"/>
                </a:lnTo>
                <a:cubicBezTo>
                  <a:pt x="1244328" y="17334"/>
                  <a:pt x="1505957" y="8683"/>
                  <a:pt x="1671221" y="93000"/>
                </a:cubicBezTo>
                <a:lnTo>
                  <a:pt x="1674022" y="90808"/>
                </a:lnTo>
                <a:lnTo>
                  <a:pt x="1714697" y="58967"/>
                </a:lnTo>
                <a:cubicBezTo>
                  <a:pt x="1765463" y="28145"/>
                  <a:pt x="1836708" y="7475"/>
                  <a:pt x="1915895" y="1668"/>
                </a:cubicBezTo>
                <a:cubicBezTo>
                  <a:pt x="2003050" y="-4733"/>
                  <a:pt x="2090121" y="7528"/>
                  <a:pt x="2158239" y="34456"/>
                </a:cubicBezTo>
                <a:lnTo>
                  <a:pt x="2215783" y="64282"/>
                </a:lnTo>
                <a:lnTo>
                  <a:pt x="2219340" y="66126"/>
                </a:lnTo>
                <a:cubicBezTo>
                  <a:pt x="2296353" y="19202"/>
                  <a:pt x="2411148" y="-4085"/>
                  <a:pt x="2525232" y="91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How many </a:t>
            </a:r>
            <a:r>
              <a:rPr lang="en-US" dirty="0">
                <a:solidFill>
                  <a:srgbClr val="01D3F2"/>
                </a:solidFill>
                <a:latin typeface="Century Gothic" panose="020B0502020202020204" pitchFamily="34" charset="0"/>
              </a:rPr>
              <a:t>______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does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7030A0"/>
                </a:solidFill>
                <a:latin typeface="Century Gothic" panose="020B0502020202020204" pitchFamily="34" charset="0"/>
              </a:rPr>
              <a:t>she</a:t>
            </a:r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/</a:t>
            </a:r>
            <a:r>
              <a:rPr lang="en-US" dirty="0">
                <a:solidFill>
                  <a:srgbClr val="00B050"/>
                </a:solidFill>
                <a:latin typeface="Century Gothic" panose="020B0502020202020204" pitchFamily="34" charset="0"/>
              </a:rPr>
              <a:t>he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have?</a:t>
            </a:r>
          </a:p>
          <a:p>
            <a:pPr algn="ctr">
              <a:buNone/>
            </a:pPr>
            <a:r>
              <a:rPr lang="en-US" dirty="0">
                <a:solidFill>
                  <a:srgbClr val="7030A0"/>
                </a:solidFill>
                <a:latin typeface="Century Gothic" panose="020B0502020202020204" pitchFamily="34" charset="0"/>
              </a:rPr>
              <a:t>She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/ </a:t>
            </a:r>
            <a:r>
              <a:rPr lang="en-US" dirty="0">
                <a:solidFill>
                  <a:srgbClr val="00B050"/>
                </a:solidFill>
                <a:latin typeface="Century Gothic" panose="020B0502020202020204" pitchFamily="34" charset="0"/>
              </a:rPr>
              <a:t>he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has_________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8" name="Picture 2" descr="https://s.sachmem.vn/public/images/TA3T2SHS/U17-L2-2-2-hmysqohyyeeoyme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23"/>
          <a:stretch/>
        </p:blipFill>
        <p:spPr bwMode="auto">
          <a:xfrm>
            <a:off x="7125552" y="4352167"/>
            <a:ext cx="1827986" cy="15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.sachmem.vn/public/images/TA3T2SHS/U17-L2-2-4-yyvyxmrnjchbhxy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94"/>
          <a:stretch/>
        </p:blipFill>
        <p:spPr bwMode="auto">
          <a:xfrm>
            <a:off x="1123950" y="2928752"/>
            <a:ext cx="1989693" cy="172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https://s.sachmem.vn/public/images/TA3T2SHS/U17-L2-2-3-tiiuwyqxjrugknd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093" y="4211280"/>
            <a:ext cx="1773359" cy="172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https://s.sachmem.vn/public/images/TA3T2SHS/U17-L2-2-5-jtaqrwrtjvhaioe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04" y="2692676"/>
            <a:ext cx="1856331" cy="180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>
            <a:stCxn id="17" idx="11"/>
          </p:cNvCxnSpPr>
          <p:nvPr/>
        </p:nvCxnSpPr>
        <p:spPr>
          <a:xfrm flipH="1">
            <a:off x="3342825" y="2537309"/>
            <a:ext cx="3214994" cy="124245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17" idx="11"/>
          </p:cNvCxnSpPr>
          <p:nvPr/>
        </p:nvCxnSpPr>
        <p:spPr>
          <a:xfrm flipH="1">
            <a:off x="5381175" y="2537309"/>
            <a:ext cx="1176644" cy="185949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7" idx="11"/>
          </p:cNvCxnSpPr>
          <p:nvPr/>
        </p:nvCxnSpPr>
        <p:spPr>
          <a:xfrm>
            <a:off x="6557819" y="2537309"/>
            <a:ext cx="909733" cy="214401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7" idx="11"/>
          </p:cNvCxnSpPr>
          <p:nvPr/>
        </p:nvCxnSpPr>
        <p:spPr>
          <a:xfrm>
            <a:off x="6557819" y="2537309"/>
            <a:ext cx="2662059" cy="9302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423802" y="4681324"/>
            <a:ext cx="1212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parrots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209756" y="6001343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goldfish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511469" y="6055541"/>
            <a:ext cx="923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dogs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905117" y="4594253"/>
            <a:ext cx="8130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cats</a:t>
            </a:r>
          </a:p>
        </p:txBody>
      </p:sp>
    </p:spTree>
    <p:extLst>
      <p:ext uri="{BB962C8B-B14F-4D97-AF65-F5344CB8AC3E}">
        <p14:creationId xmlns:p14="http://schemas.microsoft.com/office/powerpoint/2010/main" val="111907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383004" y="2262074"/>
            <a:ext cx="9425993" cy="233385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115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Phonics </a:t>
            </a:r>
            <a:endParaRPr lang="zh-CN" altLang="en-US" sz="115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532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682022"/>
              </p:ext>
            </p:extLst>
          </p:nvPr>
        </p:nvGraphicFramePr>
        <p:xfrm>
          <a:off x="2482660" y="1781223"/>
          <a:ext cx="7279525" cy="3398586"/>
        </p:xfrm>
        <a:graphic>
          <a:graphicData uri="http://schemas.openxmlformats.org/drawingml/2006/table">
            <a:tbl>
              <a:tblPr/>
              <a:tblGrid>
                <a:gridCol w="1718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3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380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99293"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rgbClr val="D52631"/>
                          </a:solidFill>
                          <a:effectLst/>
                        </a:rPr>
                        <a:t>i-e</a:t>
                      </a: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effectLst/>
                        </a:rPr>
                        <a:t>k</a:t>
                      </a:r>
                      <a:r>
                        <a:rPr lang="en-US" sz="4400" b="1" dirty="0">
                          <a:solidFill>
                            <a:srgbClr val="D52631"/>
                          </a:solidFill>
                          <a:effectLst/>
                        </a:rPr>
                        <a:t>i</a:t>
                      </a:r>
                      <a:r>
                        <a:rPr lang="en-US" sz="4400" b="1" dirty="0">
                          <a:effectLst/>
                        </a:rPr>
                        <a:t>t</a:t>
                      </a:r>
                      <a:r>
                        <a:rPr lang="en-US" sz="4400" b="1" dirty="0">
                          <a:solidFill>
                            <a:srgbClr val="D52631"/>
                          </a:solidFill>
                          <a:effectLst/>
                        </a:rPr>
                        <a:t>e</a:t>
                      </a:r>
                      <a:endParaRPr lang="en-US" sz="4400" b="1" dirty="0">
                        <a:effectLst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effectLst/>
                        </a:rPr>
                        <a:t>This is my k</a:t>
                      </a:r>
                      <a:r>
                        <a:rPr lang="en-US" sz="4400" dirty="0">
                          <a:solidFill>
                            <a:srgbClr val="D52631"/>
                          </a:solidFill>
                          <a:effectLst/>
                        </a:rPr>
                        <a:t>i</a:t>
                      </a:r>
                      <a:r>
                        <a:rPr lang="en-US" sz="4400" dirty="0">
                          <a:effectLst/>
                        </a:rPr>
                        <a:t>t</a:t>
                      </a:r>
                      <a:r>
                        <a:rPr lang="en-US" sz="4400" dirty="0">
                          <a:solidFill>
                            <a:srgbClr val="D52631"/>
                          </a:solidFill>
                          <a:effectLst/>
                        </a:rPr>
                        <a:t>e</a:t>
                      </a:r>
                      <a:r>
                        <a:rPr lang="en-US" sz="4400" dirty="0">
                          <a:effectLst/>
                        </a:rPr>
                        <a:t>.</a:t>
                      </a:r>
                    </a:p>
                  </a:txBody>
                  <a:tcPr marL="285750" marR="285750" marT="285750" marB="2857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9293"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rgbClr val="D52631"/>
                          </a:solidFill>
                          <a:effectLst/>
                        </a:rPr>
                        <a:t>i</a:t>
                      </a: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effectLst/>
                        </a:rPr>
                        <a:t>sh</a:t>
                      </a:r>
                      <a:r>
                        <a:rPr lang="en-US" sz="4400" b="1">
                          <a:solidFill>
                            <a:srgbClr val="D52631"/>
                          </a:solidFill>
                          <a:effectLst/>
                        </a:rPr>
                        <a:t>i</a:t>
                      </a:r>
                      <a:r>
                        <a:rPr lang="en-US" sz="4400" b="1">
                          <a:effectLst/>
                        </a:rPr>
                        <a:t>p</a:t>
                      </a: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effectLst/>
                        </a:rPr>
                        <a:t>I like sh</a:t>
                      </a:r>
                      <a:r>
                        <a:rPr lang="en-US" sz="4400" dirty="0">
                          <a:solidFill>
                            <a:srgbClr val="D52631"/>
                          </a:solidFill>
                          <a:effectLst/>
                        </a:rPr>
                        <a:t>i</a:t>
                      </a:r>
                      <a:r>
                        <a:rPr lang="en-US" sz="4400" dirty="0">
                          <a:effectLst/>
                        </a:rPr>
                        <a:t>ps.</a:t>
                      </a:r>
                    </a:p>
                  </a:txBody>
                  <a:tcPr marL="285750" marR="285750" marT="285750" marB="2857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802105" y="32561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latin typeface="Helvetica Neue"/>
              </a:rPr>
              <a:t>1. Listen and repeat.</a:t>
            </a:r>
          </a:p>
        </p:txBody>
      </p:sp>
      <p:pic>
        <p:nvPicPr>
          <p:cNvPr id="7" name="MsPha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222" y="2413779"/>
            <a:ext cx="462396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221" y="3985001"/>
            <a:ext cx="46239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0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IT 17- L3.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17- L3.1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82085" y="2049767"/>
            <a:ext cx="7538434" cy="2136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 I have a new __________.</a:t>
            </a:r>
          </a:p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Do you like ___________?</a:t>
            </a:r>
            <a:endParaRPr lang="en-US" sz="36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01048" y="2400260"/>
            <a:ext cx="1446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kite</a:t>
            </a:r>
            <a:endParaRPr lang="en-US" sz="3600" b="1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01048" y="3539855"/>
            <a:ext cx="1446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ships</a:t>
            </a:r>
            <a:endParaRPr lang="en-US" sz="3600" b="1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2105" y="32561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latin typeface="Helvetica Neue"/>
              </a:rPr>
              <a:t>2. Listen and write.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09" y="325614"/>
            <a:ext cx="46239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4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4. UNIT 17- L3.2- LISTEN AND WRIT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30650" y="588749"/>
            <a:ext cx="3858728" cy="2368507"/>
            <a:chOff x="2685118" y="1138818"/>
            <a:chExt cx="4069752" cy="24980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8" y="1138818"/>
              <a:ext cx="2039091" cy="24980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303021B-57B6-44FC-ADDF-782B784EEC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14321" y="2831110"/>
            <a:ext cx="383145" cy="9429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9B25DC-C07F-419F-A8BD-4225373249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r="10543" b="25104"/>
          <a:stretch/>
        </p:blipFill>
        <p:spPr>
          <a:xfrm flipH="1">
            <a:off x="1732646" y="2108960"/>
            <a:ext cx="1482362" cy="11024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7A20C1-2414-457A-8A77-AE6969708F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645289" y="3184795"/>
            <a:ext cx="765246" cy="12749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5A3D89-6FB0-47B6-BAEE-B84B9CFD01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11312396" y="3368911"/>
            <a:ext cx="582770" cy="71279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345FFA-EE0F-4D7D-8220-415DF1DB57F4}"/>
              </a:ext>
            </a:extLst>
          </p:cNvPr>
          <p:cNvCxnSpPr>
            <a:cxnSpLocks/>
          </p:cNvCxnSpPr>
          <p:nvPr/>
        </p:nvCxnSpPr>
        <p:spPr>
          <a:xfrm flipH="1">
            <a:off x="5905160" y="1164198"/>
            <a:ext cx="13997" cy="173397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B55849-49D3-4AAD-B00F-6546ADF9D734}"/>
              </a:ext>
            </a:extLst>
          </p:cNvPr>
          <p:cNvCxnSpPr>
            <a:cxnSpLocks/>
          </p:cNvCxnSpPr>
          <p:nvPr/>
        </p:nvCxnSpPr>
        <p:spPr>
          <a:xfrm>
            <a:off x="5919157" y="657784"/>
            <a:ext cx="0" cy="554495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3C01DD0-C721-41F7-B40B-9DB7841D88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7" t="11249" r="696" b="69074"/>
          <a:stretch/>
        </p:blipFill>
        <p:spPr>
          <a:xfrm>
            <a:off x="4264059" y="4955654"/>
            <a:ext cx="877266" cy="6016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33A9D2-EA69-491A-841F-182C9168A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7339" r="864" b="43905"/>
          <a:stretch/>
        </p:blipFill>
        <p:spPr>
          <a:xfrm>
            <a:off x="2333317" y="3822247"/>
            <a:ext cx="877266" cy="5558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EBA830-607B-4F7F-8DCA-B4B549F174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33127">
            <a:off x="5011652" y="3424486"/>
            <a:ext cx="956719" cy="6016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07EFCB-C7C0-4850-8180-BF5F98DA0E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8918002" y="3379631"/>
            <a:ext cx="877266" cy="6016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349D3A2-4F51-465C-8361-849F24991B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36382" r="64853" b="43119"/>
          <a:stretch/>
        </p:blipFill>
        <p:spPr>
          <a:xfrm>
            <a:off x="8595647" y="6179836"/>
            <a:ext cx="950567" cy="6267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8B54FFC-4767-4F1F-871F-6EA60D76B4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65" b="69539"/>
          <a:stretch/>
        </p:blipFill>
        <p:spPr>
          <a:xfrm>
            <a:off x="1027912" y="5256477"/>
            <a:ext cx="864269" cy="7187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5B5EB5F-7CD2-418A-B174-6D76F94F814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7134149" y="4395441"/>
            <a:ext cx="864269" cy="7187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C1DAB0E-0928-487A-9B31-9A715C567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1721" r="32394" b="78989"/>
          <a:stretch/>
        </p:blipFill>
        <p:spPr>
          <a:xfrm rot="19670681">
            <a:off x="6242201" y="5739034"/>
            <a:ext cx="993027" cy="6236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7534545-C091-414C-9357-DA11032E985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t="230" r="-14" b="80480"/>
          <a:stretch/>
        </p:blipFill>
        <p:spPr>
          <a:xfrm>
            <a:off x="6890707" y="2742651"/>
            <a:ext cx="859281" cy="5396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E8C420-17A3-46B9-8B5D-CDB4D288A40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5" t="19735" r="1041" b="60975"/>
          <a:stretch/>
        </p:blipFill>
        <p:spPr>
          <a:xfrm>
            <a:off x="2527953" y="6179836"/>
            <a:ext cx="859281" cy="539660"/>
          </a:xfrm>
          <a:prstGeom prst="rect">
            <a:avLst/>
          </a:prstGeom>
        </p:spPr>
      </p:pic>
      <p:sp>
        <p:nvSpPr>
          <p:cNvPr id="69" name="Moicauca">
            <a:extLst>
              <a:ext uri="{FF2B5EF4-FFF2-40B4-BE49-F238E27FC236}">
                <a16:creationId xmlns:a16="http://schemas.microsoft.com/office/drawing/2014/main" id="{D0A5CA1C-2D7C-4665-98D5-4855AFAD7CA0}"/>
              </a:ext>
            </a:extLst>
          </p:cNvPr>
          <p:cNvSpPr/>
          <p:nvPr/>
        </p:nvSpPr>
        <p:spPr>
          <a:xfrm>
            <a:off x="1762125" y="1971074"/>
            <a:ext cx="8667750" cy="291585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26952"/>
              </a:avLst>
            </a:prstTxWarp>
          </a:bodyPr>
          <a:lstStyle/>
          <a:p>
            <a:pPr algn="ctr"/>
            <a:r>
              <a:rPr lang="en-US" sz="9102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GO FISHING</a:t>
            </a:r>
          </a:p>
        </p:txBody>
      </p:sp>
      <p:sp>
        <p:nvSpPr>
          <p:cNvPr id="70" name="Rectangle: Rounded Corners 6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D0B7ECF-DC8B-4EDD-AA5A-0CDDEB876C4C}"/>
              </a:ext>
            </a:extLst>
          </p:cNvPr>
          <p:cNvSpPr/>
          <p:nvPr/>
        </p:nvSpPr>
        <p:spPr>
          <a:xfrm>
            <a:off x="10306556" y="5087134"/>
            <a:ext cx="1005840" cy="36576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6" b="1"/>
              <a:t>PLAY</a:t>
            </a:r>
          </a:p>
        </p:txBody>
      </p:sp>
      <p:sp>
        <p:nvSpPr>
          <p:cNvPr id="71" name="Rectangle: Rounded Corners 70">
            <a:hlinkClick r:id="rId14" action="ppaction://hlinksldjump"/>
            <a:extLst>
              <a:ext uri="{FF2B5EF4-FFF2-40B4-BE49-F238E27FC236}">
                <a16:creationId xmlns:a16="http://schemas.microsoft.com/office/drawing/2014/main" id="{AE51B5B9-8B5B-4907-8F61-C693DDA92590}"/>
              </a:ext>
            </a:extLst>
          </p:cNvPr>
          <p:cNvSpPr/>
          <p:nvPr/>
        </p:nvSpPr>
        <p:spPr>
          <a:xfrm>
            <a:off x="10300567" y="5623418"/>
            <a:ext cx="1005840" cy="36576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6" b="1"/>
              <a:t>EXIT</a:t>
            </a:r>
          </a:p>
        </p:txBody>
      </p:sp>
      <p:sp>
        <p:nvSpPr>
          <p:cNvPr id="73" name="Moicauca">
            <a:extLst>
              <a:ext uri="{FF2B5EF4-FFF2-40B4-BE49-F238E27FC236}">
                <a16:creationId xmlns:a16="http://schemas.microsoft.com/office/drawing/2014/main" id="{16B2E4F9-0EF2-4B56-B299-4FFDE702725E}"/>
              </a:ext>
            </a:extLst>
          </p:cNvPr>
          <p:cNvSpPr/>
          <p:nvPr/>
        </p:nvSpPr>
        <p:spPr>
          <a:xfrm flipH="1">
            <a:off x="3545294" y="2441190"/>
            <a:ext cx="5101412" cy="180779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1905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352221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0749" t="14634" r="20574" b="13938"/>
          <a:stretch/>
        </p:blipFill>
        <p:spPr>
          <a:xfrm>
            <a:off x="2061028" y="827315"/>
            <a:ext cx="8302171" cy="5682096"/>
          </a:xfrm>
          <a:prstGeom prst="roundRect">
            <a:avLst>
              <a:gd name="adj" fmla="val 12436"/>
            </a:avLst>
          </a:prstGeom>
        </p:spPr>
      </p:pic>
      <p:pic>
        <p:nvPicPr>
          <p:cNvPr id="4" name="Tiếng Anh 3 Tập 2 (cũ) - Unit 17 What toys do you like- - Lesson 3 - 3 Let's chan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49" y="5357446"/>
            <a:ext cx="355970" cy="3657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2105" y="32561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latin typeface="Helvetica Neue"/>
              </a:rPr>
              <a:t>3. Let's chant.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128" y="388509"/>
            <a:ext cx="27743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6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5. UNIT 17- L3.3-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695543" y="1691404"/>
            <a:ext cx="19812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695543" y="5109760"/>
            <a:ext cx="19812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Cats.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695543" y="3970308"/>
            <a:ext cx="19812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695543" y="2830856"/>
            <a:ext cx="19812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Nine.</a:t>
            </a:r>
          </a:p>
        </p:txBody>
      </p:sp>
      <p:sp>
        <p:nvSpPr>
          <p:cNvPr id="2" name="Rectangle 1"/>
          <p:cNvSpPr/>
          <p:nvPr/>
        </p:nvSpPr>
        <p:spPr>
          <a:xfrm>
            <a:off x="1590870" y="1461408"/>
            <a:ext cx="521728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like toys?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90870" y="2549192"/>
            <a:ext cx="521728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toys do you like?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590870" y="4876855"/>
            <a:ext cx="521728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cats do you have?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90870" y="3713023"/>
            <a:ext cx="521728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pets do you like?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42452" y="1343648"/>
            <a:ext cx="1111503" cy="9736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126" y="1327697"/>
            <a:ext cx="1052417" cy="9156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126" y="2491528"/>
            <a:ext cx="1052417" cy="9156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126" y="3655359"/>
            <a:ext cx="1052417" cy="9156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126" y="4819191"/>
            <a:ext cx="1052417" cy="9156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42452" y="2497801"/>
            <a:ext cx="1111503" cy="9736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42452" y="3651954"/>
            <a:ext cx="1111503" cy="9736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42452" y="4806106"/>
            <a:ext cx="1111503" cy="97367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46492" y="1358162"/>
            <a:ext cx="563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84650" y="2507479"/>
            <a:ext cx="563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46492" y="3671310"/>
            <a:ext cx="563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27662" y="4848150"/>
            <a:ext cx="563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773194" y="1356402"/>
            <a:ext cx="563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811352" y="2505719"/>
            <a:ext cx="563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773194" y="3669550"/>
            <a:ext cx="563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754364" y="4846390"/>
            <a:ext cx="563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cxnSp>
        <p:nvCxnSpPr>
          <p:cNvPr id="31" name="Straight Arrow Connector 30"/>
          <p:cNvCxnSpPr>
            <a:stCxn id="2" idx="3"/>
          </p:cNvCxnSpPr>
          <p:nvPr/>
        </p:nvCxnSpPr>
        <p:spPr>
          <a:xfrm>
            <a:off x="6808156" y="1723018"/>
            <a:ext cx="1828873" cy="199916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4" idx="3"/>
            <a:endCxn id="9" idx="1"/>
          </p:cNvCxnSpPr>
          <p:nvPr/>
        </p:nvCxnSpPr>
        <p:spPr>
          <a:xfrm flipV="1">
            <a:off x="6808156" y="1785499"/>
            <a:ext cx="1834970" cy="1025303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96812" y="4006180"/>
            <a:ext cx="1846314" cy="107109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5" idx="3"/>
            <a:endCxn id="10" idx="1"/>
          </p:cNvCxnSpPr>
          <p:nvPr/>
        </p:nvCxnSpPr>
        <p:spPr>
          <a:xfrm flipV="1">
            <a:off x="6808156" y="2949330"/>
            <a:ext cx="1834970" cy="218913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802105" y="32561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latin typeface="Helvetica Neue"/>
              </a:rPr>
              <a:t>4. Read and match.</a:t>
            </a:r>
          </a:p>
        </p:txBody>
      </p:sp>
    </p:spTree>
    <p:extLst>
      <p:ext uri="{BB962C8B-B14F-4D97-AF65-F5344CB8AC3E}">
        <p14:creationId xmlns:p14="http://schemas.microsoft.com/office/powerpoint/2010/main" val="221590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0858" y="2138793"/>
            <a:ext cx="105083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many toys. I have five (1) _____ , three planes, and (2) _____  yo-yos. My friend Mary has some pets. She (3) _____  two dogs and three (4) _____. What about you? What toys do you (5) _____? (6) _____ many pets do you have?</a:t>
            </a:r>
          </a:p>
        </p:txBody>
      </p:sp>
      <p:sp>
        <p:nvSpPr>
          <p:cNvPr id="3" name="Rectangle 2"/>
          <p:cNvSpPr/>
          <p:nvPr/>
        </p:nvSpPr>
        <p:spPr>
          <a:xfrm>
            <a:off x="7222309" y="2313611"/>
            <a:ext cx="14078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truck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40800" y="4519340"/>
            <a:ext cx="14078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44059" y="3062625"/>
            <a:ext cx="14078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60171" y="3801463"/>
            <a:ext cx="14078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85498" y="3785669"/>
            <a:ext cx="14078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cats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7198" y="4522658"/>
            <a:ext cx="14078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57892" y="1245130"/>
            <a:ext cx="1407885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truck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1949" y="1245130"/>
            <a:ext cx="1407885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94705" y="1245130"/>
            <a:ext cx="1407885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05138" y="1245130"/>
            <a:ext cx="1407885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68327" y="1245130"/>
            <a:ext cx="1407885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cats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31516" y="1245130"/>
            <a:ext cx="1407885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endParaRPr lang="en-US" sz="3200" b="1" dirty="0">
              <a:solidFill>
                <a:srgbClr val="C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9548486" y="1245130"/>
            <a:ext cx="1026695" cy="58477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985299" y="1245130"/>
            <a:ext cx="1026695" cy="58477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295732" y="1255467"/>
            <a:ext cx="1026695" cy="58477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04416" y="1242605"/>
            <a:ext cx="1026695" cy="58477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326812" y="1242605"/>
            <a:ext cx="1026695" cy="58477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802105" y="32561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latin typeface="Helvetica Neue"/>
              </a:rPr>
              <a:t>5. 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376777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9663" y="58722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Helvetica Neue"/>
              </a:rPr>
              <a:t>Draw and colour your toys or pets. 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  <a:latin typeface="Helvetica Neue"/>
              </a:rPr>
              <a:t>Talk to your classmates about them.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2105" y="32561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latin typeface="Helvetica Neue"/>
              </a:rPr>
              <a:t>6. Project</a:t>
            </a:r>
            <a:endParaRPr lang="en-US" sz="2000" b="1" i="0" dirty="0"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96142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sp>
        <p:nvSpPr>
          <p:cNvPr id="142" name="Rectangle: Rounded Corners 92">
            <a:extLst>
              <a:ext uri="{FF2B5EF4-FFF2-40B4-BE49-F238E27FC236}">
                <a16:creationId xmlns:a16="http://schemas.microsoft.com/office/drawing/2014/main" id="{AFC74EEF-0CC0-4041-BD0F-730D2E13A0C5}"/>
              </a:ext>
            </a:extLst>
          </p:cNvPr>
          <p:cNvSpPr/>
          <p:nvPr/>
        </p:nvSpPr>
        <p:spPr>
          <a:xfrm>
            <a:off x="9751806" y="-1387949"/>
            <a:ext cx="1748552" cy="67809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</a:rPr>
              <a:t>Score:    </a:t>
            </a:r>
          </a:p>
        </p:txBody>
      </p:sp>
      <p:pic>
        <p:nvPicPr>
          <p:cNvPr id="133" name="len">
            <a:extLst>
              <a:ext uri="{FF2B5EF4-FFF2-40B4-BE49-F238E27FC236}">
                <a16:creationId xmlns:a16="http://schemas.microsoft.com/office/drawing/2014/main" id="{E707ED89-11D7-427E-BBFD-6150CBC8D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32637" y="1151948"/>
            <a:ext cx="383145" cy="942987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30651" y="588749"/>
            <a:ext cx="3858728" cy="2368508"/>
            <a:chOff x="2685119" y="1138818"/>
            <a:chExt cx="4069751" cy="2498035"/>
          </a:xfrm>
        </p:grpSpPr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9" y="1138818"/>
              <a:ext cx="2039091" cy="2498035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grpSp>
        <p:nvGrpSpPr>
          <p:cNvPr id="136" name="cau"/>
          <p:cNvGrpSpPr/>
          <p:nvPr/>
        </p:nvGrpSpPr>
        <p:grpSpPr>
          <a:xfrm>
            <a:off x="5715466" y="674260"/>
            <a:ext cx="383145" cy="3152055"/>
            <a:chOff x="5713587" y="657784"/>
            <a:chExt cx="383145" cy="3152055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E707ED89-11D7-427E-BBFD-6150CBC8D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09" t="33432" r="5613" b="50000"/>
            <a:stretch/>
          </p:blipFill>
          <p:spPr>
            <a:xfrm>
              <a:off x="5713587" y="2866852"/>
              <a:ext cx="383145" cy="942987"/>
            </a:xfrm>
            <a:prstGeom prst="rect">
              <a:avLst/>
            </a:prstGeom>
          </p:spPr>
        </p:pic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22C1609F-B44F-4096-9638-31E2FCAD4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5161" y="657784"/>
              <a:ext cx="13996" cy="2240387"/>
            </a:xfrm>
            <a:prstGeom prst="line">
              <a:avLst/>
            </a:prstGeom>
            <a:ln w="38100">
              <a:solidFill>
                <a:srgbClr val="3636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99F25E73-5CBD-4C9C-9C71-B6395FF43793}"/>
              </a:ext>
            </a:extLst>
          </p:cNvPr>
          <p:cNvCxnSpPr>
            <a:cxnSpLocks/>
          </p:cNvCxnSpPr>
          <p:nvPr/>
        </p:nvCxnSpPr>
        <p:spPr>
          <a:xfrm>
            <a:off x="5919157" y="657784"/>
            <a:ext cx="0" cy="554495"/>
          </a:xfrm>
          <a:prstGeom prst="line">
            <a:avLst/>
          </a:prstGeom>
          <a:ln w="38100">
            <a:solidFill>
              <a:srgbClr val="363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ca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r="-1" b="70793"/>
          <a:stretch/>
        </p:blipFill>
        <p:spPr>
          <a:xfrm>
            <a:off x="8352355" y="2436886"/>
            <a:ext cx="963122" cy="576566"/>
          </a:xfrm>
          <a:prstGeom prst="ellipse">
            <a:avLst/>
          </a:prstGeom>
        </p:spPr>
      </p:pic>
      <p:pic>
        <p:nvPicPr>
          <p:cNvPr id="102" name="ca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606">
            <a:off x="4366237" y="3283640"/>
            <a:ext cx="914128" cy="543906"/>
          </a:xfrm>
          <a:prstGeom prst="rect">
            <a:avLst/>
          </a:prstGeom>
        </p:spPr>
      </p:pic>
      <p:pic>
        <p:nvPicPr>
          <p:cNvPr id="104" name="ca4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885">
            <a:off x="10084012" y="5240049"/>
            <a:ext cx="745225" cy="527247"/>
          </a:xfrm>
          <a:prstGeom prst="rect">
            <a:avLst/>
          </a:prstGeom>
        </p:spPr>
      </p:pic>
      <p:pic>
        <p:nvPicPr>
          <p:cNvPr id="105" name="ca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813" y="6239811"/>
            <a:ext cx="826367" cy="552564"/>
          </a:xfrm>
          <a:prstGeom prst="rect">
            <a:avLst/>
          </a:prstGeom>
        </p:spPr>
      </p:pic>
      <p:pic>
        <p:nvPicPr>
          <p:cNvPr id="106" name="c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965">
            <a:off x="3347953" y="5577071"/>
            <a:ext cx="910442" cy="912305"/>
          </a:xfrm>
          <a:prstGeom prst="rect">
            <a:avLst/>
          </a:prstGeom>
        </p:spPr>
      </p:pic>
      <p:pic>
        <p:nvPicPr>
          <p:cNvPr id="107" name="ca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1701">
            <a:off x="14189768" y="8846206"/>
            <a:ext cx="1396871" cy="824145"/>
          </a:xfrm>
          <a:prstGeom prst="rect">
            <a:avLst/>
          </a:prstGeom>
        </p:spPr>
      </p:pic>
      <p:pic>
        <p:nvPicPr>
          <p:cNvPr id="108" name="ca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34072" y="7725938"/>
            <a:ext cx="966481" cy="764689"/>
          </a:xfrm>
          <a:prstGeom prst="rect">
            <a:avLst/>
          </a:prstGeom>
        </p:spPr>
      </p:pic>
      <p:pic>
        <p:nvPicPr>
          <p:cNvPr id="109" name="c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2816">
            <a:off x="2488799" y="3991172"/>
            <a:ext cx="1054896" cy="671398"/>
          </a:xfrm>
          <a:prstGeom prst="rect">
            <a:avLst/>
          </a:prstGeom>
        </p:spPr>
      </p:pic>
      <p:pic>
        <p:nvPicPr>
          <p:cNvPr id="112" name="c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648">
            <a:off x="470258" y="4186498"/>
            <a:ext cx="1330422" cy="824487"/>
          </a:xfrm>
          <a:prstGeom prst="ellipse">
            <a:avLst/>
          </a:prstGeom>
        </p:spPr>
      </p:pic>
      <p:pic>
        <p:nvPicPr>
          <p:cNvPr id="115" name="c14">
            <a:hlinkClick r:id="rId16" action="ppaction://hlinksldjump"/>
            <a:extLst>
              <a:ext uri="{FF2B5EF4-FFF2-40B4-BE49-F238E27FC236}">
                <a16:creationId xmlns:a16="http://schemas.microsoft.com/office/drawing/2014/main" id="{33848A06-B22E-4ED9-B70A-85D6EF7627E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8111911" y="3607494"/>
            <a:ext cx="779296" cy="1298311"/>
          </a:xfrm>
          <a:prstGeom prst="rect">
            <a:avLst/>
          </a:prstGeom>
        </p:spPr>
      </p:pic>
      <p:pic>
        <p:nvPicPr>
          <p:cNvPr id="116" name="ca9">
            <a:extLst>
              <a:ext uri="{FF2B5EF4-FFF2-40B4-BE49-F238E27FC236}">
                <a16:creationId xmlns:a16="http://schemas.microsoft.com/office/drawing/2014/main" id="{076A809D-9A71-4B62-9DA4-59E4CB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6516533" y="5431763"/>
            <a:ext cx="834676" cy="1020909"/>
          </a:xfrm>
          <a:prstGeom prst="rect">
            <a:avLst/>
          </a:prstGeom>
        </p:spPr>
      </p:pic>
      <p:pic>
        <p:nvPicPr>
          <p:cNvPr id="117" name="ca5">
            <a:extLst>
              <a:ext uri="{FF2B5EF4-FFF2-40B4-BE49-F238E27FC236}">
                <a16:creationId xmlns:a16="http://schemas.microsoft.com/office/drawing/2014/main" id="{F9BA38F2-A158-496A-8322-E1997F766BE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13581607" y="6369801"/>
            <a:ext cx="958347" cy="657254"/>
          </a:xfrm>
          <a:prstGeom prst="rect">
            <a:avLst/>
          </a:prstGeom>
        </p:spPr>
      </p:pic>
      <p:pic>
        <p:nvPicPr>
          <p:cNvPr id="120" name="ca6">
            <a:extLst>
              <a:ext uri="{FF2B5EF4-FFF2-40B4-BE49-F238E27FC236}">
                <a16:creationId xmlns:a16="http://schemas.microsoft.com/office/drawing/2014/main" id="{A3C3DB3C-C36A-4E6A-B08A-00B27938B4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15200635" y="7694188"/>
            <a:ext cx="980585" cy="815433"/>
          </a:xfrm>
          <a:prstGeom prst="rect">
            <a:avLst/>
          </a:prstGeom>
        </p:spPr>
      </p:pic>
      <p:pic>
        <p:nvPicPr>
          <p:cNvPr id="110" name="ca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377">
            <a:off x="10390966" y="2686891"/>
            <a:ext cx="1298597" cy="1298597"/>
          </a:xfrm>
          <a:prstGeom prst="rect">
            <a:avLst/>
          </a:prstGeom>
        </p:spPr>
      </p:pic>
      <p:pic>
        <p:nvPicPr>
          <p:cNvPr id="134" name="ca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2256" y="1736615"/>
            <a:ext cx="1298597" cy="1298597"/>
          </a:xfrm>
          <a:prstGeom prst="rect">
            <a:avLst/>
          </a:prstGeom>
        </p:spPr>
      </p:pic>
      <p:sp>
        <p:nvSpPr>
          <p:cNvPr id="137" name="diem"/>
          <p:cNvSpPr txBox="1"/>
          <p:nvPr/>
        </p:nvSpPr>
        <p:spPr>
          <a:xfrm>
            <a:off x="10694221" y="-1416649"/>
            <a:ext cx="8239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0</a:t>
            </a:r>
          </a:p>
        </p:txBody>
      </p:sp>
      <p:pic>
        <p:nvPicPr>
          <p:cNvPr id="138" name="+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69" y="1432775"/>
            <a:ext cx="788974" cy="550005"/>
          </a:xfrm>
          <a:prstGeom prst="rect">
            <a:avLst/>
          </a:prstGeom>
        </p:spPr>
      </p:pic>
      <p:pic>
        <p:nvPicPr>
          <p:cNvPr id="49" name="ca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5286">
            <a:off x="5628954" y="1859986"/>
            <a:ext cx="966481" cy="764689"/>
          </a:xfrm>
          <a:prstGeom prst="rect">
            <a:avLst/>
          </a:prstGeom>
        </p:spPr>
      </p:pic>
      <p:pic>
        <p:nvPicPr>
          <p:cNvPr id="5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69" y="1432775"/>
            <a:ext cx="788974" cy="550005"/>
          </a:xfrm>
          <a:prstGeom prst="rect">
            <a:avLst/>
          </a:prstGeom>
        </p:spPr>
      </p:pic>
      <p:pic>
        <p:nvPicPr>
          <p:cNvPr id="51" name="ca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4794" y="2044311"/>
            <a:ext cx="1396871" cy="824145"/>
          </a:xfrm>
          <a:prstGeom prst="rect">
            <a:avLst/>
          </a:prstGeom>
        </p:spPr>
      </p:pic>
      <p:pic>
        <p:nvPicPr>
          <p:cNvPr id="52" name="+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272"/>
            <a:ext cx="788974" cy="550005"/>
          </a:xfrm>
          <a:prstGeom prst="rect">
            <a:avLst/>
          </a:prstGeom>
        </p:spPr>
      </p:pic>
      <p:pic>
        <p:nvPicPr>
          <p:cNvPr id="53" name="ca41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4696">
            <a:off x="5678663" y="1870157"/>
            <a:ext cx="745225" cy="527247"/>
          </a:xfrm>
          <a:prstGeom prst="rect">
            <a:avLst/>
          </a:prstGeom>
        </p:spPr>
      </p:pic>
      <p:pic>
        <p:nvPicPr>
          <p:cNvPr id="54" name="+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29" y="1399272"/>
            <a:ext cx="788974" cy="550005"/>
          </a:xfrm>
          <a:prstGeom prst="rect">
            <a:avLst/>
          </a:prstGeom>
        </p:spPr>
      </p:pic>
      <p:pic>
        <p:nvPicPr>
          <p:cNvPr id="55" name="ca51">
            <a:extLst>
              <a:ext uri="{FF2B5EF4-FFF2-40B4-BE49-F238E27FC236}">
                <a16:creationId xmlns:a16="http://schemas.microsoft.com/office/drawing/2014/main" id="{F9BA38F2-A158-496A-8322-E1997F766BE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 rot="16200000">
            <a:off x="5384049" y="1929207"/>
            <a:ext cx="958347" cy="657254"/>
          </a:xfrm>
          <a:prstGeom prst="rect">
            <a:avLst/>
          </a:prstGeom>
        </p:spPr>
      </p:pic>
      <p:pic>
        <p:nvPicPr>
          <p:cNvPr id="56" name="+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400337"/>
            <a:ext cx="788974" cy="550005"/>
          </a:xfrm>
          <a:prstGeom prst="rect">
            <a:avLst/>
          </a:prstGeom>
        </p:spPr>
      </p:pic>
      <p:pic>
        <p:nvPicPr>
          <p:cNvPr id="57" name="ca61">
            <a:extLst>
              <a:ext uri="{FF2B5EF4-FFF2-40B4-BE49-F238E27FC236}">
                <a16:creationId xmlns:a16="http://schemas.microsoft.com/office/drawing/2014/main" id="{A3C3DB3C-C36A-4E6A-B08A-00B27938B4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 rot="5400000">
            <a:off x="5411119" y="1873576"/>
            <a:ext cx="980585" cy="815433"/>
          </a:xfrm>
          <a:prstGeom prst="rect">
            <a:avLst/>
          </a:prstGeom>
        </p:spPr>
      </p:pic>
      <p:pic>
        <p:nvPicPr>
          <p:cNvPr id="58" name="+16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539"/>
            <a:ext cx="788974" cy="550005"/>
          </a:xfrm>
          <a:prstGeom prst="rect">
            <a:avLst/>
          </a:prstGeom>
        </p:spPr>
      </p:pic>
      <p:pic>
        <p:nvPicPr>
          <p:cNvPr id="59" name="ca7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3915">
            <a:off x="5354746" y="1896621"/>
            <a:ext cx="826367" cy="552564"/>
          </a:xfrm>
          <a:prstGeom prst="rect">
            <a:avLst/>
          </a:prstGeom>
        </p:spPr>
      </p:pic>
      <p:pic>
        <p:nvPicPr>
          <p:cNvPr id="60" name="+1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272"/>
            <a:ext cx="788974" cy="550005"/>
          </a:xfrm>
          <a:prstGeom prst="rect">
            <a:avLst/>
          </a:prstGeom>
        </p:spPr>
      </p:pic>
      <p:pic>
        <p:nvPicPr>
          <p:cNvPr id="61" name="+1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99" y="1399272"/>
            <a:ext cx="788974" cy="550005"/>
          </a:xfrm>
          <a:prstGeom prst="rect">
            <a:avLst/>
          </a:prstGeom>
        </p:spPr>
      </p:pic>
      <p:pic>
        <p:nvPicPr>
          <p:cNvPr id="62" name="ca8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r="-1" b="70793"/>
          <a:stretch/>
        </p:blipFill>
        <p:spPr>
          <a:xfrm rot="4547968">
            <a:off x="5362039" y="1963506"/>
            <a:ext cx="963122" cy="576566"/>
          </a:xfrm>
          <a:prstGeom prst="ellipse">
            <a:avLst/>
          </a:prstGeom>
        </p:spPr>
      </p:pic>
      <p:pic>
        <p:nvPicPr>
          <p:cNvPr id="63" name="ca91">
            <a:extLst>
              <a:ext uri="{FF2B5EF4-FFF2-40B4-BE49-F238E27FC236}">
                <a16:creationId xmlns:a16="http://schemas.microsoft.com/office/drawing/2014/main" id="{076A809D-9A71-4B62-9DA4-59E4CB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5267212" y="1744487"/>
            <a:ext cx="834676" cy="1020909"/>
          </a:xfrm>
          <a:prstGeom prst="rect">
            <a:avLst/>
          </a:prstGeom>
        </p:spPr>
      </p:pic>
      <p:pic>
        <p:nvPicPr>
          <p:cNvPr id="64" name="+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99" y="1420605"/>
            <a:ext cx="788974" cy="550005"/>
          </a:xfrm>
          <a:prstGeom prst="rect">
            <a:avLst/>
          </a:prstGeom>
        </p:spPr>
      </p:pic>
      <p:pic>
        <p:nvPicPr>
          <p:cNvPr id="65" name="ca1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5090">
            <a:off x="5317309" y="1926060"/>
            <a:ext cx="914128" cy="543906"/>
          </a:xfrm>
          <a:prstGeom prst="rect">
            <a:avLst/>
          </a:prstGeom>
        </p:spPr>
      </p:pic>
      <p:pic>
        <p:nvPicPr>
          <p:cNvPr id="66" name="+110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89" y="1401383"/>
            <a:ext cx="788974" cy="550005"/>
          </a:xfrm>
          <a:prstGeom prst="rect">
            <a:avLst/>
          </a:prstGeom>
        </p:spPr>
      </p:pic>
      <p:pic>
        <p:nvPicPr>
          <p:cNvPr id="67" name="c1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8962">
            <a:off x="5436753" y="1598648"/>
            <a:ext cx="910442" cy="912305"/>
          </a:xfrm>
          <a:prstGeom prst="rect">
            <a:avLst/>
          </a:prstGeom>
        </p:spPr>
      </p:pic>
      <p:pic>
        <p:nvPicPr>
          <p:cNvPr id="68" name="+11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17" y="1383297"/>
            <a:ext cx="788974" cy="550005"/>
          </a:xfrm>
          <a:prstGeom prst="rect">
            <a:avLst/>
          </a:prstGeom>
        </p:spPr>
      </p:pic>
      <p:pic>
        <p:nvPicPr>
          <p:cNvPr id="69" name="c1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9204">
            <a:off x="5369819" y="1750752"/>
            <a:ext cx="1054896" cy="671398"/>
          </a:xfrm>
          <a:prstGeom prst="rect">
            <a:avLst/>
          </a:prstGeom>
        </p:spPr>
      </p:pic>
      <p:pic>
        <p:nvPicPr>
          <p:cNvPr id="70" name="+1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29" y="1402094"/>
            <a:ext cx="788974" cy="550005"/>
          </a:xfrm>
          <a:prstGeom prst="rect">
            <a:avLst/>
          </a:prstGeom>
        </p:spPr>
      </p:pic>
      <p:pic>
        <p:nvPicPr>
          <p:cNvPr id="71" name="c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66465" flipV="1">
            <a:off x="5776198" y="4126773"/>
            <a:ext cx="1032686" cy="860573"/>
          </a:xfrm>
          <a:prstGeom prst="rect">
            <a:avLst/>
          </a:prstGeom>
        </p:spPr>
      </p:pic>
      <p:pic>
        <p:nvPicPr>
          <p:cNvPr id="72" name="c1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3843">
            <a:off x="5337868" y="1802004"/>
            <a:ext cx="1032686" cy="860573"/>
          </a:xfrm>
          <a:prstGeom prst="rect">
            <a:avLst/>
          </a:prstGeom>
        </p:spPr>
      </p:pic>
      <p:pic>
        <p:nvPicPr>
          <p:cNvPr id="73" name="+1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72" y="1439219"/>
            <a:ext cx="788974" cy="550005"/>
          </a:xfrm>
          <a:prstGeom prst="rect">
            <a:avLst/>
          </a:prstGeom>
        </p:spPr>
      </p:pic>
      <p:pic>
        <p:nvPicPr>
          <p:cNvPr id="74" name="c141">
            <a:extLst>
              <a:ext uri="{FF2B5EF4-FFF2-40B4-BE49-F238E27FC236}">
                <a16:creationId xmlns:a16="http://schemas.microsoft.com/office/drawing/2014/main" id="{33848A06-B22E-4ED9-B70A-85D6EF7627E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5364669" y="1646572"/>
            <a:ext cx="779296" cy="1298311"/>
          </a:xfrm>
          <a:prstGeom prst="rect">
            <a:avLst/>
          </a:prstGeom>
        </p:spPr>
      </p:pic>
      <p:pic>
        <p:nvPicPr>
          <p:cNvPr id="75" name="+1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328" y="1381812"/>
            <a:ext cx="788974" cy="550005"/>
          </a:xfrm>
          <a:prstGeom prst="rect">
            <a:avLst/>
          </a:prstGeom>
        </p:spPr>
      </p:pic>
      <p:pic>
        <p:nvPicPr>
          <p:cNvPr id="76" name="c1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9690" flipH="1">
            <a:off x="5221540" y="1855569"/>
            <a:ext cx="1330422" cy="824487"/>
          </a:xfrm>
          <a:prstGeom prst="ellipse">
            <a:avLst/>
          </a:prstGeom>
        </p:spPr>
      </p:pic>
      <p:pic>
        <p:nvPicPr>
          <p:cNvPr id="77" name="+1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003" y="1400886"/>
            <a:ext cx="788974" cy="550005"/>
          </a:xfrm>
          <a:prstGeom prst="rect">
            <a:avLst/>
          </a:prstGeom>
        </p:spPr>
      </p:pic>
      <p:sp>
        <p:nvSpPr>
          <p:cNvPr id="147" name="Rectangle: Rounded Corners 70">
            <a:hlinkClick r:id="rId23" action="ppaction://hlinksldjump"/>
            <a:extLst>
              <a:ext uri="{FF2B5EF4-FFF2-40B4-BE49-F238E27FC236}">
                <a16:creationId xmlns:a16="http://schemas.microsoft.com/office/drawing/2014/main" id="{AE51B5B9-8B5B-4907-8F61-C693DDA92590}"/>
              </a:ext>
            </a:extLst>
          </p:cNvPr>
          <p:cNvSpPr/>
          <p:nvPr/>
        </p:nvSpPr>
        <p:spPr>
          <a:xfrm>
            <a:off x="11072299" y="66625"/>
            <a:ext cx="856117" cy="415334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6" b="1"/>
              <a:t>EXIT</a:t>
            </a:r>
          </a:p>
        </p:txBody>
      </p:sp>
      <p:sp>
        <p:nvSpPr>
          <p:cNvPr id="2" name="Oval 1">
            <a:hlinkClick r:id="rId24" action="ppaction://hlinksldjump"/>
          </p:cNvPr>
          <p:cNvSpPr/>
          <p:nvPr/>
        </p:nvSpPr>
        <p:spPr>
          <a:xfrm rot="19961494">
            <a:off x="490544" y="4258357"/>
            <a:ext cx="1348458" cy="77415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14" name="Oval 113">
            <a:hlinkClick r:id="rId25" action="ppaction://hlinksldjump"/>
          </p:cNvPr>
          <p:cNvSpPr/>
          <p:nvPr/>
        </p:nvSpPr>
        <p:spPr>
          <a:xfrm rot="19961494">
            <a:off x="3286169" y="5612794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18" name="Oval 117">
            <a:hlinkClick r:id="rId26" action="ppaction://hlinksldjump"/>
          </p:cNvPr>
          <p:cNvSpPr/>
          <p:nvPr/>
        </p:nvSpPr>
        <p:spPr>
          <a:xfrm rot="297800">
            <a:off x="2462627" y="3952654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9" name="Oval 118">
            <a:hlinkClick r:id="rId27" action="ppaction://hlinksldjump"/>
          </p:cNvPr>
          <p:cNvSpPr/>
          <p:nvPr/>
        </p:nvSpPr>
        <p:spPr>
          <a:xfrm rot="20143509">
            <a:off x="5698762" y="4111191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 4</a:t>
            </a:r>
          </a:p>
        </p:txBody>
      </p:sp>
      <p:sp>
        <p:nvSpPr>
          <p:cNvPr id="143" name="Oval 142">
            <a:hlinkClick r:id="rId28" action="ppaction://hlinksldjump"/>
          </p:cNvPr>
          <p:cNvSpPr/>
          <p:nvPr/>
        </p:nvSpPr>
        <p:spPr>
          <a:xfrm>
            <a:off x="6455523" y="5371258"/>
            <a:ext cx="1018121" cy="112162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8" name="Oval 147">
            <a:hlinkClick r:id="rId29" action="ppaction://hlinksldjump"/>
          </p:cNvPr>
          <p:cNvSpPr/>
          <p:nvPr/>
        </p:nvSpPr>
        <p:spPr>
          <a:xfrm>
            <a:off x="4308380" y="3245671"/>
            <a:ext cx="1018121" cy="639209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9" name="Oval 148">
            <a:hlinkClick r:id="rId30" action="ppaction://hlinksldjump"/>
          </p:cNvPr>
          <p:cNvSpPr/>
          <p:nvPr/>
        </p:nvSpPr>
        <p:spPr>
          <a:xfrm rot="531290">
            <a:off x="8309300" y="2357795"/>
            <a:ext cx="1169716" cy="711235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0" name="Oval 149">
            <a:hlinkClick r:id="rId31" action="ppaction://hlinksldjump"/>
          </p:cNvPr>
          <p:cNvSpPr/>
          <p:nvPr/>
        </p:nvSpPr>
        <p:spPr>
          <a:xfrm rot="531290">
            <a:off x="10291560" y="2926728"/>
            <a:ext cx="1367714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51" name="Oval 150">
            <a:hlinkClick r:id="rId32" action="ppaction://hlinksldjump"/>
          </p:cNvPr>
          <p:cNvSpPr/>
          <p:nvPr/>
        </p:nvSpPr>
        <p:spPr>
          <a:xfrm rot="531290">
            <a:off x="13420055" y="6287531"/>
            <a:ext cx="1354893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52" name="Oval 151">
            <a:hlinkClick r:id="rId33" action="ppaction://hlinksldjump"/>
          </p:cNvPr>
          <p:cNvSpPr/>
          <p:nvPr/>
        </p:nvSpPr>
        <p:spPr>
          <a:xfrm rot="21218231">
            <a:off x="15533123" y="6086168"/>
            <a:ext cx="95126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153" name="Oval 152">
            <a:hlinkClick r:id="rId24" action="ppaction://hlinksldjump"/>
          </p:cNvPr>
          <p:cNvSpPr/>
          <p:nvPr/>
        </p:nvSpPr>
        <p:spPr>
          <a:xfrm rot="171325">
            <a:off x="12580650" y="7699842"/>
            <a:ext cx="1223662" cy="98514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54" name="Oval 153">
            <a:hlinkClick r:id="rId34" action="ppaction://hlinksldjump"/>
          </p:cNvPr>
          <p:cNvSpPr/>
          <p:nvPr/>
        </p:nvSpPr>
        <p:spPr>
          <a:xfrm>
            <a:off x="15173096" y="7654305"/>
            <a:ext cx="98456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155" name="Oval 154">
            <a:hlinkClick r:id="rId35" action="ppaction://hlinksldjump"/>
          </p:cNvPr>
          <p:cNvSpPr/>
          <p:nvPr/>
        </p:nvSpPr>
        <p:spPr>
          <a:xfrm rot="839397">
            <a:off x="9898001" y="5147947"/>
            <a:ext cx="125232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56" name="Oval 155">
            <a:hlinkClick r:id="rId23" action="ppaction://hlinksldjump"/>
          </p:cNvPr>
          <p:cNvSpPr/>
          <p:nvPr/>
        </p:nvSpPr>
        <p:spPr>
          <a:xfrm rot="839397">
            <a:off x="13991900" y="8897505"/>
            <a:ext cx="153305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15</a:t>
            </a:r>
          </a:p>
        </p:txBody>
      </p:sp>
      <p:sp>
        <p:nvSpPr>
          <p:cNvPr id="157" name="Oval 156">
            <a:hlinkClick r:id="rId16" action="ppaction://hlinksldjump"/>
          </p:cNvPr>
          <p:cNvSpPr/>
          <p:nvPr/>
        </p:nvSpPr>
        <p:spPr>
          <a:xfrm>
            <a:off x="7984615" y="3661634"/>
            <a:ext cx="1018121" cy="112162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6348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3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1" fill="hold">
                      <p:stCondLst>
                        <p:cond delay="0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46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3" fill="hold">
                      <p:stCondLst>
                        <p:cond delay="0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9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9" fill="hold">
                      <p:stCondLst>
                        <p:cond delay="0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503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4" fill="hold">
                      <p:stCondLst>
                        <p:cond delay="0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>
                      <p:stCondLst>
                        <p:cond delay="0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523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4" fill="hold">
                      <p:stCondLst>
                        <p:cond delay="0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528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9" fill="hold">
                      <p:stCondLst>
                        <p:cond delay="0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54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4" fill="hold">
                      <p:stCondLst>
                        <p:cond delay="0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</p:childTnLst>
        </p:cTn>
      </p:par>
    </p:tnLst>
    <p:bldLst>
      <p:bldP spid="2" grpId="0" animBg="1"/>
      <p:bldP spid="114" grpId="0" animBg="1"/>
      <p:bldP spid="118" grpId="0" animBg="1"/>
      <p:bldP spid="119" grpId="0" animBg="1"/>
      <p:bldP spid="143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40287" y="3409893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 like dolls.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40287" y="456985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These are dolls.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STOVE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1516" y="346408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1691" y="46160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40287" y="226176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 have two.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20555" y="2202119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How many dolls do you have?</a:t>
            </a:r>
          </a:p>
          <a:p>
            <a:pPr algn="ctr"/>
            <a:endParaRPr lang="en-US" sz="3200" b="1" dirty="0">
              <a:solidFill>
                <a:schemeClr val="tx1"/>
              </a:solidFill>
            </a:endParaRPr>
          </a:p>
          <a:p>
            <a:pPr algn="ctr"/>
            <a:endParaRPr lang="en-US" sz="3200" b="1" dirty="0">
              <a:solidFill>
                <a:schemeClr val="tx1"/>
              </a:solidFill>
            </a:endParaRPr>
          </a:p>
          <a:p>
            <a:pPr algn="ctr"/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270700" y="3683543"/>
            <a:ext cx="3270867" cy="2172467"/>
            <a:chOff x="921832" y="961072"/>
            <a:chExt cx="2955617" cy="196308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21832" y="961072"/>
              <a:ext cx="1956986" cy="196308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601473" y="1453872"/>
              <a:ext cx="1275976" cy="1279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207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25987" y="3581343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He has three.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25987" y="474130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 have three.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Climb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47391" y="478748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25987" y="243321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He have three.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44283" y="3461269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How many trucks does he have?</a:t>
            </a:r>
          </a:p>
          <a:p>
            <a:pPr algn="ctr"/>
            <a:endParaRPr lang="en-US" sz="3600" b="1" dirty="0">
              <a:solidFill>
                <a:schemeClr val="tx1"/>
              </a:solidFill>
            </a:endParaRPr>
          </a:p>
          <a:p>
            <a:pPr algn="ctr"/>
            <a:endParaRPr lang="en-US" sz="3600" b="1" dirty="0">
              <a:solidFill>
                <a:schemeClr val="tx1"/>
              </a:solidFill>
            </a:endParaRPr>
          </a:p>
          <a:p>
            <a:pPr algn="ctr"/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4313" y="2373962"/>
            <a:ext cx="1829915" cy="123997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712525" y="4035424"/>
            <a:ext cx="2845883" cy="1645587"/>
            <a:chOff x="5071725" y="4102263"/>
            <a:chExt cx="2336394" cy="135098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071725" y="4102263"/>
              <a:ext cx="962590" cy="704056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45529" y="4153862"/>
              <a:ext cx="962590" cy="70405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5508084" y="4749190"/>
              <a:ext cx="962590" cy="7040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486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02187" y="3333693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 like train.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02187" y="449365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 likes trains.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May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03416" y="338788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23591" y="45398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02187" y="218556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 like trains.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2455" y="2125919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What toys do you like?</a:t>
            </a:r>
          </a:p>
          <a:p>
            <a:pPr algn="ctr"/>
            <a:endParaRPr lang="en-US" sz="4400" b="1" dirty="0">
              <a:solidFill>
                <a:schemeClr val="tx1"/>
              </a:solidFill>
            </a:endParaRPr>
          </a:p>
          <a:p>
            <a:pPr algn="ctr"/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414622" y="3778570"/>
            <a:ext cx="3351752" cy="1999094"/>
            <a:chOff x="1184768" y="985336"/>
            <a:chExt cx="3035069" cy="181021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3"/>
            <a:srcRect t="27224" b="31946"/>
            <a:stretch/>
          </p:blipFill>
          <p:spPr>
            <a:xfrm flipH="1">
              <a:off x="1987771" y="985336"/>
              <a:ext cx="2232066" cy="110182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3"/>
            <a:srcRect t="27224" b="31946"/>
            <a:stretch/>
          </p:blipFill>
          <p:spPr>
            <a:xfrm>
              <a:off x="1184768" y="1693723"/>
              <a:ext cx="2232066" cy="1101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613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21237" y="3447993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like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21237" y="460795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do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Watch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2641" y="46541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21237" y="229986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have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39533" y="3327919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What toys do you _____?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I like teddy bears.</a:t>
            </a:r>
          </a:p>
          <a:p>
            <a:pPr algn="ctr"/>
            <a:endParaRPr lang="en-US" sz="3600" b="1" dirty="0">
              <a:solidFill>
                <a:schemeClr val="tx1"/>
              </a:solidFill>
            </a:endParaRPr>
          </a:p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9563" y="2240612"/>
            <a:ext cx="1829915" cy="123997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863095" y="4166659"/>
            <a:ext cx="2406891" cy="1787986"/>
            <a:chOff x="8174457" y="3725089"/>
            <a:chExt cx="2674755" cy="188072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303156" y="3725089"/>
              <a:ext cx="1546056" cy="1754279"/>
            </a:xfrm>
            <a:prstGeom prst="roundRect">
              <a:avLst>
                <a:gd name="adj" fmla="val 22498"/>
              </a:avLst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726229" y="3762538"/>
              <a:ext cx="787336" cy="893375"/>
            </a:xfrm>
            <a:prstGeom prst="roundRect">
              <a:avLst>
                <a:gd name="adj" fmla="val 22498"/>
              </a:avLst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710490" y="4831811"/>
              <a:ext cx="682131" cy="774001"/>
            </a:xfrm>
            <a:prstGeom prst="roundRect">
              <a:avLst>
                <a:gd name="adj" fmla="val 22498"/>
              </a:avLst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174457" y="4533431"/>
              <a:ext cx="597893" cy="678418"/>
            </a:xfrm>
            <a:prstGeom prst="roundRect">
              <a:avLst>
                <a:gd name="adj" fmla="val 22498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117603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pic>
        <p:nvPicPr>
          <p:cNvPr id="25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6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27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71206" y="3320919"/>
            <a:ext cx="4788015" cy="1000863"/>
            <a:chOff x="6752507" y="4712225"/>
            <a:chExt cx="5049860" cy="1055598"/>
          </a:xfrm>
        </p:grpSpPr>
        <p:sp>
          <p:nvSpPr>
            <p:cNvPr id="28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How many toys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71206" y="4480880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31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chemeClr val="bg1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What toys</a:t>
              </a:r>
              <a:endParaRPr lang="zh-CN" altLang="zh-CN" sz="3318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3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375106"/>
            <a:ext cx="1829915" cy="1239976"/>
          </a:xfrm>
          <a:prstGeom prst="rect">
            <a:avLst/>
          </a:prstGeom>
        </p:spPr>
      </p:pic>
      <p:grpSp>
        <p:nvGrpSpPr>
          <p:cNvPr id="34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71206" y="2172795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35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What pets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6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7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44248" y="4408543"/>
            <a:ext cx="2166985" cy="1404864"/>
          </a:xfrm>
          <a:prstGeom prst="rect">
            <a:avLst/>
          </a:prstGeom>
        </p:spPr>
      </p:pic>
      <p:pic>
        <p:nvPicPr>
          <p:cNvPr id="38" name="back">
            <a:hlinkClick r:id="rId10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9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________ do you like?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I like cars.</a:t>
            </a:r>
          </a:p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40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1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42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9825" y="2154696"/>
            <a:ext cx="1829915" cy="123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4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5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3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0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6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27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02187" y="3505143"/>
            <a:ext cx="4788015" cy="1000863"/>
            <a:chOff x="6752507" y="4712225"/>
            <a:chExt cx="5049860" cy="1055598"/>
          </a:xfrm>
        </p:grpSpPr>
        <p:sp>
          <p:nvSpPr>
            <p:cNvPr id="28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What toys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02187" y="466510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31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How many parrots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34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5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6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03416" y="3559330"/>
            <a:ext cx="1829915" cy="1239976"/>
          </a:xfrm>
          <a:prstGeom prst="rect">
            <a:avLst/>
          </a:prstGeom>
        </p:spPr>
      </p:pic>
      <p:pic>
        <p:nvPicPr>
          <p:cNvPr id="3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23591" y="4711284"/>
            <a:ext cx="1829915" cy="1239976"/>
          </a:xfrm>
          <a:prstGeom prst="rect">
            <a:avLst/>
          </a:prstGeom>
        </p:spPr>
      </p:pic>
      <p:pic>
        <p:nvPicPr>
          <p:cNvPr id="3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39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02187" y="235701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40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What pets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1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2455" y="2297369"/>
            <a:ext cx="2166985" cy="1404864"/>
          </a:xfrm>
          <a:prstGeom prst="rect">
            <a:avLst/>
          </a:prstGeom>
        </p:spPr>
      </p:pic>
      <p:pic>
        <p:nvPicPr>
          <p:cNvPr id="43" name="back">
            <a:hlinkClick r:id="rId10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________ do you have?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I like parrots.</a:t>
            </a:r>
          </a:p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5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6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3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756</Words>
  <Application>Microsoft Macintosh PowerPoint</Application>
  <PresentationFormat>Widescreen</PresentationFormat>
  <Paragraphs>227</Paragraphs>
  <Slides>23</Slides>
  <Notes>12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Tahoma</vt:lpstr>
      <vt:lpstr>Helvetica Neue</vt:lpstr>
      <vt:lpstr>Algerian</vt:lpstr>
      <vt:lpstr>Century Gothic</vt:lpstr>
      <vt:lpstr>Calibri</vt:lpstr>
      <vt:lpstr>Arial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linhd7963@gmail.com</cp:lastModifiedBy>
  <cp:revision>222</cp:revision>
  <dcterms:created xsi:type="dcterms:W3CDTF">2020-12-08T06:13:55Z</dcterms:created>
  <dcterms:modified xsi:type="dcterms:W3CDTF">2022-04-19T09:57:29Z</dcterms:modified>
</cp:coreProperties>
</file>