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media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61" r:id="rId2"/>
    <p:sldId id="296" r:id="rId3"/>
    <p:sldId id="316" r:id="rId4"/>
    <p:sldId id="317" r:id="rId5"/>
    <p:sldId id="315" r:id="rId6"/>
    <p:sldId id="318" r:id="rId7"/>
    <p:sldId id="314" r:id="rId8"/>
    <p:sldId id="326" r:id="rId9"/>
    <p:sldId id="327" r:id="rId10"/>
    <p:sldId id="328" r:id="rId11"/>
    <p:sldId id="325" r:id="rId12"/>
    <p:sldId id="330" r:id="rId13"/>
    <p:sldId id="329" r:id="rId14"/>
    <p:sldId id="293" r:id="rId15"/>
    <p:sldId id="299" r:id="rId16"/>
    <p:sldId id="301" r:id="rId17"/>
    <p:sldId id="321" r:id="rId18"/>
    <p:sldId id="322" r:id="rId19"/>
    <p:sldId id="323" r:id="rId20"/>
    <p:sldId id="324" r:id="rId21"/>
    <p:sldId id="302" r:id="rId22"/>
    <p:sldId id="305" r:id="rId23"/>
    <p:sldId id="303" r:id="rId24"/>
    <p:sldId id="304" r:id="rId25"/>
    <p:sldId id="334" r:id="rId26"/>
    <p:sldId id="306" r:id="rId27"/>
    <p:sldId id="309" r:id="rId28"/>
    <p:sldId id="308" r:id="rId29"/>
    <p:sldId id="310" r:id="rId30"/>
    <p:sldId id="312" r:id="rId31"/>
    <p:sldId id="307" r:id="rId32"/>
    <p:sldId id="311" r:id="rId33"/>
    <p:sldId id="333" r:id="rId34"/>
    <p:sldId id="331" r:id="rId35"/>
    <p:sldId id="332" r:id="rId36"/>
    <p:sldId id="313" r:id="rId37"/>
    <p:sldId id="320" r:id="rId38"/>
  </p:sldIdLst>
  <p:sldSz cx="12192000" cy="6858000"/>
  <p:notesSz cx="6858000" cy="9144000"/>
  <p:embeddedFontLst>
    <p:embeddedFont>
      <p:font typeface="Tahoma" pitchFamily="34" charset="0"/>
      <p:regular r:id="rId40"/>
      <p:bold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Broadway" pitchFamily="82" charset="0"/>
      <p:regular r:id="rId46"/>
    </p:embeddedFont>
    <p:embeddedFont>
      <p:font typeface="Algerian" pitchFamily="82" charset="0"/>
      <p:regular r:id="rId47"/>
    </p:embeddedFont>
    <p:embeddedFont>
      <p:font typeface="Century Gothic" pitchFamily="34" charset="0"/>
      <p:regular r:id="rId48"/>
      <p:bold r:id="rId49"/>
      <p:italic r:id="rId50"/>
      <p:boldItalic r:id="rId51"/>
    </p:embeddedFont>
    <p:embeddedFont>
      <p:font typeface="Arial Black" pitchFamily="34" charset="0"/>
      <p:bold r:id="rId52"/>
    </p:embeddedFont>
    <p:embeddedFont>
      <p:font typeface="微軟正黑體" pitchFamily="34" charset="-12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D3F2"/>
    <a:srgbClr val="FEE175"/>
    <a:srgbClr val="9D600C"/>
    <a:srgbClr val="FFFFFF"/>
    <a:srgbClr val="21C5FF"/>
    <a:srgbClr val="FCC71C"/>
    <a:srgbClr val="FDD75F"/>
    <a:srgbClr val="FDCF33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94660"/>
  </p:normalViewPr>
  <p:slideViewPr>
    <p:cSldViewPr snapToGrid="0">
      <p:cViewPr>
        <p:scale>
          <a:sx n="76" d="100"/>
          <a:sy n="76" d="100"/>
        </p:scale>
        <p:origin x="-4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B133A-37C6-499D-AB33-FB00D0FF2991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ADABE-CFB4-47E2-9411-34BFDF53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4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35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3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2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8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5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60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8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27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5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39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04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57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48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D68D73-E615-4A9B-B5C0-E4923C19D5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8676" y="-97654"/>
            <a:ext cx="12360676" cy="69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jpe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3.png"/><Relationship Id="rId10" Type="http://schemas.openxmlformats.org/officeDocument/2006/relationships/image" Target="../media/image44.jpeg"/><Relationship Id="rId4" Type="http://schemas.openxmlformats.org/officeDocument/2006/relationships/image" Target="../media/image42.pn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47.png"/><Relationship Id="rId3" Type="http://schemas.openxmlformats.org/officeDocument/2006/relationships/audio" Target="../media/audio7.wav"/><Relationship Id="rId7" Type="http://schemas.openxmlformats.org/officeDocument/2006/relationships/image" Target="../media/image45.png"/><Relationship Id="rId12" Type="http://schemas.openxmlformats.org/officeDocument/2006/relationships/image" Target="../media/image4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audio" Target="../media/audio9.wav"/><Relationship Id="rId15" Type="http://schemas.openxmlformats.org/officeDocument/2006/relationships/image" Target="../media/image37.png"/><Relationship Id="rId10" Type="http://schemas.openxmlformats.org/officeDocument/2006/relationships/image" Target="../media/image17.jpeg"/><Relationship Id="rId4" Type="http://schemas.openxmlformats.org/officeDocument/2006/relationships/audio" Target="../media/audio8.wav"/><Relationship Id="rId9" Type="http://schemas.openxmlformats.org/officeDocument/2006/relationships/image" Target="../media/image16.jpe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3.png"/><Relationship Id="rId10" Type="http://schemas.openxmlformats.org/officeDocument/2006/relationships/image" Target="../media/image44.jpeg"/><Relationship Id="rId4" Type="http://schemas.openxmlformats.org/officeDocument/2006/relationships/image" Target="../media/image42.png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1.wav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1.wav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1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1.wav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44.jpeg"/><Relationship Id="rId4" Type="http://schemas.openxmlformats.org/officeDocument/2006/relationships/audio" Target="../media/audio11.wav"/><Relationship Id="rId9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1.wav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audio" Target="../media/audio11.wav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209685" y="512156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17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699190" y="2465368"/>
            <a:ext cx="8896653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altLang="zh-CN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toys do </a:t>
            </a:r>
          </a:p>
          <a:p>
            <a:pPr lvl="0" algn="r">
              <a:spcBef>
                <a:spcPts val="0"/>
              </a:spcBef>
              <a:buNone/>
            </a:pPr>
            <a:r>
              <a:rPr lang="en-US" altLang="zh-CN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you like?</a:t>
            </a:r>
            <a:endParaRPr lang="zh-CN" altLang="en-US" sz="66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845141" y="903846"/>
              <a:ext cx="1412425" cy="991512"/>
              <a:chOff x="8319380" y="1267216"/>
              <a:chExt cx="1793576" cy="12590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455354" y="1267216"/>
                <a:ext cx="1105424" cy="70597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9286064" y="1951728"/>
                <a:ext cx="826892" cy="52809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319380" y="1998200"/>
                <a:ext cx="826892" cy="528093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9339666" y="903846"/>
              <a:ext cx="1609542" cy="959983"/>
              <a:chOff x="1184768" y="985336"/>
              <a:chExt cx="3035069" cy="181021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 flipH="1">
                <a:off x="1987771" y="985336"/>
                <a:ext cx="2232066" cy="110182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>
                <a:off x="1184768" y="1693723"/>
                <a:ext cx="2232066" cy="1101828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93278" y="1150238"/>
              <a:ext cx="1248335" cy="934634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3852239" y="5314753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1387985" y="45329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9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670522" y="936893"/>
              <a:ext cx="1606558" cy="1067054"/>
              <a:chOff x="921832" y="961072"/>
              <a:chExt cx="2955617" cy="196308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832" y="961072"/>
                <a:ext cx="1956986" cy="196308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1473" y="1453872"/>
                <a:ext cx="1275976" cy="1279951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784870" y="942719"/>
              <a:ext cx="1562987" cy="1061228"/>
              <a:chOff x="4735040" y="3706418"/>
              <a:chExt cx="2739012" cy="1859718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3394" y="3706418"/>
                <a:ext cx="1870658" cy="185971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040" y="4478271"/>
                <a:ext cx="1041235" cy="103514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9369582" y="920978"/>
              <a:ext cx="1413197" cy="993673"/>
              <a:chOff x="8174457" y="3725089"/>
              <a:chExt cx="2674755" cy="1880723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3156" y="3725089"/>
                <a:ext cx="1546056" cy="1754279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6229" y="3762538"/>
                <a:ext cx="787336" cy="893375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10490" y="4831811"/>
                <a:ext cx="682131" cy="774001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74457" y="4533431"/>
                <a:ext cx="597893" cy="678418"/>
              </a:xfrm>
              <a:prstGeom prst="roundRect">
                <a:avLst>
                  <a:gd name="adj" fmla="val 22498"/>
                </a:avLst>
              </a:prstGeom>
            </p:spPr>
          </p:pic>
        </p:grpSp>
      </p:grpSp>
      <p:sp>
        <p:nvSpPr>
          <p:cNvPr id="45" name="Rectangle 44"/>
          <p:cNvSpPr/>
          <p:nvPr/>
        </p:nvSpPr>
        <p:spPr>
          <a:xfrm>
            <a:off x="3822581" y="5015944"/>
            <a:ext cx="16946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8953644" y="370477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588087" y="951264"/>
              <a:ext cx="1240657" cy="870932"/>
              <a:chOff x="8319380" y="1267216"/>
              <a:chExt cx="1793576" cy="12590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455354" y="1267216"/>
                <a:ext cx="1105424" cy="70597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9286064" y="1951728"/>
                <a:ext cx="826892" cy="52809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319380" y="1998200"/>
                <a:ext cx="826892" cy="528093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687455" y="972157"/>
              <a:ext cx="1603167" cy="956181"/>
              <a:chOff x="1184768" y="985336"/>
              <a:chExt cx="3035069" cy="181021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 flipH="1">
                <a:off x="1987771" y="985336"/>
                <a:ext cx="2232066" cy="110182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>
                <a:off x="1184768" y="1693723"/>
                <a:ext cx="2232066" cy="1101828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28213" y="1035062"/>
              <a:ext cx="1378466" cy="883239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3884244" y="5314753"/>
            <a:ext cx="1582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</a:p>
        </p:txBody>
      </p:sp>
      <p:sp>
        <p:nvSpPr>
          <p:cNvPr id="53" name="MsPham0936082789"/>
          <p:cNvSpPr/>
          <p:nvPr/>
        </p:nvSpPr>
        <p:spPr>
          <a:xfrm>
            <a:off x="1387985" y="45329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858237" y="1008629"/>
              <a:ext cx="1385411" cy="972548"/>
              <a:chOff x="8319380" y="1267216"/>
              <a:chExt cx="1793576" cy="12590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455354" y="1267216"/>
                <a:ext cx="1105424" cy="70597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9286064" y="1951728"/>
                <a:ext cx="826892" cy="52809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319380" y="1998200"/>
                <a:ext cx="826892" cy="528093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49633" y="1078469"/>
              <a:ext cx="1248335" cy="9346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55204" y="1008629"/>
              <a:ext cx="1378466" cy="883239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4013362" y="5352397"/>
            <a:ext cx="1354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8979111" y="377790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83004" y="2262074"/>
            <a:ext cx="9425993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508" y="1479929"/>
            <a:ext cx="7048500" cy="424815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832781" y="1338261"/>
            <a:ext cx="4409522" cy="735747"/>
          </a:xfrm>
          <a:prstGeom prst="wedgeEllipseCallout">
            <a:avLst>
              <a:gd name="adj1" fmla="val -16588"/>
              <a:gd name="adj2" fmla="val 9969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 you like toys?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592651" y="5343591"/>
            <a:ext cx="2684690" cy="735747"/>
          </a:xfrm>
          <a:prstGeom prst="wedgeEllipseCallout">
            <a:avLst>
              <a:gd name="adj1" fmla="val -16352"/>
              <a:gd name="adj2" fmla="val -8972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I do.</a:t>
            </a:r>
          </a:p>
        </p:txBody>
      </p:sp>
      <p:pic>
        <p:nvPicPr>
          <p:cNvPr id="5" name="Tiếng Anh 3 Tập 2 (cũ) - Unit 17 What toys do you like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34" y="468842"/>
            <a:ext cx="277438" cy="274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979" y="42133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 Look, listen and repeat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03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735" y="1235229"/>
            <a:ext cx="7868723" cy="474250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699440" y="1132197"/>
            <a:ext cx="5764251" cy="735747"/>
          </a:xfrm>
          <a:prstGeom prst="wedgeEllipseCallout">
            <a:avLst>
              <a:gd name="adj1" fmla="val -18822"/>
              <a:gd name="adj2" fmla="val 1154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toys do you like?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40758" y="5532122"/>
            <a:ext cx="3933941" cy="548640"/>
          </a:xfrm>
          <a:prstGeom prst="wedgeEllipseCallout">
            <a:avLst>
              <a:gd name="adj1" fmla="val 40612"/>
              <a:gd name="adj2" fmla="val -6625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 like ships</a:t>
            </a:r>
          </a:p>
        </p:txBody>
      </p:sp>
      <p:pic>
        <p:nvPicPr>
          <p:cNvPr id="5" name="Tiếng Anh 3 Tập 2 (cũ) - Unit 17 What toys do you like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34" y="477802"/>
            <a:ext cx="277438" cy="274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979" y="42133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 Look, listen and repeat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07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356176" y="1666848"/>
            <a:ext cx="4620552" cy="3842776"/>
            <a:chOff x="4920787" y="3945601"/>
            <a:chExt cx="2122315" cy="17650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0787" y="4105278"/>
              <a:ext cx="962590" cy="7040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0512" y="3945601"/>
              <a:ext cx="962590" cy="7040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711311" y="5006611"/>
              <a:ext cx="962590" cy="70405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6942349" y="2574633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9382" y="3295849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3789" y="3309353"/>
            <a:ext cx="1414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trucks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942349" y="2574633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9382" y="3295849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3789" y="3309353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dolls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4256" y="1939022"/>
            <a:ext cx="4126341" cy="2740661"/>
            <a:chOff x="921832" y="961072"/>
            <a:chExt cx="2955617" cy="19630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269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942349" y="2574633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9382" y="3295849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3789" y="3309353"/>
            <a:ext cx="1117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kites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3859" y="2386110"/>
            <a:ext cx="3801533" cy="2431260"/>
            <a:chOff x="4623451" y="995470"/>
            <a:chExt cx="2712711" cy="1734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b="9825"/>
            <a:stretch/>
          </p:blipFill>
          <p:spPr>
            <a:xfrm>
              <a:off x="5978122" y="995470"/>
              <a:ext cx="1358040" cy="17309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b="9825"/>
            <a:stretch/>
          </p:blipFill>
          <p:spPr>
            <a:xfrm>
              <a:off x="4623451" y="999410"/>
              <a:ext cx="1358040" cy="1730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5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942349" y="2574633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9382" y="3295849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3789" y="3309353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planes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67700" y="1487689"/>
            <a:ext cx="4877446" cy="3616319"/>
            <a:chOff x="8318418" y="1267216"/>
            <a:chExt cx="1962922" cy="14553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455354" y="1267216"/>
              <a:ext cx="1105424" cy="70597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9454448" y="2130566"/>
              <a:ext cx="826892" cy="52809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318418" y="2194506"/>
              <a:ext cx="826892" cy="528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9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9" y="1142793"/>
            <a:ext cx="9341540" cy="3549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6140" y="4893764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3173" y="5614980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085" y="359467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 Let's talk.</a:t>
            </a:r>
          </a:p>
        </p:txBody>
      </p:sp>
    </p:spTree>
    <p:extLst>
      <p:ext uri="{BB962C8B-B14F-4D97-AF65-F5344CB8AC3E}">
        <p14:creationId xmlns:p14="http://schemas.microsoft.com/office/powerpoint/2010/main" val="3197469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8628056" y="295320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planes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3" name="Straight Arrow Connector 52"/>
          <p:cNvCxnSpPr>
            <a:endCxn id="12" idx="3"/>
          </p:cNvCxnSpPr>
          <p:nvPr/>
        </p:nvCxnSpPr>
        <p:spPr>
          <a:xfrm flipH="1">
            <a:off x="2551070" y="2333968"/>
            <a:ext cx="3091162" cy="7681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39407" y="2446072"/>
            <a:ext cx="1711663" cy="1136864"/>
            <a:chOff x="921832" y="961072"/>
            <a:chExt cx="2955617" cy="1963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40184" y="4799197"/>
            <a:ext cx="2026460" cy="1375914"/>
            <a:chOff x="4735040" y="3706418"/>
            <a:chExt cx="2739012" cy="18597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94" y="3706418"/>
              <a:ext cx="1870658" cy="18597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040" y="4478271"/>
              <a:ext cx="1041235" cy="103514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656319" y="4709100"/>
            <a:ext cx="1754434" cy="1233610"/>
            <a:chOff x="8174457" y="3725089"/>
            <a:chExt cx="2674755" cy="18807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3156" y="3725089"/>
              <a:ext cx="1546056" cy="1754279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6229" y="3762538"/>
              <a:ext cx="787336" cy="893375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0490" y="4831811"/>
              <a:ext cx="682131" cy="774001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4457" y="4533431"/>
              <a:ext cx="597893" cy="678418"/>
            </a:xfrm>
            <a:prstGeom prst="roundRect">
              <a:avLst>
                <a:gd name="adj" fmla="val 22498"/>
              </a:avLst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271907" y="4822563"/>
            <a:ext cx="2059390" cy="1228287"/>
            <a:chOff x="1184768" y="985336"/>
            <a:chExt cx="3035069" cy="18102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 flipH="1">
              <a:off x="1987771" y="985336"/>
              <a:ext cx="2232066" cy="11018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>
              <a:off x="1184768" y="1693723"/>
              <a:ext cx="2232066" cy="11018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566309" y="3989228"/>
            <a:ext cx="1576928" cy="1008520"/>
            <a:chOff x="4623451" y="995470"/>
            <a:chExt cx="2712711" cy="17349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5978122" y="995470"/>
              <a:ext cx="1358040" cy="17309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4623451" y="999410"/>
              <a:ext cx="1358040" cy="173096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382976" y="2005913"/>
            <a:ext cx="1478445" cy="1096174"/>
            <a:chOff x="8318418" y="1267216"/>
            <a:chExt cx="1962922" cy="14553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455354" y="1267216"/>
              <a:ext cx="1105424" cy="70597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9454448" y="2130566"/>
              <a:ext cx="826892" cy="5280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318418" y="2194506"/>
              <a:ext cx="826892" cy="52809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154617" y="4206482"/>
            <a:ext cx="1904849" cy="1101449"/>
            <a:chOff x="5071725" y="4102263"/>
            <a:chExt cx="2336394" cy="13509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1725" y="4102263"/>
              <a:ext cx="962590" cy="7040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45529" y="4153862"/>
              <a:ext cx="962590" cy="7040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508084" y="4749190"/>
              <a:ext cx="962590" cy="704056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H="1">
            <a:off x="3129399" y="2342886"/>
            <a:ext cx="2466672" cy="186359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177252" y="2263953"/>
            <a:ext cx="1418820" cy="25165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546359" y="2296551"/>
            <a:ext cx="768034" cy="25411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99929" y="2363600"/>
            <a:ext cx="2542723" cy="24740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559556" y="2339289"/>
            <a:ext cx="4193658" cy="18851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546359" y="2363600"/>
            <a:ext cx="3823420" cy="2188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22556" y="552757"/>
            <a:ext cx="6074000" cy="180117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toys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do you like?</a:t>
            </a:r>
          </a:p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 like 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7027" y="3362032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dolls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65789" y="512613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trucks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29526" y="589142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robbots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65877" y="585696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trains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209098" y="5841798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teddy bears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923414" y="469551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kites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1448"/>
              </p:ext>
            </p:extLst>
          </p:nvPr>
        </p:nvGraphicFramePr>
        <p:xfrm>
          <a:off x="2034154" y="948417"/>
          <a:ext cx="8405246" cy="5460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26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026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6705466" y="4887289"/>
            <a:ext cx="2966413" cy="1132847"/>
            <a:chOff x="5160193" y="4083235"/>
            <a:chExt cx="1843604" cy="70405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0193" y="4083235"/>
              <a:ext cx="962590" cy="70405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1524" y="4185865"/>
              <a:ext cx="822273" cy="60142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42085" y="359467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4. Listen and tick.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34154" y="948418"/>
            <a:ext cx="8252846" cy="5291624"/>
            <a:chOff x="1367404" y="550935"/>
            <a:chExt cx="9083902" cy="5824487"/>
          </a:xfrm>
          <a:solidFill>
            <a:srgbClr val="00B050"/>
          </a:solidFill>
        </p:grpSpPr>
        <p:sp>
          <p:nvSpPr>
            <p:cNvPr id="11" name="Oval 10"/>
            <p:cNvSpPr/>
            <p:nvPr/>
          </p:nvSpPr>
          <p:spPr>
            <a:xfrm>
              <a:off x="1367404" y="550935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963483" y="569985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367404" y="2584106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963483" y="2603156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367404" y="4598227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963483" y="4617277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83994" y="1901653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98856" y="1901653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83994" y="3903936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98856" y="3903936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83994" y="5826672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898856" y="5826672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152196" y="1621588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30764" y="3372874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30764" y="5272232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196" y="2054515"/>
            <a:ext cx="673637" cy="5991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2428" y="3891352"/>
            <a:ext cx="673637" cy="5991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3605" y="5648304"/>
            <a:ext cx="673637" cy="5991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7397643" y="1042941"/>
            <a:ext cx="1105424" cy="7059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2995301" y="1042941"/>
            <a:ext cx="1143366" cy="12819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396737" y="1906291"/>
            <a:ext cx="826892" cy="5280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7260707" y="1970231"/>
            <a:ext cx="826892" cy="528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4204710" y="1420764"/>
            <a:ext cx="1143366" cy="128193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761514" y="3013453"/>
            <a:ext cx="2409353" cy="1477082"/>
            <a:chOff x="2647214" y="3013453"/>
            <a:chExt cx="2843731" cy="17433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/>
            <a:srcRect b="9825"/>
            <a:stretch/>
          </p:blipFill>
          <p:spPr>
            <a:xfrm>
              <a:off x="4132905" y="3025868"/>
              <a:ext cx="1358040" cy="173096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1"/>
            <a:srcRect b="9825"/>
            <a:stretch/>
          </p:blipFill>
          <p:spPr>
            <a:xfrm>
              <a:off x="2647214" y="3013453"/>
              <a:ext cx="1358040" cy="1730967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7414461" y="2976377"/>
            <a:ext cx="628533" cy="6729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8503067" y="2998454"/>
            <a:ext cx="628533" cy="67299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7848400" y="3755456"/>
            <a:ext cx="628533" cy="6729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0" y="4713372"/>
            <a:ext cx="1535651" cy="15266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11" y="4765616"/>
            <a:ext cx="1430547" cy="1422181"/>
          </a:xfrm>
          <a:prstGeom prst="rect">
            <a:avLst/>
          </a:prstGeom>
        </p:spPr>
      </p:pic>
      <p:pic>
        <p:nvPicPr>
          <p:cNvPr id="55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4775" y="376642"/>
            <a:ext cx="36991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777" y="1735616"/>
            <a:ext cx="36991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777" y="3464369"/>
            <a:ext cx="36991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777" y="5353400"/>
            <a:ext cx="36991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7442" y="783257"/>
            <a:ext cx="10713083" cy="25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Hi. My name is Nam. I am in the playroom with my friends. I like planes. Mai likes dolls. Quan and Phong like ships. Linda likes kites. Peter and Tony like trucks. We have a lot of fun in the playroom.</a:t>
            </a:r>
          </a:p>
        </p:txBody>
      </p:sp>
      <p:pic>
        <p:nvPicPr>
          <p:cNvPr id="1028" name="Picture 4" descr="https://s.sachmem.vn/public/images/TA3T2SHS/U17-L1-5-1-wbydciugoetuboz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9"/>
          <a:stretch/>
        </p:blipFill>
        <p:spPr bwMode="auto">
          <a:xfrm>
            <a:off x="688257" y="3408100"/>
            <a:ext cx="3998043" cy="25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6686" y="383147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 Read and write.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63025" y="3165294"/>
            <a:ext cx="66675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1. The children are in the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2. Nam likes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3. Mai likes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4. Quan and Phong like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5. Linda likes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6. Peter and Tony like ___________.</a:t>
            </a:r>
            <a:endParaRPr lang="en-US" sz="2800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59250" y="5771333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trucks</a:t>
            </a:r>
          </a:p>
        </p:txBody>
      </p:sp>
      <p:sp>
        <p:nvSpPr>
          <p:cNvPr id="7" name="Rectangle 6"/>
          <p:cNvSpPr/>
          <p:nvPr/>
        </p:nvSpPr>
        <p:spPr>
          <a:xfrm>
            <a:off x="9391650" y="3146490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playroom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4038" y="3707810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7313" y="4210982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dolls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98919" y="4734202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ships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81900" y="5238372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kites</a:t>
            </a:r>
          </a:p>
        </p:txBody>
      </p:sp>
    </p:spTree>
    <p:extLst>
      <p:ext uri="{BB962C8B-B14F-4D97-AF65-F5344CB8AC3E}">
        <p14:creationId xmlns:p14="http://schemas.microsoft.com/office/powerpoint/2010/main" val="2159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8628056" y="295320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planes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3" name="Straight Arrow Connector 52"/>
          <p:cNvCxnSpPr>
            <a:endCxn id="12" idx="3"/>
          </p:cNvCxnSpPr>
          <p:nvPr/>
        </p:nvCxnSpPr>
        <p:spPr>
          <a:xfrm flipH="1">
            <a:off x="2551070" y="2333968"/>
            <a:ext cx="3091162" cy="7681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39407" y="2446072"/>
            <a:ext cx="1711663" cy="1136864"/>
            <a:chOff x="921832" y="961072"/>
            <a:chExt cx="2955617" cy="1963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40184" y="4799197"/>
            <a:ext cx="2026460" cy="1375914"/>
            <a:chOff x="4735040" y="3706418"/>
            <a:chExt cx="2739012" cy="18597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94" y="3706418"/>
              <a:ext cx="1870658" cy="18597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040" y="4478271"/>
              <a:ext cx="1041235" cy="103514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656319" y="4709100"/>
            <a:ext cx="1754434" cy="1233610"/>
            <a:chOff x="8174457" y="3725089"/>
            <a:chExt cx="2674755" cy="18807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3156" y="3725089"/>
              <a:ext cx="1546056" cy="1754279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6229" y="3762538"/>
              <a:ext cx="787336" cy="893375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0490" y="4831811"/>
              <a:ext cx="682131" cy="774001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4457" y="4533431"/>
              <a:ext cx="597893" cy="678418"/>
            </a:xfrm>
            <a:prstGeom prst="roundRect">
              <a:avLst>
                <a:gd name="adj" fmla="val 22498"/>
              </a:avLst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271907" y="4822563"/>
            <a:ext cx="2059390" cy="1228287"/>
            <a:chOff x="1184768" y="985336"/>
            <a:chExt cx="3035069" cy="18102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 flipH="1">
              <a:off x="1987771" y="985336"/>
              <a:ext cx="2232066" cy="11018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>
              <a:off x="1184768" y="1693723"/>
              <a:ext cx="2232066" cy="11018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566309" y="3989228"/>
            <a:ext cx="1576928" cy="1008520"/>
            <a:chOff x="4623451" y="995470"/>
            <a:chExt cx="2712711" cy="17349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5978122" y="995470"/>
              <a:ext cx="1358040" cy="17309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4623451" y="999410"/>
              <a:ext cx="1358040" cy="173096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382976" y="2005913"/>
            <a:ext cx="1478445" cy="1096174"/>
            <a:chOff x="8318418" y="1267216"/>
            <a:chExt cx="1962922" cy="14553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455354" y="1267216"/>
              <a:ext cx="1105424" cy="70597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9454448" y="2130566"/>
              <a:ext cx="826892" cy="5280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318418" y="2194506"/>
              <a:ext cx="826892" cy="52809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154617" y="4206482"/>
            <a:ext cx="1904849" cy="1101449"/>
            <a:chOff x="5071725" y="4102263"/>
            <a:chExt cx="2336394" cy="13509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1725" y="4102263"/>
              <a:ext cx="962590" cy="7040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45529" y="4153862"/>
              <a:ext cx="962590" cy="7040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508084" y="4749190"/>
              <a:ext cx="962590" cy="704056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H="1">
            <a:off x="3129399" y="2342886"/>
            <a:ext cx="2466672" cy="186359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177252" y="2263953"/>
            <a:ext cx="1418820" cy="25165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546359" y="2296551"/>
            <a:ext cx="768034" cy="25411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99929" y="2363600"/>
            <a:ext cx="2542723" cy="24740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559556" y="2339289"/>
            <a:ext cx="4193658" cy="18851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546359" y="2363600"/>
            <a:ext cx="3823420" cy="2188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22556" y="552757"/>
            <a:ext cx="6074000" cy="180117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toys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does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like?</a:t>
            </a:r>
          </a:p>
          <a:p>
            <a:pPr algn="ctr">
              <a:buNone/>
            </a:pP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like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7027" y="3362032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dolls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65789" y="512613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trucks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29526" y="589142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robbots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65877" y="585696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trains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209098" y="5841798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teddy bears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923414" y="469551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kites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xmlns="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35628"/>
            <a:ext cx="3706080" cy="279885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toys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like?</a:t>
            </a: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like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dolls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like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ball.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like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doll.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061525" y="4482585"/>
            <a:ext cx="2345008" cy="1651897"/>
            <a:chOff x="921832" y="961072"/>
            <a:chExt cx="2955617" cy="1963082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14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51538"/>
            <a:ext cx="3706080" cy="268294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toys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he like?</a:t>
            </a: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a. He likes trucks. 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c. He like trucks. 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b. She likes trucks. 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864153" y="4876656"/>
            <a:ext cx="2961492" cy="781464"/>
            <a:chOff x="4967812" y="4057307"/>
            <a:chExt cx="2872615" cy="704056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7812" y="4057307"/>
              <a:ext cx="962590" cy="70405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77837" y="4057307"/>
              <a:ext cx="962590" cy="70405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915247" y="4057307"/>
              <a:ext cx="962590" cy="7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67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87144"/>
            <a:ext cx="3706080" cy="2747338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toys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she like?</a:t>
            </a: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b. She likes teddy bears.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a. He likes teddy bears.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c. I like teddy bears.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9189" y="4678763"/>
            <a:ext cx="2132160" cy="1350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470593" y="4803670"/>
            <a:ext cx="1748611" cy="1110889"/>
            <a:chOff x="8174457" y="3762538"/>
            <a:chExt cx="2965698" cy="188410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94099" y="3778773"/>
              <a:ext cx="1546056" cy="1754279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26229" y="3762538"/>
              <a:ext cx="787336" cy="893375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31435" y="4872640"/>
              <a:ext cx="682131" cy="774000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74457" y="4533431"/>
              <a:ext cx="597893" cy="678418"/>
            </a:xfrm>
            <a:prstGeom prst="roundRect">
              <a:avLst>
                <a:gd name="adj" fmla="val 22498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8353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eparation 2"/>
          <p:cNvSpPr/>
          <p:nvPr/>
        </p:nvSpPr>
        <p:spPr>
          <a:xfrm>
            <a:off x="686525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doll</a:t>
            </a:r>
          </a:p>
        </p:txBody>
      </p:sp>
      <p:sp>
        <p:nvSpPr>
          <p:cNvPr id="4" name="Flowchart: Preparation 3"/>
          <p:cNvSpPr/>
          <p:nvPr/>
        </p:nvSpPr>
        <p:spPr>
          <a:xfrm>
            <a:off x="430509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 </a:t>
            </a:r>
          </a:p>
        </p:txBody>
      </p:sp>
      <p:sp>
        <p:nvSpPr>
          <p:cNvPr id="5" name="Flowchart: Preparation 4"/>
          <p:cNvSpPr/>
          <p:nvPr/>
        </p:nvSpPr>
        <p:spPr>
          <a:xfrm>
            <a:off x="792366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yo-yo</a:t>
            </a:r>
          </a:p>
        </p:txBody>
      </p:sp>
      <p:sp>
        <p:nvSpPr>
          <p:cNvPr id="6" name="Flowchart: Preparation 5"/>
          <p:cNvSpPr/>
          <p:nvPr/>
        </p:nvSpPr>
        <p:spPr>
          <a:xfrm>
            <a:off x="686525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puzzle </a:t>
            </a:r>
          </a:p>
        </p:txBody>
      </p:sp>
      <p:sp>
        <p:nvSpPr>
          <p:cNvPr id="7" name="Flowchart: Preparation 6"/>
          <p:cNvSpPr/>
          <p:nvPr/>
        </p:nvSpPr>
        <p:spPr>
          <a:xfrm>
            <a:off x="430509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</a:t>
            </a:r>
          </a:p>
        </p:txBody>
      </p:sp>
      <p:sp>
        <p:nvSpPr>
          <p:cNvPr id="8" name="Flowchart: Preparation 7"/>
          <p:cNvSpPr/>
          <p:nvPr/>
        </p:nvSpPr>
        <p:spPr>
          <a:xfrm>
            <a:off x="792366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teddy bear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65" y="3706419"/>
            <a:ext cx="1870658" cy="1859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237" y="1202573"/>
            <a:ext cx="1877731" cy="1615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421" y="965927"/>
            <a:ext cx="1956986" cy="1963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074" y="3759138"/>
            <a:ext cx="1546056" cy="1754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185" y="3737131"/>
            <a:ext cx="1627549" cy="16330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000" y="1186242"/>
            <a:ext cx="2334970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a. Is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48506"/>
            <a:ext cx="3706080" cy="2785975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toys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 he like?</a:t>
            </a: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c. Does </a:t>
            </a: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b. Do 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927906" y="4380569"/>
            <a:ext cx="2715295" cy="1619490"/>
            <a:chOff x="1184768" y="985336"/>
            <a:chExt cx="3035069" cy="181021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9"/>
            <a:srcRect t="27224" b="31946"/>
            <a:stretch/>
          </p:blipFill>
          <p:spPr>
            <a:xfrm flipH="1">
              <a:off x="1987771" y="985336"/>
              <a:ext cx="2232066" cy="110182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t="27224" b="31946"/>
            <a:stretch/>
          </p:blipFill>
          <p:spPr>
            <a:xfrm>
              <a:off x="1184768" y="1693723"/>
              <a:ext cx="2232066" cy="110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6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74264"/>
            <a:ext cx="3706080" cy="276021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toys do ___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like?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7735" y="4662152"/>
            <a:ext cx="2160675" cy="1464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a. you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b. She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c. He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57540" y="4822805"/>
            <a:ext cx="1707632" cy="1206744"/>
            <a:chOff x="8318418" y="1455447"/>
            <a:chExt cx="1793114" cy="126715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747167" y="1455447"/>
              <a:ext cx="1105424" cy="70597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9284640" y="2194506"/>
              <a:ext cx="826892" cy="52809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318418" y="2194506"/>
              <a:ext cx="826892" cy="528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58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61386"/>
            <a:ext cx="3706080" cy="277309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toys do you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like?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____ kites.</a:t>
            </a:r>
          </a:p>
        </p:txBody>
      </p:sp>
      <p:sp>
        <p:nvSpPr>
          <p:cNvPr id="71" name="AMsPham"/>
          <p:cNvSpPr/>
          <p:nvPr/>
        </p:nvSpPr>
        <p:spPr>
          <a:xfrm>
            <a:off x="7939747" y="45472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like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 like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likes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435592" y="4963713"/>
            <a:ext cx="1681095" cy="1054572"/>
            <a:chOff x="4623451" y="995470"/>
            <a:chExt cx="2712711" cy="1734907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/>
            <a:srcRect b="9825"/>
            <a:stretch/>
          </p:blipFill>
          <p:spPr>
            <a:xfrm>
              <a:off x="5978122" y="995470"/>
              <a:ext cx="1358040" cy="173096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9"/>
            <a:srcRect b="9825"/>
            <a:stretch/>
          </p:blipFill>
          <p:spPr>
            <a:xfrm>
              <a:off x="4623451" y="999410"/>
              <a:ext cx="1358040" cy="1730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57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74264"/>
            <a:ext cx="3706080" cy="276021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toys does 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like?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____ robots.</a:t>
            </a: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b. likes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c. like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a. is like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2344899" y="4923152"/>
            <a:ext cx="1712158" cy="1162511"/>
            <a:chOff x="4735040" y="3706418"/>
            <a:chExt cx="2739012" cy="1859718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94" y="3706418"/>
              <a:ext cx="1870658" cy="18597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040" y="4478271"/>
              <a:ext cx="1041235" cy="1035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3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25780"/>
            <a:ext cx="3706080" cy="270870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toys does she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like?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____ dolls.</a:t>
            </a: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likes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is like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like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554568"/>
            <a:ext cx="3706080" cy="257991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</a:t>
            </a:r>
            <a:b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like yo-yos.</a:t>
            </a: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a. What toys do you like?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c. What toys are you like?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b. What toys does you like?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9846" y="2253525"/>
            <a:ext cx="7172308" cy="20681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TIME’S UP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9585" y="1318149"/>
            <a:ext cx="96229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toys do you have? 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you like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 / ships / kites / planes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Where do you keep your toys? 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354" y="383147"/>
            <a:ext cx="1794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 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046090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eparation 2"/>
          <p:cNvSpPr/>
          <p:nvPr/>
        </p:nvSpPr>
        <p:spPr>
          <a:xfrm>
            <a:off x="686525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Flowchart: Preparation 3"/>
          <p:cNvSpPr/>
          <p:nvPr/>
        </p:nvSpPr>
        <p:spPr>
          <a:xfrm>
            <a:off x="430509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Flowchart: Preparation 4"/>
          <p:cNvSpPr/>
          <p:nvPr/>
        </p:nvSpPr>
        <p:spPr>
          <a:xfrm>
            <a:off x="792366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yo-yo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Preparation 5"/>
          <p:cNvSpPr/>
          <p:nvPr/>
        </p:nvSpPr>
        <p:spPr>
          <a:xfrm>
            <a:off x="686525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Flowchart: Preparation 6"/>
          <p:cNvSpPr/>
          <p:nvPr/>
        </p:nvSpPr>
        <p:spPr>
          <a:xfrm>
            <a:off x="430509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Flowchart: Preparation 7"/>
          <p:cNvSpPr/>
          <p:nvPr/>
        </p:nvSpPr>
        <p:spPr>
          <a:xfrm>
            <a:off x="792366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94" y="3706418"/>
            <a:ext cx="1870658" cy="1859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405" y="1175301"/>
            <a:ext cx="793798" cy="682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32" y="961072"/>
            <a:ext cx="1956986" cy="1963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156" y="3725089"/>
            <a:ext cx="1546056" cy="1754279"/>
          </a:xfrm>
          <a:prstGeom prst="roundRect">
            <a:avLst>
              <a:gd name="adj" fmla="val 22498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278" y="4636277"/>
            <a:ext cx="824316" cy="8270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92" y="1059493"/>
            <a:ext cx="1334004" cy="9508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473" y="1453872"/>
            <a:ext cx="1275976" cy="1279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815" y="1782953"/>
            <a:ext cx="1334004" cy="950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379" y="1795655"/>
            <a:ext cx="1334004" cy="9508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257" y="1193440"/>
            <a:ext cx="793798" cy="68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462" y="1942613"/>
            <a:ext cx="793798" cy="682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405" y="1897871"/>
            <a:ext cx="793798" cy="682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894" y="3775138"/>
            <a:ext cx="824316" cy="8270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528" y="4686326"/>
            <a:ext cx="824316" cy="8270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40" y="4478271"/>
            <a:ext cx="1041235" cy="10351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229" y="3762538"/>
            <a:ext cx="787336" cy="893375"/>
          </a:xfrm>
          <a:prstGeom prst="roundRect">
            <a:avLst>
              <a:gd name="adj" fmla="val 22498"/>
            </a:avLst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490" y="4831811"/>
            <a:ext cx="682131" cy="774001"/>
          </a:xfrm>
          <a:prstGeom prst="roundRect">
            <a:avLst>
              <a:gd name="adj" fmla="val 22498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457" y="4533431"/>
            <a:ext cx="597893" cy="678418"/>
          </a:xfrm>
          <a:prstGeom prst="roundRect">
            <a:avLst>
              <a:gd name="adj" fmla="val 22498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212" y="4747086"/>
            <a:ext cx="438463" cy="497516"/>
          </a:xfrm>
          <a:prstGeom prst="roundRect">
            <a:avLst>
              <a:gd name="adj" fmla="val 22498"/>
            </a:avLst>
          </a:prstGeom>
        </p:spPr>
      </p:pic>
    </p:spTree>
    <p:extLst>
      <p:ext uri="{BB962C8B-B14F-4D97-AF65-F5344CB8AC3E}">
        <p14:creationId xmlns:p14="http://schemas.microsoft.com/office/powerpoint/2010/main" val="37501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8582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train</a:t>
            </a:r>
          </a:p>
        </p:txBody>
      </p:sp>
      <p:sp>
        <p:nvSpPr>
          <p:cNvPr id="4" name="Rounded Rectangle 2"/>
          <p:cNvSpPr/>
          <p:nvPr/>
        </p:nvSpPr>
        <p:spPr>
          <a:xfrm>
            <a:off x="4495800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 </a:t>
            </a:r>
          </a:p>
        </p:txBody>
      </p:sp>
      <p:sp>
        <p:nvSpPr>
          <p:cNvPr id="5" name="Rounded Rectangle 2"/>
          <p:cNvSpPr/>
          <p:nvPr/>
        </p:nvSpPr>
        <p:spPr>
          <a:xfrm>
            <a:off x="810577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plane   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88582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ship </a:t>
            </a:r>
          </a:p>
        </p:txBody>
      </p:sp>
      <p:sp>
        <p:nvSpPr>
          <p:cNvPr id="9" name="Rounded Rectangle 2"/>
          <p:cNvSpPr/>
          <p:nvPr/>
        </p:nvSpPr>
        <p:spPr>
          <a:xfrm>
            <a:off x="4495800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truck</a:t>
            </a:r>
          </a:p>
        </p:txBody>
      </p:sp>
      <p:sp>
        <p:nvSpPr>
          <p:cNvPr id="10" name="Rounded Rectangle 2"/>
          <p:cNvSpPr/>
          <p:nvPr/>
        </p:nvSpPr>
        <p:spPr>
          <a:xfrm>
            <a:off x="810577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boat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5341630" y="992804"/>
            <a:ext cx="1358040" cy="1730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657701" y="1110659"/>
            <a:ext cx="2210848" cy="1411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791140" y="3920699"/>
            <a:ext cx="1484744" cy="1664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27224" b="31946"/>
          <a:stretch/>
        </p:blipFill>
        <p:spPr>
          <a:xfrm flipH="1">
            <a:off x="1043818" y="1069008"/>
            <a:ext cx="3029067" cy="1495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130" y="3928965"/>
            <a:ext cx="2207419" cy="15124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915" y="4059184"/>
            <a:ext cx="2018470" cy="147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8582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Rounded Rectangle 2"/>
          <p:cNvSpPr/>
          <p:nvPr/>
        </p:nvSpPr>
        <p:spPr>
          <a:xfrm>
            <a:off x="4495800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ounded Rectangle 2"/>
          <p:cNvSpPr/>
          <p:nvPr/>
        </p:nvSpPr>
        <p:spPr>
          <a:xfrm>
            <a:off x="810577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88582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ounded Rectangle 2"/>
          <p:cNvSpPr/>
          <p:nvPr/>
        </p:nvSpPr>
        <p:spPr>
          <a:xfrm>
            <a:off x="4495800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2"/>
          <p:cNvSpPr/>
          <p:nvPr/>
        </p:nvSpPr>
        <p:spPr>
          <a:xfrm>
            <a:off x="810577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455354" y="1267216"/>
            <a:ext cx="1105424" cy="705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476126" y="3937838"/>
            <a:ext cx="1143366" cy="12819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27224" b="31946"/>
          <a:stretch/>
        </p:blipFill>
        <p:spPr>
          <a:xfrm flipH="1">
            <a:off x="1987771" y="985336"/>
            <a:ext cx="2232066" cy="11018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819" y="4251203"/>
            <a:ext cx="1345246" cy="9217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27224" b="31946"/>
          <a:stretch/>
        </p:blipFill>
        <p:spPr>
          <a:xfrm>
            <a:off x="976502" y="1740351"/>
            <a:ext cx="2232066" cy="11018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6109142" y="1011825"/>
            <a:ext cx="1358040" cy="1730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4623451" y="999410"/>
            <a:ext cx="1358040" cy="17309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9910763" y="1136213"/>
            <a:ext cx="1105424" cy="705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9454448" y="2130566"/>
            <a:ext cx="826892" cy="5280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10555617" y="1842190"/>
            <a:ext cx="826892" cy="5280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318418" y="2194506"/>
            <a:ext cx="826892" cy="5280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2685535" y="4315661"/>
            <a:ext cx="1143366" cy="12819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561" y="4106242"/>
            <a:ext cx="1345246" cy="9217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228" y="5049645"/>
            <a:ext cx="900112" cy="616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069" y="3865326"/>
            <a:ext cx="900112" cy="6167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22100" y="4116709"/>
            <a:ext cx="2579877" cy="1491773"/>
            <a:chOff x="5071725" y="4102263"/>
            <a:chExt cx="2336394" cy="135098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71725" y="4102263"/>
              <a:ext cx="962590" cy="7040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5529" y="4153862"/>
              <a:ext cx="962590" cy="70405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08084" y="4749190"/>
              <a:ext cx="962590" cy="7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6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378029" y="757575"/>
              <a:ext cx="1752237" cy="1159434"/>
              <a:chOff x="4735040" y="3706418"/>
              <a:chExt cx="2739012" cy="1859718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3394" y="3706418"/>
                <a:ext cx="1870658" cy="185971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040" y="4478271"/>
                <a:ext cx="1041235" cy="1035146"/>
              </a:xfrm>
              <a:prstGeom prst="rect">
                <a:avLst/>
              </a:prstGeom>
            </p:spPr>
          </p:pic>
        </p:grpSp>
      </p:grpSp>
      <p:grpSp>
        <p:nvGrpSpPr>
          <p:cNvPr id="46" name="Group 45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602437" y="930539"/>
              <a:ext cx="1742725" cy="1039418"/>
              <a:chOff x="1184768" y="985336"/>
              <a:chExt cx="3035069" cy="181021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 flipH="1">
                <a:off x="1987771" y="985336"/>
                <a:ext cx="2232066" cy="110182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>
                <a:off x="1184768" y="1693723"/>
                <a:ext cx="2232066" cy="1101828"/>
              </a:xfrm>
              <a:prstGeom prst="rect">
                <a:avLst/>
              </a:prstGeom>
            </p:spPr>
          </p:pic>
        </p:grpSp>
      </p:grpSp>
      <p:grpSp>
        <p:nvGrpSpPr>
          <p:cNvPr id="47" name="Group 46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45546" y="1096754"/>
              <a:ext cx="1248335" cy="934634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3822581" y="5314753"/>
            <a:ext cx="1867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MsPham0936082789"/>
          <p:cNvSpPr/>
          <p:nvPr/>
        </p:nvSpPr>
        <p:spPr>
          <a:xfrm>
            <a:off x="5347059" y="50176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9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732018" y="946049"/>
              <a:ext cx="1606558" cy="1067054"/>
              <a:chOff x="921832" y="961072"/>
              <a:chExt cx="2955617" cy="196308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832" y="961072"/>
                <a:ext cx="1956986" cy="196308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1473" y="1453872"/>
                <a:ext cx="1275976" cy="1279951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9633" y="1078469"/>
              <a:ext cx="1248335" cy="9346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55204" y="1008629"/>
              <a:ext cx="1378466" cy="883239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4066238" y="5314753"/>
            <a:ext cx="13805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5347059" y="50176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381109" y="888165"/>
              <a:ext cx="1606558" cy="1067054"/>
              <a:chOff x="921832" y="961072"/>
              <a:chExt cx="2955617" cy="196308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832" y="961072"/>
                <a:ext cx="1956986" cy="196308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1473" y="1453872"/>
                <a:ext cx="1275976" cy="1279951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770933" y="946049"/>
              <a:ext cx="1506635" cy="1022966"/>
              <a:chOff x="4735040" y="3706418"/>
              <a:chExt cx="2739012" cy="1859718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3394" y="3706418"/>
                <a:ext cx="1870658" cy="185971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040" y="4478271"/>
                <a:ext cx="1041235" cy="1035146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774027" y="1047704"/>
              <a:ext cx="1486837" cy="1045452"/>
              <a:chOff x="8174457" y="3725089"/>
              <a:chExt cx="2674755" cy="1880723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3156" y="3725089"/>
                <a:ext cx="1546056" cy="1754279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6229" y="3762538"/>
                <a:ext cx="787336" cy="893375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10490" y="4831811"/>
                <a:ext cx="682131" cy="774001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74457" y="4533431"/>
                <a:ext cx="597893" cy="678418"/>
              </a:xfrm>
              <a:prstGeom prst="roundRect">
                <a:avLst>
                  <a:gd name="adj" fmla="val 22498"/>
                </a:avLst>
              </a:prstGeom>
            </p:spPr>
          </p:pic>
        </p:grpSp>
      </p:grpSp>
      <p:sp>
        <p:nvSpPr>
          <p:cNvPr id="45" name="Rectangle 44"/>
          <p:cNvSpPr/>
          <p:nvPr/>
        </p:nvSpPr>
        <p:spPr>
          <a:xfrm>
            <a:off x="3710371" y="5314753"/>
            <a:ext cx="2092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robbots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1387985" y="45329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715</Words>
  <Application>Microsoft Office PowerPoint</Application>
  <PresentationFormat>Custom</PresentationFormat>
  <Paragraphs>189</Paragraphs>
  <Slides>37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字魂59号-创粗黑</vt:lpstr>
      <vt:lpstr>Tahoma</vt:lpstr>
      <vt:lpstr>Calibri</vt:lpstr>
      <vt:lpstr>Broadway</vt:lpstr>
      <vt:lpstr>Algerian</vt:lpstr>
      <vt:lpstr>Century Gothic</vt:lpstr>
      <vt:lpstr>Helvetica Neue</vt:lpstr>
      <vt:lpstr>Arial Black</vt:lpstr>
      <vt:lpstr>微軟正黑體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234</cp:revision>
  <dcterms:created xsi:type="dcterms:W3CDTF">2020-12-08T06:13:55Z</dcterms:created>
  <dcterms:modified xsi:type="dcterms:W3CDTF">2021-08-24T15:31:25Z</dcterms:modified>
</cp:coreProperties>
</file>