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0" r:id="rId2"/>
    <p:sldId id="304" r:id="rId3"/>
    <p:sldId id="302" r:id="rId4"/>
    <p:sldId id="292" r:id="rId5"/>
    <p:sldId id="414" r:id="rId6"/>
    <p:sldId id="360" r:id="rId7"/>
    <p:sldId id="370" r:id="rId8"/>
    <p:sldId id="371" r:id="rId9"/>
    <p:sldId id="372" r:id="rId10"/>
    <p:sldId id="373" r:id="rId11"/>
    <p:sldId id="374" r:id="rId12"/>
    <p:sldId id="334" r:id="rId13"/>
    <p:sldId id="306" r:id="rId14"/>
    <p:sldId id="369" r:id="rId15"/>
    <p:sldId id="375" r:id="rId16"/>
    <p:sldId id="387" r:id="rId17"/>
    <p:sldId id="388" r:id="rId18"/>
    <p:sldId id="356" r:id="rId19"/>
    <p:sldId id="389" r:id="rId20"/>
    <p:sldId id="337" r:id="rId21"/>
    <p:sldId id="367" r:id="rId22"/>
    <p:sldId id="390" r:id="rId23"/>
    <p:sldId id="391" r:id="rId24"/>
    <p:sldId id="392" r:id="rId25"/>
    <p:sldId id="393" r:id="rId26"/>
    <p:sldId id="395" r:id="rId27"/>
    <p:sldId id="399" r:id="rId28"/>
    <p:sldId id="398" r:id="rId29"/>
    <p:sldId id="397" r:id="rId30"/>
    <p:sldId id="396" r:id="rId31"/>
    <p:sldId id="394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338" r:id="rId40"/>
    <p:sldId id="359" r:id="rId41"/>
    <p:sldId id="331" r:id="rId42"/>
    <p:sldId id="295" r:id="rId43"/>
    <p:sldId id="329" r:id="rId44"/>
    <p:sldId id="34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/>
    <p:restoredTop sz="95231" autoAdjust="0"/>
  </p:normalViewPr>
  <p:slideViewPr>
    <p:cSldViewPr snapToGrid="0">
      <p:cViewPr varScale="1">
        <p:scale>
          <a:sx n="110" d="100"/>
          <a:sy n="110" d="100"/>
        </p:scale>
        <p:origin x="99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79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mic to listen.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listen and repeat carefully.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to show the lyrics.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60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Click the </a:t>
            </a:r>
            <a:r>
              <a:rPr lang="en-US" b="1" dirty="0"/>
              <a:t>hearts</a:t>
            </a:r>
            <a:r>
              <a:rPr lang="en-US" dirty="0"/>
              <a:t> to listen. Click the </a:t>
            </a:r>
            <a:r>
              <a:rPr lang="en-US" b="1" dirty="0"/>
              <a:t>smiling</a:t>
            </a:r>
            <a:r>
              <a:rPr lang="en-US" dirty="0"/>
              <a:t> </a:t>
            </a:r>
            <a:r>
              <a:rPr lang="en-US" b="1" dirty="0"/>
              <a:t>face</a:t>
            </a:r>
            <a:r>
              <a:rPr lang="en-US" dirty="0"/>
              <a:t> to show pictures behind. Click the </a:t>
            </a:r>
            <a:r>
              <a:rPr lang="en-US" b="1" dirty="0"/>
              <a:t>pictures</a:t>
            </a:r>
            <a:r>
              <a:rPr lang="en-US" dirty="0"/>
              <a:t> to show the words.</a:t>
            </a:r>
          </a:p>
          <a:p>
            <a:r>
              <a:rPr lang="en-US" dirty="0"/>
              <a:t>Get student to listen and repeat. </a:t>
            </a:r>
          </a:p>
          <a:p>
            <a:r>
              <a:rPr lang="en-US" dirty="0"/>
              <a:t>Focus on the sound of each word.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33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pictures and get students to say one by one.</a:t>
            </a:r>
          </a:p>
          <a:p>
            <a:r>
              <a:rPr lang="en-US" dirty="0"/>
              <a:t>Give students some time to choose the words that have the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200" i="1" dirty="0">
                <a:solidFill>
                  <a:srgbClr val="C00000"/>
                </a:solidFill>
                <a:latin typeface="Arial-ItalicMT"/>
              </a:rPr>
              <a:t>ə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/ sound.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Show answer and check students’ answers.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0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4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71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students guess who are in the picture. Then click on the picture to open it. Say their names.</a:t>
            </a:r>
          </a:p>
          <a:p>
            <a:pPr marL="0" indent="0">
              <a:buFontTx/>
              <a:buNone/>
            </a:pPr>
            <a:r>
              <a:rPr lang="en-US" dirty="0"/>
              <a:t>Ask: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What are they doing? ( talking)</a:t>
            </a:r>
          </a:p>
          <a:p>
            <a:pPr marL="228600" indent="-228600">
              <a:buFontTx/>
              <a:buAutoNum type="arabicPeriod"/>
            </a:pPr>
            <a:r>
              <a:rPr lang="en-US" dirty="0"/>
              <a:t>Can you read the question? (Where are you from?)</a:t>
            </a:r>
          </a:p>
          <a:p>
            <a:pPr marL="0" indent="0">
              <a:buFontTx/>
              <a:buNone/>
            </a:pPr>
            <a:r>
              <a:rPr lang="en-US" dirty="0"/>
              <a:t>- Click to show the conversation. Read and then listen. (click the conversation to listen) Explain to students what they have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13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8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8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1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04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Instruction: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students read the question.</a:t>
            </a:r>
          </a:p>
          <a:p>
            <a:pPr marL="171450" indent="-171450">
              <a:buFontTx/>
              <a:buChar char="-"/>
            </a:pPr>
            <a:r>
              <a:rPr lang="en-US" dirty="0"/>
              <a:t>Say that there’s a flag of a country behind the wall and they need to guess it first.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wall piece by piece to open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on the heart to show answer.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4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2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2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4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Instructions: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>
                <a:solidFill>
                  <a:srgbClr val="FF0000"/>
                </a:solidFill>
              </a:rPr>
              <a:t>Click the picture to open. Click ? To show question. Click the light bulb to show the answer.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game to students.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Make sure students pronounce the word correctly.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Review structure from previous questions.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the speakers to listen.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Click the light bulb to show the words.</a:t>
            </a:r>
          </a:p>
          <a:p>
            <a:pPr marL="171450" indent="-171450">
              <a:buFontTx/>
              <a:buChar char="-"/>
            </a:pPr>
            <a:r>
              <a:rPr lang="en-US" dirty="0"/>
              <a:t>Get student to pay attention to highlighted “a” which is </a:t>
            </a:r>
            <a:r>
              <a:rPr lang="en-US" sz="1200" i="1" dirty="0"/>
              <a:t>/ə/  sound</a:t>
            </a:r>
            <a:r>
              <a:rPr lang="en-US" dirty="0"/>
              <a:t> . Pronounce it correctly.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D85F-69B0-49D3-B6CC-D8E7C27A12BF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B211-D7C7-4C5F-A012-29899AF51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2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18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17" Type="http://schemas.openxmlformats.org/officeDocument/2006/relationships/image" Target="../media/image10.sv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30.svg"/><Relationship Id="rId5" Type="http://schemas.openxmlformats.org/officeDocument/2006/relationships/slideLayout" Target="../slideLayouts/slideLayout2.xml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2.svg"/><Relationship Id="rId4" Type="http://schemas.openxmlformats.org/officeDocument/2006/relationships/audio" Target="../media/media2.mp3"/><Relationship Id="rId9" Type="http://schemas.openxmlformats.org/officeDocument/2006/relationships/image" Target="../media/image28.svg"/><Relationship Id="rId1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microsoft.com/office/2007/relationships/media" Target="../media/media4.mp3"/><Relationship Id="rId21" Type="http://schemas.openxmlformats.org/officeDocument/2006/relationships/image" Target="../media/image46.sv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2" Type="http://schemas.openxmlformats.org/officeDocument/2006/relationships/audio" Target="../media/media3.mp3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svg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audio" Target="../media/media4.mp3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56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55.png"/><Relationship Id="rId17" Type="http://schemas.openxmlformats.org/officeDocument/2006/relationships/image" Target="../media/image58.png"/><Relationship Id="rId2" Type="http://schemas.openxmlformats.org/officeDocument/2006/relationships/audio" Target="../media/media5.mp3"/><Relationship Id="rId16" Type="http://schemas.microsoft.com/office/2007/relationships/hdphoto" Target="../media/hdphoto8.wdp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6.png"/><Relationship Id="rId5" Type="http://schemas.microsoft.com/office/2007/relationships/media" Target="../media/media7.mp3"/><Relationship Id="rId15" Type="http://schemas.openxmlformats.org/officeDocument/2006/relationships/image" Target="../media/image57.png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9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2.png"/><Relationship Id="rId5" Type="http://schemas.openxmlformats.org/officeDocument/2006/relationships/image" Target="../media/image26.png"/><Relationship Id="rId10" Type="http://schemas.openxmlformats.org/officeDocument/2006/relationships/image" Target="../media/image6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6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8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openxmlformats.org/officeDocument/2006/relationships/image" Target="../media/image78.png"/><Relationship Id="rId3" Type="http://schemas.microsoft.com/office/2007/relationships/media" Target="../media/media13.mp3"/><Relationship Id="rId7" Type="http://schemas.microsoft.com/office/2007/relationships/media" Target="../media/media15.mp3"/><Relationship Id="rId12" Type="http://schemas.openxmlformats.org/officeDocument/2006/relationships/image" Target="../media/image7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11" Type="http://schemas.openxmlformats.org/officeDocument/2006/relationships/image" Target="../media/image76.png"/><Relationship Id="rId5" Type="http://schemas.microsoft.com/office/2007/relationships/media" Target="../media/media14.mp3"/><Relationship Id="rId15" Type="http://schemas.openxmlformats.org/officeDocument/2006/relationships/image" Target="../media/image80.png"/><Relationship Id="rId10" Type="http://schemas.openxmlformats.org/officeDocument/2006/relationships/image" Target="../media/image26.png"/><Relationship Id="rId4" Type="http://schemas.openxmlformats.org/officeDocument/2006/relationships/audio" Target="../media/media13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.com.vn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>
                <a:solidFill>
                  <a:srgbClr val="00B050"/>
                </a:solidFill>
              </a:rPr>
              <a:t>Lesson 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She’s from Japan.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27206-7D1A-6C2A-8F2C-F6E8F53C5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458" y="1341783"/>
            <a:ext cx="3726062" cy="381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8EC3C-96F8-A669-BE4C-4F8D503129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58" y="1245705"/>
            <a:ext cx="3726062" cy="3816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She’s from Alpha.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ADBCB-F187-E9C5-C5BD-ABAE241BE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48" y="1341783"/>
            <a:ext cx="3707334" cy="368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E3EBE-EA69-BCF5-87B1-2DBA4D089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12" y="1341783"/>
            <a:ext cx="3707334" cy="368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47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Phonics</a:t>
            </a:r>
          </a:p>
          <a:p>
            <a:pPr algn="ctr"/>
            <a:r>
              <a:rPr lang="en-US" sz="3600" i="1" dirty="0"/>
              <a:t>/ə/ sound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lpha">
            <a:hlinkClick r:id="" action="ppaction://media"/>
            <a:extLst>
              <a:ext uri="{FF2B5EF4-FFF2-40B4-BE49-F238E27FC236}">
                <a16:creationId xmlns:a16="http://schemas.microsoft.com/office/drawing/2014/main" id="{F1F17B5E-AC7E-C984-D156-43F8D1F40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6673" y="784709"/>
            <a:ext cx="814161" cy="814161"/>
          </a:xfrm>
          <a:prstGeom prst="rect">
            <a:avLst/>
          </a:prstGeom>
        </p:spPr>
      </p:pic>
      <p:pic>
        <p:nvPicPr>
          <p:cNvPr id="10" name="india">
            <a:hlinkClick r:id="" action="ppaction://media"/>
            <a:extLst>
              <a:ext uri="{FF2B5EF4-FFF2-40B4-BE49-F238E27FC236}">
                <a16:creationId xmlns:a16="http://schemas.microsoft.com/office/drawing/2014/main" id="{D9438435-BFD4-328B-1802-E9E154B8DD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31364" y="932464"/>
            <a:ext cx="790332" cy="790332"/>
          </a:xfrm>
          <a:prstGeom prst="rect">
            <a:avLst/>
          </a:prstGeom>
        </p:spPr>
      </p:pic>
      <p:pic>
        <p:nvPicPr>
          <p:cNvPr id="2" name="Graphic 1" descr="Megaphone">
            <a:extLst>
              <a:ext uri="{FF2B5EF4-FFF2-40B4-BE49-F238E27FC236}">
                <a16:creationId xmlns:a16="http://schemas.microsoft.com/office/drawing/2014/main" id="{6165597E-F2A7-94E4-C113-0D622010B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5243" y="1892310"/>
            <a:ext cx="1437335" cy="143733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Graphic 2" descr="Megaphone">
            <a:extLst>
              <a:ext uri="{FF2B5EF4-FFF2-40B4-BE49-F238E27FC236}">
                <a16:creationId xmlns:a16="http://schemas.microsoft.com/office/drawing/2014/main" id="{2C3D8858-4803-C1CF-DB16-29B8098778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37037" y="1892310"/>
            <a:ext cx="1437335" cy="143733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52FB8-0F8D-CC8F-F34D-64D4CCF3FB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1055994"/>
            <a:ext cx="2845904" cy="2761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9A129-690B-4873-AD4A-E02E05418F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1990" y="784709"/>
            <a:ext cx="3156183" cy="31347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39ACE5CC-B8BA-7D15-5EE0-A032EF7E22AD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1072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3C739EC-FBA1-FE0A-982A-D54109437268}"/>
              </a:ext>
            </a:extLst>
          </p:cNvPr>
          <p:cNvSpPr/>
          <p:nvPr/>
        </p:nvSpPr>
        <p:spPr>
          <a:xfrm>
            <a:off x="1878498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Indi</a:t>
            </a:r>
            <a:r>
              <a:rPr lang="en-US" sz="3200" i="1" dirty="0">
                <a:solidFill>
                  <a:srgbClr val="00B0F0"/>
                </a:solidFill>
                <a:highlight>
                  <a:srgbClr val="FFFF00"/>
                </a:highlight>
              </a:rPr>
              <a:t>a</a:t>
            </a:r>
          </a:p>
        </p:txBody>
      </p:sp>
      <p:pic>
        <p:nvPicPr>
          <p:cNvPr id="14" name="Graphic 13" descr="Lightbulb and gear">
            <a:extLst>
              <a:ext uri="{FF2B5EF4-FFF2-40B4-BE49-F238E27FC236}">
                <a16:creationId xmlns:a16="http://schemas.microsoft.com/office/drawing/2014/main" id="{AE62CACA-2977-EB68-146E-3C5B0AE255B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02864" y="4629134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D71A020-D187-C430-1D22-28C975F8E291}"/>
              </a:ext>
            </a:extLst>
          </p:cNvPr>
          <p:cNvSpPr/>
          <p:nvPr/>
        </p:nvSpPr>
        <p:spPr>
          <a:xfrm>
            <a:off x="8269359" y="4505898"/>
            <a:ext cx="3528392" cy="952153"/>
          </a:xfrm>
          <a:prstGeom prst="wedgeRoundRectCallout">
            <a:avLst>
              <a:gd name="adj1" fmla="val 24519"/>
              <a:gd name="adj2" fmla="val -45017"/>
              <a:gd name="adj3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C00000"/>
                </a:solidFill>
              </a:rPr>
              <a:t>Alph</a:t>
            </a:r>
            <a:r>
              <a:rPr lang="en-US" sz="3200" i="1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B1DD17-A914-FA42-C361-8E0EBA713B25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17" name="Flowchart: Off-page Connector 16">
              <a:extLst>
                <a:ext uri="{FF2B5EF4-FFF2-40B4-BE49-F238E27FC236}">
                  <a16:creationId xmlns:a16="http://schemas.microsoft.com/office/drawing/2014/main" id="{B6C05680-0CC9-C2EA-7749-7A940DE8ADCA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8FF764-7A8E-0C19-4AF8-009ECCABA38D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0C6042-4F7C-CA5C-6D8E-5133A52C72F0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1. Listen </a:t>
            </a:r>
            <a:r>
              <a:rPr lang="en-US" sz="3200" b="1"/>
              <a:t>and repeat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76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 a a">
            <a:hlinkClick r:id="" action="ppaction://media"/>
            <a:extLst>
              <a:ext uri="{FF2B5EF4-FFF2-40B4-BE49-F238E27FC236}">
                <a16:creationId xmlns:a16="http://schemas.microsoft.com/office/drawing/2014/main" id="{3B517459-0482-5183-A5CD-8EDD156CDC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7945" y="1008094"/>
            <a:ext cx="1057480" cy="1057480"/>
          </a:xfrm>
          <a:prstGeom prst="rect">
            <a:avLst/>
          </a:prstGeom>
        </p:spPr>
      </p:pic>
      <p:pic>
        <p:nvPicPr>
          <p:cNvPr id="7" name="india alpha aaa">
            <a:hlinkClick r:id="" action="ppaction://media"/>
            <a:extLst>
              <a:ext uri="{FF2B5EF4-FFF2-40B4-BE49-F238E27FC236}">
                <a16:creationId xmlns:a16="http://schemas.microsoft.com/office/drawing/2014/main" id="{0684C3B7-1B27-2A49-BD79-D14E0041FC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52365" y="3257467"/>
            <a:ext cx="857614" cy="857614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9A43D02A-21E2-0E59-3790-B863EE00E446}"/>
              </a:ext>
            </a:extLst>
          </p:cNvPr>
          <p:cNvSpPr/>
          <p:nvPr/>
        </p:nvSpPr>
        <p:spPr>
          <a:xfrm>
            <a:off x="1731645" y="810661"/>
            <a:ext cx="4892682" cy="185875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B488D6-5B87-6B4D-CD80-C90E6082B8DF}"/>
              </a:ext>
            </a:extLst>
          </p:cNvPr>
          <p:cNvGrpSpPr/>
          <p:nvPr/>
        </p:nvGrpSpPr>
        <p:grpSpPr>
          <a:xfrm>
            <a:off x="218662" y="186598"/>
            <a:ext cx="964098" cy="769441"/>
            <a:chOff x="218662" y="186598"/>
            <a:chExt cx="964098" cy="769441"/>
          </a:xfrm>
        </p:grpSpPr>
        <p:sp>
          <p:nvSpPr>
            <p:cNvPr id="2" name="Flowchart: Off-page Connector 1">
              <a:extLst>
                <a:ext uri="{FF2B5EF4-FFF2-40B4-BE49-F238E27FC236}">
                  <a16:creationId xmlns:a16="http://schemas.microsoft.com/office/drawing/2014/main" id="{44012D6C-615B-4D22-8C74-B2918205EA03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F7912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11E532-35D4-015B-CEAF-A8A01EEB2F74}"/>
                </a:ext>
              </a:extLst>
            </p:cNvPr>
            <p:cNvSpPr txBox="1"/>
            <p:nvPr/>
          </p:nvSpPr>
          <p:spPr>
            <a:xfrm>
              <a:off x="437321" y="186598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E0B197F-6D90-9EC3-A3BC-AD54210D7A03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Listen and chant.</a:t>
            </a:r>
          </a:p>
        </p:txBody>
      </p:sp>
      <p:pic>
        <p:nvPicPr>
          <p:cNvPr id="6" name="Graphic 5" descr="Music notation">
            <a:extLst>
              <a:ext uri="{FF2B5EF4-FFF2-40B4-BE49-F238E27FC236}">
                <a16:creationId xmlns:a16="http://schemas.microsoft.com/office/drawing/2014/main" id="{A93A6023-FF30-A3A3-9635-0802E8480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36479" y="-430265"/>
            <a:ext cx="2918200" cy="2918200"/>
          </a:xfrm>
          <a:prstGeom prst="rect">
            <a:avLst/>
          </a:prstGeom>
        </p:spPr>
      </p:pic>
      <p:pic>
        <p:nvPicPr>
          <p:cNvPr id="8" name="Graphic 7" descr="Music notes">
            <a:extLst>
              <a:ext uri="{FF2B5EF4-FFF2-40B4-BE49-F238E27FC236}">
                <a16:creationId xmlns:a16="http://schemas.microsoft.com/office/drawing/2014/main" id="{FE776D61-9313-E1E3-4521-498E4F4A00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4441" y="4691969"/>
            <a:ext cx="1079353" cy="1079353"/>
          </a:xfrm>
          <a:prstGeom prst="rect">
            <a:avLst/>
          </a:prstGeom>
        </p:spPr>
      </p:pic>
      <p:pic>
        <p:nvPicPr>
          <p:cNvPr id="10" name="Graphic 9" descr="Music note">
            <a:extLst>
              <a:ext uri="{FF2B5EF4-FFF2-40B4-BE49-F238E27FC236}">
                <a16:creationId xmlns:a16="http://schemas.microsoft.com/office/drawing/2014/main" id="{0B722E4F-FCA6-C7D8-F60F-958B4D9A15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4783" y="5414777"/>
            <a:ext cx="1079353" cy="1079353"/>
          </a:xfrm>
          <a:prstGeom prst="rect">
            <a:avLst/>
          </a:prstGeom>
        </p:spPr>
      </p:pic>
      <p:pic>
        <p:nvPicPr>
          <p:cNvPr id="12" name="Graphic 11" descr="Treble clef">
            <a:extLst>
              <a:ext uri="{FF2B5EF4-FFF2-40B4-BE49-F238E27FC236}">
                <a16:creationId xmlns:a16="http://schemas.microsoft.com/office/drawing/2014/main" id="{6A5D5B8C-AB68-BF12-C17C-AB62DB505E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0626" y="660685"/>
            <a:ext cx="1079353" cy="1079353"/>
          </a:xfrm>
          <a:prstGeom prst="rect">
            <a:avLst/>
          </a:prstGeom>
        </p:spPr>
      </p:pic>
      <p:pic>
        <p:nvPicPr>
          <p:cNvPr id="26" name="Graphic 25" descr="Treble clef">
            <a:extLst>
              <a:ext uri="{FF2B5EF4-FFF2-40B4-BE49-F238E27FC236}">
                <a16:creationId xmlns:a16="http://schemas.microsoft.com/office/drawing/2014/main" id="{531E53AF-87E1-8F89-0E14-DEC0EAE39D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1699" y="4995236"/>
            <a:ext cx="1079353" cy="1079353"/>
          </a:xfrm>
          <a:prstGeom prst="rect">
            <a:avLst/>
          </a:prstGeom>
        </p:spPr>
      </p:pic>
      <p:pic>
        <p:nvPicPr>
          <p:cNvPr id="27" name="Graphic 26" descr="Music notes">
            <a:extLst>
              <a:ext uri="{FF2B5EF4-FFF2-40B4-BE49-F238E27FC236}">
                <a16:creationId xmlns:a16="http://schemas.microsoft.com/office/drawing/2014/main" id="{8BCB9D81-151A-BBA8-5881-E5BE747772F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09979" y="5305304"/>
            <a:ext cx="1079353" cy="1079353"/>
          </a:xfrm>
          <a:prstGeom prst="rect">
            <a:avLst/>
          </a:prstGeom>
        </p:spPr>
      </p:pic>
      <p:pic>
        <p:nvPicPr>
          <p:cNvPr id="30" name="Graphic 29" descr="Music notes">
            <a:extLst>
              <a:ext uri="{FF2B5EF4-FFF2-40B4-BE49-F238E27FC236}">
                <a16:creationId xmlns:a16="http://schemas.microsoft.com/office/drawing/2014/main" id="{C90A835C-0655-66F9-7BCC-9301D4F47A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14256675" y="7583044"/>
            <a:ext cx="914400" cy="914400"/>
          </a:xfrm>
          <a:prstGeom prst="rect">
            <a:avLst/>
          </a:prstGeom>
        </p:spPr>
      </p:pic>
      <p:pic>
        <p:nvPicPr>
          <p:cNvPr id="31" name="Graphic 30" descr="Music note">
            <a:extLst>
              <a:ext uri="{FF2B5EF4-FFF2-40B4-BE49-F238E27FC236}">
                <a16:creationId xmlns:a16="http://schemas.microsoft.com/office/drawing/2014/main" id="{B5897A26-15AC-CBA7-8F0A-DC228B8BB2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15002" y="350306"/>
            <a:ext cx="1079353" cy="1079353"/>
          </a:xfrm>
          <a:prstGeom prst="rect">
            <a:avLst/>
          </a:prstGeom>
        </p:spPr>
      </p:pic>
      <p:pic>
        <p:nvPicPr>
          <p:cNvPr id="32" name="Graphic 31" descr="Music note">
            <a:extLst>
              <a:ext uri="{FF2B5EF4-FFF2-40B4-BE49-F238E27FC236}">
                <a16:creationId xmlns:a16="http://schemas.microsoft.com/office/drawing/2014/main" id="{E0BD68F2-6AAD-246B-DD64-86356DB11E3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090767" y="4765627"/>
            <a:ext cx="1079353" cy="1079353"/>
          </a:xfrm>
          <a:prstGeom prst="rect">
            <a:avLst/>
          </a:prstGeom>
        </p:spPr>
      </p:pic>
      <p:pic>
        <p:nvPicPr>
          <p:cNvPr id="14" name="Graphic 13" descr="Radio microphone">
            <a:extLst>
              <a:ext uri="{FF2B5EF4-FFF2-40B4-BE49-F238E27FC236}">
                <a16:creationId xmlns:a16="http://schemas.microsoft.com/office/drawing/2014/main" id="{FF96957C-45A0-5FAC-0549-EDD8D6A81FA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64783" y="1320978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6" name="Graphic 35" descr="Radio microphone">
            <a:extLst>
              <a:ext uri="{FF2B5EF4-FFF2-40B4-BE49-F238E27FC236}">
                <a16:creationId xmlns:a16="http://schemas.microsoft.com/office/drawing/2014/main" id="{376B3A33-10C1-A919-EBF1-BA0F4E77AE4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55902" y="3686274"/>
            <a:ext cx="1079353" cy="1079353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221372-E54B-DF2E-132E-6C29A46CA61F}"/>
              </a:ext>
            </a:extLst>
          </p:cNvPr>
          <p:cNvSpPr txBox="1"/>
          <p:nvPr/>
        </p:nvSpPr>
        <p:spPr>
          <a:xfrm>
            <a:off x="1993021" y="1143550"/>
            <a:ext cx="46802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</a:p>
          <a:p>
            <a:pPr algn="ctr"/>
            <a:r>
              <a:rPr lang="en-US" sz="3200" i="1" dirty="0">
                <a:solidFill>
                  <a:srgbClr val="0070C0"/>
                </a:solidFill>
                <a:latin typeface="Arial-ItalicMT"/>
              </a:rPr>
              <a:t>/ə/, /ə/, /ə/,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AE5639AD-6643-4D90-FEE4-1C058A7B72BC}"/>
              </a:ext>
            </a:extLst>
          </p:cNvPr>
          <p:cNvSpPr/>
          <p:nvPr/>
        </p:nvSpPr>
        <p:spPr>
          <a:xfrm>
            <a:off x="4806500" y="2721469"/>
            <a:ext cx="4892682" cy="223077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DF09FF-4615-6C13-52FC-8050E8CB1E54}"/>
              </a:ext>
            </a:extLst>
          </p:cNvPr>
          <p:cNvSpPr txBox="1"/>
          <p:nvPr/>
        </p:nvSpPr>
        <p:spPr>
          <a:xfrm>
            <a:off x="5018950" y="2924534"/>
            <a:ext cx="46802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India, Alpha,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/ə/, /ə/, /ə/.</a:t>
            </a:r>
          </a:p>
          <a:p>
            <a:pPr algn="ctr"/>
            <a:r>
              <a:rPr lang="en-US" sz="3200" i="1" dirty="0">
                <a:solidFill>
                  <a:srgbClr val="C00000"/>
                </a:solidFill>
                <a:latin typeface="Arial-ItalicMT"/>
              </a:rPr>
              <a:t>(x2)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11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3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7" grpId="0" animBg="1"/>
      <p:bldP spid="28" grpId="0"/>
      <p:bldP spid="37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taly">
            <a:hlinkClick r:id="" action="ppaction://media"/>
            <a:extLst>
              <a:ext uri="{FF2B5EF4-FFF2-40B4-BE49-F238E27FC236}">
                <a16:creationId xmlns:a16="http://schemas.microsoft.com/office/drawing/2014/main" id="{05195ABF-DCD4-9FF1-97B0-89AB9AE67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45078" y="3545795"/>
            <a:ext cx="993513" cy="993513"/>
          </a:xfrm>
          <a:prstGeom prst="rect">
            <a:avLst/>
          </a:prstGeom>
        </p:spPr>
      </p:pic>
      <p:pic>
        <p:nvPicPr>
          <p:cNvPr id="13" name="india">
            <a:hlinkClick r:id="" action="ppaction://media"/>
            <a:extLst>
              <a:ext uri="{FF2B5EF4-FFF2-40B4-BE49-F238E27FC236}">
                <a16:creationId xmlns:a16="http://schemas.microsoft.com/office/drawing/2014/main" id="{8C383DBD-62C3-51C0-31C5-1CE219022D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12639" y="3660399"/>
            <a:ext cx="878909" cy="878909"/>
          </a:xfrm>
          <a:prstGeom prst="rect">
            <a:avLst/>
          </a:prstGeom>
        </p:spPr>
      </p:pic>
      <p:pic>
        <p:nvPicPr>
          <p:cNvPr id="14" name="japan">
            <a:hlinkClick r:id="" action="ppaction://media"/>
            <a:extLst>
              <a:ext uri="{FF2B5EF4-FFF2-40B4-BE49-F238E27FC236}">
                <a16:creationId xmlns:a16="http://schemas.microsoft.com/office/drawing/2014/main" id="{82631B28-25BE-2015-968C-37E9181ACA2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9908" y="3545795"/>
            <a:ext cx="993513" cy="993513"/>
          </a:xfrm>
          <a:prstGeom prst="rect">
            <a:avLst/>
          </a:prstGeom>
        </p:spPr>
      </p:pic>
      <p:pic>
        <p:nvPicPr>
          <p:cNvPr id="15" name="alpha">
            <a:hlinkClick r:id="" action="ppaction://media"/>
            <a:extLst>
              <a:ext uri="{FF2B5EF4-FFF2-40B4-BE49-F238E27FC236}">
                <a16:creationId xmlns:a16="http://schemas.microsoft.com/office/drawing/2014/main" id="{71016279-4872-B740-A6B0-6B7B5F5AE9B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10604" y="3560393"/>
            <a:ext cx="978915" cy="97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3B5F7-4107-5B2C-DE80-329B2F18E0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893" y="2810147"/>
            <a:ext cx="2062969" cy="1396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EDA49-77C0-5EE1-5E58-D8AF507451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9415" y="2757487"/>
            <a:ext cx="2124075" cy="134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1554A0-EA02-AEDA-4776-406F60E030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413" y="2663709"/>
            <a:ext cx="2032842" cy="1459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B581E-EE2E-9FC6-F694-A43AA26579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069" y="2768484"/>
            <a:ext cx="2028825" cy="1438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Listen and repeat.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7" name="Heart 56">
            <a:extLst>
              <a:ext uri="{FF2B5EF4-FFF2-40B4-BE49-F238E27FC236}">
                <a16:creationId xmlns:a16="http://schemas.microsoft.com/office/drawing/2014/main" id="{AD0B1E2D-5277-1056-9FBE-18767F1F1985}"/>
              </a:ext>
            </a:extLst>
          </p:cNvPr>
          <p:cNvSpPr/>
          <p:nvPr/>
        </p:nvSpPr>
        <p:spPr>
          <a:xfrm>
            <a:off x="818458" y="1446271"/>
            <a:ext cx="795130" cy="606799"/>
          </a:xfrm>
          <a:prstGeom prst="heart">
            <a:avLst/>
          </a:prstGeom>
          <a:solidFill>
            <a:srgbClr val="EFB0C9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96" name="Heart 95">
            <a:extLst>
              <a:ext uri="{FF2B5EF4-FFF2-40B4-BE49-F238E27FC236}">
                <a16:creationId xmlns:a16="http://schemas.microsoft.com/office/drawing/2014/main" id="{61598CDE-5186-9CD6-63CD-F3261B412C6A}"/>
              </a:ext>
            </a:extLst>
          </p:cNvPr>
          <p:cNvSpPr/>
          <p:nvPr/>
        </p:nvSpPr>
        <p:spPr>
          <a:xfrm>
            <a:off x="4023628" y="1446271"/>
            <a:ext cx="795130" cy="606799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8" name="Heart 97">
            <a:extLst>
              <a:ext uri="{FF2B5EF4-FFF2-40B4-BE49-F238E27FC236}">
                <a16:creationId xmlns:a16="http://schemas.microsoft.com/office/drawing/2014/main" id="{5E889934-88C9-9F1E-9AD9-042872F3C035}"/>
              </a:ext>
            </a:extLst>
          </p:cNvPr>
          <p:cNvSpPr/>
          <p:nvPr/>
        </p:nvSpPr>
        <p:spPr>
          <a:xfrm>
            <a:off x="7228798" y="1446271"/>
            <a:ext cx="795130" cy="606799"/>
          </a:xfrm>
          <a:prstGeom prst="heart">
            <a:avLst/>
          </a:prstGeom>
          <a:solidFill>
            <a:srgbClr val="B9D6F3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0" name="Heart 99">
            <a:extLst>
              <a:ext uri="{FF2B5EF4-FFF2-40B4-BE49-F238E27FC236}">
                <a16:creationId xmlns:a16="http://schemas.microsoft.com/office/drawing/2014/main" id="{A1FB5A60-8B65-70E6-57BB-E18230497FD7}"/>
              </a:ext>
            </a:extLst>
          </p:cNvPr>
          <p:cNvSpPr/>
          <p:nvPr/>
        </p:nvSpPr>
        <p:spPr>
          <a:xfrm>
            <a:off x="10433967" y="1446271"/>
            <a:ext cx="795130" cy="606799"/>
          </a:xfrm>
          <a:prstGeom prst="hear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83" name="Smiley Face 82">
            <a:extLst>
              <a:ext uri="{FF2B5EF4-FFF2-40B4-BE49-F238E27FC236}">
                <a16:creationId xmlns:a16="http://schemas.microsoft.com/office/drawing/2014/main" id="{6A269325-4A2E-D48A-D0B8-BBFC746C5897}"/>
              </a:ext>
            </a:extLst>
          </p:cNvPr>
          <p:cNvSpPr/>
          <p:nvPr/>
        </p:nvSpPr>
        <p:spPr>
          <a:xfrm>
            <a:off x="0" y="2239110"/>
            <a:ext cx="2512711" cy="2436586"/>
          </a:xfrm>
          <a:prstGeom prst="smileyFace">
            <a:avLst/>
          </a:prstGeom>
          <a:solidFill>
            <a:srgbClr val="F4C2D7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miley Face 96">
            <a:extLst>
              <a:ext uri="{FF2B5EF4-FFF2-40B4-BE49-F238E27FC236}">
                <a16:creationId xmlns:a16="http://schemas.microsoft.com/office/drawing/2014/main" id="{5098BDDF-550F-EBEB-8E0A-5B401D58CFB2}"/>
              </a:ext>
            </a:extLst>
          </p:cNvPr>
          <p:cNvSpPr/>
          <p:nvPr/>
        </p:nvSpPr>
        <p:spPr>
          <a:xfrm>
            <a:off x="3212032" y="2239110"/>
            <a:ext cx="2512711" cy="24365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iley Face 98">
            <a:extLst>
              <a:ext uri="{FF2B5EF4-FFF2-40B4-BE49-F238E27FC236}">
                <a16:creationId xmlns:a16="http://schemas.microsoft.com/office/drawing/2014/main" id="{2CB8941F-87BA-5BE3-D308-D356F4B2694A}"/>
              </a:ext>
            </a:extLst>
          </p:cNvPr>
          <p:cNvSpPr/>
          <p:nvPr/>
        </p:nvSpPr>
        <p:spPr>
          <a:xfrm>
            <a:off x="6424064" y="2239110"/>
            <a:ext cx="2512711" cy="2436586"/>
          </a:xfrm>
          <a:prstGeom prst="smileyFace">
            <a:avLst/>
          </a:prstGeom>
          <a:solidFill>
            <a:srgbClr val="B9D6F3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iley Face 100">
            <a:extLst>
              <a:ext uri="{FF2B5EF4-FFF2-40B4-BE49-F238E27FC236}">
                <a16:creationId xmlns:a16="http://schemas.microsoft.com/office/drawing/2014/main" id="{558C9A0A-C8B4-C639-E92E-955781A710D8}"/>
              </a:ext>
            </a:extLst>
          </p:cNvPr>
          <p:cNvSpPr/>
          <p:nvPr/>
        </p:nvSpPr>
        <p:spPr>
          <a:xfrm>
            <a:off x="9636095" y="2239110"/>
            <a:ext cx="2512711" cy="2436586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646A762-046E-CE17-6C7F-331D84842CF9}"/>
              </a:ext>
            </a:extLst>
          </p:cNvPr>
          <p:cNvSpPr/>
          <p:nvPr/>
        </p:nvSpPr>
        <p:spPr>
          <a:xfrm>
            <a:off x="295998" y="5019261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J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pan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F9CB6B-FA76-E04B-FC47-80F404A9C60B}"/>
              </a:ext>
            </a:extLst>
          </p:cNvPr>
          <p:cNvSpPr/>
          <p:nvPr/>
        </p:nvSpPr>
        <p:spPr>
          <a:xfrm>
            <a:off x="3582327" y="5009528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It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  <a:r>
              <a:rPr lang="en-US" sz="2400" dirty="0">
                <a:solidFill>
                  <a:srgbClr val="C00000"/>
                </a:solidFill>
              </a:rPr>
              <a:t>ly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F787FD4-8E32-F497-AF8D-AA9DA484137D}"/>
              </a:ext>
            </a:extLst>
          </p:cNvPr>
          <p:cNvSpPr/>
          <p:nvPr/>
        </p:nvSpPr>
        <p:spPr>
          <a:xfrm>
            <a:off x="6699969" y="5019261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Indi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0FB933-FD77-759B-FFFE-396366B9D75E}"/>
              </a:ext>
            </a:extLst>
          </p:cNvPr>
          <p:cNvSpPr/>
          <p:nvPr/>
        </p:nvSpPr>
        <p:spPr>
          <a:xfrm>
            <a:off x="9999162" y="5009528"/>
            <a:ext cx="2062969" cy="58640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Alph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0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animBg="1"/>
      <p:bldP spid="2" grpId="0" animBg="1"/>
      <p:bldP spid="83" grpId="0" animBg="1"/>
      <p:bldP spid="97" grpId="0" animBg="1"/>
      <p:bldP spid="99" grpId="0" animBg="1"/>
      <p:bldP spid="101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5CC11-7E8F-125C-EE11-19F62B9BC9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8868"/>
            <a:ext cx="12192000" cy="26402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12B4B-800C-9BC4-904F-B0D0DA76CEED}"/>
              </a:ext>
            </a:extLst>
          </p:cNvPr>
          <p:cNvSpPr/>
          <p:nvPr/>
        </p:nvSpPr>
        <p:spPr>
          <a:xfrm>
            <a:off x="160223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0538CC-DD70-BE40-E1A5-4D9907A0EFDD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circle the words with /</a:t>
            </a:r>
            <a:r>
              <a:rPr lang="en-US" sz="2800" i="1" dirty="0">
                <a:solidFill>
                  <a:srgbClr val="C00000"/>
                </a:solidFill>
                <a:latin typeface="Arial-ItalicMT"/>
              </a:rPr>
              <a:t> ə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/ sound.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9DFA66-E413-D0CE-7AAC-676D9FECCACD}"/>
              </a:ext>
            </a:extLst>
          </p:cNvPr>
          <p:cNvSpPr/>
          <p:nvPr/>
        </p:nvSpPr>
        <p:spPr>
          <a:xfrm>
            <a:off x="4015304" y="2165559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BE658C-29F7-10A3-F5A9-1ED585587269}"/>
              </a:ext>
            </a:extLst>
          </p:cNvPr>
          <p:cNvSpPr/>
          <p:nvPr/>
        </p:nvSpPr>
        <p:spPr>
          <a:xfrm>
            <a:off x="6174042" y="2165559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F9B0C7-CA80-BC2C-74ED-BF0B68D69710}"/>
              </a:ext>
            </a:extLst>
          </p:cNvPr>
          <p:cNvSpPr/>
          <p:nvPr/>
        </p:nvSpPr>
        <p:spPr>
          <a:xfrm>
            <a:off x="8142673" y="2250597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9403FE-5F42-1922-8EDB-ACEDF7846B99}"/>
              </a:ext>
            </a:extLst>
          </p:cNvPr>
          <p:cNvSpPr/>
          <p:nvPr/>
        </p:nvSpPr>
        <p:spPr>
          <a:xfrm>
            <a:off x="10059714" y="2236424"/>
            <a:ext cx="2080696" cy="25268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Phonics</a:t>
            </a:r>
            <a:endParaRPr lang="en-US" b="1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7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71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Listening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00DB1BA-4391-DC9F-FB68-0C6C9F69559E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 are you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ED40CD9-5397-75E2-2DB9-F6B19F1238B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I’m from….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55FB1B9-5F1A-65BB-AB7B-53CB3B468E1E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Where’s he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0A7A744-2602-8826-AD03-DD1364EBBC14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He’s from….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675694" y="3864557"/>
            <a:ext cx="3271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 alpha">
            <a:hlinkClick r:id="" action="ppaction://media"/>
            <a:extLst>
              <a:ext uri="{FF2B5EF4-FFF2-40B4-BE49-F238E27FC236}">
                <a16:creationId xmlns:a16="http://schemas.microsoft.com/office/drawing/2014/main" id="{03EEAB44-6D8F-5D3B-EF3E-7369869F2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2470" y="2822318"/>
            <a:ext cx="1004511" cy="1004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C64F77-0CA1-D876-A134-4DE8AC39EE4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6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7E21E-2277-0D17-429D-203E8769BA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ghtScreen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53" y="1400267"/>
            <a:ext cx="4831826" cy="299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FEB1A-4DDC-8D73-2088-770C09A9BE1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50" y="1685469"/>
            <a:ext cx="6927101" cy="2422709"/>
          </a:xfrm>
          <a:prstGeom prst="roundRect">
            <a:avLst>
              <a:gd name="adj" fmla="val 117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570955" y="2432554"/>
            <a:ext cx="5355496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570955" y="3074709"/>
            <a:ext cx="5355496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2 usa">
            <a:hlinkClick r:id="" action="ppaction://media"/>
            <a:extLst>
              <a:ext uri="{FF2B5EF4-FFF2-40B4-BE49-F238E27FC236}">
                <a16:creationId xmlns:a16="http://schemas.microsoft.com/office/drawing/2014/main" id="{9AF9C9B5-701A-A718-192E-0823D3D51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274" y="1517113"/>
            <a:ext cx="1089352" cy="1089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4182DE-4446-2EB7-8341-9A8D045ACE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422" y="1484433"/>
            <a:ext cx="6475543" cy="3577721"/>
          </a:xfrm>
          <a:prstGeom prst="roundRect">
            <a:avLst>
              <a:gd name="adj" fmla="val 88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7156626" y="2139869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7156626" y="2773109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56EE-E6CE-D4A9-40CB-47433C27F5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35" y="1464009"/>
            <a:ext cx="5308873" cy="2936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7156626" y="3429000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7156626" y="4062240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284826" y="311806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USA.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7156626" y="3429000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U-S-A?</a:t>
            </a:r>
          </a:p>
        </p:txBody>
      </p:sp>
    </p:spTree>
    <p:extLst>
      <p:ext uri="{BB962C8B-B14F-4D97-AF65-F5344CB8AC3E}">
        <p14:creationId xmlns:p14="http://schemas.microsoft.com/office/powerpoint/2010/main" val="14138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60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3 uk full">
            <a:hlinkClick r:id="" action="ppaction://media"/>
            <a:extLst>
              <a:ext uri="{FF2B5EF4-FFF2-40B4-BE49-F238E27FC236}">
                <a16:creationId xmlns:a16="http://schemas.microsoft.com/office/drawing/2014/main" id="{65B9620A-F7DA-6D90-89ED-1556A7D910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78143" y="1781308"/>
            <a:ext cx="1079926" cy="1079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AF109-4DAE-4F58-DECE-2D7E402AC9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251" y="1051143"/>
            <a:ext cx="6699384" cy="4845505"/>
          </a:xfrm>
          <a:prstGeom prst="roundRect">
            <a:avLst>
              <a:gd name="adj" fmla="val 73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55D8F7-C7D3-1B07-A9B6-E2AE9280E95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6403"/>
            <a:ext cx="4666268" cy="57566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860C58-3F81-368B-EF07-153F56463C36}"/>
              </a:ext>
            </a:extLst>
          </p:cNvPr>
          <p:cNvSpPr/>
          <p:nvPr/>
        </p:nvSpPr>
        <p:spPr>
          <a:xfrm>
            <a:off x="6682960" y="1596896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70A22A-2A02-FD84-D98F-4951E843359C}"/>
              </a:ext>
            </a:extLst>
          </p:cNvPr>
          <p:cNvSpPr/>
          <p:nvPr/>
        </p:nvSpPr>
        <p:spPr>
          <a:xfrm>
            <a:off x="6682960" y="2230136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7E33F0-BE0F-8FAA-C933-C31B9A6DEF49}"/>
              </a:ext>
            </a:extLst>
          </p:cNvPr>
          <p:cNvSpPr/>
          <p:nvPr/>
        </p:nvSpPr>
        <p:spPr>
          <a:xfrm>
            <a:off x="6682960" y="2886027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63D2AB3-2237-0ACF-86B8-5FEE6D048E91}"/>
              </a:ext>
            </a:extLst>
          </p:cNvPr>
          <p:cNvSpPr/>
          <p:nvPr/>
        </p:nvSpPr>
        <p:spPr>
          <a:xfrm>
            <a:off x="6682960" y="3519267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C91792-550F-FD58-E94A-37E6981946C9}"/>
              </a:ext>
            </a:extLst>
          </p:cNvPr>
          <p:cNvSpPr/>
          <p:nvPr/>
        </p:nvSpPr>
        <p:spPr>
          <a:xfrm>
            <a:off x="10030303" y="2861234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98E94-C30D-663A-948B-4E537CEEE96C}"/>
              </a:ext>
            </a:extLst>
          </p:cNvPr>
          <p:cNvSpPr/>
          <p:nvPr/>
        </p:nvSpPr>
        <p:spPr>
          <a:xfrm>
            <a:off x="6685287" y="294774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U-K?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30192-DB34-00CD-C951-4F4EE0B33B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80" y="1051143"/>
            <a:ext cx="4678487" cy="52554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E6435C-FFEA-1A80-7081-6C5E6D91A564}"/>
              </a:ext>
            </a:extLst>
          </p:cNvPr>
          <p:cNvSpPr/>
          <p:nvPr/>
        </p:nvSpPr>
        <p:spPr>
          <a:xfrm>
            <a:off x="9627277" y="3580989"/>
            <a:ext cx="1545996" cy="4593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the UK.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710E86-6616-C0A2-01C5-E2C1FD9EDAC4}"/>
              </a:ext>
            </a:extLst>
          </p:cNvPr>
          <p:cNvSpPr/>
          <p:nvPr/>
        </p:nvSpPr>
        <p:spPr>
          <a:xfrm>
            <a:off x="6682960" y="4268958"/>
            <a:ext cx="4893339" cy="499730"/>
          </a:xfrm>
          <a:prstGeom prst="roundRect">
            <a:avLst/>
          </a:prstGeom>
          <a:solidFill>
            <a:srgbClr val="B9D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D65AA0-16C9-5305-7291-01CFD2F03EC7}"/>
              </a:ext>
            </a:extLst>
          </p:cNvPr>
          <p:cNvSpPr/>
          <p:nvPr/>
        </p:nvSpPr>
        <p:spPr>
          <a:xfrm>
            <a:off x="6682960" y="4902198"/>
            <a:ext cx="4893339" cy="499730"/>
          </a:xfrm>
          <a:prstGeom prst="roundRect">
            <a:avLst/>
          </a:prstGeom>
          <a:solidFill>
            <a:srgbClr val="F4C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02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2" grpId="0" animBg="1"/>
      <p:bldP spid="17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130620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54DE956C-96D7-092D-3C14-A598A067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786" y="1360309"/>
            <a:ext cx="4816183" cy="47835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Alfie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He’s from Alpha.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8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13FA0D3-C3D0-6FA1-E781-1D2F2BA7B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6203" y="1270811"/>
            <a:ext cx="4788517" cy="490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She’s from Japan.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F2F971EA-1823-1AC4-8AD2-707B65CFC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510" y="1378255"/>
            <a:ext cx="4784415" cy="464230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75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I’m from India.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5D00AF4C-525C-B716-66B4-08CA3E123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2920" y="1507980"/>
            <a:ext cx="4614307" cy="4489172"/>
          </a:xfrm>
          <a:prstGeom prst="round2DiagRect">
            <a:avLst>
              <a:gd name="adj1" fmla="val 16667"/>
              <a:gd name="adj2" fmla="val 0"/>
            </a:avLst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He’s from Italy.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use ….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USA, the UK, Italy, India, Japan, Alpha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I'm from the USA.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Where's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She's from Japan.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where people are from.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2767B4F-6D6C-71FF-4D42-561765738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825" y="1571106"/>
            <a:ext cx="4508674" cy="44626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B050"/>
          </a:solidFill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Where’s Nick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He’s from the UK.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CEF7AA2-50D0-D584-F0A8-557A852F9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7342" y="1223053"/>
            <a:ext cx="4818080" cy="4867077"/>
          </a:xfrm>
          <a:prstGeom prst="round2DiagRect">
            <a:avLst>
              <a:gd name="adj1" fmla="val 16667"/>
              <a:gd name="adj2" fmla="val 0"/>
            </a:avLst>
          </a:prstGeom>
          <a:blipFill>
            <a:blip r:embed="rId5"/>
            <a:tile tx="0" ty="0" sx="100000" sy="100000" flip="none" algn="tl"/>
          </a:blip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8AA412-32BC-8FE5-0244-55F29E70B8BD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Guess what country behind the wall?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6A38E-163C-88CB-016F-F2457CE10322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49A411-7595-9344-B11B-AE5F779F65D4}"/>
              </a:ext>
            </a:extLst>
          </p:cNvPr>
          <p:cNvSpPr/>
          <p:nvPr/>
        </p:nvSpPr>
        <p:spPr>
          <a:xfrm>
            <a:off x="694451" y="1171163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8FD316-0BF0-F381-6438-74073D41543B}"/>
              </a:ext>
            </a:extLst>
          </p:cNvPr>
          <p:cNvSpPr/>
          <p:nvPr/>
        </p:nvSpPr>
        <p:spPr>
          <a:xfrm>
            <a:off x="2305041" y="1171163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FF4955-2211-2104-0EDA-EBC4E5A76E46}"/>
              </a:ext>
            </a:extLst>
          </p:cNvPr>
          <p:cNvSpPr/>
          <p:nvPr/>
        </p:nvSpPr>
        <p:spPr>
          <a:xfrm>
            <a:off x="3900044" y="1171163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5EF402-410D-A250-FBF2-A4C6505D873A}"/>
              </a:ext>
            </a:extLst>
          </p:cNvPr>
          <p:cNvSpPr/>
          <p:nvPr/>
        </p:nvSpPr>
        <p:spPr>
          <a:xfrm>
            <a:off x="5527091" y="116470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5929951-C352-E429-A6CC-648E228D97A0}"/>
              </a:ext>
            </a:extLst>
          </p:cNvPr>
          <p:cNvSpPr/>
          <p:nvPr/>
        </p:nvSpPr>
        <p:spPr>
          <a:xfrm>
            <a:off x="1376787" y="1855548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96E768-4376-753C-D0EB-164EF12347F5}"/>
              </a:ext>
            </a:extLst>
          </p:cNvPr>
          <p:cNvSpPr/>
          <p:nvPr/>
        </p:nvSpPr>
        <p:spPr>
          <a:xfrm>
            <a:off x="2987377" y="1855548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47AF24-37F2-604B-71E8-AD8D9C96AD4A}"/>
              </a:ext>
            </a:extLst>
          </p:cNvPr>
          <p:cNvSpPr/>
          <p:nvPr/>
        </p:nvSpPr>
        <p:spPr>
          <a:xfrm>
            <a:off x="4582380" y="1855548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E1A06C-7D6E-6BD0-7090-AD2372BC91CC}"/>
              </a:ext>
            </a:extLst>
          </p:cNvPr>
          <p:cNvSpPr/>
          <p:nvPr/>
        </p:nvSpPr>
        <p:spPr>
          <a:xfrm>
            <a:off x="6209427" y="1849091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D14645-D3D6-12AC-7366-8D263F843661}"/>
              </a:ext>
            </a:extLst>
          </p:cNvPr>
          <p:cNvSpPr/>
          <p:nvPr/>
        </p:nvSpPr>
        <p:spPr>
          <a:xfrm>
            <a:off x="710908" y="252131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7466DCD-DB4B-259F-25FF-E8FEFA9543A5}"/>
              </a:ext>
            </a:extLst>
          </p:cNvPr>
          <p:cNvSpPr/>
          <p:nvPr/>
        </p:nvSpPr>
        <p:spPr>
          <a:xfrm>
            <a:off x="2321498" y="252131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43E4F85-AA4E-9CEF-B018-B338B8B0F548}"/>
              </a:ext>
            </a:extLst>
          </p:cNvPr>
          <p:cNvSpPr/>
          <p:nvPr/>
        </p:nvSpPr>
        <p:spPr>
          <a:xfrm>
            <a:off x="3916501" y="252131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7878E8-8BA2-C52A-0F40-83E6EDC4B81B}"/>
              </a:ext>
            </a:extLst>
          </p:cNvPr>
          <p:cNvSpPr/>
          <p:nvPr/>
        </p:nvSpPr>
        <p:spPr>
          <a:xfrm>
            <a:off x="5543548" y="25148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848EF0-222D-1FB3-BFD6-64B34D4F4C13}"/>
              </a:ext>
            </a:extLst>
          </p:cNvPr>
          <p:cNvSpPr/>
          <p:nvPr/>
        </p:nvSpPr>
        <p:spPr>
          <a:xfrm>
            <a:off x="1246903" y="322002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6957F42-2276-5259-0594-2E9B7F870A6A}"/>
              </a:ext>
            </a:extLst>
          </p:cNvPr>
          <p:cNvSpPr/>
          <p:nvPr/>
        </p:nvSpPr>
        <p:spPr>
          <a:xfrm>
            <a:off x="2857493" y="322002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7F7AEB-7931-2BF2-7AD5-F86591914E6F}"/>
              </a:ext>
            </a:extLst>
          </p:cNvPr>
          <p:cNvSpPr/>
          <p:nvPr/>
        </p:nvSpPr>
        <p:spPr>
          <a:xfrm>
            <a:off x="4452496" y="3220026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83919AF-FE34-73BC-A942-6B8B8D4D399E}"/>
              </a:ext>
            </a:extLst>
          </p:cNvPr>
          <p:cNvSpPr/>
          <p:nvPr/>
        </p:nvSpPr>
        <p:spPr>
          <a:xfrm>
            <a:off x="6079543" y="321356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8CD9B1-F58C-DD99-D343-29D1BE17E17C}"/>
              </a:ext>
            </a:extLst>
          </p:cNvPr>
          <p:cNvSpPr/>
          <p:nvPr/>
        </p:nvSpPr>
        <p:spPr>
          <a:xfrm>
            <a:off x="571492" y="39159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F17015-82F7-7A60-C840-1CA795B9BAB7}"/>
              </a:ext>
            </a:extLst>
          </p:cNvPr>
          <p:cNvSpPr/>
          <p:nvPr/>
        </p:nvSpPr>
        <p:spPr>
          <a:xfrm>
            <a:off x="2182082" y="39159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6B924C-3E1B-3E41-3922-AF789F3C6107}"/>
              </a:ext>
            </a:extLst>
          </p:cNvPr>
          <p:cNvSpPr/>
          <p:nvPr/>
        </p:nvSpPr>
        <p:spPr>
          <a:xfrm>
            <a:off x="3777085" y="39159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3EB59B-94B6-A772-43F1-DFE4052BD953}"/>
              </a:ext>
            </a:extLst>
          </p:cNvPr>
          <p:cNvSpPr/>
          <p:nvPr/>
        </p:nvSpPr>
        <p:spPr>
          <a:xfrm>
            <a:off x="5404132" y="3909502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67CFA7-3D09-8090-FB61-A3DE8112611F}"/>
              </a:ext>
            </a:extLst>
          </p:cNvPr>
          <p:cNvSpPr/>
          <p:nvPr/>
        </p:nvSpPr>
        <p:spPr>
          <a:xfrm>
            <a:off x="1263360" y="4600344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28DEDC-D59A-12C3-B30B-0709EC62FC6D}"/>
              </a:ext>
            </a:extLst>
          </p:cNvPr>
          <p:cNvSpPr/>
          <p:nvPr/>
        </p:nvSpPr>
        <p:spPr>
          <a:xfrm>
            <a:off x="2873950" y="4600344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248A57D-3A4A-8DB7-2B2A-8DB08E4DC232}"/>
              </a:ext>
            </a:extLst>
          </p:cNvPr>
          <p:cNvSpPr/>
          <p:nvPr/>
        </p:nvSpPr>
        <p:spPr>
          <a:xfrm>
            <a:off x="4468953" y="4600344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1791D7-1A1E-0321-CDDF-6689E3A5597A}"/>
              </a:ext>
            </a:extLst>
          </p:cNvPr>
          <p:cNvSpPr/>
          <p:nvPr/>
        </p:nvSpPr>
        <p:spPr>
          <a:xfrm>
            <a:off x="6096000" y="4593887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29ACA5C-79C5-2705-C607-C8E15F57F893}"/>
              </a:ext>
            </a:extLst>
          </p:cNvPr>
          <p:cNvSpPr/>
          <p:nvPr/>
        </p:nvSpPr>
        <p:spPr>
          <a:xfrm>
            <a:off x="494179" y="53170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0F86FC1-D157-BC31-1AD4-D44C938F2C83}"/>
              </a:ext>
            </a:extLst>
          </p:cNvPr>
          <p:cNvSpPr/>
          <p:nvPr/>
        </p:nvSpPr>
        <p:spPr>
          <a:xfrm>
            <a:off x="2104769" y="53170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0763726-6F7E-299D-7317-37F4385DA2DB}"/>
              </a:ext>
            </a:extLst>
          </p:cNvPr>
          <p:cNvSpPr/>
          <p:nvPr/>
        </p:nvSpPr>
        <p:spPr>
          <a:xfrm>
            <a:off x="3699772" y="5317059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E3D2D93-6E43-EB3F-2FB6-C6ABEE036A89}"/>
              </a:ext>
            </a:extLst>
          </p:cNvPr>
          <p:cNvSpPr/>
          <p:nvPr/>
        </p:nvSpPr>
        <p:spPr>
          <a:xfrm>
            <a:off x="5326819" y="5310602"/>
            <a:ext cx="1610590" cy="68655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hought Bubble: Cloud 32">
            <a:extLst>
              <a:ext uri="{FF2B5EF4-FFF2-40B4-BE49-F238E27FC236}">
                <a16:creationId xmlns:a16="http://schemas.microsoft.com/office/drawing/2014/main" id="{A3B06B5E-8D6A-46EA-DAB1-A941DF369890}"/>
              </a:ext>
            </a:extLst>
          </p:cNvPr>
          <p:cNvSpPr/>
          <p:nvPr/>
        </p:nvSpPr>
        <p:spPr>
          <a:xfrm>
            <a:off x="8468580" y="1040015"/>
            <a:ext cx="3723420" cy="2388985"/>
          </a:xfrm>
          <a:prstGeom prst="cloudCallout">
            <a:avLst>
              <a:gd name="adj1" fmla="val -53484"/>
              <a:gd name="adj2" fmla="val -314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</p:txBody>
      </p:sp>
      <p:sp>
        <p:nvSpPr>
          <p:cNvPr id="34" name="Thought Bubble: Cloud 33">
            <a:extLst>
              <a:ext uri="{FF2B5EF4-FFF2-40B4-BE49-F238E27FC236}">
                <a16:creationId xmlns:a16="http://schemas.microsoft.com/office/drawing/2014/main" id="{850261B3-9834-7386-919A-53CB8BAC5765}"/>
              </a:ext>
            </a:extLst>
          </p:cNvPr>
          <p:cNvSpPr/>
          <p:nvPr/>
        </p:nvSpPr>
        <p:spPr>
          <a:xfrm>
            <a:off x="8304483" y="3937846"/>
            <a:ext cx="4051613" cy="2388985"/>
          </a:xfrm>
          <a:prstGeom prst="cloudCallout">
            <a:avLst>
              <a:gd name="adj1" fmla="val -50988"/>
              <a:gd name="adj2" fmla="val 3596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accent6">
                    <a:lumMod val="75000"/>
                  </a:schemeClr>
                </a:solidFill>
              </a:rPr>
              <a:t>I’m from the USA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32DF6434-F750-E9C0-2C65-02BE2083B31E}"/>
              </a:ext>
            </a:extLst>
          </p:cNvPr>
          <p:cNvSpPr/>
          <p:nvPr/>
        </p:nvSpPr>
        <p:spPr>
          <a:xfrm>
            <a:off x="7627787" y="5749183"/>
            <a:ext cx="582754" cy="539921"/>
          </a:xfrm>
          <a:prstGeom prst="heart">
            <a:avLst/>
          </a:prstGeom>
          <a:solidFill>
            <a:srgbClr val="ED161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 are you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I’m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 UK		b. the USA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777759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165B4-30D7-62FC-9736-36CE46510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49" y="1387999"/>
            <a:ext cx="3392667" cy="3279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0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she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She’s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the UK		b. the KU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500611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FC053-695B-C59F-1965-8EB457446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508981"/>
            <a:ext cx="3013233" cy="3003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2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she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She’s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Italy		b. India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5006115" y="3335482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FB67EE-BDF9-2310-9382-F4FFC57D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2" y="1408770"/>
            <a:ext cx="3360388" cy="3268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1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Dan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Italy		b. India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7715250" y="3288348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DB61D-7499-E936-8558-4E17044B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22" y="1479473"/>
            <a:ext cx="3193728" cy="3127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4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114AC5-0EA1-6371-6009-A80BE508F05C}"/>
              </a:ext>
            </a:extLst>
          </p:cNvPr>
          <p:cNvSpPr/>
          <p:nvPr/>
        </p:nvSpPr>
        <p:spPr>
          <a:xfrm>
            <a:off x="2099586" y="4213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look, read and choose the right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FEB54-CE3D-9293-0796-1379A2ED46C9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83502-0FBE-90DF-20EE-5AE06CA4949B}"/>
              </a:ext>
            </a:extLst>
          </p:cNvPr>
          <p:cNvSpPr/>
          <p:nvPr/>
        </p:nvSpPr>
        <p:spPr>
          <a:xfrm>
            <a:off x="4083627" y="1569027"/>
            <a:ext cx="7855528" cy="30029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Red: Where’s Akiko from?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</a:rPr>
              <a:t>Blue: She’s from _ _ _ _ _ _.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	</a:t>
            </a:r>
            <a:r>
              <a:rPr lang="en-US" sz="3200" dirty="0">
                <a:solidFill>
                  <a:srgbClr val="0070C0"/>
                </a:solidFill>
              </a:rPr>
              <a:t>a. Japan		b. China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BF94B-7410-AE00-E02C-D96319709A5E}"/>
              </a:ext>
            </a:extLst>
          </p:cNvPr>
          <p:cNvSpPr/>
          <p:nvPr/>
        </p:nvSpPr>
        <p:spPr>
          <a:xfrm>
            <a:off x="5019184" y="3316629"/>
            <a:ext cx="592282" cy="633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D4BAB-4C15-8AEA-B482-12EC7151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3" y="1397130"/>
            <a:ext cx="3153417" cy="3174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5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">
            <a:hlinkClick r:id="" action="ppaction://media"/>
            <a:extLst>
              <a:ext uri="{FF2B5EF4-FFF2-40B4-BE49-F238E27FC236}">
                <a16:creationId xmlns:a16="http://schemas.microsoft.com/office/drawing/2014/main" id="{642101AA-E584-3987-5206-437AF6041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4800" y="4302779"/>
            <a:ext cx="995084" cy="995084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E6056BF1-C2EC-83F8-F77D-83C9BE45C8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19446" y="4085963"/>
            <a:ext cx="1046375" cy="1046375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A0F48085-56D0-AFB2-C903-C344365EADA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55406" y="4156216"/>
            <a:ext cx="905867" cy="905867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8FA5FBB3-F9C2-E0A5-D0BE-CD658B2CC17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1473" y="4151840"/>
            <a:ext cx="910243" cy="910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0B580-87E3-9D84-9C38-10C8F34DD3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2269" y="340588"/>
            <a:ext cx="4234354" cy="6256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B217B-9A19-0158-99B5-11C0B3C71E62}"/>
              </a:ext>
            </a:extLst>
          </p:cNvPr>
          <p:cNvSpPr/>
          <p:nvPr/>
        </p:nvSpPr>
        <p:spPr>
          <a:xfrm>
            <a:off x="138839" y="340588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p.11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988B84-E7DB-7CF8-ABDC-11A7CF3CA3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280" y="966192"/>
            <a:ext cx="2305050" cy="50292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3F024-F350-C5F7-F122-C0304F1514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9790" y="975717"/>
            <a:ext cx="2428875" cy="50196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90257-438C-3E0F-CE49-3B0306AB0D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09125" y="994767"/>
            <a:ext cx="2352675" cy="50006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A87816-A977-DB48-10C1-9BFA443F25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2260" y="1004292"/>
            <a:ext cx="2371725" cy="49911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EC48C99-C763-F061-9196-2CFA2FD79719}"/>
              </a:ext>
            </a:extLst>
          </p:cNvPr>
          <p:cNvSpPr/>
          <p:nvPr/>
        </p:nvSpPr>
        <p:spPr>
          <a:xfrm>
            <a:off x="3319790" y="3685880"/>
            <a:ext cx="2524829" cy="204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C41AE0-ACE8-C930-9C94-681030F36323}"/>
              </a:ext>
            </a:extLst>
          </p:cNvPr>
          <p:cNvSpPr/>
          <p:nvPr/>
        </p:nvSpPr>
        <p:spPr>
          <a:xfrm>
            <a:off x="5833507" y="1587137"/>
            <a:ext cx="2524829" cy="204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B5B4FE-5422-430C-511E-FFF50F6F44A4}"/>
              </a:ext>
            </a:extLst>
          </p:cNvPr>
          <p:cNvSpPr/>
          <p:nvPr/>
        </p:nvSpPr>
        <p:spPr>
          <a:xfrm>
            <a:off x="8713051" y="1631777"/>
            <a:ext cx="2524829" cy="20456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5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9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0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31" y="1632856"/>
            <a:ext cx="10130022" cy="4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friends on an A4 paper and tell me where they are from.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A24A-2CE6-0665-C50A-2A299E79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59" y="1488500"/>
            <a:ext cx="3657600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A2EC9-4F56-62FC-4551-5E5216341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122" y="1488501"/>
            <a:ext cx="3629025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ACC6FC7-8E4A-EBD3-8680-0FFF9F8347BD}"/>
              </a:ext>
            </a:extLst>
          </p:cNvPr>
          <p:cNvSpPr/>
          <p:nvPr/>
        </p:nvSpPr>
        <p:spPr>
          <a:xfrm>
            <a:off x="2516957" y="1146984"/>
            <a:ext cx="1432874" cy="4075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Akiko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94D440-259F-5D2B-EF67-643973E7A889}"/>
              </a:ext>
            </a:extLst>
          </p:cNvPr>
          <p:cNvSpPr/>
          <p:nvPr/>
        </p:nvSpPr>
        <p:spPr>
          <a:xfrm>
            <a:off x="7447175" y="1146984"/>
            <a:ext cx="1432874" cy="40750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Dan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015539-E6CB-D491-F1AE-9EFF1567B4F2}"/>
              </a:ext>
            </a:extLst>
          </p:cNvPr>
          <p:cNvSpPr/>
          <p:nvPr/>
        </p:nvSpPr>
        <p:spPr>
          <a:xfrm>
            <a:off x="1439159" y="3678320"/>
            <a:ext cx="8398988" cy="21775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i="1" dirty="0">
                <a:solidFill>
                  <a:srgbClr val="00B0F0"/>
                </a:solidFill>
              </a:rPr>
              <a:t>Hello, class. My name’s Anna. I’m 8. I’m in class 3A6. 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Today, I’m talking about my friends.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This is Akiko. She’s from Japan.</a:t>
            </a:r>
          </a:p>
          <a:p>
            <a:pPr algn="ctr"/>
            <a:r>
              <a:rPr lang="en-US" sz="2800" i="1" dirty="0">
                <a:solidFill>
                  <a:srgbClr val="00B0F0"/>
                </a:solidFill>
              </a:rPr>
              <a:t>This is Dan. He’s from India.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9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I’m from…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She’s from….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He’s from…..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E6668D-0D47-B97E-6ED4-342B581DCAE8}"/>
              </a:ext>
            </a:extLst>
          </p:cNvPr>
          <p:cNvSpPr/>
          <p:nvPr/>
        </p:nvSpPr>
        <p:spPr>
          <a:xfrm>
            <a:off x="203722" y="1648530"/>
            <a:ext cx="589227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The USA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The UK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Italy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India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Japan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Alpha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hearts vocabularies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11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page 11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15)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www.education.com.vn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>
            <a:extLst>
              <a:ext uri="{FF2B5EF4-FFF2-40B4-BE49-F238E27FC236}">
                <a16:creationId xmlns:a16="http://schemas.microsoft.com/office/drawing/2014/main" id="{F0CEDB1E-52D5-9D4D-BEF0-CFF06A6A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-106680"/>
            <a:ext cx="12405360" cy="720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8EEBFCC-01AB-8EEB-E5F7-4D0FE546C37C}"/>
              </a:ext>
            </a:extLst>
          </p:cNvPr>
          <p:cNvSpPr txBox="1">
            <a:spLocks/>
          </p:cNvSpPr>
          <p:nvPr/>
        </p:nvSpPr>
        <p:spPr>
          <a:xfrm>
            <a:off x="243840" y="310216"/>
            <a:ext cx="11689080" cy="679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/>
              <a:t>               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Thursday      September       22</a:t>
            </a:r>
            <a:r>
              <a:rPr lang="en-US" sz="3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1. My friends – Lesson 2.2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  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vocabulary and model sentence of some countries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1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I’m from the USA.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ADD5D25-4A65-8F0C-B7B6-C65CDE95A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9430" y="1413428"/>
            <a:ext cx="3888796" cy="392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F2D252E-84FF-A0AF-AE34-0656C09F36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758" y="1406472"/>
            <a:ext cx="3888796" cy="3928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I’m from the UK.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DB249-21FE-E1E3-B876-4229C0F5A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725" y="1406472"/>
            <a:ext cx="3968840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FD909-73BF-5615-B021-8D03DC2D6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99" y="1406472"/>
            <a:ext cx="3968840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He’s from Italy.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E181D-7DAA-9E91-9325-824D0F725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699" y="1405703"/>
            <a:ext cx="4037844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08F04B-F4E7-EE9B-3C62-0624FC189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27" y="1405703"/>
            <a:ext cx="4037844" cy="3928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87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GUESSING GAMES!</a:t>
            </a:r>
          </a:p>
        </p:txBody>
      </p:sp>
      <p:sp>
        <p:nvSpPr>
          <p:cNvPr id="59" name="Action Button: Help 5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253DBB-3781-6992-E003-5737B729EA9C}"/>
              </a:ext>
            </a:extLst>
          </p:cNvPr>
          <p:cNvSpPr/>
          <p:nvPr/>
        </p:nvSpPr>
        <p:spPr>
          <a:xfrm>
            <a:off x="6599583" y="1341783"/>
            <a:ext cx="516834" cy="506895"/>
          </a:xfrm>
          <a:prstGeom prst="actionButtonHelp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Graphic 59" descr="Lightbulb and gear">
            <a:extLst>
              <a:ext uri="{FF2B5EF4-FFF2-40B4-BE49-F238E27FC236}">
                <a16:creationId xmlns:a16="http://schemas.microsoft.com/office/drawing/2014/main" id="{9FB91901-D0EA-E5F6-0A00-C1F33624AB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37303" y="3853069"/>
            <a:ext cx="705679" cy="70567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B5EE1A9F-8744-B71C-EDA8-8712B812FCD3}"/>
              </a:ext>
            </a:extLst>
          </p:cNvPr>
          <p:cNvSpPr/>
          <p:nvPr/>
        </p:nvSpPr>
        <p:spPr>
          <a:xfrm>
            <a:off x="7484165" y="1719161"/>
            <a:ext cx="3528392" cy="952153"/>
          </a:xfrm>
          <a:prstGeom prst="wedgeRoundRectCallout">
            <a:avLst>
              <a:gd name="adj1" fmla="val -49847"/>
              <a:gd name="adj2" fmla="val -6798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BB60BF85-03FE-A6BF-F657-059A5C87EB97}"/>
              </a:ext>
            </a:extLst>
          </p:cNvPr>
          <p:cNvSpPr/>
          <p:nvPr/>
        </p:nvSpPr>
        <p:spPr>
          <a:xfrm>
            <a:off x="6599583" y="4382662"/>
            <a:ext cx="3528392" cy="952153"/>
          </a:xfrm>
          <a:prstGeom prst="wedgeRoundRectCallout">
            <a:avLst>
              <a:gd name="adj1" fmla="val 49871"/>
              <a:gd name="adj2" fmla="val -8885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solidFill>
                  <a:srgbClr val="00B0F0"/>
                </a:solidFill>
              </a:rPr>
              <a:t>He’s from India.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186248-EA61-E955-8631-BCACF89F7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471" y="1301532"/>
            <a:ext cx="4048596" cy="392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9029B-DE05-9533-B241-D1B5BEC7C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799" y="1301531"/>
            <a:ext cx="4048596" cy="392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3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</TotalTime>
  <Words>1682</Words>
  <Application>Microsoft Macintosh PowerPoint</Application>
  <PresentationFormat>Widescreen</PresentationFormat>
  <Paragraphs>287</Paragraphs>
  <Slides>44</Slides>
  <Notes>22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Arial-ItalicMT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245</cp:revision>
  <dcterms:created xsi:type="dcterms:W3CDTF">2020-12-08T03:17:05Z</dcterms:created>
  <dcterms:modified xsi:type="dcterms:W3CDTF">2022-09-19T03:00:11Z</dcterms:modified>
</cp:coreProperties>
</file>