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0" r:id="rId2"/>
    <p:sldId id="292" r:id="rId3"/>
    <p:sldId id="375" r:id="rId4"/>
    <p:sldId id="374" r:id="rId5"/>
    <p:sldId id="334" r:id="rId6"/>
    <p:sldId id="345" r:id="rId7"/>
    <p:sldId id="362" r:id="rId8"/>
    <p:sldId id="370" r:id="rId9"/>
    <p:sldId id="315" r:id="rId10"/>
    <p:sldId id="34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/>
    <p:restoredTop sz="82191" autoAdjust="0"/>
  </p:normalViewPr>
  <p:slideViewPr>
    <p:cSldViewPr snapToGrid="0">
      <p:cViewPr varScale="1">
        <p:scale>
          <a:sx n="94" d="100"/>
          <a:sy n="94" d="100"/>
        </p:scale>
        <p:origin x="16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the class into teams.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each team to take turns choosing 2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them a point if the picture matches with the word.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on the red circles to hide the picture and word if they don’t match.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a chance to another group.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770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6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  <p:sldLayoutId id="2147483693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808FE750-DCB4-C11A-359F-F366C79E0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921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FB58837-6C9A-B5B5-1584-DF3A6338FB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E89F5F-0CDD-2EEC-B76F-A1871F7A1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655" y="3713798"/>
            <a:ext cx="991693" cy="12290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14C6AC-C341-6ABB-69DD-1B02BDBBFF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990" y="3713798"/>
            <a:ext cx="1002992" cy="1240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312AE-2F33-8905-C718-39674D1053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967" y="1056325"/>
            <a:ext cx="998147" cy="12434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8E7DA-26B7-9934-1D3A-272482C73F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035" y="1001526"/>
            <a:ext cx="986495" cy="12819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3CE16B-0C6C-2FB6-A54B-DA5AEBABDB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16" y="2339336"/>
            <a:ext cx="1004370" cy="126397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85E4980-BEE6-2573-8EB3-9AEDBFEBD1D1}"/>
              </a:ext>
            </a:extLst>
          </p:cNvPr>
          <p:cNvSpPr/>
          <p:nvPr/>
        </p:nvSpPr>
        <p:spPr>
          <a:xfrm>
            <a:off x="7123514" y="5437222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AFCA893-0E20-555D-FFC2-3FE6AA678785}"/>
              </a:ext>
            </a:extLst>
          </p:cNvPr>
          <p:cNvSpPr/>
          <p:nvPr/>
        </p:nvSpPr>
        <p:spPr>
          <a:xfrm>
            <a:off x="3513568" y="3988860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701B63B-8239-C35D-D709-7C9817722113}"/>
              </a:ext>
            </a:extLst>
          </p:cNvPr>
          <p:cNvSpPr/>
          <p:nvPr/>
        </p:nvSpPr>
        <p:spPr>
          <a:xfrm>
            <a:off x="3509860" y="5437222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CA30A3-63BA-E640-5886-422EC2D2BADB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60E8CB-E0E8-AA98-97A6-02E8E9805804}"/>
              </a:ext>
            </a:extLst>
          </p:cNvPr>
          <p:cNvSpPr/>
          <p:nvPr/>
        </p:nvSpPr>
        <p:spPr>
          <a:xfrm>
            <a:off x="7123514" y="2685165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62B6E6-587E-2C64-5827-631294BFC55C}"/>
              </a:ext>
            </a:extLst>
          </p:cNvPr>
          <p:cNvSpPr/>
          <p:nvPr/>
        </p:nvSpPr>
        <p:spPr>
          <a:xfrm>
            <a:off x="5320915" y="543845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&quot;No&quot; Symbol 31"/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&quot;No&quot; Symbol 33"/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&quot;No&quot; Symbol 39"/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&quot;No&quot; Symbol 41"/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&quot;No&quot; Symbol 43"/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/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4D22E24-6CF8-C561-2F31-B250EE3FF93C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7562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10455</TotalTime>
  <Words>255</Words>
  <Application>Microsoft Macintosh PowerPoint</Application>
  <PresentationFormat>Widescreen</PresentationFormat>
  <Paragraphs>60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158</cp:revision>
  <dcterms:created xsi:type="dcterms:W3CDTF">2020-12-08T03:17:05Z</dcterms:created>
  <dcterms:modified xsi:type="dcterms:W3CDTF">2022-10-15T11:16:07Z</dcterms:modified>
</cp:coreProperties>
</file>