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6"/>
  </p:notesMasterIdLst>
  <p:sldIdLst>
    <p:sldId id="300" r:id="rId3"/>
    <p:sldId id="345" r:id="rId4"/>
    <p:sldId id="375" r:id="rId5"/>
    <p:sldId id="315" r:id="rId6"/>
    <p:sldId id="380" r:id="rId7"/>
    <p:sldId id="385" r:id="rId8"/>
    <p:sldId id="386" r:id="rId9"/>
    <p:sldId id="387" r:id="rId10"/>
    <p:sldId id="373" r:id="rId11"/>
    <p:sldId id="331" r:id="rId12"/>
    <p:sldId id="295" r:id="rId13"/>
    <p:sldId id="329" r:id="rId14"/>
    <p:sldId id="33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3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71E"/>
    <a:srgbClr val="EF9A26"/>
    <a:srgbClr val="FFA60C"/>
    <a:srgbClr val="FF9B00"/>
    <a:srgbClr val="E9B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20"/>
    <p:restoredTop sz="94635"/>
  </p:normalViewPr>
  <p:slideViewPr>
    <p:cSldViewPr snapToGrid="0">
      <p:cViewPr varScale="1">
        <p:scale>
          <a:sx n="110" d="100"/>
          <a:sy n="110" d="100"/>
        </p:scale>
        <p:origin x="44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10/8/22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D1F4-C9DF-1E10-7062-5875D372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2699B-A53E-DDEA-02CF-1182E1B25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709B3-7019-0E3A-88BA-8CD7F0A81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63EB1-F717-AF42-F3C2-FBFE8443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B9B99-BBAF-5B00-1A32-D5A2D1A1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6630B-0DE2-9279-210D-6E2120EF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107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24A7-F6F6-C631-9EDB-27770F82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6E43D0-ADCC-C56C-A0E0-15F174F69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89269-0578-787A-E8AC-2B8F85FD9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3D4A-9892-4B34-FFB2-FE062ED3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2B787-0DA3-8AD2-1839-9A949793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7613E-2FD1-DDA1-19F9-5BB0D72B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7188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9EF15-BC5F-A92D-5DD4-54AC9E0C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CB950-AFCD-8BE2-E59C-02C51EBB8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7BD45-A916-25F0-C4FC-82870EB6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10214-A41C-2CC0-A027-7DF95FED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B6433-6EB9-346C-D1FB-90090176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61837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8CC7A8-8441-F818-7612-8C1AFC05F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E3856-D60A-1505-BF6D-41DC370F8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E3FEB-B64D-FA5F-C1B2-E101354F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400AD-EE73-D5D3-B791-513A5CE9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9CFB1-84AE-97F9-AB2D-2A613DBD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6228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956C-61CE-9EAF-5D44-F081B3577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2C8A1-C06B-5F29-9FEB-2D8E37817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739F9-C273-A7AB-92AF-B972CE84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86C10-DCA9-5ED9-C9EA-5D031649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33DC-D1B4-77DF-A07F-1FB0A3F6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5086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032C-FF59-0585-DD67-20E115EB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4DC7D-B0C7-D7EF-8E5D-5FB7BAAB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1E899-789C-291E-737B-17317968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A78CA-2F0C-5BD9-02A2-121C9511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7B6A5-12B7-3A55-DC13-D9423CCC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2361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45AD7-F8CE-371D-A41D-4328CD00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9486C-B3F0-9563-D555-A4F06886C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C05FA-FAB9-226C-5194-3BF1240BC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32FB9-50D5-D7C1-33C9-B88EFD9F9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2EA8C-7EC7-09D1-F970-A4A05A8F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0022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3A84-85B4-EA9F-12CC-A8DD857E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79CFA-3DC2-2096-3BCF-15C593E71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AD251-7C0A-2CBF-ED20-6C8615576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1D346-CF6C-5FC0-A107-CB6AD53B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6612F-ED8C-8F26-A805-844FF8E7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D99E8-F7E1-0921-3DCB-F17E688E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356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91AF-C2E8-6C1A-00F0-C90D9981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7F378-0374-82A6-4BB5-010BEE334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615FE-C9D9-C01E-BC65-DB84D76B1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BFB0E5-D9DA-84CF-E037-0D2F16BF7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6705E-A31C-FCF0-C27F-81AA84855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7909A-3E2A-94CE-3228-C6716512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C9ECE-70F9-88A3-A6EB-E94ABE61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F6874D-9523-EB4F-10DB-F5ACB254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132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556F-CBAB-AE05-5870-0CA99723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C6001-996F-A809-538F-3C1F37A6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DED42-D8B8-351D-FB57-A8E34D1C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0B6AB-1411-4067-ED17-76D5FEC7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9155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19FFC1-D15A-D71F-5A11-68D87781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F9BC1-33AC-2DE7-6B44-481E0A50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F4A82-6330-F3FB-0069-9952D55A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3951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7949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38127" y="-32609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C1DDA-0946-24F2-64D7-20CB968E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7A1C8-C794-A87E-25A2-3EFFB27F9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6170C-42E3-0920-EE9E-FF0AF884D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E1A41-80DE-88BF-888C-488404BB2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F9652-87F8-4B0E-550C-C777BA53C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528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duhome.com.vn/DHALesson?idGrade=3&amp;idSubject=1&amp;idSeries=119&amp;idTheme=1068&amp;IdLevel=2&amp;idThemeServer=7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ngimg.com/download/9090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Family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92068" y="1818408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Phonics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  /</a:t>
            </a:r>
            <a:r>
              <a:rPr lang="en-US" sz="3600" i="1" dirty="0" err="1">
                <a:solidFill>
                  <a:srgbClr val="FF0000"/>
                </a:solidFill>
              </a:rPr>
              <a:t>ʌ</a:t>
            </a:r>
            <a:r>
              <a:rPr lang="en-US" sz="3600" i="1" dirty="0">
                <a:solidFill>
                  <a:srgbClr val="0070C0"/>
                </a:solidFill>
              </a:rPr>
              <a:t>/</a:t>
            </a:r>
            <a:endParaRPr lang="en-VN" sz="3600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This is my (</a:t>
            </a:r>
            <a:r>
              <a:rPr lang="en-US" sz="3600" i="1" dirty="0">
                <a:solidFill>
                  <a:srgbClr val="FF0000"/>
                </a:solidFill>
              </a:rPr>
              <a:t>father</a:t>
            </a:r>
            <a:r>
              <a:rPr lang="en-US" sz="3600" i="1" dirty="0">
                <a:solidFill>
                  <a:srgbClr val="0070C0"/>
                </a:solidFill>
              </a:rPr>
              <a:t>).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Hello, I’m Alfie.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Hello Alfie.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hearts vocabularies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19 WB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17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26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76241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5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B05FB2-5E30-1B15-7883-D7FA213295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090" y="1435781"/>
            <a:ext cx="5136078" cy="48402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67F80C-DA23-926E-FFB3-E4A547750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25" y="1327059"/>
            <a:ext cx="5325633" cy="50576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A7AC10-F095-5D8E-1049-3B028A0D075A}"/>
              </a:ext>
            </a:extLst>
          </p:cNvPr>
          <p:cNvSpPr txBox="1"/>
          <p:nvPr/>
        </p:nvSpPr>
        <p:spPr>
          <a:xfrm>
            <a:off x="3585896" y="4254500"/>
            <a:ext cx="1136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cs typeface="Aharoni" panose="02010803020104030203" pitchFamily="2" charset="-79"/>
              </a:rPr>
              <a:t>brother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C38BE-0B0A-058D-26FD-270066EB1113}"/>
              </a:ext>
            </a:extLst>
          </p:cNvPr>
          <p:cNvSpPr txBox="1"/>
          <p:nvPr/>
        </p:nvSpPr>
        <p:spPr>
          <a:xfrm>
            <a:off x="10136930" y="169437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cs typeface="Aharoni" panose="02010803020104030203" pitchFamily="2" charset="-79"/>
              </a:rPr>
              <a:t>mother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204C6A-D882-350F-A172-F253D3D5B60C}"/>
              </a:ext>
            </a:extLst>
          </p:cNvPr>
          <p:cNvSpPr txBox="1"/>
          <p:nvPr/>
        </p:nvSpPr>
        <p:spPr>
          <a:xfrm>
            <a:off x="10278795" y="439061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cs typeface="Aharoni" panose="02010803020104030203" pitchFamily="2" charset="-79"/>
              </a:rPr>
              <a:t>Hello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C671167C-C647-DE3A-E64D-0695117192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06" y="379575"/>
            <a:ext cx="7099300" cy="1003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470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694" y="1586205"/>
            <a:ext cx="9524393" cy="4530289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9B6C3DF-49AD-6EE1-E289-45E8B9175D82}"/>
              </a:ext>
            </a:extLst>
          </p:cNvPr>
          <p:cNvSpPr/>
          <p:nvPr/>
        </p:nvSpPr>
        <p:spPr>
          <a:xfrm>
            <a:off x="4062915" y="409036"/>
            <a:ext cx="3705858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4833" y="886408"/>
            <a:ext cx="303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picture below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5364D-9A63-C65B-4647-665BD3734DA5}"/>
              </a:ext>
            </a:extLst>
          </p:cNvPr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</p:spTree>
    <p:extLst>
      <p:ext uri="{BB962C8B-B14F-4D97-AF65-F5344CB8AC3E}">
        <p14:creationId xmlns:p14="http://schemas.microsoft.com/office/powerpoint/2010/main" val="2190430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CK 12.mp3" descr="TRACK 12.mp3">
            <a:hlinkClick r:id="" action="ppaction://media"/>
            <a:extLst>
              <a:ext uri="{FF2B5EF4-FFF2-40B4-BE49-F238E27FC236}">
                <a16:creationId xmlns:a16="http://schemas.microsoft.com/office/drawing/2014/main" id="{C50ABF06-86BF-558E-8735-078E4A3573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39573" y="1336391"/>
            <a:ext cx="812800" cy="812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A7D7F1-A58F-6F6B-32AF-10713AC28C47}"/>
              </a:ext>
            </a:extLst>
          </p:cNvPr>
          <p:cNvSpPr/>
          <p:nvPr/>
        </p:nvSpPr>
        <p:spPr>
          <a:xfrm>
            <a:off x="137697" y="441932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WB p. 19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60722209-4845-9306-DB9F-5B680D0996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21" y="1188682"/>
            <a:ext cx="4912921" cy="8628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CB73F5F-BFDD-407C-FF2E-4F6299DD430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6146"/>
            <a:ext cx="12192000" cy="3253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17040A-BE3E-8889-C4E3-1F13198385FA}"/>
              </a:ext>
            </a:extLst>
          </p:cNvPr>
          <p:cNvSpPr txBox="1"/>
          <p:nvPr/>
        </p:nvSpPr>
        <p:spPr>
          <a:xfrm>
            <a:off x="1867956" y="664730"/>
            <a:ext cx="351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icon to hear the sound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D4BB45-9394-03A8-33C1-2FFE6277B7E9}"/>
              </a:ext>
            </a:extLst>
          </p:cNvPr>
          <p:cNvSpPr txBox="1"/>
          <p:nvPr/>
        </p:nvSpPr>
        <p:spPr>
          <a:xfrm>
            <a:off x="7579113" y="466285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A3731B-CD44-202A-07B9-99BFA3CA68F2}"/>
              </a:ext>
            </a:extLst>
          </p:cNvPr>
          <p:cNvSpPr txBox="1"/>
          <p:nvPr/>
        </p:nvSpPr>
        <p:spPr>
          <a:xfrm>
            <a:off x="10810775" y="468660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DDDD9-FDA5-E6D7-F5B5-18DF52E4F637}"/>
              </a:ext>
            </a:extLst>
          </p:cNvPr>
          <p:cNvSpPr txBox="1"/>
          <p:nvPr/>
        </p:nvSpPr>
        <p:spPr>
          <a:xfrm>
            <a:off x="4243021" y="467887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2438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46793DC8-E59A-5813-23E5-8DF0F1E695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69" y="1282637"/>
            <a:ext cx="11728862" cy="5187022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8E88AAD-9AFE-B96F-7935-36025C3810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69" y="388341"/>
            <a:ext cx="3889169" cy="891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329983-AA94-930D-594B-B0A145B9BD56}"/>
              </a:ext>
            </a:extLst>
          </p:cNvPr>
          <p:cNvSpPr txBox="1"/>
          <p:nvPr/>
        </p:nvSpPr>
        <p:spPr>
          <a:xfrm>
            <a:off x="7493330" y="2576946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Alfie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61FF1-AFDB-1CDD-9002-23B1FE5B2125}"/>
              </a:ext>
            </a:extLst>
          </p:cNvPr>
          <p:cNvSpPr txBox="1"/>
          <p:nvPr/>
        </p:nvSpPr>
        <p:spPr>
          <a:xfrm>
            <a:off x="7253845" y="4296889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mother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6FE8C9-FBF7-7DFB-B1F6-69E0919B11FF}"/>
              </a:ext>
            </a:extLst>
          </p:cNvPr>
          <p:cNvSpPr txBox="1"/>
          <p:nvPr/>
        </p:nvSpPr>
        <p:spPr>
          <a:xfrm>
            <a:off x="7493329" y="5575363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Alfie</a:t>
            </a:r>
          </a:p>
        </p:txBody>
      </p:sp>
    </p:spTree>
    <p:extLst>
      <p:ext uri="{BB962C8B-B14F-4D97-AF65-F5344CB8AC3E}">
        <p14:creationId xmlns:p14="http://schemas.microsoft.com/office/powerpoint/2010/main" val="344249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ter&#10;&#10;Description automatically generated">
            <a:extLst>
              <a:ext uri="{FF2B5EF4-FFF2-40B4-BE49-F238E27FC236}">
                <a16:creationId xmlns:a16="http://schemas.microsoft.com/office/drawing/2014/main" id="{21833FA9-FB67-5B88-7121-177F40184C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3198"/>
            <a:ext cx="12192000" cy="53516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2F314F-205D-BF68-1513-1D92D8E9D920}"/>
              </a:ext>
            </a:extLst>
          </p:cNvPr>
          <p:cNvSpPr txBox="1"/>
          <p:nvPr/>
        </p:nvSpPr>
        <p:spPr>
          <a:xfrm>
            <a:off x="7220197" y="866899"/>
            <a:ext cx="1186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416DD-BF30-1211-8E5C-9D3A24022124}"/>
              </a:ext>
            </a:extLst>
          </p:cNvPr>
          <p:cNvSpPr txBox="1"/>
          <p:nvPr/>
        </p:nvSpPr>
        <p:spPr>
          <a:xfrm>
            <a:off x="7207569" y="2168155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Alfie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DD910-6634-30C0-D9E3-EC52B523AA9D}"/>
              </a:ext>
            </a:extLst>
          </p:cNvPr>
          <p:cNvSpPr txBox="1"/>
          <p:nvPr/>
        </p:nvSpPr>
        <p:spPr>
          <a:xfrm>
            <a:off x="7207569" y="3750945"/>
            <a:ext cx="1608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brother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9C1792-9D0E-6652-53E5-25788D0F352C}"/>
              </a:ext>
            </a:extLst>
          </p:cNvPr>
          <p:cNvSpPr txBox="1"/>
          <p:nvPr/>
        </p:nvSpPr>
        <p:spPr>
          <a:xfrm>
            <a:off x="7466938" y="4482265"/>
            <a:ext cx="907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Ben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A9E507-F38C-9CB0-8502-BE088890AA05}"/>
              </a:ext>
            </a:extLst>
          </p:cNvPr>
          <p:cNvSpPr txBox="1"/>
          <p:nvPr/>
        </p:nvSpPr>
        <p:spPr>
          <a:xfrm>
            <a:off x="7403637" y="5115176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Alfie</a:t>
            </a:r>
          </a:p>
        </p:txBody>
      </p:sp>
    </p:spTree>
    <p:extLst>
      <p:ext uri="{BB962C8B-B14F-4D97-AF65-F5344CB8AC3E}">
        <p14:creationId xmlns:p14="http://schemas.microsoft.com/office/powerpoint/2010/main" val="419072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3F5D7A-D17A-87A0-F84C-29CA90122ECC}"/>
              </a:ext>
            </a:extLst>
          </p:cNvPr>
          <p:cNvSpPr txBox="1"/>
          <p:nvPr/>
        </p:nvSpPr>
        <p:spPr>
          <a:xfrm>
            <a:off x="497302" y="629864"/>
            <a:ext cx="2911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800" b="1" dirty="0">
                <a:solidFill>
                  <a:srgbClr val="00B050"/>
                </a:solidFill>
                <a:latin typeface="+mj-lt"/>
              </a:rPr>
              <a:t>Let’s draw.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B6C3DF-49AD-6EE1-E289-45E8B9175D82}"/>
              </a:ext>
            </a:extLst>
          </p:cNvPr>
          <p:cNvSpPr/>
          <p:nvPr/>
        </p:nvSpPr>
        <p:spPr>
          <a:xfrm>
            <a:off x="535943" y="1771306"/>
            <a:ext cx="3705858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Draw your family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19BB0E5-E6F3-FB6B-47FE-2C8D3381AA6C}"/>
              </a:ext>
            </a:extLst>
          </p:cNvPr>
          <p:cNvSpPr/>
          <p:nvPr/>
        </p:nvSpPr>
        <p:spPr>
          <a:xfrm>
            <a:off x="535943" y="2700619"/>
            <a:ext cx="3705858" cy="662474"/>
          </a:xfrm>
          <a:prstGeom prst="roundRect">
            <a:avLst/>
          </a:prstGeom>
          <a:solidFill>
            <a:srgbClr val="FF9B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Work in pair</a:t>
            </a:r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s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7016A71-6E57-C5AC-8788-9DB0065C4FA8}"/>
              </a:ext>
            </a:extLst>
          </p:cNvPr>
          <p:cNvSpPr/>
          <p:nvPr/>
        </p:nvSpPr>
        <p:spPr>
          <a:xfrm>
            <a:off x="535943" y="3919898"/>
            <a:ext cx="4922623" cy="1147402"/>
          </a:xfrm>
          <a:prstGeom prst="roundRect">
            <a:avLst/>
          </a:prstGeom>
          <a:solidFill>
            <a:srgbClr val="EF9A2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Tell your partner about your family</a:t>
            </a:r>
          </a:p>
        </p:txBody>
      </p:sp>
      <p:pic>
        <p:nvPicPr>
          <p:cNvPr id="4" name="Picture 3" descr="A picture containing picture frame&#10;&#10;Description automatically generated">
            <a:extLst>
              <a:ext uri="{FF2B5EF4-FFF2-40B4-BE49-F238E27FC236}">
                <a16:creationId xmlns:a16="http://schemas.microsoft.com/office/drawing/2014/main" id="{2912760C-774E-9C6B-66EB-932FDA399F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58566" y="854438"/>
            <a:ext cx="6512376" cy="475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5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6725</TotalTime>
  <Words>169</Words>
  <Application>Microsoft Macintosh PowerPoint</Application>
  <PresentationFormat>Widescreen</PresentationFormat>
  <Paragraphs>51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147</cp:revision>
  <dcterms:created xsi:type="dcterms:W3CDTF">2020-12-08T03:17:05Z</dcterms:created>
  <dcterms:modified xsi:type="dcterms:W3CDTF">2022-10-08T02:33:49Z</dcterms:modified>
</cp:coreProperties>
</file>