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0"/>
  </p:notesMasterIdLst>
  <p:sldIdLst>
    <p:sldId id="300" r:id="rId3"/>
    <p:sldId id="292" r:id="rId4"/>
    <p:sldId id="257" r:id="rId5"/>
    <p:sldId id="262" r:id="rId6"/>
    <p:sldId id="304" r:id="rId7"/>
    <p:sldId id="305" r:id="rId8"/>
    <p:sldId id="3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/>
    <p:restoredTop sz="94635"/>
  </p:normalViewPr>
  <p:slideViewPr>
    <p:cSldViewPr snapToGrid="0">
      <p:cViewPr varScale="1">
        <p:scale>
          <a:sx n="110" d="100"/>
          <a:sy n="110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B1681E-18F7-3AB6-3C8C-0A1D300C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E7F0-4E86-4588-9717-FD3F5132A99C}" type="datetimeFigureOut">
              <a:rPr lang="es-ES"/>
              <a:pPr>
                <a:defRPr/>
              </a:pPr>
              <a:t>8/10/22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9357F81-8D9D-9FD7-F352-CF4809FA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ABDC9E9-3D8C-25ED-D1EA-57E152F2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5180-BEFC-46F3-9329-547D4BE8630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459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BA74678-01A6-A265-DA9B-C8A35C1F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0DD4-D214-450E-9386-76BA0B2A7C45}" type="datetimeFigureOut">
              <a:rPr lang="es-ES"/>
              <a:pPr>
                <a:defRPr/>
              </a:pPr>
              <a:t>8/10/22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24C3B0-0D06-5201-EB51-B7CB0A76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2A74E8C-D110-A9FF-6B03-7DDF6D41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E075-72CC-48FE-80A3-BB7CB85524F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999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CA828C5-0B73-AF19-4FF2-83D8D7E41B8B}"/>
              </a:ext>
            </a:extLst>
          </p:cNvPr>
          <p:cNvSpPr/>
          <p:nvPr/>
        </p:nvSpPr>
        <p:spPr>
          <a:xfrm>
            <a:off x="5738813" y="4214814"/>
            <a:ext cx="1071562" cy="24288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 Nube">
            <a:extLst>
              <a:ext uri="{FF2B5EF4-FFF2-40B4-BE49-F238E27FC236}">
                <a16:creationId xmlns:a16="http://schemas.microsoft.com/office/drawing/2014/main" id="{2C5744FA-0994-A026-DFD4-4715BC737EE8}"/>
              </a:ext>
            </a:extLst>
          </p:cNvPr>
          <p:cNvSpPr/>
          <p:nvPr/>
        </p:nvSpPr>
        <p:spPr>
          <a:xfrm rot="11127288">
            <a:off x="3146426" y="282575"/>
            <a:ext cx="6143625" cy="4357688"/>
          </a:xfrm>
          <a:prstGeom prst="cloud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31D3E17D-5973-1160-D222-0E03586485E2}"/>
              </a:ext>
            </a:extLst>
          </p:cNvPr>
          <p:cNvSpPr/>
          <p:nvPr/>
        </p:nvSpPr>
        <p:spPr>
          <a:xfrm>
            <a:off x="1666876" y="4359670"/>
            <a:ext cx="89297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600" b="1" dirty="0">
                <a:ln w="7620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FAMILY      GAME</a:t>
            </a:r>
          </a:p>
        </p:txBody>
      </p:sp>
      <p:pic>
        <p:nvPicPr>
          <p:cNvPr id="6" name="Picture 5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8FF0A2D3-4D68-6554-117E-3FD2237DC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84" y="1270946"/>
            <a:ext cx="1371468" cy="1227384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5CAB00-FB3F-792B-1454-DFFDFBA48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84" y="1270946"/>
            <a:ext cx="1403510" cy="1227384"/>
          </a:xfrm>
          <a:prstGeom prst="rect">
            <a:avLst/>
          </a:prstGeom>
        </p:spPr>
      </p:pic>
      <p:pic>
        <p:nvPicPr>
          <p:cNvPr id="10" name="Picture 9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94BFDCC-726B-A292-C24B-7DFFDA68D8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349" y="2739053"/>
            <a:ext cx="1371468" cy="1227384"/>
          </a:xfrm>
          <a:prstGeom prst="rect">
            <a:avLst/>
          </a:prstGeom>
        </p:spPr>
      </p:pic>
      <p:pic>
        <p:nvPicPr>
          <p:cNvPr id="12" name="Picture 11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5575AEF9-2CE3-58CC-CFAD-9EEE3E774B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6EEBE"/>
              </a:clrFrom>
              <a:clrTo>
                <a:srgbClr val="E6E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193" y="2739053"/>
            <a:ext cx="1344520" cy="1227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7D889-0C62-6180-618E-FE9855C86B38}"/>
              </a:ext>
            </a:extLst>
          </p:cNvPr>
          <p:cNvSpPr txBox="1"/>
          <p:nvPr/>
        </p:nvSpPr>
        <p:spPr>
          <a:xfrm>
            <a:off x="109269" y="1645811"/>
            <a:ext cx="3187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i="1" dirty="0">
                <a:solidFill>
                  <a:srgbClr val="FF0000"/>
                </a:solidFill>
              </a:rPr>
              <a:t>How to play?</a:t>
            </a:r>
          </a:p>
          <a:p>
            <a:pPr marL="285750" indent="-285750">
              <a:buFontTx/>
              <a:buChar char="-"/>
            </a:pPr>
            <a:r>
              <a:rPr lang="en-VN" sz="2000" i="1" dirty="0"/>
              <a:t>Read the questions</a:t>
            </a:r>
          </a:p>
          <a:p>
            <a:pPr marL="285750" indent="-285750">
              <a:buFontTx/>
              <a:buChar char="-"/>
            </a:pPr>
            <a:r>
              <a:rPr lang="en-VN" sz="2000" i="1" dirty="0"/>
              <a:t>Look at the pictures</a:t>
            </a:r>
          </a:p>
          <a:p>
            <a:pPr marL="285750" indent="-285750">
              <a:buFontTx/>
              <a:buChar char="-"/>
            </a:pPr>
            <a:r>
              <a:rPr lang="en-VN" sz="2000" i="1" dirty="0"/>
              <a:t>Click to choose the correct answers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248" y="4440387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354" y="3084751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82" y="1798876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D1-TRACK 35 (mp3cut.net) (2)">
            <a:hlinkClick r:id="" action="ppaction://media"/>
            <a:extLst>
              <a:ext uri="{FF2B5EF4-FFF2-40B4-BE49-F238E27FC236}">
                <a16:creationId xmlns:a16="http://schemas.microsoft.com/office/drawing/2014/main" id="{F7A03191-1AD3-8954-F3A3-943664ACD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5295" y="2931796"/>
            <a:ext cx="406400" cy="406400"/>
          </a:xfrm>
          <a:prstGeom prst="rect">
            <a:avLst/>
          </a:prstGeom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96064" y="1714501"/>
            <a:ext cx="3286125" cy="1071563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err="1">
                <a:solidFill>
                  <a:prstClr val="white"/>
                </a:solidFill>
                <a:latin typeface="+mj-lt"/>
              </a:rPr>
              <a:t>mother</a:t>
            </a:r>
            <a:endParaRPr lang="es-ES" sz="36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603547" y="3035858"/>
            <a:ext cx="3286125" cy="1071563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father</a:t>
            </a:r>
            <a:endParaRPr lang="es-ES" sz="3600" b="1" dirty="0">
              <a:solidFill>
                <a:prstClr val="white"/>
              </a:solidFill>
              <a:latin typeface="Calibri 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616836" y="4339873"/>
            <a:ext cx="3286125" cy="1071563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brother</a:t>
            </a:r>
            <a:endParaRPr lang="es-ES" sz="3600" b="1" dirty="0">
              <a:solidFill>
                <a:prstClr val="white"/>
              </a:solidFill>
              <a:latin typeface="Calibri 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68570" y="167955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Who </a:t>
            </a:r>
            <a:r>
              <a:rPr lang="es-ES" sz="8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is</a:t>
            </a:r>
            <a:r>
              <a:rPr lang="es-E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r>
              <a:rPr lang="es-ES" sz="8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this</a:t>
            </a:r>
            <a:r>
              <a:rPr lang="es-E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?</a:t>
            </a:r>
          </a:p>
        </p:txBody>
      </p:sp>
      <p:pic>
        <p:nvPicPr>
          <p:cNvPr id="10" name="Picture 9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0E151B1-D113-83CE-2F0B-D0238D47F1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09" y="2089500"/>
            <a:ext cx="3158533" cy="2893311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8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D1-TRACK 35 (mp3cut.net) (1)">
            <a:hlinkClick r:id="" action="ppaction://media"/>
            <a:extLst>
              <a:ext uri="{FF2B5EF4-FFF2-40B4-BE49-F238E27FC236}">
                <a16:creationId xmlns:a16="http://schemas.microsoft.com/office/drawing/2014/main" id="{D957CFBC-BC80-B020-83E9-CAFB3D061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3040" y="3186724"/>
            <a:ext cx="406400" cy="406400"/>
          </a:xfrm>
          <a:prstGeom prst="rect">
            <a:avLst/>
          </a:prstGeom>
        </p:spPr>
      </p:pic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248" y="3203576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4" y="4320023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82" y="1798876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93713" y="1724970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"/>
              </a:rPr>
              <a:t>sister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596063" y="302773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mother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603547" y="434096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brother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22033" y="170333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578887EE-DECF-99F2-AACB-B691BDA552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74" y="2018920"/>
            <a:ext cx="3620177" cy="3239847"/>
          </a:xfrm>
          <a:prstGeom prst="rect">
            <a:avLst/>
          </a:prstGeom>
          <a:ln w="349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0381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68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1-TRACK 35 (mp3cut.net)">
            <a:hlinkClick r:id="" action="ppaction://media"/>
            <a:extLst>
              <a:ext uri="{FF2B5EF4-FFF2-40B4-BE49-F238E27FC236}">
                <a16:creationId xmlns:a16="http://schemas.microsoft.com/office/drawing/2014/main" id="{6C420074-43AA-EF74-8DF2-FB127D895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1239" y="3022600"/>
            <a:ext cx="406400" cy="406400"/>
          </a:xfrm>
          <a:prstGeom prst="rect">
            <a:avLst/>
          </a:prstGeom>
        </p:spPr>
      </p:pic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083" y="1724868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354" y="3084751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519" y="4257500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72323" y="1575147"/>
            <a:ext cx="3286125" cy="107156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err="1">
                <a:solidFill>
                  <a:prstClr val="white"/>
                </a:solidFill>
                <a:latin typeface="Calibri"/>
              </a:rPr>
              <a:t>father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572322" y="2915999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mo</a:t>
            </a: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572322" y="425685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brother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68570" y="83605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3964B2D-3893-6E91-9CF1-76B7F159F1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471" y="1836044"/>
            <a:ext cx="3665537" cy="3400223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25613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72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1-TRACK 35 (mp3cut.net) (3)">
            <a:hlinkClick r:id="" action="ppaction://media"/>
            <a:extLst>
              <a:ext uri="{FF2B5EF4-FFF2-40B4-BE49-F238E27FC236}">
                <a16:creationId xmlns:a16="http://schemas.microsoft.com/office/drawing/2014/main" id="{DD5F013F-4DE5-3E7C-DC01-081828FFD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8569" y="3000376"/>
            <a:ext cx="406400" cy="406400"/>
          </a:xfrm>
          <a:prstGeom prst="rect">
            <a:avLst/>
          </a:prstGeom>
        </p:spPr>
      </p:pic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248" y="3203576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4" y="4320023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82" y="1798876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96061" y="1649484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"/>
              </a:rPr>
              <a:t>father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596063" y="302773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sis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ter</a:t>
            </a: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596062" y="4320023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brother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22033" y="169538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FADAFEC-83D2-E220-FA1A-229A7017F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EBE"/>
              </a:clrFrom>
              <a:clrTo>
                <a:srgbClr val="E6E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67" y="2185265"/>
            <a:ext cx="3565673" cy="3255028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2994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57</Words>
  <Application>Microsoft Macintosh PowerPoint</Application>
  <PresentationFormat>Widescreen</PresentationFormat>
  <Paragraphs>25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147</cp:revision>
  <dcterms:created xsi:type="dcterms:W3CDTF">2020-12-08T03:17:05Z</dcterms:created>
  <dcterms:modified xsi:type="dcterms:W3CDTF">2022-10-08T02:30:39Z</dcterms:modified>
</cp:coreProperties>
</file>