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7" r:id="rId10"/>
    <p:sldId id="268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4B2D1-4B19-4A82-9B8A-12CE5D804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025477-1DAA-4602-9BA9-A25871C4F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9F2E9-923B-4A42-8918-EA938FDC1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60809-A27D-4151-B3AA-A6B068D71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1BDAC-8B67-4709-A919-7EDB75B37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29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9381A-293C-445A-9E48-B627AA673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2F05BD-23BC-417C-8CCD-E18FD1CD9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D945A-6D1A-4EE0-A1B6-13D32E84D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CEA6B-E188-4A3D-A058-C03B8A45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8614F-2502-4855-BE09-8B7889501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47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E08A3C-F9B9-4ED3-BC6C-6C8547436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7230D2-F235-45E2-968C-A4AE8AE71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9616A-7865-467B-B6F7-97D42DF90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14466-C457-4EDF-A68E-DB4C81D24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60104-8BC4-47BA-A643-BC17FECD6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61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DFFD5-6792-4482-AF55-79E3826EC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2ECDE-1BBB-4F40-BC55-D58EF54A1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85D4-1353-4147-83DE-2B9DFC64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D8C85-FAEB-4EA1-8F03-F378D3DA5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80A58-8960-49A6-9FDB-F28F65876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3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8C6A6-1E6E-4197-A94A-9616A5950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6FED1-5A54-4515-956E-3D4A2E50E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3B1B4-762D-4F65-A68C-DC141BB95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02EA6-CF2E-450F-A8AD-8B752C0D7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70686-A23A-4730-8714-3841E9684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77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182A3-8423-4B91-85DE-76ABB5FC7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EF5B4-C607-4C23-B147-BC6A75D75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731787-21B0-48E7-90A4-5E5B9562F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8780B9-E04B-42BB-A4B3-998855AF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37DBCD-4EEE-44B3-B786-0DD7476B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680BEF-E50E-4806-A21C-384A6F5F1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8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D86E7-A016-436D-9289-BDD5D9B98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723EE-3429-45F0-8252-EB2C99138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A5DCA7-3581-48BA-9B71-2FF91CE50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B2A93E-6BFC-4ED9-A2ED-2CBF486E17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537555-3F7B-438A-95AA-B1F34A1E07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0C23B5-CD96-4F71-BE6E-BFF1F290A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49181C-E8F1-484E-898E-C8B5C77ED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B51474-F318-4EA7-8291-526570BB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60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8D8D3-B5A9-4773-A24D-48774E75E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B7D722-0CC9-46A7-B86C-BAE8E88DB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45FCFA-99F2-4950-AF26-32311FEF4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2BF044-0822-4C02-BCE6-9E94BA337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78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05259D-F15D-4B19-B50B-EFF365137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BC11A5-1EC2-4954-874B-F53D1C38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54B6F-CF00-41EE-A903-789050774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8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64852-3F7F-484E-8CF2-EDEB1E5F8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CD506-F4D3-483C-8133-7C42DD936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C3EF7A-BFDB-4CF5-B9DC-0B659B349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4ED124-3B2B-4459-8DDB-98D049651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BCE94-E80C-4DF4-B3AA-914F1927C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D3605-8A0C-42D9-A1F8-E4A9D3CF0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0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21C55-BD7B-46D5-93C3-F64DF4CB5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950FFF-20C6-4D7B-946F-4DBB24481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A72B7-A765-49D5-BD55-E2551D419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EA6B4-B69F-4A22-82B1-3A7E06B2A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761B3-FF8A-47B6-BF24-E5D0F802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A6A2C-7811-4040-B419-BC9AE69F2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1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8F0B6-3376-41CE-AAF2-BF7DCD1D3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F4645-BC3A-4508-B8FC-58F23EB2E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4F31C-745B-4F4B-A25A-06D73FDF4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27714-4299-4DCC-9AAF-29D3DE75F49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81CE1-AA5F-4BDE-8FA3-E2006D6E0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CE361-0498-4404-98CC-A996E5945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83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C4625-761A-4EF0-9727-9FC77E7CA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9808"/>
            <a:ext cx="9144000" cy="9188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b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GIANG BIÊN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5CB62E-A441-45FF-B321-1BAA5BA83E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08909"/>
            <a:ext cx="9144000" cy="224797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THỂ DỤC  - LỚP 2</a:t>
            </a:r>
          </a:p>
          <a:p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45 + 46: ĐI NHANH CHUYỂN SANG CHẠY – TRÒ CHƠI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B6673D2-7AAA-42E8-AF03-81C7EFF54942}"/>
              </a:ext>
            </a:extLst>
          </p:cNvPr>
          <p:cNvSpPr txBox="1">
            <a:spLocks/>
          </p:cNvSpPr>
          <p:nvPr/>
        </p:nvSpPr>
        <p:spPr>
          <a:xfrm>
            <a:off x="1524000" y="5237024"/>
            <a:ext cx="9144000" cy="66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2020 - 2021</a:t>
            </a:r>
          </a:p>
        </p:txBody>
      </p:sp>
    </p:spTree>
    <p:extLst>
      <p:ext uri="{BB962C8B-B14F-4D97-AF65-F5344CB8AC3E}">
        <p14:creationId xmlns:p14="http://schemas.microsoft.com/office/powerpoint/2010/main" val="212995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94A7E3-707A-4C23-8D62-05508A8869E1}"/>
              </a:ext>
            </a:extLst>
          </p:cNvPr>
          <p:cNvSpPr/>
          <p:nvPr/>
        </p:nvSpPr>
        <p:spPr>
          <a:xfrm>
            <a:off x="3898228" y="-36548"/>
            <a:ext cx="3946361" cy="573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 LỎNG</a:t>
            </a:r>
          </a:p>
        </p:txBody>
      </p:sp>
      <p:pic>
        <p:nvPicPr>
          <p:cNvPr id="2" name="thả lỏng">
            <a:hlinkClick r:id="" action="ppaction://media"/>
            <a:extLst>
              <a:ext uri="{FF2B5EF4-FFF2-40B4-BE49-F238E27FC236}">
                <a16:creationId xmlns:a16="http://schemas.microsoft.com/office/drawing/2014/main" id="{3F923987-CE11-41F4-8060-8D7C978BCCD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6613" y="1970088"/>
            <a:ext cx="5438775" cy="4351337"/>
          </a:xfrm>
        </p:spPr>
      </p:pic>
    </p:spTree>
    <p:extLst>
      <p:ext uri="{BB962C8B-B14F-4D97-AF65-F5344CB8AC3E}">
        <p14:creationId xmlns:p14="http://schemas.microsoft.com/office/powerpoint/2010/main" val="277824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2F72F-C547-4908-9D37-68DBDB1E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208873-EAA1-4F22-9E73-23CFBA731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884"/>
          </a:xfrm>
        </p:spPr>
      </p:pic>
    </p:spTree>
    <p:extLst>
      <p:ext uri="{BB962C8B-B14F-4D97-AF65-F5344CB8AC3E}">
        <p14:creationId xmlns:p14="http://schemas.microsoft.com/office/powerpoint/2010/main" val="971466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0376E-2BEF-4AA1-A8BB-8C66BC8F3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21" y="1227222"/>
            <a:ext cx="11694695" cy="563077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kiễng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dang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D63876-B991-4162-938C-A777AE2845A1}"/>
              </a:ext>
            </a:extLst>
          </p:cNvPr>
          <p:cNvSpPr/>
          <p:nvPr/>
        </p:nvSpPr>
        <p:spPr>
          <a:xfrm>
            <a:off x="4471555" y="166256"/>
            <a:ext cx="2867890" cy="6373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3105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">
            <a:hlinkClick r:id="" action="ppaction://media"/>
            <a:extLst>
              <a:ext uri="{FF2B5EF4-FFF2-40B4-BE49-F238E27FC236}">
                <a16:creationId xmlns:a16="http://schemas.microsoft.com/office/drawing/2014/main" id="{064533CB-8BD2-4DD6-8A75-C4DC83C2E4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709" y="-1110685"/>
            <a:ext cx="9961418" cy="7968685"/>
          </a:xfr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D63876-B991-4162-938C-A777AE2845A1}"/>
              </a:ext>
            </a:extLst>
          </p:cNvPr>
          <p:cNvSpPr/>
          <p:nvPr/>
        </p:nvSpPr>
        <p:spPr>
          <a:xfrm>
            <a:off x="4968861" y="0"/>
            <a:ext cx="2867890" cy="6373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7208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02E449-122F-46C1-AD4D-0CEBBE1D01D4}"/>
              </a:ext>
            </a:extLst>
          </p:cNvPr>
          <p:cNvSpPr/>
          <p:nvPr/>
        </p:nvSpPr>
        <p:spPr>
          <a:xfrm>
            <a:off x="4099116" y="0"/>
            <a:ext cx="4585648" cy="79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B4E55C-95F4-49F7-A6CC-E3C8EC5FF798}"/>
              </a:ext>
            </a:extLst>
          </p:cNvPr>
          <p:cNvGrpSpPr/>
          <p:nvPr/>
        </p:nvGrpSpPr>
        <p:grpSpPr>
          <a:xfrm>
            <a:off x="876862" y="1786504"/>
            <a:ext cx="8448812" cy="614098"/>
            <a:chOff x="876862" y="1786504"/>
            <a:chExt cx="8448812" cy="6140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B57B466-857E-4004-9D34-E0F6BAA1D496}"/>
                </a:ext>
              </a:extLst>
            </p:cNvPr>
            <p:cNvSpPr/>
            <p:nvPr/>
          </p:nvSpPr>
          <p:spPr>
            <a:xfrm>
              <a:off x="1310178" y="1813801"/>
              <a:ext cx="8015496" cy="56090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73088"/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 NHANH CHUYỂN SANG CHẠY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B271890-5AB2-4865-BE10-CAE3CE3EED1C}"/>
                </a:ext>
              </a:extLst>
            </p:cNvPr>
            <p:cNvSpPr/>
            <p:nvPr/>
          </p:nvSpPr>
          <p:spPr>
            <a:xfrm>
              <a:off x="876862" y="1786504"/>
              <a:ext cx="719920" cy="61409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8B867D2-A9C3-454A-9639-D13B97585501}"/>
              </a:ext>
            </a:extLst>
          </p:cNvPr>
          <p:cNvGrpSpPr/>
          <p:nvPr/>
        </p:nvGrpSpPr>
        <p:grpSpPr>
          <a:xfrm>
            <a:off x="590258" y="3075710"/>
            <a:ext cx="8735416" cy="1407582"/>
            <a:chOff x="590258" y="3075710"/>
            <a:chExt cx="8735416" cy="140758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084C7F4-5EE9-4551-88FF-5AC121172935}"/>
                </a:ext>
              </a:extLst>
            </p:cNvPr>
            <p:cNvSpPr/>
            <p:nvPr/>
          </p:nvSpPr>
          <p:spPr>
            <a:xfrm>
              <a:off x="651164" y="3075710"/>
              <a:ext cx="8674510" cy="140758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73088"/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CÁC ĐỘNG TÁC ĐI THEO VẠCH KẺ THẲNG</a:t>
              </a:r>
            </a:p>
            <a:p>
              <a:pPr marL="573088"/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 THEO VẠCH KẺ THẲNG HAI TAY CHỐNG HÔNG, DANG NGANG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A912298-DF3B-4E7F-A436-5275093B4109}"/>
                </a:ext>
              </a:extLst>
            </p:cNvPr>
            <p:cNvSpPr/>
            <p:nvPr/>
          </p:nvSpPr>
          <p:spPr>
            <a:xfrm>
              <a:off x="590258" y="3396941"/>
              <a:ext cx="719920" cy="61409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5D46ED-FAC5-4F46-8B02-01257748EAA2}"/>
              </a:ext>
            </a:extLst>
          </p:cNvPr>
          <p:cNvGrpSpPr/>
          <p:nvPr/>
        </p:nvGrpSpPr>
        <p:grpSpPr>
          <a:xfrm>
            <a:off x="876862" y="5056547"/>
            <a:ext cx="8448812" cy="614098"/>
            <a:chOff x="876862" y="5056547"/>
            <a:chExt cx="8448812" cy="61409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99077DB-1023-47DD-857C-FED164A712DC}"/>
                </a:ext>
              </a:extLst>
            </p:cNvPr>
            <p:cNvSpPr/>
            <p:nvPr/>
          </p:nvSpPr>
          <p:spPr>
            <a:xfrm>
              <a:off x="1310178" y="5070195"/>
              <a:ext cx="8015496" cy="56090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73088" algn="just"/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 CHƠI NHẢY ĐÚNG NHẢY NHANH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9BFD445-0810-4848-8C68-1E40ABCF19A9}"/>
                </a:ext>
              </a:extLst>
            </p:cNvPr>
            <p:cNvSpPr/>
            <p:nvPr/>
          </p:nvSpPr>
          <p:spPr>
            <a:xfrm>
              <a:off x="876862" y="5056547"/>
              <a:ext cx="719920" cy="61409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820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ECE65F-1BD9-4EAA-A0DE-EC32455F4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77" y="2412784"/>
            <a:ext cx="8115300" cy="2428875"/>
          </a:xfr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94A7E3-707A-4C23-8D62-05508A8869E1}"/>
              </a:ext>
            </a:extLst>
          </p:cNvPr>
          <p:cNvSpPr/>
          <p:nvPr/>
        </p:nvSpPr>
        <p:spPr>
          <a:xfrm>
            <a:off x="2893323" y="0"/>
            <a:ext cx="6673756" cy="573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ĐI NHANH CHUYỂN SANG CHẠY</a:t>
            </a:r>
          </a:p>
        </p:txBody>
      </p:sp>
    </p:spTree>
    <p:extLst>
      <p:ext uri="{BB962C8B-B14F-4D97-AF65-F5344CB8AC3E}">
        <p14:creationId xmlns:p14="http://schemas.microsoft.com/office/powerpoint/2010/main" val="1109121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94A7E3-707A-4C23-8D62-05508A8869E1}"/>
              </a:ext>
            </a:extLst>
          </p:cNvPr>
          <p:cNvSpPr/>
          <p:nvPr/>
        </p:nvSpPr>
        <p:spPr>
          <a:xfrm>
            <a:off x="1662544" y="-1"/>
            <a:ext cx="6733311" cy="127461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ĐI NHANH CHUYỂN SANG CHẠY (VIDEO)</a:t>
            </a:r>
          </a:p>
        </p:txBody>
      </p:sp>
      <p:pic>
        <p:nvPicPr>
          <p:cNvPr id="6" name="video đi nhanh ....">
            <a:hlinkClick r:id="" action="ppaction://media"/>
            <a:extLst>
              <a:ext uri="{FF2B5EF4-FFF2-40B4-BE49-F238E27FC236}">
                <a16:creationId xmlns:a16="http://schemas.microsoft.com/office/drawing/2014/main" id="{8262FF33-D8E5-4572-BD34-FA5D686644B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0938" y="1399309"/>
            <a:ext cx="8493800" cy="4777654"/>
          </a:xfrm>
        </p:spPr>
      </p:pic>
    </p:spTree>
    <p:extLst>
      <p:ext uri="{BB962C8B-B14F-4D97-AF65-F5344CB8AC3E}">
        <p14:creationId xmlns:p14="http://schemas.microsoft.com/office/powerpoint/2010/main" val="229150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94A7E3-707A-4C23-8D62-05508A8869E1}"/>
              </a:ext>
            </a:extLst>
          </p:cNvPr>
          <p:cNvSpPr/>
          <p:nvPr/>
        </p:nvSpPr>
        <p:spPr>
          <a:xfrm>
            <a:off x="1593274" y="-27710"/>
            <a:ext cx="8471108" cy="1233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2 tay chốg hông">
            <a:hlinkClick r:id="" action="ppaction://media"/>
            <a:extLst>
              <a:ext uri="{FF2B5EF4-FFF2-40B4-BE49-F238E27FC236}">
                <a16:creationId xmlns:a16="http://schemas.microsoft.com/office/drawing/2014/main" id="{381EDA98-F178-47A9-9F8F-F684939EBF2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304303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AI TAY DANG NGANG">
            <a:hlinkClick r:id="" action="ppaction://media"/>
            <a:extLst>
              <a:ext uri="{FF2B5EF4-FFF2-40B4-BE49-F238E27FC236}">
                <a16:creationId xmlns:a16="http://schemas.microsoft.com/office/drawing/2014/main" id="{00FD7E31-4D2B-440C-86BD-11DFBB2FC75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175008" cy="6285799"/>
          </a:xfrm>
        </p:spPr>
      </p:pic>
    </p:spTree>
    <p:extLst>
      <p:ext uri="{BB962C8B-B14F-4D97-AF65-F5344CB8AC3E}">
        <p14:creationId xmlns:p14="http://schemas.microsoft.com/office/powerpoint/2010/main" val="269512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94A7E3-707A-4C23-8D62-05508A8869E1}"/>
              </a:ext>
            </a:extLst>
          </p:cNvPr>
          <p:cNvSpPr/>
          <p:nvPr/>
        </p:nvSpPr>
        <p:spPr>
          <a:xfrm>
            <a:off x="1684418" y="0"/>
            <a:ext cx="8379963" cy="573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TRÒ CHƠI NHẢY ĐÚNG NHẢY NHANH</a:t>
            </a:r>
          </a:p>
        </p:txBody>
      </p:sp>
      <p:pic>
        <p:nvPicPr>
          <p:cNvPr id="2" name="trò chơi nhảy đúng nhảy nhanh">
            <a:hlinkClick r:id="" action="ppaction://media"/>
            <a:extLst>
              <a:ext uri="{FF2B5EF4-FFF2-40B4-BE49-F238E27FC236}">
                <a16:creationId xmlns:a16="http://schemas.microsoft.com/office/drawing/2014/main" id="{71671CD5-1BEA-40C7-8821-E4C97437437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6613" y="1970088"/>
            <a:ext cx="5438775" cy="4351337"/>
          </a:xfrm>
        </p:spPr>
      </p:pic>
    </p:spTree>
    <p:extLst>
      <p:ext uri="{BB962C8B-B14F-4D97-AF65-F5344CB8AC3E}">
        <p14:creationId xmlns:p14="http://schemas.microsoft.com/office/powerpoint/2010/main" val="285242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256</TotalTime>
  <Words>214</Words>
  <Application>Microsoft Office PowerPoint</Application>
  <PresentationFormat>Widescreen</PresentationFormat>
  <Paragraphs>29</Paragraphs>
  <Slides>11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UBND QUẬN LONG BIÊN TRƯỜNG TIỂU HỌC GIANG BIÊN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TIỂU HỌC GIANG BIÊN</dc:title>
  <dc:creator>User</dc:creator>
  <cp:lastModifiedBy>User</cp:lastModifiedBy>
  <cp:revision>15</cp:revision>
  <dcterms:created xsi:type="dcterms:W3CDTF">2021-02-21T04:20:45Z</dcterms:created>
  <dcterms:modified xsi:type="dcterms:W3CDTF">2021-02-22T10:47:23Z</dcterms:modified>
</cp:coreProperties>
</file>