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280" r:id="rId3"/>
    <p:sldId id="283" r:id="rId4"/>
    <p:sldId id="257" r:id="rId5"/>
    <p:sldId id="276" r:id="rId6"/>
    <p:sldId id="279" r:id="rId7"/>
    <p:sldId id="260" r:id="rId8"/>
    <p:sldId id="285" r:id="rId9"/>
    <p:sldId id="265" r:id="rId10"/>
    <p:sldId id="263" r:id="rId11"/>
    <p:sldId id="292" r:id="rId12"/>
    <p:sldId id="286" r:id="rId13"/>
    <p:sldId id="282" r:id="rId14"/>
    <p:sldId id="289" r:id="rId15"/>
    <p:sldId id="288" r:id="rId16"/>
    <p:sldId id="287" r:id="rId17"/>
    <p:sldId id="290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E59D8-3702-4A15-A5FD-CCE557C76BBB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6BB64-52D0-41AA-AF70-E10FF0BAD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8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9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44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682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EF14-82A9-4FC3-8C20-42D6D5FDC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4D73D-B571-4326-AC86-E943D88CB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D5B21-60EF-4111-A2D2-87089124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3280C-D001-43C5-A09B-9035F14F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B7BD-7470-421C-9368-55F16757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1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3EF9-AE35-41E4-921B-8D21DAB1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9EF95-5C45-4E9C-ABC6-401F656A9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59725-5EB1-4C6F-A4A7-D73E8386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42F5D-7766-43DD-827B-28F52A77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7C11-7CDD-438F-BDE2-709DB51D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7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5557B-94FD-4648-9788-D52902486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BB05E-84BD-4FBA-9D9A-345D247B1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6C92F-6243-4132-A2C1-C0CFB016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4C710-A6C5-486D-AAE7-7A48A8D7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485BE-54ED-44F0-B7DD-2C2CD29C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6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9BB8-F4A7-4DFD-98F0-E9949EB58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BAE61-81DB-4A20-8457-E0A1E1374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B3C44-5B2A-4178-90D8-1D406DCB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AE710-EE7E-4B6C-935C-E864188A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0969-C57A-4127-873E-29ACC664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8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5496F-4135-4B68-8A99-B2AFA447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A11F5-BAC5-436F-A09C-9C7632786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A4125-5AA1-4EF6-ABC6-5EB22229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53936-38D7-40DA-BAB7-6E8C641A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95849-F7D1-4F5D-9534-2B1E1ACA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4C54-DD89-4FE7-A415-87ADCDAB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89746-157C-4363-A7A2-1CE574168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73ABA-7AD2-40FD-8C6C-1DC4DFC00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D60CC-001B-4CE3-BB05-3D9F52EB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62FB1-2446-4435-9C51-747E675A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DF510-5ACD-44E4-8603-07EBA658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8B673-8E19-41C3-8984-A640A5A5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B9825-9CB2-4DC1-AD3A-737D2DC05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201AB-D629-44F9-B37B-0785254C8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A7C34-7FBD-43C4-A2A7-292FD59F4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FFEB9-2155-464D-B6FC-CBD28528A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65A63-1572-4A48-BA4E-4B46C95A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92C92B-B392-4AED-B6E2-B6347E66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49632E-C09A-49A2-B792-421A015C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B0B05-C741-47C5-9C4D-688387CA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C66C4-08F2-485F-A909-A920CFFFA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584A2-9D0B-4F99-9EAE-5B4962BC7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A08F6-C77D-46DF-9498-E4155F04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1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09E0A-42C1-4E6C-95B8-E08543095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82682-83E3-4081-9A89-4B36FAC3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8D92E-9CFA-4372-A46F-48CB91F6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0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6054-E8A2-41A2-A89D-146508EC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7D404-71AD-41E1-80C3-DD9759CEE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9ED84-8C93-4592-A84B-96D57B814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A3B33-BFFC-4270-87A2-9E717BDC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76383-8E77-4141-B3FA-1A35B843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2B6B5-A5BB-48B9-B503-7B4B6A9E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ADEF-9393-4E48-B178-61AEBA4B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6C971A-9F09-4C0F-B12A-B68A3F62B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BC605-BFBD-48C6-B6C3-233373D4A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F438C-AC3E-4E4D-BE3A-E9C189720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1F680-6835-4845-9127-1B266906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D0BB4-DFAD-4345-8965-B111B831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3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3A493E-6B85-4FE8-A053-B4F58CB5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E1E76-D08E-42E2-8F91-E2FF41F39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B824-73BC-4E3F-BD15-370871573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8E0E2-518F-4941-8EB6-49C1BEA21CB4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D06A0-179A-4207-84C6-CECA496AB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9967-DCE7-4945-A5A5-07DF27FEA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D1762-BE50-481B-B187-14FCF51DA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9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5.wdp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microsoft.com/office/2007/relationships/hdphoto" Target="../media/hdphoto8.wdp"/><Relationship Id="rId5" Type="http://schemas.openxmlformats.org/officeDocument/2006/relationships/image" Target="../media/image1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3">
            <a:extLst>
              <a:ext uri="{FF2B5EF4-FFF2-40B4-BE49-F238E27FC236}">
                <a16:creationId xmlns:a16="http://schemas.microsoft.com/office/drawing/2014/main" id="{1F2BF5E1-2F3B-49AD-8516-177407207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10140462" y="-17221"/>
            <a:ext cx="1951417" cy="1869825"/>
          </a:xfrm>
          <a:prstGeom prst="rect">
            <a:avLst/>
          </a:prstGeom>
        </p:spPr>
      </p:pic>
      <p:pic>
        <p:nvPicPr>
          <p:cNvPr id="23" name="9">
            <a:extLst>
              <a:ext uri="{FF2B5EF4-FFF2-40B4-BE49-F238E27FC236}">
                <a16:creationId xmlns:a16="http://schemas.microsoft.com/office/drawing/2014/main" id="{DB1DB317-B751-41D7-A07D-03F64E48D6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7760421" y="932299"/>
            <a:ext cx="2457450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1822"/>
          <a:stretch/>
        </p:blipFill>
        <p:spPr>
          <a:xfrm>
            <a:off x="0" y="3218688"/>
            <a:ext cx="12192000" cy="282854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4876800" y="4551680"/>
            <a:ext cx="7315200" cy="23063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0" y="4697984"/>
            <a:ext cx="8046720" cy="21600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F00BA0D-B62A-475A-A9A1-62D1DD2E0167}"/>
              </a:ext>
            </a:extLst>
          </p:cNvPr>
          <p:cNvSpPr/>
          <p:nvPr/>
        </p:nvSpPr>
        <p:spPr>
          <a:xfrm>
            <a:off x="1015442" y="1391210"/>
            <a:ext cx="101611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3A36D"/>
                </a:solidFill>
                <a:effectLst/>
              </a:rPr>
              <a:t>CHÀO MỪNG CÁC EM HỌC SINH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3A36D"/>
                </a:solidFill>
                <a:effectLst/>
              </a:rPr>
              <a:t>ĐẾN VỚI GIỜ HỌC MĨ THUẬT LỚP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0871A5-77BE-4C75-9918-8945D9605C41}"/>
              </a:ext>
            </a:extLst>
          </p:cNvPr>
          <p:cNvSpPr txBox="1"/>
          <p:nvPr/>
        </p:nvSpPr>
        <p:spPr>
          <a:xfrm>
            <a:off x="3215147" y="420837"/>
            <a:ext cx="6341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8">
            <a:extLst>
              <a:ext uri="{FF2B5EF4-FFF2-40B4-BE49-F238E27FC236}">
                <a16:creationId xmlns:a16="http://schemas.microsoft.com/office/drawing/2014/main" id="{8FB98DC0-2591-4558-A41F-9B15285EF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2457450" cy="1419225"/>
          </a:xfrm>
          <a:prstGeom prst="rect">
            <a:avLst/>
          </a:prstGeom>
        </p:spPr>
      </p:pic>
      <p:pic>
        <p:nvPicPr>
          <p:cNvPr id="24" name="10">
            <a:extLst>
              <a:ext uri="{FF2B5EF4-FFF2-40B4-BE49-F238E27FC236}">
                <a16:creationId xmlns:a16="http://schemas.microsoft.com/office/drawing/2014/main" id="{DC3AC75E-5AA9-4ADC-8621-46C87D256D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8989146" y="3097712"/>
            <a:ext cx="1831840" cy="2142698"/>
          </a:xfrm>
          <a:prstGeom prst="rect">
            <a:avLst/>
          </a:prstGeom>
        </p:spPr>
      </p:pic>
      <p:pic>
        <p:nvPicPr>
          <p:cNvPr id="25" name="9">
            <a:extLst>
              <a:ext uri="{FF2B5EF4-FFF2-40B4-BE49-F238E27FC236}">
                <a16:creationId xmlns:a16="http://schemas.microsoft.com/office/drawing/2014/main" id="{8F927FF0-181F-4D73-8C94-CD838BBEEA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6683926" y="3200749"/>
            <a:ext cx="1901824" cy="2316480"/>
          </a:xfrm>
          <a:prstGeom prst="rect">
            <a:avLst/>
          </a:prstGeom>
        </p:spPr>
      </p:pic>
      <p:pic>
        <p:nvPicPr>
          <p:cNvPr id="26" name="8">
            <a:extLst>
              <a:ext uri="{FF2B5EF4-FFF2-40B4-BE49-F238E27FC236}">
                <a16:creationId xmlns:a16="http://schemas.microsoft.com/office/drawing/2014/main" id="{A64D45FD-0E13-42C0-9319-E544F6E240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3330242" y="3239088"/>
            <a:ext cx="1698024" cy="2151888"/>
          </a:xfrm>
          <a:prstGeom prst="rect">
            <a:avLst/>
          </a:prstGeom>
        </p:spPr>
      </p:pic>
      <p:pic>
        <p:nvPicPr>
          <p:cNvPr id="27" name="7">
            <a:extLst>
              <a:ext uri="{FF2B5EF4-FFF2-40B4-BE49-F238E27FC236}">
                <a16:creationId xmlns:a16="http://schemas.microsoft.com/office/drawing/2014/main" id="{597EC6C2-3531-4495-A62D-16B0C34946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300820" y="3377264"/>
            <a:ext cx="1971395" cy="216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">
            <a:extLst>
              <a:ext uri="{FF2B5EF4-FFF2-40B4-BE49-F238E27FC236}">
                <a16:creationId xmlns:a16="http://schemas.microsoft.com/office/drawing/2014/main" id="{D31C0AB8-51C2-48EE-876A-E4C158731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 rot="19709311">
            <a:off x="854958" y="145559"/>
            <a:ext cx="1446784" cy="287731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90413"/>
            <a:ext cx="1853184" cy="6394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B4723-F1CE-406B-A1F4-8A4A259520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64" t="16442" r="23242" b="11439"/>
          <a:stretch/>
        </p:blipFill>
        <p:spPr>
          <a:xfrm>
            <a:off x="2014538" y="1113743"/>
            <a:ext cx="7713000" cy="544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9AE327-B44B-42D0-9E1C-6AE50C326036}"/>
              </a:ext>
            </a:extLst>
          </p:cNvPr>
          <p:cNvSpPr/>
          <p:nvPr/>
        </p:nvSpPr>
        <p:spPr>
          <a:xfrm>
            <a:off x="4618131" y="190413"/>
            <a:ext cx="2505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Ghi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nhớ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505326" y="3169666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8009548" y="4985530"/>
            <a:ext cx="4470400" cy="18836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0975" y="3300012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4177792" y="2861056"/>
            <a:ext cx="8014208" cy="399694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2438400" cy="24384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552704" y="2227072"/>
            <a:ext cx="1885696" cy="1641856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7797216" y="2658349"/>
            <a:ext cx="3067285" cy="4199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E4610-215A-440B-B16B-222812FEB444}"/>
              </a:ext>
            </a:extLst>
          </p:cNvPr>
          <p:cNvSpPr txBox="1"/>
          <p:nvPr/>
        </p:nvSpPr>
        <p:spPr>
          <a:xfrm>
            <a:off x="3131343" y="417918"/>
            <a:ext cx="5929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CÁCH THỰC HIỆN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209A40-DB64-4DFC-B804-329F877F0110}"/>
              </a:ext>
            </a:extLst>
          </p:cNvPr>
          <p:cNvSpPr txBox="1"/>
          <p:nvPr/>
        </p:nvSpPr>
        <p:spPr>
          <a:xfrm>
            <a:off x="2527126" y="2314429"/>
            <a:ext cx="6000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55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4177792" y="2861056"/>
            <a:ext cx="8014208" cy="399694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2438400" cy="24384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552704" y="2227072"/>
            <a:ext cx="1885696" cy="1641856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7797216" y="2658349"/>
            <a:ext cx="3067285" cy="4199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E4610-215A-440B-B16B-222812FEB444}"/>
              </a:ext>
            </a:extLst>
          </p:cNvPr>
          <p:cNvSpPr txBox="1"/>
          <p:nvPr/>
        </p:nvSpPr>
        <p:spPr>
          <a:xfrm>
            <a:off x="2028826" y="2039754"/>
            <a:ext cx="6387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482A7-CFFF-430A-9984-71EE9845B7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9C5B1B-C206-4F17-A8E3-202AD9A7B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12192001" cy="6858002"/>
          </a:xfrm>
          <a:prstGeom prst="rect">
            <a:avLst/>
          </a:prstGeom>
        </p:spPr>
      </p:pic>
      <p:pic>
        <p:nvPicPr>
          <p:cNvPr id="4" name="6">
            <a:extLst>
              <a:ext uri="{FF2B5EF4-FFF2-40B4-BE49-F238E27FC236}">
                <a16:creationId xmlns:a16="http://schemas.microsoft.com/office/drawing/2014/main" id="{156884D8-DE1D-4A55-ABF0-D4087753D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9392" r="73333" b="21541"/>
          <a:stretch/>
        </p:blipFill>
        <p:spPr>
          <a:xfrm rot="20044375">
            <a:off x="9098012" y="4591492"/>
            <a:ext cx="1056564" cy="2006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ACEA7-47B7-4C46-A7D8-DEE6D582A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554" t="29782" r="6953" b="30824"/>
          <a:stretch/>
        </p:blipFill>
        <p:spPr>
          <a:xfrm>
            <a:off x="1957387" y="2278536"/>
            <a:ext cx="8758238" cy="2295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7">
            <a:extLst>
              <a:ext uri="{FF2B5EF4-FFF2-40B4-BE49-F238E27FC236}">
                <a16:creationId xmlns:a16="http://schemas.microsoft.com/office/drawing/2014/main" id="{3C6EA990-C003-48E4-9E99-6E9796DFDC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>
            <a:off x="10349484" y="4014788"/>
            <a:ext cx="1290298" cy="25660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2B42EF-0D18-47BB-8430-4E56B42A20F0}"/>
              </a:ext>
            </a:extLst>
          </p:cNvPr>
          <p:cNvSpPr txBox="1"/>
          <p:nvPr/>
        </p:nvSpPr>
        <p:spPr>
          <a:xfrm>
            <a:off x="2494565" y="816102"/>
            <a:ext cx="713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</a:p>
        </p:txBody>
      </p:sp>
    </p:spTree>
    <p:extLst>
      <p:ext uri="{BB962C8B-B14F-4D97-AF65-F5344CB8AC3E}">
        <p14:creationId xmlns:p14="http://schemas.microsoft.com/office/powerpoint/2010/main" val="308101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98032-63F9-43A9-9318-C1522714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32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1693B-5894-4B6F-90C7-B959B4ACB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69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FAF43D-C817-48C9-9FB5-CAD51AED0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18" y="-126655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5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EABBB-A084-4A05-9DA4-11C02D0A6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12192001" cy="68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D71E84-F0A0-45C7-8E2C-CBEF13E92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750" t="24571" r="6719" b="14358"/>
          <a:stretch/>
        </p:blipFill>
        <p:spPr>
          <a:xfrm>
            <a:off x="1552575" y="1550194"/>
            <a:ext cx="9086850" cy="418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9B020A-6CBA-466A-BC47-865624A75D70}"/>
              </a:ext>
            </a:extLst>
          </p:cNvPr>
          <p:cNvSpPr txBox="1"/>
          <p:nvPr/>
        </p:nvSpPr>
        <p:spPr>
          <a:xfrm>
            <a:off x="1552575" y="537657"/>
            <a:ext cx="89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TRƯNG BÀY NHẬN XÉT</a:t>
            </a:r>
          </a:p>
        </p:txBody>
      </p:sp>
    </p:spTree>
    <p:extLst>
      <p:ext uri="{BB962C8B-B14F-4D97-AF65-F5344CB8AC3E}">
        <p14:creationId xmlns:p14="http://schemas.microsoft.com/office/powerpoint/2010/main" val="23448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429000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6400" b="1" spc="-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5EC4467-D5EC-450F-B6BD-6064FD9201BB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6E63172-DC04-4BCB-BB3C-F9E9A269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93C64D-9691-45C2-9B32-B5EF17729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969" t="24224" r="70781" b="36382"/>
            <a:stretch/>
          </p:blipFill>
          <p:spPr>
            <a:xfrm>
              <a:off x="3359943" y="1578772"/>
              <a:ext cx="5472114" cy="3929062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D43137-5756-4CEA-8E66-BEEAA0651A12}"/>
              </a:ext>
            </a:extLst>
          </p:cNvPr>
          <p:cNvSpPr/>
          <p:nvPr/>
        </p:nvSpPr>
        <p:spPr>
          <a:xfrm rot="21430800">
            <a:off x="2771775" y="2538770"/>
            <a:ext cx="64293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8641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C20780-81BC-4282-B509-43484B048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1" y="459299"/>
            <a:ext cx="5105381" cy="4084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4861D-4430-4661-B50E-8ADBE21F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459299"/>
            <a:ext cx="5276012" cy="4084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FF6252-2F97-425D-B7F7-1F0A6D15A7F2}"/>
              </a:ext>
            </a:extLst>
          </p:cNvPr>
          <p:cNvGrpSpPr/>
          <p:nvPr/>
        </p:nvGrpSpPr>
        <p:grpSpPr>
          <a:xfrm>
            <a:off x="6629400" y="4943475"/>
            <a:ext cx="4729164" cy="912301"/>
            <a:chOff x="6186486" y="4959862"/>
            <a:chExt cx="5402639" cy="10530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6F19C7-C04A-4384-8B81-5974B0B7B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547" t="6676" r="23711" b="80848"/>
            <a:stretch/>
          </p:blipFill>
          <p:spPr>
            <a:xfrm>
              <a:off x="8572500" y="4959862"/>
              <a:ext cx="3016625" cy="8551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C8AB0A-26D8-4E55-97AC-04941A5D4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1642" t="9564" r="58397" b="80848"/>
            <a:stretch/>
          </p:blipFill>
          <p:spPr>
            <a:xfrm>
              <a:off x="6186486" y="5157789"/>
              <a:ext cx="1214439" cy="6572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3D6B39-2F5F-4E90-A7C6-38680FC76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18" t="9564" r="49221" b="77961"/>
            <a:stretch/>
          </p:blipFill>
          <p:spPr>
            <a:xfrm>
              <a:off x="7272333" y="5157789"/>
              <a:ext cx="1214439" cy="855150"/>
            </a:xfrm>
            <a:prstGeom prst="rect">
              <a:avLst/>
            </a:prstGeom>
          </p:spPr>
        </p:pic>
      </p:grpSp>
      <p:pic>
        <p:nvPicPr>
          <p:cNvPr id="1026" name="Picture 2" descr="Mã LIFEMALL99154 giảm 50K đơn 99K] Sách - Truyện Cổ Việt Nam Đặc Sắc - Cậu  Bé Tích Chu | Shopee Việt Nam">
            <a:extLst>
              <a:ext uri="{FF2B5EF4-FFF2-40B4-BE49-F238E27FC236}">
                <a16:creationId xmlns:a16="http://schemas.microsoft.com/office/drawing/2014/main" id="{0305D742-6A58-44BB-BC3C-99F9AC65D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20537" r="30139" b="62499"/>
          <a:stretch/>
        </p:blipFill>
        <p:spPr bwMode="auto">
          <a:xfrm>
            <a:off x="1459138" y="4815439"/>
            <a:ext cx="3294052" cy="13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0DF71-D454-4F28-B3CB-803ACB028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75" b="50595"/>
          <a:stretch/>
        </p:blipFill>
        <p:spPr>
          <a:xfrm>
            <a:off x="0" y="-7541"/>
            <a:ext cx="12226834" cy="1404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C75E5E-3DFE-453D-BB08-4113B1610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75" b="50595"/>
          <a:stretch/>
        </p:blipFill>
        <p:spPr>
          <a:xfrm rot="10800000">
            <a:off x="0" y="5131593"/>
            <a:ext cx="12226834" cy="1726406"/>
          </a:xfrm>
          <a:prstGeom prst="rect">
            <a:avLst/>
          </a:prstGeom>
        </p:spPr>
      </p:pic>
      <p:pic>
        <p:nvPicPr>
          <p:cNvPr id="4" name="Picture 2" descr="Truyện cổ tích Thánh Gióng Việt Nam">
            <a:extLst>
              <a:ext uri="{FF2B5EF4-FFF2-40B4-BE49-F238E27FC236}">
                <a16:creationId xmlns:a16="http://schemas.microsoft.com/office/drawing/2014/main" id="{15E749C5-4EBA-43BA-86E2-09D66AB3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071563"/>
            <a:ext cx="6147524" cy="4329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3AF8A-69B4-440C-B3F9-C6E3E61A345C}"/>
              </a:ext>
            </a:extLst>
          </p:cNvPr>
          <p:cNvSpPr txBox="1"/>
          <p:nvPr/>
        </p:nvSpPr>
        <p:spPr>
          <a:xfrm>
            <a:off x="6653213" y="2526810"/>
            <a:ext cx="5210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EM YÊU THÍCH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42BC2-9FBC-478D-B46F-89EFC44BF0D6}"/>
              </a:ext>
            </a:extLst>
          </p:cNvPr>
          <p:cNvSpPr txBox="1"/>
          <p:nvPr/>
        </p:nvSpPr>
        <p:spPr>
          <a:xfrm>
            <a:off x="7877923" y="1671641"/>
            <a:ext cx="2800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A9D0C-4E8D-4854-9192-5473CB365C8F}"/>
              </a:ext>
            </a:extLst>
          </p:cNvPr>
          <p:cNvSpPr txBox="1"/>
          <p:nvPr/>
        </p:nvSpPr>
        <p:spPr>
          <a:xfrm>
            <a:off x="8422481" y="4133852"/>
            <a:ext cx="167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9747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reamstime.com #frame | Moldura infantil, Bordas coloridas, Molduras para  crianças">
            <a:extLst>
              <a:ext uri="{FF2B5EF4-FFF2-40B4-BE49-F238E27FC236}">
                <a16:creationId xmlns:a16="http://schemas.microsoft.com/office/drawing/2014/main" id="{AD080A2C-4C3C-42F4-B423-DA4A791A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046" t="16530" r="9391" b="13841"/>
          <a:stretch/>
        </p:blipFill>
        <p:spPr bwMode="auto">
          <a:xfrm>
            <a:off x="-1" y="-77246"/>
            <a:ext cx="12192001" cy="6841613"/>
          </a:xfrm>
          <a:prstGeom prst="rect">
            <a:avLst/>
          </a:prstGeom>
          <a:noFill/>
        </p:spPr>
      </p:pic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2869809" y="471671"/>
            <a:ext cx="6211472" cy="14183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2060"/>
                </a:solidFill>
                <a:latin typeface="HP001 4 hang 1 ô ly" pitchFamily="34" charset="-93"/>
                <a:cs typeface="Times New Roman" panose="02020603050405020304" pitchFamily="18" charset="0"/>
              </a:rPr>
              <a:t>Đồ</a:t>
            </a:r>
            <a:r>
              <a:rPr lang="en-US" altLang="en-US" sz="4400" dirty="0">
                <a:solidFill>
                  <a:srgbClr val="002060"/>
                </a:solidFill>
                <a:latin typeface="HP001 4 hang 1 ô ly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HP001 4 hang 1 ô ly" pitchFamily="34" charset="-93"/>
                <a:cs typeface="Times New Roman" panose="02020603050405020304" pitchFamily="18" charset="0"/>
              </a:rPr>
              <a:t>dùng</a:t>
            </a:r>
            <a:r>
              <a:rPr lang="en-US" altLang="en-US" sz="4400" dirty="0">
                <a:solidFill>
                  <a:srgbClr val="002060"/>
                </a:solidFill>
                <a:latin typeface="HP001 4 hang 1 ô ly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HP001 4 hang 1 ô ly" pitchFamily="34" charset="-93"/>
                <a:cs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2060"/>
                </a:solidFill>
                <a:latin typeface="HP001 4 hang 1 ô ly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HP001 4 hang 1 ô ly" pitchFamily="34" charset="-93"/>
                <a:cs typeface="Times New Roman" panose="02020603050405020304" pitchFamily="18" charset="0"/>
              </a:rPr>
              <a:t>tập</a:t>
            </a:r>
            <a:endParaRPr lang="en-US" altLang="en-US" sz="4400" dirty="0">
              <a:solidFill>
                <a:srgbClr val="002060"/>
              </a:solidFill>
              <a:latin typeface="HP001 4 hang 1 ô ly" pitchFamily="34" charset="-93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D61A7C-C98E-48EE-8C8D-19E93963682B}"/>
              </a:ext>
            </a:extLst>
          </p:cNvPr>
          <p:cNvSpPr/>
          <p:nvPr/>
        </p:nvSpPr>
        <p:spPr>
          <a:xfrm>
            <a:off x="2736020" y="2584652"/>
            <a:ext cx="2124222" cy="277592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0" descr="Combo bút sáp 12 màu + bút chì 24 màu (2 đầu, 12 cây)">
            <a:extLst>
              <a:ext uri="{FF2B5EF4-FFF2-40B4-BE49-F238E27FC236}">
                <a16:creationId xmlns:a16="http://schemas.microsoft.com/office/drawing/2014/main" id="{F5291657-94C1-4251-BF8C-4F0984AD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7197928" y="3363939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408B7B-B88C-4B9C-97E5-524114BDD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80" y="2991499"/>
            <a:ext cx="2189742" cy="21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0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20DCE9-32DA-4E10-BA22-03F789FB26D9}"/>
              </a:ext>
            </a:extLst>
          </p:cNvPr>
          <p:cNvGrpSpPr/>
          <p:nvPr/>
        </p:nvGrpSpPr>
        <p:grpSpPr>
          <a:xfrm>
            <a:off x="0" y="-1"/>
            <a:ext cx="12226834" cy="6858001"/>
            <a:chOff x="0" y="-1"/>
            <a:chExt cx="12226834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BE08C1-6097-42A3-B632-33F96FBF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792"/>
            <a:stretch/>
          </p:blipFill>
          <p:spPr>
            <a:xfrm rot="10800000">
              <a:off x="0" y="2386011"/>
              <a:ext cx="12226834" cy="447198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FDF62E-11D8-40B4-9DDE-28A5D7D5D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b="52501"/>
            <a:stretch/>
          </p:blipFill>
          <p:spPr>
            <a:xfrm>
              <a:off x="0" y="-1"/>
              <a:ext cx="12226834" cy="3257551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A6F2FB-945A-43F4-BE9C-CAE25208A2E2}"/>
              </a:ext>
            </a:extLst>
          </p:cNvPr>
          <p:cNvSpPr/>
          <p:nvPr/>
        </p:nvSpPr>
        <p:spPr>
          <a:xfrm>
            <a:off x="914400" y="571501"/>
            <a:ext cx="10529888" cy="5843588"/>
          </a:xfrm>
          <a:prstGeom prst="roundRect">
            <a:avLst>
              <a:gd name="adj" fmla="val 87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56E106-72E2-4FB3-BE1A-19D0CCA0BF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47" t="21027" r="25703" b="20819"/>
          <a:stretch/>
        </p:blipFill>
        <p:spPr>
          <a:xfrm>
            <a:off x="1770017" y="2057401"/>
            <a:ext cx="8686800" cy="3986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14134-80AF-4587-BA72-B18205DFE94E}"/>
              </a:ext>
            </a:extLst>
          </p:cNvPr>
          <p:cNvSpPr txBox="1"/>
          <p:nvPr/>
        </p:nvSpPr>
        <p:spPr>
          <a:xfrm>
            <a:off x="4557709" y="1075307"/>
            <a:ext cx="3400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402877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4177792" y="2861056"/>
            <a:ext cx="8014208" cy="399694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2438400" cy="24384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552704" y="2227072"/>
            <a:ext cx="1885696" cy="1641856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7797216" y="2658349"/>
            <a:ext cx="3067285" cy="4199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E4610-215A-440B-B16B-222812FEB444}"/>
              </a:ext>
            </a:extLst>
          </p:cNvPr>
          <p:cNvSpPr txBox="1"/>
          <p:nvPr/>
        </p:nvSpPr>
        <p:spPr>
          <a:xfrm>
            <a:off x="2487104" y="2039754"/>
            <a:ext cx="5929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</a:t>
            </a:r>
          </a:p>
        </p:txBody>
      </p:sp>
    </p:spTree>
    <p:extLst>
      <p:ext uri="{BB962C8B-B14F-4D97-AF65-F5344CB8AC3E}">
        <p14:creationId xmlns:p14="http://schemas.microsoft.com/office/powerpoint/2010/main" val="24876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yện cổ tích Cây khế - Sự tích ăn khế trả vàng - 1">
            <a:extLst>
              <a:ext uri="{FF2B5EF4-FFF2-40B4-BE49-F238E27FC236}">
                <a16:creationId xmlns:a16="http://schemas.microsoft.com/office/drawing/2014/main" id="{A98438FB-C9C9-4895-9945-1C60D50DC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17" y="342905"/>
            <a:ext cx="4021214" cy="28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uyen co tich tam cam">
            <a:extLst>
              <a:ext uri="{FF2B5EF4-FFF2-40B4-BE49-F238E27FC236}">
                <a16:creationId xmlns:a16="http://schemas.microsoft.com/office/drawing/2014/main" id="{0A59D5D2-E28B-4414-9BB0-4BF6A672C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7" t="3028" r="2597" b="3232"/>
          <a:stretch/>
        </p:blipFill>
        <p:spPr bwMode="auto">
          <a:xfrm>
            <a:off x="7854813" y="328617"/>
            <a:ext cx="3943205" cy="28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àng Bạch Tuyết và bảy chú lùn - Kho Tàng Truyện Cổ Tích Chọn Lọc">
            <a:extLst>
              <a:ext uri="{FF2B5EF4-FFF2-40B4-BE49-F238E27FC236}">
                <a16:creationId xmlns:a16="http://schemas.microsoft.com/office/drawing/2014/main" id="{ECD814B8-BF3B-4BC3-9075-6D9107A9C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0"/>
          <a:stretch/>
        </p:blipFill>
        <p:spPr bwMode="auto">
          <a:xfrm>
            <a:off x="3496239" y="3528035"/>
            <a:ext cx="4018992" cy="294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uyện cổ tích cho bé: Nàng tiên cá">
            <a:extLst>
              <a:ext uri="{FF2B5EF4-FFF2-40B4-BE49-F238E27FC236}">
                <a16:creationId xmlns:a16="http://schemas.microsoft.com/office/drawing/2014/main" id="{A74DF66B-AB30-4BA4-863F-66996090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13" y="3513747"/>
            <a:ext cx="3943205" cy="29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D54377-83CC-4DB4-9F23-363AC50C59C4}"/>
              </a:ext>
            </a:extLst>
          </p:cNvPr>
          <p:cNvSpPr txBox="1"/>
          <p:nvPr/>
        </p:nvSpPr>
        <p:spPr>
          <a:xfrm>
            <a:off x="333158" y="414446"/>
            <a:ext cx="2897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B0A2D-9D9C-436F-AAE6-E4EBE6A25C5D}"/>
              </a:ext>
            </a:extLst>
          </p:cNvPr>
          <p:cNvSpPr txBox="1"/>
          <p:nvPr/>
        </p:nvSpPr>
        <p:spPr>
          <a:xfrm>
            <a:off x="333158" y="1522442"/>
            <a:ext cx="2897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71144F-77CB-4FA3-B7E3-860D7B4362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7702" r="71342"/>
          <a:stretch/>
        </p:blipFill>
        <p:spPr>
          <a:xfrm>
            <a:off x="333158" y="2639831"/>
            <a:ext cx="2961381" cy="38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312677" y="2886160"/>
            <a:ext cx="10103803" cy="397184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6437376" y="2763520"/>
            <a:ext cx="5754624" cy="409448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40096" y="1790074"/>
            <a:ext cx="2967320" cy="2843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3917" y="-137153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点击输入文档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06A0733-AABF-4994-8B6B-51167237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09" y="542925"/>
            <a:ext cx="3929917" cy="2947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42BD0-9D7A-485B-974E-9BBEF8EB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41" y="542925"/>
            <a:ext cx="2637528" cy="2947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2" name="Picture 8" descr="Ông lão đánh cá và con cá vàng (nghe MP3)">
            <a:extLst>
              <a:ext uri="{FF2B5EF4-FFF2-40B4-BE49-F238E27FC236}">
                <a16:creationId xmlns:a16="http://schemas.microsoft.com/office/drawing/2014/main" id="{A853B7B9-6CE8-4CCF-ABDA-B9F0E79EB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11098"/>
          <a:stretch/>
        </p:blipFill>
        <p:spPr bwMode="auto">
          <a:xfrm>
            <a:off x="6446014" y="3885754"/>
            <a:ext cx="4092181" cy="2612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Kể lại câu chuyện Cây tre trăm đốt theo lời kể anh Khoai - Wiki Secret">
            <a:extLst>
              <a:ext uri="{FF2B5EF4-FFF2-40B4-BE49-F238E27FC236}">
                <a16:creationId xmlns:a16="http://schemas.microsoft.com/office/drawing/2014/main" id="{9857488E-BC6A-4BA2-94AC-110529B2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337" y="3885754"/>
            <a:ext cx="3532339" cy="2612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98A72C-4649-495B-8A35-EE9F0B16E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134</Words>
  <Application>Microsoft Office PowerPoint</Application>
  <PresentationFormat>Widescreen</PresentationFormat>
  <Paragraphs>28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等线</vt:lpstr>
      <vt:lpstr>HP001 4 hang 1 ô ly</vt:lpstr>
      <vt:lpstr>Segoe UI Black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Hà Ly</dc:creator>
  <cp:lastModifiedBy>HP</cp:lastModifiedBy>
  <cp:revision>8</cp:revision>
  <dcterms:created xsi:type="dcterms:W3CDTF">2022-04-18T05:38:31Z</dcterms:created>
  <dcterms:modified xsi:type="dcterms:W3CDTF">2022-05-07T04:30:02Z</dcterms:modified>
</cp:coreProperties>
</file>