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69" r:id="rId4"/>
    <p:sldId id="257" r:id="rId5"/>
    <p:sldId id="273" r:id="rId6"/>
    <p:sldId id="263" r:id="rId7"/>
    <p:sldId id="277" r:id="rId8"/>
    <p:sldId id="278" r:id="rId9"/>
    <p:sldId id="275" r:id="rId10"/>
    <p:sldId id="261" r:id="rId11"/>
    <p:sldId id="271" r:id="rId12"/>
    <p:sldId id="259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34E9-CFFA-4241-BFD3-2ED2CE397F9B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E1DE9-8339-467D-9ACA-A07C383E0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6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76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23"/>
          <p:cNvSpPr txBox="1">
            <a:spLocks noGrp="1"/>
          </p:cNvSpPr>
          <p:nvPr>
            <p:ph type="title"/>
          </p:nvPr>
        </p:nvSpPr>
        <p:spPr>
          <a:xfrm>
            <a:off x="720000" y="719200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11" name="Google Shape;2411;p23"/>
          <p:cNvSpPr txBox="1">
            <a:spLocks noGrp="1"/>
          </p:cNvSpPr>
          <p:nvPr>
            <p:ph type="title" idx="2"/>
          </p:nvPr>
        </p:nvSpPr>
        <p:spPr>
          <a:xfrm>
            <a:off x="825338" y="3815667"/>
            <a:ext cx="22425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2" name="Google Shape;2412;p23"/>
          <p:cNvSpPr txBox="1">
            <a:spLocks noGrp="1"/>
          </p:cNvSpPr>
          <p:nvPr>
            <p:ph type="subTitle" idx="1"/>
          </p:nvPr>
        </p:nvSpPr>
        <p:spPr>
          <a:xfrm>
            <a:off x="825338" y="4544433"/>
            <a:ext cx="22425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3" name="Google Shape;2413;p23"/>
          <p:cNvSpPr txBox="1">
            <a:spLocks noGrp="1"/>
          </p:cNvSpPr>
          <p:nvPr>
            <p:ph type="title" idx="3"/>
          </p:nvPr>
        </p:nvSpPr>
        <p:spPr>
          <a:xfrm>
            <a:off x="3450750" y="3815667"/>
            <a:ext cx="22425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4" name="Google Shape;2414;p23"/>
          <p:cNvSpPr txBox="1">
            <a:spLocks noGrp="1"/>
          </p:cNvSpPr>
          <p:nvPr>
            <p:ph type="subTitle" idx="4"/>
          </p:nvPr>
        </p:nvSpPr>
        <p:spPr>
          <a:xfrm>
            <a:off x="3450751" y="4544433"/>
            <a:ext cx="22425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5" name="Google Shape;2415;p23"/>
          <p:cNvSpPr txBox="1">
            <a:spLocks noGrp="1"/>
          </p:cNvSpPr>
          <p:nvPr>
            <p:ph type="title" idx="5"/>
          </p:nvPr>
        </p:nvSpPr>
        <p:spPr>
          <a:xfrm>
            <a:off x="6076168" y="3815667"/>
            <a:ext cx="22425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6" name="Google Shape;2416;p23"/>
          <p:cNvSpPr txBox="1">
            <a:spLocks noGrp="1"/>
          </p:cNvSpPr>
          <p:nvPr>
            <p:ph type="subTitle" idx="6"/>
          </p:nvPr>
        </p:nvSpPr>
        <p:spPr>
          <a:xfrm>
            <a:off x="6076172" y="4544433"/>
            <a:ext cx="22425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17" name="Google Shape;2417;p23"/>
          <p:cNvGrpSpPr/>
          <p:nvPr/>
        </p:nvGrpSpPr>
        <p:grpSpPr>
          <a:xfrm rot="-3780242">
            <a:off x="734424" y="5662761"/>
            <a:ext cx="681504" cy="1680641"/>
            <a:chOff x="2643963" y="1509025"/>
            <a:chExt cx="330600" cy="1087047"/>
          </a:xfrm>
        </p:grpSpPr>
        <p:sp>
          <p:nvSpPr>
            <p:cNvPr id="2418" name="Google Shape;2418;p23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419" name="Google Shape;2419;p23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2420" name="Google Shape;2420;p23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1" name="Google Shape;2421;p23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2" name="Google Shape;2422;p23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3" name="Google Shape;2423;p23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4" name="Google Shape;2424;p23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5" name="Google Shape;2425;p23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6" name="Google Shape;2426;p23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7" name="Google Shape;2427;p23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8" name="Google Shape;2428;p23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9" name="Google Shape;2429;p23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0" name="Google Shape;2430;p23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1" name="Google Shape;2431;p23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432" name="Google Shape;2432;p23"/>
          <p:cNvSpPr/>
          <p:nvPr/>
        </p:nvSpPr>
        <p:spPr>
          <a:xfrm>
            <a:off x="4658175" y="6382084"/>
            <a:ext cx="181500" cy="242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33" name="Google Shape;2433;p23"/>
          <p:cNvSpPr/>
          <p:nvPr/>
        </p:nvSpPr>
        <p:spPr>
          <a:xfrm>
            <a:off x="5030029" y="6085300"/>
            <a:ext cx="222600" cy="296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34" name="Google Shape;2434;p23"/>
          <p:cNvSpPr/>
          <p:nvPr/>
        </p:nvSpPr>
        <p:spPr>
          <a:xfrm>
            <a:off x="8601552" y="6322867"/>
            <a:ext cx="144300" cy="192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35" name="Google Shape;2435;p23"/>
          <p:cNvSpPr/>
          <p:nvPr/>
        </p:nvSpPr>
        <p:spPr>
          <a:xfrm>
            <a:off x="8701599" y="4247633"/>
            <a:ext cx="222600" cy="2968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0039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7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5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5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E5D6-C4C3-4599-9A4F-3252702E2F1D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EF10450-1AD3-4241-B2EB-F65329FCDF8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596" y="1844824"/>
            <a:ext cx="75968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CÁC EM HỌC SINH </a:t>
            </a:r>
            <a:r>
              <a:rPr lang="vi-VN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 THUẬT LỚP 2</a:t>
            </a:r>
            <a:endParaRPr lang="en-U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17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260648"/>
            <a:ext cx="4998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BÀI THAM KHẢO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BAB89-54BB-478F-95D4-CFB070A01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3081337" cy="4031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AF645B-B975-41F0-A81A-FB4D93DB9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72033"/>
            <a:ext cx="3533754" cy="53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356654-7B0B-4AFE-AD2D-6F6C30B1C1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4038600" cy="287505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AAD47E8-1D81-462D-A67C-BF73541534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12" y="2590800"/>
            <a:ext cx="4038600" cy="2819400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2F3A42C-5FA8-4B6C-B324-59490B76E3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BÀI THAM KHẢO</a:t>
            </a:r>
          </a:p>
        </p:txBody>
      </p:sp>
    </p:spTree>
    <p:extLst>
      <p:ext uri="{BB962C8B-B14F-4D97-AF65-F5344CB8AC3E}">
        <p14:creationId xmlns:p14="http://schemas.microsoft.com/office/powerpoint/2010/main" val="389088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" y="-2423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2181" y="1905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SÁNG TẠO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9957" y="3048000"/>
            <a:ext cx="5922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tạo</a:t>
            </a:r>
            <a:r>
              <a:rPr lang="en-US" sz="2800" b="1" dirty="0">
                <a:solidFill>
                  <a:srgbClr val="FF0000"/>
                </a:solidFill>
              </a:rPr>
              <a:t> Robot </a:t>
            </a:r>
            <a:r>
              <a:rPr lang="en-US" sz="2800" b="1" dirty="0" err="1">
                <a:solidFill>
                  <a:srgbClr val="FF0000"/>
                </a:solidFill>
              </a:rPr>
              <a:t>bằng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liệu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tìm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được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7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3554" y="1412776"/>
            <a:ext cx="7376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554" y="2276872"/>
            <a:ext cx="705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Robot 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Robot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Robot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7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6724"/>
            <a:ext cx="8431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*VẬN DỤNG VÀ PHÁT TRIỂN</a:t>
            </a:r>
          </a:p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robot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05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914400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DẶN DÒ</a:t>
            </a:r>
          </a:p>
        </p:txBody>
      </p:sp>
    </p:spTree>
    <p:extLst>
      <p:ext uri="{BB962C8B-B14F-4D97-AF65-F5344CB8AC3E}">
        <p14:creationId xmlns:p14="http://schemas.microsoft.com/office/powerpoint/2010/main" val="31819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324525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332656"/>
            <a:ext cx="6653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KHỞI ĐỘNG</a:t>
            </a:r>
          </a:p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TẬP THỂ VUI NHỘN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905000"/>
            <a:ext cx="6139918" cy="4620344"/>
          </a:xfrm>
          <a:prstGeom prst="rect">
            <a:avLst/>
          </a:prstGeom>
        </p:spPr>
      </p:pic>
      <p:pic>
        <p:nvPicPr>
          <p:cNvPr id="3" name="DoraemonHTV3-LoiViet-HuyenChi_p766">
            <a:hlinkClick r:id="" action="ppaction://media"/>
            <a:extLst>
              <a:ext uri="{FF2B5EF4-FFF2-40B4-BE49-F238E27FC236}">
                <a16:creationId xmlns:a16="http://schemas.microsoft.com/office/drawing/2014/main" id="{EF64A664-0A3E-4176-8342-6D81883C75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4648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2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CA48A7-3844-4436-BDB6-45CDF762C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81" y="24384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solidFill>
                  <a:srgbClr val="002060"/>
                </a:solidFill>
              </a:rPr>
              <a:t>Sưu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tầm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vật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liệu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tái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chế</a:t>
            </a:r>
            <a:endParaRPr lang="en-US" sz="2800" dirty="0">
              <a:solidFill>
                <a:srgbClr val="002060"/>
              </a:solidFill>
            </a:endParaRPr>
          </a:p>
          <a:p>
            <a:pPr algn="l"/>
            <a:r>
              <a:rPr lang="en-US" sz="2800" dirty="0" err="1">
                <a:solidFill>
                  <a:srgbClr val="002060"/>
                </a:solidFill>
              </a:rPr>
              <a:t>Keo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dán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hồ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dán</a:t>
            </a:r>
            <a:endParaRPr lang="en-US" sz="2800" dirty="0">
              <a:solidFill>
                <a:srgbClr val="002060"/>
              </a:solidFill>
            </a:endParaRPr>
          </a:p>
          <a:p>
            <a:pPr algn="l"/>
            <a:r>
              <a:rPr lang="en-US" sz="2800" dirty="0" err="1">
                <a:solidFill>
                  <a:srgbClr val="002060"/>
                </a:solidFill>
              </a:rPr>
              <a:t>Giấy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màu,bìa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màu</a:t>
            </a:r>
            <a:endParaRPr lang="en-US" sz="2800" dirty="0">
              <a:solidFill>
                <a:srgbClr val="002060"/>
              </a:solidFill>
            </a:endParaRPr>
          </a:p>
          <a:p>
            <a:pPr algn="l"/>
            <a:r>
              <a:rPr lang="en-US" sz="2800" dirty="0" err="1">
                <a:solidFill>
                  <a:srgbClr val="002060"/>
                </a:solidFill>
              </a:rPr>
              <a:t>Bút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dạ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màu</a:t>
            </a:r>
            <a:endParaRPr lang="en-US" sz="2800" dirty="0">
              <a:solidFill>
                <a:srgbClr val="002060"/>
              </a:solidFill>
            </a:endParaRPr>
          </a:p>
          <a:p>
            <a:pPr algn="l"/>
            <a:r>
              <a:rPr lang="en-US" sz="2800" dirty="0" err="1">
                <a:solidFill>
                  <a:srgbClr val="002060"/>
                </a:solidFill>
              </a:rPr>
              <a:t>Kéo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A26A7CD-8510-4DB7-98BB-C8C0B5131F2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4114800" cy="2630488"/>
          </a:xfrm>
        </p:spPr>
      </p:pic>
      <p:sp>
        <p:nvSpPr>
          <p:cNvPr id="5" name="TextBox 4"/>
          <p:cNvSpPr txBox="1"/>
          <p:nvPr/>
        </p:nvSpPr>
        <p:spPr>
          <a:xfrm>
            <a:off x="1946922" y="620687"/>
            <a:ext cx="525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3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844824"/>
            <a:ext cx="690477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MĨ THUẬT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5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Robot </a:t>
            </a:r>
          </a:p>
        </p:txBody>
      </p:sp>
    </p:spTree>
    <p:extLst>
      <p:ext uri="{BB962C8B-B14F-4D97-AF65-F5344CB8AC3E}">
        <p14:creationId xmlns:p14="http://schemas.microsoft.com/office/powerpoint/2010/main" val="331857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1">
            <a:extLst>
              <a:ext uri="{FF2B5EF4-FFF2-40B4-BE49-F238E27FC236}">
                <a16:creationId xmlns:a16="http://schemas.microsoft.com/office/drawing/2014/main" id="{19A7BEE0-5F0B-4C54-9612-F587418BD114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00200"/>
            <a:ext cx="8229600" cy="4525963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342900" indent="-342900">
              <a:buFontTx/>
              <a:buChar char="-"/>
              <a:defRPr/>
            </a:pPr>
            <a:endParaRPr lang="en-US" altLang="zh-CN" sz="2000" dirty="0">
              <a:solidFill>
                <a:srgbClr val="7030A0"/>
              </a:solidFill>
              <a:ea typeface="微软雅黑" panose="020B0503020204020204" pitchFamily="34" charset="-122"/>
            </a:endParaRP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Biết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được cách kết hợp các hình cơ bản để tạo rô-bốt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.</a:t>
            </a:r>
            <a:endParaRPr lang="vi-VN" sz="2800" dirty="0">
              <a:solidFill>
                <a:srgbClr val="002060"/>
              </a:solidFill>
              <a:latin typeface="+mj-lt"/>
            </a:endParaRPr>
          </a:p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- Tạo được rô-bốt bằng cách c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ác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liệu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- Ch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ỉ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ra được các hình cơ bản trong sản phẩm mĩ thuật.</a:t>
            </a:r>
          </a:p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Rèn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kĩ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ghép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và kĩ năng giao tiếp, hợp tác trong học tập</a:t>
            </a:r>
            <a:r>
              <a:rPr lang="en-US" altLang="zh-CN" sz="2800" dirty="0">
                <a:solidFill>
                  <a:srgbClr val="002060"/>
                </a:solidFill>
                <a:latin typeface="+mj-lt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F5F70E-4C8B-4DFE-9783-510F6D8E67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8884" y="553750"/>
            <a:ext cx="4006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2044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76599" y="701298"/>
            <a:ext cx="5743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VẬT LIỆU DẠNG HÌNH KHỐI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D3AC9B-E307-41CC-853E-0EF1587918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29339"/>
            <a:ext cx="2847975" cy="198882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ECB4D5-B761-48E2-B063-24D2C2E260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5" y="1620418"/>
            <a:ext cx="2763488" cy="2018349"/>
          </a:xfr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7AE88395-1194-49F7-9995-C1751BAA5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1620418"/>
            <a:ext cx="2790826" cy="2018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10E77F-EA26-4254-BE79-F2F599F06A26}"/>
              </a:ext>
            </a:extLst>
          </p:cNvPr>
          <p:cNvSpPr txBox="1"/>
          <p:nvPr/>
        </p:nvSpPr>
        <p:spPr>
          <a:xfrm>
            <a:off x="3152774" y="47375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A818-7EB5-49D1-9C2E-FD5D903DDE96}"/>
              </a:ext>
            </a:extLst>
          </p:cNvPr>
          <p:cNvSpPr txBox="1"/>
          <p:nvPr/>
        </p:nvSpPr>
        <p:spPr>
          <a:xfrm>
            <a:off x="973357" y="4529592"/>
            <a:ext cx="5928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52962B-CCB0-4EBF-8F3A-F180989E03D7}"/>
              </a:ext>
            </a:extLst>
          </p:cNvPr>
          <p:cNvSpPr txBox="1"/>
          <p:nvPr/>
        </p:nvSpPr>
        <p:spPr>
          <a:xfrm>
            <a:off x="958117" y="5080281"/>
            <a:ext cx="6276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71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AFB949-0A72-4828-9301-CE66C43F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97791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Hình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ảnh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Rô-bốt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nhà</a:t>
            </a:r>
            <a:r>
              <a:rPr lang="en-US" sz="3600" dirty="0">
                <a:solidFill>
                  <a:srgbClr val="002060"/>
                </a:solidFill>
              </a:rPr>
              <a:t> khoa </a:t>
            </a:r>
            <a:r>
              <a:rPr lang="en-US" sz="3600" dirty="0" err="1">
                <a:solidFill>
                  <a:srgbClr val="002060"/>
                </a:solidFill>
              </a:rPr>
              <a:t>học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C01621E-9AAD-4972-B34E-D6F347BE54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D913FD7-F154-46E4-A55E-A53827E41D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4" y="1604865"/>
            <a:ext cx="3240750" cy="4525963"/>
          </a:xfrm>
        </p:spPr>
      </p:pic>
    </p:spTree>
    <p:extLst>
      <p:ext uri="{BB962C8B-B14F-4D97-AF65-F5344CB8AC3E}">
        <p14:creationId xmlns:p14="http://schemas.microsoft.com/office/powerpoint/2010/main" val="344823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AFB949-0A72-4828-9301-CE66C43F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97791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Hình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ảnh</a:t>
            </a:r>
            <a:r>
              <a:rPr lang="en-US" sz="3600" dirty="0">
                <a:solidFill>
                  <a:srgbClr val="002060"/>
                </a:solidFill>
              </a:rPr>
              <a:t> Robot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nhà</a:t>
            </a:r>
            <a:r>
              <a:rPr lang="en-US" sz="3600" dirty="0">
                <a:solidFill>
                  <a:srgbClr val="002060"/>
                </a:solidFill>
              </a:rPr>
              <a:t> khoa </a:t>
            </a:r>
            <a:r>
              <a:rPr lang="en-US" sz="3600" dirty="0" err="1">
                <a:solidFill>
                  <a:srgbClr val="002060"/>
                </a:solidFill>
              </a:rPr>
              <a:t>học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E2568AE-66E0-41C0-ACCB-03B2C58CD0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98479"/>
            <a:ext cx="3396595" cy="4525963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968B5A9-AC09-4677-9559-13810E619F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62" y="2209800"/>
            <a:ext cx="4500644" cy="2968973"/>
          </a:xfrm>
        </p:spPr>
      </p:pic>
    </p:spTree>
    <p:extLst>
      <p:ext uri="{BB962C8B-B14F-4D97-AF65-F5344CB8AC3E}">
        <p14:creationId xmlns:p14="http://schemas.microsoft.com/office/powerpoint/2010/main" val="8608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41"/>
          <p:cNvSpPr txBox="1">
            <a:spLocks noGrp="1"/>
          </p:cNvSpPr>
          <p:nvPr>
            <p:ph type="title"/>
          </p:nvPr>
        </p:nvSpPr>
        <p:spPr>
          <a:xfrm>
            <a:off x="1832694" y="595301"/>
            <a:ext cx="56808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32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KIẾN TẠO KIẾN THỨC KỸ NĂNG</a:t>
            </a:r>
            <a:endParaRPr sz="3200" dirty="0">
              <a:latin typeface="#9Slide03 AllRoundGothic" panose="020B0703020202020104" pitchFamily="34" charset="0"/>
            </a:endParaRPr>
          </a:p>
        </p:txBody>
      </p:sp>
      <p:sp>
        <p:nvSpPr>
          <p:cNvPr id="4004" name="Google Shape;4004;p41"/>
          <p:cNvSpPr txBox="1">
            <a:spLocks noGrp="1"/>
          </p:cNvSpPr>
          <p:nvPr>
            <p:ph type="title" idx="2"/>
          </p:nvPr>
        </p:nvSpPr>
        <p:spPr>
          <a:xfrm>
            <a:off x="1054268" y="5033638"/>
            <a:ext cx="1881838" cy="52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sz="1400" dirty="0" err="1">
                <a:latin typeface="#9Slide03 Quicksand Bold" panose="00000800000000000000" pitchFamily="2" charset="0"/>
              </a:rPr>
              <a:t>Bước</a:t>
            </a:r>
            <a:r>
              <a:rPr lang="en-US" sz="1400" dirty="0">
                <a:latin typeface="#9Slide03 Quicksand Bold" panose="00000800000000000000" pitchFamily="2" charset="0"/>
              </a:rPr>
              <a:t> 1</a:t>
            </a:r>
            <a:r>
              <a:rPr lang="en-US" sz="1600" dirty="0">
                <a:latin typeface="#9Slide03 Quicksand Bold" panose="00000800000000000000" pitchFamily="2" charset="0"/>
              </a:rPr>
              <a:t>: </a:t>
            </a:r>
            <a:r>
              <a:rPr lang="en-US" sz="1400" dirty="0" err="1">
                <a:latin typeface="#9Slide03 Quicksand Bold" panose="00000800000000000000" pitchFamily="2" charset="0"/>
              </a:rPr>
              <a:t>Lựa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chọn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các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vật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liệu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phù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hợp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để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làm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các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bộ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phận</a:t>
            </a:r>
            <a:r>
              <a:rPr lang="en-US" sz="1400" dirty="0">
                <a:latin typeface="#9Slide03 Quicksand Bold" panose="00000800000000000000" pitchFamily="2" charset="0"/>
              </a:rPr>
              <a:t>.</a:t>
            </a:r>
            <a:endParaRPr sz="1400" dirty="0">
              <a:latin typeface="#9Slide03 Quicksand Bold" panose="00000800000000000000" pitchFamily="2" charset="0"/>
            </a:endParaRPr>
          </a:p>
        </p:txBody>
      </p:sp>
      <p:sp>
        <p:nvSpPr>
          <p:cNvPr id="4006" name="Google Shape;4006;p41"/>
          <p:cNvSpPr txBox="1">
            <a:spLocks noGrp="1"/>
          </p:cNvSpPr>
          <p:nvPr>
            <p:ph type="title" idx="3"/>
          </p:nvPr>
        </p:nvSpPr>
        <p:spPr>
          <a:xfrm>
            <a:off x="3380404" y="4936108"/>
            <a:ext cx="2042576" cy="52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1400" dirty="0">
                <a:latin typeface="#9Slide03 Quicksand Bold" panose="00000800000000000000" pitchFamily="2" charset="0"/>
              </a:rPr>
              <a:t/>
            </a:r>
            <a:br>
              <a:rPr lang="en" sz="1400" dirty="0">
                <a:latin typeface="#9Slide03 Quicksand Bold" panose="00000800000000000000" pitchFamily="2" charset="0"/>
              </a:rPr>
            </a:br>
            <a:r>
              <a:rPr lang="en" sz="1400" dirty="0">
                <a:latin typeface="#9Slide03 Quicksand Bold" panose="00000800000000000000" pitchFamily="2" charset="0"/>
              </a:rPr>
              <a:t>Bước 2: Lắp ghép và dán các bộ phận tạo hình rô-bốt</a:t>
            </a:r>
            <a:endParaRPr sz="1400" dirty="0">
              <a:latin typeface="#9Slide03 Quicksand Bold" panose="00000800000000000000" pitchFamily="2" charset="0"/>
            </a:endParaRPr>
          </a:p>
        </p:txBody>
      </p:sp>
      <p:sp>
        <p:nvSpPr>
          <p:cNvPr id="4008" name="Google Shape;4008;p41"/>
          <p:cNvSpPr txBox="1">
            <a:spLocks noGrp="1"/>
          </p:cNvSpPr>
          <p:nvPr>
            <p:ph type="title" idx="5"/>
          </p:nvPr>
        </p:nvSpPr>
        <p:spPr>
          <a:xfrm>
            <a:off x="5850957" y="5062361"/>
            <a:ext cx="2242500" cy="52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1400" dirty="0">
                <a:latin typeface="#9Slide03 Quicksand Bold" panose="00000800000000000000" pitchFamily="2" charset="0"/>
              </a:rPr>
              <a:t>Bước 3: Trang trí để rô-bốt thêm sinh động và độc đáo.</a:t>
            </a:r>
            <a:endParaRPr sz="1400" dirty="0">
              <a:latin typeface="#9Slide03 Quicksand Bold" panose="00000800000000000000" pitchFamily="2" charset="0"/>
            </a:endParaRPr>
          </a:p>
        </p:txBody>
      </p:sp>
      <p:grpSp>
        <p:nvGrpSpPr>
          <p:cNvPr id="4010" name="Google Shape;4010;p41"/>
          <p:cNvGrpSpPr/>
          <p:nvPr/>
        </p:nvGrpSpPr>
        <p:grpSpPr>
          <a:xfrm rot="1444335">
            <a:off x="7687479" y="442323"/>
            <a:ext cx="1203426" cy="1087726"/>
            <a:chOff x="2401900" y="1895088"/>
            <a:chExt cx="1203300" cy="1087613"/>
          </a:xfrm>
        </p:grpSpPr>
        <p:sp>
          <p:nvSpPr>
            <p:cNvPr id="4011" name="Google Shape;4011;p41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012" name="Google Shape;4012;p41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4013" name="Google Shape;4013;p41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4" name="Google Shape;4014;p41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5" name="Google Shape;4015;p41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6" name="Google Shape;4016;p41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7" name="Google Shape;4017;p41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8" name="Google Shape;4018;p41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9" name="Google Shape;4019;p41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0" name="Google Shape;4020;p41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1" name="Google Shape;4021;p41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2" name="Google Shape;4022;p41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3" name="Google Shape;4023;p41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4" name="Google Shape;4024;p41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5" name="Google Shape;4025;p41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6" name="Google Shape;4026;p41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7" name="Google Shape;4027;p41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8" name="Google Shape;4028;p41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9" name="Google Shape;4029;p41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0" name="Google Shape;4030;p41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1" name="Google Shape;4031;p41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2" name="Google Shape;4032;p41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3" name="Google Shape;4033;p41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4" name="Google Shape;4034;p41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5" name="Google Shape;4035;p41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6" name="Google Shape;4036;p41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7" name="Google Shape;4037;p41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8" name="Google Shape;4038;p41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9" name="Google Shape;4039;p41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0" name="Google Shape;4040;p41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1" name="Google Shape;4041;p41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2" name="Google Shape;4042;p41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091" name="Google Shape;4091;p41"/>
          <p:cNvGrpSpPr/>
          <p:nvPr/>
        </p:nvGrpSpPr>
        <p:grpSpPr>
          <a:xfrm rot="-8100137">
            <a:off x="384101" y="258087"/>
            <a:ext cx="1050967" cy="1505250"/>
            <a:chOff x="4027650" y="2008513"/>
            <a:chExt cx="792200" cy="1046275"/>
          </a:xfrm>
        </p:grpSpPr>
        <p:sp>
          <p:nvSpPr>
            <p:cNvPr id="4092" name="Google Shape;4092;p41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093" name="Google Shape;4093;p41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4094" name="Google Shape;4094;p41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5" name="Google Shape;4095;p41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6" name="Google Shape;4096;p41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7" name="Google Shape;4097;p41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8" name="Google Shape;4098;p41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9" name="Google Shape;4099;p41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0" name="Google Shape;4100;p41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1" name="Google Shape;4101;p41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2" name="Google Shape;4102;p41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3" name="Google Shape;4103;p41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4" name="Google Shape;4104;p41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5" name="Google Shape;4105;p41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6" name="Google Shape;4106;p41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7" name="Google Shape;4107;p41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8" name="Google Shape;4108;p41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9" name="Google Shape;4109;p41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0" name="Google Shape;4110;p41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1" name="Google Shape;4111;p41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2" name="Google Shape;4112;p41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3" name="Google Shape;4113;p41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4" name="Google Shape;4114;p41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5" name="Google Shape;4115;p41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6" name="Google Shape;4116;p41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7" name="Google Shape;4117;p41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8" name="Google Shape;4118;p41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9" name="Google Shape;4119;p41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0" name="Google Shape;4120;p41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1" name="Google Shape;4121;p41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2" name="Google Shape;4122;p41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3" name="Google Shape;4123;p41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4" name="Google Shape;4124;p41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5" name="Google Shape;4125;p41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6" name="Google Shape;4126;p41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7" name="Google Shape;4127;p41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8" name="Google Shape;4128;p41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9" name="Google Shape;4129;p41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0" name="Google Shape;4130;p41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1" name="Google Shape;4131;p41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2" name="Google Shape;4132;p41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3" name="Google Shape;4133;p41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4" name="Google Shape;4134;p41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5" name="Google Shape;4135;p41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6" name="Google Shape;4136;p41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7" name="Google Shape;4137;p41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8" name="Google Shape;4138;p41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9" name="Google Shape;4139;p41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0" name="Google Shape;4140;p41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1" name="Google Shape;4141;p41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2" name="Google Shape;4142;p41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3" name="Google Shape;4143;p41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4" name="Google Shape;4144;p41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5" name="Google Shape;4145;p41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6" name="Google Shape;4146;p41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7" name="Google Shape;4147;p41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8" name="Google Shape;4148;p41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9" name="Google Shape;4149;p41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0" name="Google Shape;4150;p41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1" name="Google Shape;4151;p41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2" name="Google Shape;4152;p41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3" name="Google Shape;4153;p41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4" name="Google Shape;4154;p41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5" name="Google Shape;4155;p41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6" name="Google Shape;4156;p41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7" name="Google Shape;4157;p41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8" name="Google Shape;4158;p41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9" name="Google Shape;4159;p41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0" name="Google Shape;4160;p41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1" name="Google Shape;4161;p41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2" name="Google Shape;4162;p41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3" name="Google Shape;4163;p41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4" name="Google Shape;4164;p41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5" name="Google Shape;4165;p41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6" name="Google Shape;4166;p41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7" name="Google Shape;4167;p41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8" name="Google Shape;4168;p41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9" name="Google Shape;4169;p41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70" name="Google Shape;4170;p41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22" name="Content Placeholder 7">
            <a:extLst>
              <a:ext uri="{FF2B5EF4-FFF2-40B4-BE49-F238E27FC236}">
                <a16:creationId xmlns:a16="http://schemas.microsoft.com/office/drawing/2014/main" id="{30A6C052-1A5A-4F39-B29D-3B7CC7224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76" y="1990122"/>
            <a:ext cx="2196242" cy="2928323"/>
          </a:xfrm>
          <a:prstGeom prst="rect">
            <a:avLst/>
          </a:prstGeom>
        </p:spPr>
      </p:pic>
      <p:pic>
        <p:nvPicPr>
          <p:cNvPr id="123" name="Content Placeholder 7">
            <a:extLst>
              <a:ext uri="{FF2B5EF4-FFF2-40B4-BE49-F238E27FC236}">
                <a16:creationId xmlns:a16="http://schemas.microsoft.com/office/drawing/2014/main" id="{648BD2A8-C7C0-48B9-B1CA-AB2E859068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09" y="2009299"/>
            <a:ext cx="2115870" cy="2909145"/>
          </a:xfrm>
          <a:prstGeom prst="rect">
            <a:avLst/>
          </a:prstGeom>
        </p:spPr>
      </p:pic>
      <p:pic>
        <p:nvPicPr>
          <p:cNvPr id="124" name="Content Placeholder 5">
            <a:extLst>
              <a:ext uri="{FF2B5EF4-FFF2-40B4-BE49-F238E27FC236}">
                <a16:creationId xmlns:a16="http://schemas.microsoft.com/office/drawing/2014/main" id="{C56D2A10-89CA-4733-B158-26840DD036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48" y="1990704"/>
            <a:ext cx="2115870" cy="282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68"/>
    </mc:Choice>
    <mc:Fallback xmlns="">
      <p:transition spd="slow" advTm="42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" grpId="0"/>
      <p:bldP spid="4006" grpId="0"/>
      <p:bldP spid="40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330</Words>
  <Application>Microsoft Office PowerPoint</Application>
  <PresentationFormat>On-screen Show (4:3)</PresentationFormat>
  <Paragraphs>50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微软雅黑</vt:lpstr>
      <vt:lpstr>#9Slide03 AllRoundGothic</vt:lpstr>
      <vt:lpstr>#9Slide03 Quicksand Bold</vt:lpstr>
      <vt:lpstr>Arial</vt:lpstr>
      <vt:lpstr>Calibri</vt:lpstr>
      <vt:lpstr>Itim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Hình ảnh Rô-bốt của các nhà khoa học</vt:lpstr>
      <vt:lpstr>Hình ảnh Robot của các nhà khoa học</vt:lpstr>
      <vt:lpstr>KIẾN TẠO KIẾN THỨC KỸ NĂNG</vt:lpstr>
      <vt:lpstr>PowerPoint Presentation</vt:lpstr>
      <vt:lpstr>        BÀI THAM KHẢO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HP</cp:lastModifiedBy>
  <cp:revision>50</cp:revision>
  <dcterms:created xsi:type="dcterms:W3CDTF">2021-07-16T14:18:37Z</dcterms:created>
  <dcterms:modified xsi:type="dcterms:W3CDTF">2022-05-07T04:55:47Z</dcterms:modified>
</cp:coreProperties>
</file>