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3" r:id="rId4"/>
    <p:sldId id="264" r:id="rId5"/>
    <p:sldId id="280" r:id="rId6"/>
    <p:sldId id="270" r:id="rId7"/>
    <p:sldId id="271" r:id="rId8"/>
    <p:sldId id="278" r:id="rId9"/>
    <p:sldId id="273" r:id="rId10"/>
    <p:sldId id="272" r:id="rId11"/>
    <p:sldId id="277" r:id="rId12"/>
    <p:sldId id="2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14A98-3897-4730-A426-FE7E64936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BC624F-5A12-4209-ADEF-EBAB6593A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4DA65-A035-41ED-B51D-D14CE8007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FA1E-CE3A-400C-BECA-5C6B02682F92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04BDC-372B-4C72-9274-7EEF5E665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3A032-D80A-42B8-98AB-358EA273D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8479-DD0D-4720-81CD-414A323EF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03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5E9F-DDE5-4968-B6D1-E65088B1B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A79364-93B6-48A2-9A54-A112581AFB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EC9C1-D2F9-4FCE-9DDA-9C0E08F2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FA1E-CE3A-400C-BECA-5C6B02682F92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4B54-FF84-4DAA-A3B4-7B029297A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2DA53-EE04-4F84-B301-AC43BAB2E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8479-DD0D-4720-81CD-414A323EF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4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71E03A-11E0-41E4-980E-7CE856C3A6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EF21D9-8752-4A80-9EE4-6255A69C0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FDB82-31C0-44B6-B5C6-A23F26849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FA1E-CE3A-400C-BECA-5C6B02682F92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1C8F0-7875-4960-9A67-6BD4CD4A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D0B57-35D5-4D7F-931A-CDA36DC9F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8479-DD0D-4720-81CD-414A323EF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3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E38DB-BFB9-4401-9446-6F710F782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7F70C-732F-4EA0-BF6D-E805E4475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2EE01-200E-4CA3-9036-584B28234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FA1E-CE3A-400C-BECA-5C6B02682F92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E6D47-D786-4899-8B1A-4A9A13F4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CD22D-7212-46B9-8675-CE75C1F26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8479-DD0D-4720-81CD-414A323EF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59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7F2A0-4D67-4A21-8DF4-89BAAA78F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D320F-D50F-4372-A540-277C51260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3CD84-5BD3-414E-8358-6731E5E90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FA1E-CE3A-400C-BECA-5C6B02682F92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7B466-D199-4086-9D44-F98DA17CF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9262C-500E-4E32-99D0-8F68C5D34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8479-DD0D-4720-81CD-414A323EF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32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31F02-9F76-4E0B-9EA8-D59782FC5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16D40-EEC9-449F-ADF7-BF2672AB27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CE1E6B-F0A3-49E4-BBCE-550BA6647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255C6-4F82-48EA-B9E4-DC6FB8142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FA1E-CE3A-400C-BECA-5C6B02682F92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9B378-5A83-46BE-9A58-B9F187C82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4B342-C2CA-42A6-B093-990743AE3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8479-DD0D-4720-81CD-414A323EF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25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B62E5-9C4C-4493-9170-BAD821DD8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C8776-668B-43CC-90BB-AC7F7F6B1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342E0F-CFA6-4FA9-978C-C2BE8144B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FFA8FA-F8C4-4786-BF14-629CD313A4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198B73-07ED-4F2D-BBBB-7E9DF4AF95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C363F6-7A4E-4837-B3F1-50056928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FA1E-CE3A-400C-BECA-5C6B02682F92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BBFCBE-0891-4183-9720-5F1769486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6FC0AC-6572-4825-81EE-0778E3179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8479-DD0D-4720-81CD-414A323EF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42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C5DCF-522A-4164-BF4D-753399BE0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56417-292F-492C-B9F0-AA10B5CD2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FA1E-CE3A-400C-BECA-5C6B02682F92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BF3EF9-28B1-4450-9FB9-77BA5612D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2D393-2529-4E29-B837-8E16A0FBD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8479-DD0D-4720-81CD-414A323EF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09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9E35AC-C0D4-4A5E-A3F1-CA469CDCB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FA1E-CE3A-400C-BECA-5C6B02682F92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E5CA98-4A91-434E-9275-789A0120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84891-8392-4AB7-AC29-4A999679A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8479-DD0D-4720-81CD-414A323EF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32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B8EAD-2EF8-4FED-B7DC-D0D0D341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39FC-8B74-4876-9DC6-158C5123C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982ACC-3E8A-4032-9D23-42D28CE5C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BD7C4-078C-4D37-A60B-170E25F9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FA1E-CE3A-400C-BECA-5C6B02682F92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B4F127-D15C-4A3A-AF31-C0BD390D2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12E137-3E5E-48E1-9615-C179AC322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8479-DD0D-4720-81CD-414A323EF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31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73B15-B0D6-45F1-9E31-C1BDD58C1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7BAADA-9F7C-4583-8EA3-1496C71E8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0C4782-FF56-456E-9BA7-2540FCEA9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B9D0E-9349-4682-9726-D4ACA3989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FA1E-CE3A-400C-BECA-5C6B02682F92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F2981D-F2B7-4776-BCDE-748DE459E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175A8-3BE3-4FB1-9471-DF29A574B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8479-DD0D-4720-81CD-414A323EF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7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07E63-EF5F-4903-94F3-F41548472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10F64-FF38-409D-B8BB-477D1CEA8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29BBA-5939-4D5B-A1B0-521D2633DC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6FA1E-CE3A-400C-BECA-5C6B02682F92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5B1E6-5CA4-4F0D-BAE2-04FB5DA78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294B5-811C-4CAB-925A-D19094FD9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D8479-DD0D-4720-81CD-414A323EF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8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 psd background mầm non [share] | cung cấp áo thun trơn in chuyển nhiệt">
            <a:extLst>
              <a:ext uri="{FF2B5EF4-FFF2-40B4-BE49-F238E27FC236}">
                <a16:creationId xmlns:a16="http://schemas.microsoft.com/office/drawing/2014/main" id="{D780E923-352F-4D84-AFEE-9E04A78E4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805DD5DE-94B3-45D4-9503-E4D5C3B6E464}"/>
              </a:ext>
            </a:extLst>
          </p:cNvPr>
          <p:cNvSpPr txBox="1"/>
          <p:nvPr/>
        </p:nvSpPr>
        <p:spPr>
          <a:xfrm>
            <a:off x="446199" y="2155378"/>
            <a:ext cx="11046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CHỦ ĐỀ 4: SÁNG TẠO VỚI CHẤM, NÉT, MÀU SẮC</a:t>
            </a:r>
            <a:endParaRPr kumimoji="0" lang="en-US" altLang="zh-CN" sz="36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9">
            <a:extLst>
              <a:ext uri="{FF2B5EF4-FFF2-40B4-BE49-F238E27FC236}">
                <a16:creationId xmlns:a16="http://schemas.microsoft.com/office/drawing/2014/main" id="{04618EE0-EE44-4611-8BFA-DB59E23C1940}"/>
              </a:ext>
            </a:extLst>
          </p:cNvPr>
          <p:cNvSpPr txBox="1"/>
          <p:nvPr/>
        </p:nvSpPr>
        <p:spPr>
          <a:xfrm>
            <a:off x="3216123" y="2801709"/>
            <a:ext cx="5507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BÀI 6: BÀN TAY KÌ DIỆU</a:t>
            </a:r>
            <a:endParaRPr kumimoji="0" lang="en-US" altLang="zh-CN" sz="3600" b="1" i="0" u="none" strike="noStrike" kern="1200" cap="none" spc="0" normalizeH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40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FCA6B-4901-47FF-9D30-90DB5DCD7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93B26-1109-4FCD-8D71-25CB9710A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996051-30C4-44CA-B293-D94DAE55F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28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38F804-7939-4753-B347-FB642B9D2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01"/>
            <a:ext cx="12192000" cy="6879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F122C6-19A6-40E9-9E39-AF14002FE4AD}"/>
              </a:ext>
            </a:extLst>
          </p:cNvPr>
          <p:cNvSpPr txBox="1"/>
          <p:nvPr/>
        </p:nvSpPr>
        <p:spPr>
          <a:xfrm>
            <a:off x="1192212" y="3759190"/>
            <a:ext cx="9807575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171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EC3B5E-F7B3-43A7-9EB5-8B4990208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4"/>
            <a:ext cx="12192000" cy="6855555"/>
          </a:xfr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47BAD1C0-A043-4B9D-84CE-C0855E7EADBB}"/>
              </a:ext>
            </a:extLst>
          </p:cNvPr>
          <p:cNvSpPr txBox="1"/>
          <p:nvPr/>
        </p:nvSpPr>
        <p:spPr>
          <a:xfrm>
            <a:off x="4149573" y="677634"/>
            <a:ext cx="5059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48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48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- chia </a:t>
            </a:r>
            <a:r>
              <a:rPr lang="en-US" altLang="zh-CN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sẻ</a:t>
            </a:r>
            <a:endParaRPr kumimoji="0" lang="en-US" altLang="zh-CN" sz="4800" b="1" i="0" u="none" strike="noStrike" kern="1200" cap="none" spc="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21E36D-F078-4007-BB29-F0EC185CFC89}"/>
              </a:ext>
            </a:extLst>
          </p:cNvPr>
          <p:cNvSpPr txBox="1"/>
          <p:nvPr/>
        </p:nvSpPr>
        <p:spPr>
          <a:xfrm>
            <a:off x="2119423" y="2207716"/>
            <a:ext cx="795315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>
              <a:defRPr/>
            </a:pP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>
              <a:defRPr/>
            </a:pP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>
              <a:defRPr/>
            </a:pP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42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ạt động 1">
            <a:hlinkClick r:id="" action="ppaction://media"/>
            <a:extLst>
              <a:ext uri="{FF2B5EF4-FFF2-40B4-BE49-F238E27FC236}">
                <a16:creationId xmlns:a16="http://schemas.microsoft.com/office/drawing/2014/main" id="{DD119CBC-C86D-417D-8766-CE7944C606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2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71F6CC-E1BA-4A40-8496-71F806A45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2E6FF9-6173-4538-A4FB-8402C593E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57" y="574820"/>
            <a:ext cx="5519529" cy="5071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935FBA-27AA-44F9-9FCF-C3164380B97A}"/>
              </a:ext>
            </a:extLst>
          </p:cNvPr>
          <p:cNvSpPr txBox="1"/>
          <p:nvPr/>
        </p:nvSpPr>
        <p:spPr>
          <a:xfrm>
            <a:off x="6169415" y="681147"/>
            <a:ext cx="2581179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2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67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BD3BB7-A764-4CB2-95B4-E2F05F4C7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96"/>
            <a:ext cx="12192000" cy="6874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799046-DA4F-42EC-A9CB-DCACEA72E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387" y="485775"/>
            <a:ext cx="5536163" cy="5086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B42FCA-AC9F-4FBF-96DB-261E7387C659}"/>
              </a:ext>
            </a:extLst>
          </p:cNvPr>
          <p:cNvSpPr txBox="1"/>
          <p:nvPr/>
        </p:nvSpPr>
        <p:spPr>
          <a:xfrm>
            <a:off x="3366251" y="678150"/>
            <a:ext cx="2507418" cy="290848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Con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Con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vịt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Con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4. Con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256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474527" cy="90025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D3BB7-A764-4CB2-95B4-E2F05F4C7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96"/>
            <a:ext cx="12192000" cy="6874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B42FCA-AC9F-4FBF-96DB-261E7387C659}"/>
              </a:ext>
            </a:extLst>
          </p:cNvPr>
          <p:cNvSpPr txBox="1"/>
          <p:nvPr/>
        </p:nvSpPr>
        <p:spPr>
          <a:xfrm>
            <a:off x="3402513" y="1265382"/>
            <a:ext cx="7946406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624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24A99-DBEB-4BDC-8E10-C28839C2E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9E36-29DF-41FF-9DDC-B72311646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92CC8F-F813-4249-B363-DB668C37C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9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413D1-818C-434E-95ED-85AEBF605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14543-2ED4-4A37-B002-926283525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133516-D6DF-4A67-9880-BA5C8B078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914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73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474527" cy="90025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D3BB7-A764-4CB2-95B4-E2F05F4C7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96"/>
            <a:ext cx="12192000" cy="6874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B42FCA-AC9F-4FBF-96DB-261E7387C659}"/>
              </a:ext>
            </a:extLst>
          </p:cNvPr>
          <p:cNvSpPr txBox="1"/>
          <p:nvPr/>
        </p:nvSpPr>
        <p:spPr>
          <a:xfrm>
            <a:off x="3682579" y="1265382"/>
            <a:ext cx="6167073" cy="184665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</a:p>
          <a:p>
            <a:pPr>
              <a:defRPr/>
            </a:pPr>
            <a:r>
              <a:rPr lang="en-US" sz="5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54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31E3A-F41E-40D0-AAB8-6565E9D52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85957-A8E9-466E-9082-7639BE35B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9A89E4-A930-443B-9D76-E53348DD2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6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63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145</Words>
  <Application>Microsoft Office PowerPoint</Application>
  <PresentationFormat>Widescreen</PresentationFormat>
  <Paragraphs>20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印品黑体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46</cp:revision>
  <dcterms:created xsi:type="dcterms:W3CDTF">2021-11-21T14:03:17Z</dcterms:created>
  <dcterms:modified xsi:type="dcterms:W3CDTF">2022-11-17T05:13:06Z</dcterms:modified>
</cp:coreProperties>
</file>