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6" r:id="rId9"/>
    <p:sldId id="268" r:id="rId10"/>
    <p:sldId id="269" r:id="rId11"/>
    <p:sldId id="264" r:id="rId12"/>
    <p:sldId id="265" r:id="rId13"/>
    <p:sldId id="26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A8A"/>
    <a:srgbClr val="5D2884"/>
    <a:srgbClr val="FF0066"/>
    <a:srgbClr val="2E471D"/>
    <a:srgbClr val="203214"/>
    <a:srgbClr val="CC0066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B29A-19EB-41C7-853F-AAE302CE940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563598" y="2036107"/>
            <a:ext cx="67607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US" altLang="en-US" sz="2100" b="1" dirty="0">
              <a:solidFill>
                <a:srgbClr val="FFC000"/>
              </a:solidFill>
            </a:endParaRPr>
          </a:p>
          <a:p>
            <a:pPr algn="ctr"/>
            <a:r>
              <a:rPr lang="en-US" altLang="en-US" sz="2100" b="1" dirty="0">
                <a:solidFill>
                  <a:srgbClr val="FFC000"/>
                </a:solidFill>
              </a:rPr>
              <a:t>TRƯỜNG TIỂU HỌC GIANG BIÊN</a:t>
            </a:r>
            <a:endParaRPr lang="en-GB" altLang="en-US" sz="2100" b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90" y="3267622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28956" y="4192228"/>
            <a:ext cx="5334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7683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/>
        </p:blipFill>
        <p:spPr>
          <a:xfrm>
            <a:off x="866518" y="1957586"/>
            <a:ext cx="3331996" cy="397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870" y="90672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8831" y="23509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1957586"/>
            <a:ext cx="3126262" cy="39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18" y="1957586"/>
            <a:ext cx="3329189" cy="3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633" r="5922" b="-346"/>
          <a:stretch/>
        </p:blipFill>
        <p:spPr>
          <a:xfrm>
            <a:off x="0" y="0"/>
            <a:ext cx="12192000" cy="711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3182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0921" y="128276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701" y="3181080"/>
            <a:ext cx="6454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179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47219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215" y="200295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474" y="3102880"/>
            <a:ext cx="676140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bố mẹ và người thân trong gia 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lại bài và gửi 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1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669" y="96536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8742" y="38898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871990" y="1619941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881"/>
          <a:stretch/>
        </p:blipFill>
        <p:spPr>
          <a:xfrm>
            <a:off x="897002" y="3272271"/>
            <a:ext cx="1974988" cy="173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27" y="4424967"/>
            <a:ext cx="1857509" cy="185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3" y="3303394"/>
            <a:ext cx="1989823" cy="198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31" y="4476483"/>
            <a:ext cx="1990541" cy="18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43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3084" y="2247793"/>
            <a:ext cx="979410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6573" y="3147735"/>
            <a:ext cx="10386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5052" y="172857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7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24941" y="2021975"/>
            <a:ext cx="845276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CỦA CÁC HÌNH KHỐI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CON VẬT BẰNG 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TÌM ĐƯỢC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524" y="170539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8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8607" y="2327578"/>
            <a:ext cx="618470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701" y="147050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3653" y="1009901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66" y="2060615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0197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YÊU CẦU CẦN ĐẠT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1371" y="722530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182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3" name="Rectangle 2"/>
          <p:cNvSpPr/>
          <p:nvPr/>
        </p:nvSpPr>
        <p:spPr>
          <a:xfrm>
            <a:off x="4109197" y="192716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130" y="3037417"/>
            <a:ext cx="809425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6" t="17112" r="2210" b="59323"/>
          <a:stretch/>
        </p:blipFill>
        <p:spPr>
          <a:xfrm rot="5400000">
            <a:off x="9633549" y="3777639"/>
            <a:ext cx="1583561" cy="149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2" t="41687" r="2210" b="38202"/>
          <a:stretch/>
        </p:blipFill>
        <p:spPr>
          <a:xfrm rot="5400000">
            <a:off x="5342394" y="3856221"/>
            <a:ext cx="1583177" cy="127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5" t="63366" r="4241" b="17742"/>
          <a:stretch/>
        </p:blipFill>
        <p:spPr>
          <a:xfrm rot="5400000">
            <a:off x="6731485" y="3948840"/>
            <a:ext cx="1579939" cy="11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9868" r="51462" b="72341"/>
          <a:stretch/>
        </p:blipFill>
        <p:spPr>
          <a:xfrm rot="5400000">
            <a:off x="8101970" y="3875652"/>
            <a:ext cx="1575927" cy="124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29171" r="50706" b="50109"/>
          <a:stretch/>
        </p:blipFill>
        <p:spPr>
          <a:xfrm rot="5400000">
            <a:off x="3889683" y="3824635"/>
            <a:ext cx="1607713" cy="131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52904" r="50285" b="27188"/>
          <a:stretch/>
        </p:blipFill>
        <p:spPr>
          <a:xfrm rot="5400000">
            <a:off x="2368498" y="3806537"/>
            <a:ext cx="1613314" cy="13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72764" r="49104" b="6748"/>
          <a:stretch/>
        </p:blipFill>
        <p:spPr>
          <a:xfrm rot="5400000">
            <a:off x="811937" y="3765388"/>
            <a:ext cx="1600437" cy="149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" y="-92364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" y="3644725"/>
            <a:ext cx="1711816" cy="171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7375" y="3504933"/>
            <a:ext cx="1090479" cy="175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7" y="3039416"/>
            <a:ext cx="1625446" cy="2317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061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0563" y="184417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21206" r="13030" b="19452"/>
          <a:stretch/>
        </p:blipFill>
        <p:spPr>
          <a:xfrm rot="16200000">
            <a:off x="7366027" y="2022665"/>
            <a:ext cx="2126395" cy="45977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2436" y="5396232"/>
            <a:ext cx="85315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69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7543" r="2689" b="41499"/>
          <a:stretch/>
        </p:blipFill>
        <p:spPr>
          <a:xfrm>
            <a:off x="1326525" y="1506827"/>
            <a:ext cx="9569003" cy="17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326525" y="3387143"/>
            <a:ext cx="2434106" cy="3051625"/>
            <a:chOff x="1275009" y="3387143"/>
            <a:chExt cx="2434106" cy="3051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09" y="3387143"/>
              <a:ext cx="2434106" cy="3051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678806" y="4829577"/>
              <a:ext cx="862884" cy="16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46411" y="726411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83596" y="289845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10" y="3554567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73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0563" y="18057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68" y="1524123"/>
            <a:ext cx="2184989" cy="218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2226"/>
          <a:stretch/>
        </p:blipFill>
        <p:spPr>
          <a:xfrm>
            <a:off x="3830125" y="1524123"/>
            <a:ext cx="2071772" cy="218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9484"/>
          <a:stretch/>
        </p:blipFill>
        <p:spPr>
          <a:xfrm>
            <a:off x="6159064" y="1519705"/>
            <a:ext cx="2070535" cy="218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6995"/>
          <a:stretch/>
        </p:blipFill>
        <p:spPr>
          <a:xfrm>
            <a:off x="8486766" y="1519705"/>
            <a:ext cx="2328940" cy="218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15" y="3914514"/>
            <a:ext cx="3110514" cy="233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7" y="3914514"/>
            <a:ext cx="3106546" cy="2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5836" y="17647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  <a:endParaRPr lang="vi-VN" sz="1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vi-VN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5474" y="1609383"/>
            <a:ext cx="5030323" cy="4804296"/>
            <a:chOff x="3083416" y="2137893"/>
            <a:chExt cx="3810000" cy="3529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26" y="1609383"/>
            <a:ext cx="4966088" cy="4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636</Words>
  <Application>Microsoft Office PowerPoint</Application>
  <PresentationFormat>Widescreen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72</cp:revision>
  <dcterms:created xsi:type="dcterms:W3CDTF">2021-09-14T09:57:12Z</dcterms:created>
  <dcterms:modified xsi:type="dcterms:W3CDTF">2022-10-23T03:04:08Z</dcterms:modified>
</cp:coreProperties>
</file>