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76" r:id="rId3"/>
    <p:sldId id="278" r:id="rId4"/>
    <p:sldId id="285" r:id="rId5"/>
    <p:sldId id="275" r:id="rId6"/>
    <p:sldId id="266" r:id="rId7"/>
    <p:sldId id="290" r:id="rId8"/>
    <p:sldId id="291" r:id="rId9"/>
    <p:sldId id="292" r:id="rId10"/>
    <p:sldId id="293" r:id="rId11"/>
    <p:sldId id="267" r:id="rId12"/>
    <p:sldId id="283" r:id="rId13"/>
    <p:sldId id="286" r:id="rId14"/>
    <p:sldId id="289" r:id="rId15"/>
    <p:sldId id="288" r:id="rId16"/>
    <p:sldId id="281" r:id="rId17"/>
    <p:sldId id="274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05/10/2021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11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ин от пользователя Simba Gomez на доске FRAMES/BORDERS | Поздравительные  открытки, Проекты поделок, Детская рамка">
            <a:extLst>
              <a:ext uri="{FF2B5EF4-FFF2-40B4-BE49-F238E27FC236}">
                <a16:creationId xmlns:a16="http://schemas.microsoft.com/office/drawing/2014/main" id="{F91DF313-D0B9-462F-97A1-96AB1770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1866320" y="2940823"/>
            <a:ext cx="84593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2: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em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giới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3: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Nặn</a:t>
            </a:r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vi-VN" sz="32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vật</a:t>
            </a:r>
            <a:endParaRPr lang="vi-VN" sz="3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796208" y="728868"/>
            <a:ext cx="6679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EC59396-E8BC-4A6D-98A3-F3AB2F8AA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3495">
            <a:off x="1999481" y="3996328"/>
            <a:ext cx="1636317" cy="137854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CDB8C7E-5087-46B7-93FA-5635109F9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3569">
            <a:off x="8045961" y="4021443"/>
            <a:ext cx="1612980" cy="1443818"/>
          </a:xfrm>
          <a:prstGeom prst="rect">
            <a:avLst/>
          </a:prstGeom>
        </p:spPr>
      </p:pic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D41B8A89-F53F-4717-81B7-48035F984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011">
        <p14:doors dir="vert"/>
      </p:transition>
    </mc:Choice>
    <mc:Fallback xmlns="">
      <p:transition spd="slow" advTm="14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BEF55AA-1C14-4B6E-89C3-750984DA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4" t="18222" r="5466" b="61197"/>
          <a:stretch/>
        </p:blipFill>
        <p:spPr>
          <a:xfrm>
            <a:off x="2278966" y="576775"/>
            <a:ext cx="8032325" cy="479708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22F64B-678F-4EFA-BE0F-04F2EEEA18DD}"/>
              </a:ext>
            </a:extLst>
          </p:cNvPr>
          <p:cNvSpPr txBox="1"/>
          <p:nvPr/>
        </p:nvSpPr>
        <p:spPr>
          <a:xfrm>
            <a:off x="2504049" y="5795889"/>
            <a:ext cx="784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4: TẠO DÁNG CON VẬT VÀ NẶN THÊM CÁC HÌNH ẢNH KHÁC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6E1A94AA-051D-4063-A011-238C4A456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7">
        <p14:doors dir="vert"/>
      </p:transition>
    </mc:Choice>
    <mc:Fallback xmlns="">
      <p:transition spd="slow" advTm="6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6" y="1021394"/>
            <a:ext cx="3317965" cy="2348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28" y="1054152"/>
            <a:ext cx="2975201" cy="2155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89" y="3806797"/>
            <a:ext cx="3906513" cy="2738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797591"/>
            <a:ext cx="3548846" cy="2465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8" y="3494055"/>
            <a:ext cx="6569493" cy="3038872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29A9F2C7-F166-47F8-BEE9-CC2B45E90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ame 4 Photoshop] khung hình tuyệt đẹp dành cho bé. - Phần mềm văn phòng -  đồ họa - Diễn đàn CADViet">
            <a:extLst>
              <a:ext uri="{FF2B5EF4-FFF2-40B4-BE49-F238E27FC236}">
                <a16:creationId xmlns:a16="http://schemas.microsoft.com/office/drawing/2014/main" id="{C74E8D42-1218-42EE-BCED-15A2B03D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DDBFA18-C3E8-49C3-BEA9-9CB4E93D160E}"/>
              </a:ext>
            </a:extLst>
          </p:cNvPr>
          <p:cNvSpPr txBox="1"/>
          <p:nvPr/>
        </p:nvSpPr>
        <p:spPr>
          <a:xfrm>
            <a:off x="2110153" y="1392701"/>
            <a:ext cx="77794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1: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chính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A6EE611-5E4E-4FC0-AF9D-2316184BCE3A}"/>
              </a:ext>
            </a:extLst>
          </p:cNvPr>
          <p:cNvSpPr txBox="1"/>
          <p:nvPr/>
        </p:nvSpPr>
        <p:spPr>
          <a:xfrm>
            <a:off x="2124223" y="2208626"/>
            <a:ext cx="7848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2: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chi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814EA64-0185-4232-857C-D1AA9C009929}"/>
              </a:ext>
            </a:extLst>
          </p:cNvPr>
          <p:cNvSpPr txBox="1"/>
          <p:nvPr/>
        </p:nvSpPr>
        <p:spPr>
          <a:xfrm>
            <a:off x="2138288" y="2883879"/>
            <a:ext cx="7848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b="1" dirty="0">
              <a:solidFill>
                <a:srgbClr val="002060"/>
              </a:solidFill>
              <a:latin typeface="+mj-lt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3: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Ghép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dính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với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nhau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6A4CE-EFCB-4F43-B1D8-D772E803E4D6}"/>
              </a:ext>
            </a:extLst>
          </p:cNvPr>
          <p:cNvSpPr txBox="1"/>
          <p:nvPr/>
        </p:nvSpPr>
        <p:spPr>
          <a:xfrm>
            <a:off x="2096084" y="4192173"/>
            <a:ext cx="7848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002060"/>
                </a:solidFill>
                <a:latin typeface="+mj-lt"/>
              </a:rPr>
              <a:t>Bước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4: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nặn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cho con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thêm sinh </a:t>
            </a:r>
            <a:r>
              <a:rPr lang="vi-VN" sz="2800" dirty="0" err="1">
                <a:solidFill>
                  <a:srgbClr val="002060"/>
                </a:solidFill>
                <a:latin typeface="+mj-lt"/>
              </a:rPr>
              <a:t>động</a:t>
            </a:r>
            <a:endParaRPr lang="en-GB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EC08FBB7-D3EE-4161-A705-FB4402093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7">
        <p14:prism isContent="1"/>
      </p:transition>
    </mc:Choice>
    <mc:Fallback xmlns="">
      <p:transition spd="slow" advTm="161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99 hình Background powerpoint đẹp nhất 2021">
            <a:extLst>
              <a:ext uri="{FF2B5EF4-FFF2-40B4-BE49-F238E27FC236}">
                <a16:creationId xmlns:a16="http://schemas.microsoft.com/office/drawing/2014/main" id="{C7AA8A04-75CE-43CD-B57D-52FEDD8D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4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1310828" y="2775876"/>
            <a:ext cx="915838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C58AC8E2-0C1B-43B9-9854-724BF6DF2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>
        <p14:ferris dir="l"/>
      </p:transition>
    </mc:Choice>
    <mc:Fallback xmlns="">
      <p:transition spd="slow" advTm="11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609728" y="2564904"/>
            <a:ext cx="7653673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ECCE5B50-0717-4259-A32B-27D7B46C2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58">
        <p14:prism/>
      </p:transition>
    </mc:Choice>
    <mc:Fallback xmlns="">
      <p:transition spd="slow" advTm="9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wnload ảnh nền hoạt hình phong cảnh lovely | Tải trò chơi miễn phí,game  online cho điện thoại android iphone ipad">
            <a:extLst>
              <a:ext uri="{FF2B5EF4-FFF2-40B4-BE49-F238E27FC236}">
                <a16:creationId xmlns:a16="http://schemas.microsoft.com/office/drawing/2014/main" id="{D86BA3C5-1569-4AA7-872C-06E6FEE4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3181080" y="421456"/>
            <a:ext cx="6407057" cy="598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2491966" y="2391675"/>
            <a:ext cx="765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trưng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AE743CFA-DAD8-4E09-B626-05ED69348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6">
        <p:circle/>
      </p:transition>
    </mc:Choice>
    <mc:Fallback xmlns="">
      <p:transition spd="slow" advTm="130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ài nguyên - Phòng Giáo Dục Và Đào Tạo Quận Long Biên">
            <a:extLst>
              <a:ext uri="{FF2B5EF4-FFF2-40B4-BE49-F238E27FC236}">
                <a16:creationId xmlns:a16="http://schemas.microsoft.com/office/drawing/2014/main" id="{C4C16662-E1DD-42CE-9821-0975E322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239422" y="1423851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2253802" y="2768957"/>
            <a:ext cx="7658823" cy="150682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lưu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giữ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vi-VN" sz="38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Chúc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tốt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nhờ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chụp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gửi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thầy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F03AF764-22D3-4D32-BEF7-0341E3E6A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 advTm="1401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ảnh hinh nen powerpoint dang yeu 135b332e9011889 tại kho hình nền,  ảnh đẹp khoanh24.com">
            <a:extLst>
              <a:ext uri="{FF2B5EF4-FFF2-40B4-BE49-F238E27FC236}">
                <a16:creationId xmlns:a16="http://schemas.microsoft.com/office/drawing/2014/main" id="{FEFBA3D3-0F20-4897-A628-6BB4B41D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2" y="1509593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BC7501B-6828-41E9-A6E6-8CA72611E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586">
        <p14:warp dir="in"/>
      </p:transition>
    </mc:Choice>
    <mc:Fallback xmlns="">
      <p:transition spd="slow" advTm="3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4AD454D-86D3-497D-86D5-A16893651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25">
            <a:off x="2913140" y="2697826"/>
            <a:ext cx="3116600" cy="278008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CF2E2B0-87D2-423C-AE28-692E870DB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897">
            <a:off x="6648255" y="2383456"/>
            <a:ext cx="3401497" cy="2780081"/>
          </a:xfrm>
          <a:prstGeom prst="rect">
            <a:avLst/>
          </a:prstGeom>
        </p:spPr>
      </p:pic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D2BEAB34-1B62-4C4B-B83E-A8338E90C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C680D98-B058-423B-81AE-03ADDBFDDC69}"/>
              </a:ext>
            </a:extLst>
          </p:cNvPr>
          <p:cNvSpPr txBox="1"/>
          <p:nvPr/>
        </p:nvSpPr>
        <p:spPr>
          <a:xfrm>
            <a:off x="3657599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68">
            <a:extLst>
              <a:ext uri="{FF2B5EF4-FFF2-40B4-BE49-F238E27FC236}">
                <a16:creationId xmlns:a16="http://schemas.microsoft.com/office/drawing/2014/main" id="{687D4677-B990-42A7-8838-1D3EA235F628}"/>
              </a:ext>
            </a:extLst>
          </p:cNvPr>
          <p:cNvSpPr txBox="1">
            <a:spLocks/>
          </p:cNvSpPr>
          <p:nvPr/>
        </p:nvSpPr>
        <p:spPr>
          <a:xfrm>
            <a:off x="1982214" y="2489174"/>
            <a:ext cx="8242512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id="{1CDB4047-3933-431E-85ED-FC81D5D8C99D}"/>
              </a:ext>
            </a:extLst>
          </p:cNvPr>
          <p:cNvSpPr txBox="1">
            <a:spLocks/>
          </p:cNvSpPr>
          <p:nvPr/>
        </p:nvSpPr>
        <p:spPr>
          <a:xfrm>
            <a:off x="2300273" y="3548535"/>
            <a:ext cx="8064896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:a16="http://schemas.microsoft.com/office/drawing/2014/main" id="{60D5CED6-330E-4B2F-AC5C-A2A41C8AFF05}"/>
              </a:ext>
            </a:extLst>
          </p:cNvPr>
          <p:cNvSpPr txBox="1">
            <a:spLocks/>
          </p:cNvSpPr>
          <p:nvPr/>
        </p:nvSpPr>
        <p:spPr>
          <a:xfrm>
            <a:off x="2365378" y="4236841"/>
            <a:ext cx="7509058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0A517F3E-B0CA-46EF-8022-E74CEC371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96">
        <p:circle/>
      </p:transition>
    </mc:Choice>
    <mc:Fallback xmlns="">
      <p:transition spd="slow" advTm="208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Những hình nền Powerpoint HD đơn giản, đẹp và chuyên nghiệp nhất">
            <a:extLst>
              <a:ext uri="{FF2B5EF4-FFF2-40B4-BE49-F238E27FC236}">
                <a16:creationId xmlns:a16="http://schemas.microsoft.com/office/drawing/2014/main" id="{33010B1A-482B-4D49-B3CF-DF5BF35B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AB4DC92-30E8-40CC-83B7-5259428B4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53" y="667566"/>
            <a:ext cx="3258518" cy="213595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8CDC779-83D2-4CF8-B1E6-AB0D30DD8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2947507"/>
            <a:ext cx="2870826" cy="207453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9EE11DB-B1D3-402F-BB3C-0E15A9BBF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7" y="2972253"/>
            <a:ext cx="2538672" cy="196565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1C36010D-9FBA-4FFA-89EF-386E36DC7E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5" y="1450629"/>
            <a:ext cx="1846477" cy="1379312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A7686B6-B2CC-4DEA-BDCA-7CE61F9707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84" y="747078"/>
            <a:ext cx="2870826" cy="208957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CCAA87-981F-4039-9FA9-61D29DB7CBC1}"/>
              </a:ext>
            </a:extLst>
          </p:cNvPr>
          <p:cNvSpPr txBox="1">
            <a:spLocks/>
          </p:cNvSpPr>
          <p:nvPr/>
        </p:nvSpPr>
        <p:spPr>
          <a:xfrm>
            <a:off x="839996" y="5018030"/>
            <a:ext cx="11155679" cy="18996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8BCB143-715B-476A-B2E6-65F81E5BAA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42" y="2987264"/>
            <a:ext cx="2788824" cy="1957753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239097" y="182917"/>
            <a:ext cx="3882329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50326E4F-0398-43D3-9099-37BA70344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412">
        <p:dissolve/>
      </p:transition>
    </mc:Choice>
    <mc:Fallback xmlns="">
      <p:transition spd="slow" advTm="9241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ỉ Rừng Cú Nền động Vật Thực Vật, Nền động Vật, Lá Cây, Trong Rừng Hình  nền Vector để tải xuống miễn phí">
            <a:extLst>
              <a:ext uri="{FF2B5EF4-FFF2-40B4-BE49-F238E27FC236}">
                <a16:creationId xmlns:a16="http://schemas.microsoft.com/office/drawing/2014/main" id="{1D0558CE-6EF6-4FCB-A229-FD79140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6A25014-80EC-43B6-B504-D44D8D394BE4}"/>
              </a:ext>
            </a:extLst>
          </p:cNvPr>
          <p:cNvSpPr/>
          <p:nvPr/>
        </p:nvSpPr>
        <p:spPr>
          <a:xfrm>
            <a:off x="5112913" y="493173"/>
            <a:ext cx="2215165" cy="783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208726" y="1502231"/>
            <a:ext cx="8463628" cy="302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spc="11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spc="11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11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EA82B550-0345-45C3-8487-AF4F41EAC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26201"/>
      </p:ext>
    </p:extLst>
  </p:cSld>
  <p:clrMapOvr>
    <a:masterClrMapping/>
  </p:clrMapOvr>
  <p:transition spd="slow" advTm="297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81080" y="90153"/>
            <a:ext cx="6407057" cy="66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KIẾN TẠO KIẾN THỨC- KĨ NĂNG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AD32FA6-2F1B-443A-B119-40D53610D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757646"/>
            <a:ext cx="10920549" cy="5878286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7599807-02AE-4EEC-8C2C-91FDD926F6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6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144">
        <p:circle/>
      </p:transition>
    </mc:Choice>
    <mc:Fallback xmlns="">
      <p:transition spd="slow" advTm="331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D425766-8A92-497C-8CDB-A57D9DAE2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t="15968" r="74663" b="60361"/>
          <a:stretch/>
        </p:blipFill>
        <p:spPr>
          <a:xfrm>
            <a:off x="2019888" y="330193"/>
            <a:ext cx="8024446" cy="520065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61CAA0D-54D4-4E7E-A73C-E5FCFB8028DF}"/>
              </a:ext>
            </a:extLst>
          </p:cNvPr>
          <p:cNvSpPr txBox="1"/>
          <p:nvPr/>
        </p:nvSpPr>
        <p:spPr>
          <a:xfrm>
            <a:off x="2391507" y="5936566"/>
            <a:ext cx="777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1: NẶN CÁC BỘ PHẬN CHÍNH CỦA CON VẬT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C1342E35-333B-43CA-ACE5-47FB8B8DA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82">
        <p14:window dir="vert"/>
      </p:transition>
    </mc:Choice>
    <mc:Fallback xmlns="">
      <p:transition spd="slow" advTm="4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B5D8318-D112-4139-8B89-9315071B9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17505" r="48748" b="62632"/>
          <a:stretch/>
        </p:blipFill>
        <p:spPr>
          <a:xfrm>
            <a:off x="1811540" y="478302"/>
            <a:ext cx="8568920" cy="50362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AB752D-26E9-4F2D-A2A4-3B502E3F424C}"/>
              </a:ext>
            </a:extLst>
          </p:cNvPr>
          <p:cNvSpPr txBox="1"/>
          <p:nvPr/>
        </p:nvSpPr>
        <p:spPr>
          <a:xfrm>
            <a:off x="2532185" y="5795889"/>
            <a:ext cx="784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2: NẶN CÁC CHI TIẾT CỦA CÁC CON VẬT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FDE20223-FC35-43AF-A611-B7B350987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91">
        <p14:doors dir="vert"/>
      </p:transition>
    </mc:Choice>
    <mc:Fallback xmlns="">
      <p:transition spd="slow" advTm="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B5D8318-D112-4139-8B89-9315071B9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6" t="16068" r="28138" b="61675"/>
          <a:stretch/>
        </p:blipFill>
        <p:spPr>
          <a:xfrm>
            <a:off x="2278966" y="353128"/>
            <a:ext cx="8002704" cy="506293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BC4F0CB-14C3-4261-9120-4DD6B066E5B6}"/>
              </a:ext>
            </a:extLst>
          </p:cNvPr>
          <p:cNvSpPr txBox="1"/>
          <p:nvPr/>
        </p:nvSpPr>
        <p:spPr>
          <a:xfrm>
            <a:off x="2504049" y="5795889"/>
            <a:ext cx="784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BƯỚC 3: GHÉP DÍNH CÁC BỘ PHẬN VÀO VỚI NHAU</a:t>
            </a:r>
            <a:endParaRPr lang="en-GB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81F8CC3-2C7D-46BD-A66A-1D0BC6DFD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93">
        <p14:doors dir="vert"/>
      </p:transition>
    </mc:Choice>
    <mc:Fallback xmlns="">
      <p:transition spd="slow" advTm="6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8|0.8|7.7|3.6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300</TotalTime>
  <Words>439</Words>
  <Application>Microsoft Office PowerPoint</Application>
  <PresentationFormat>Widescreen</PresentationFormat>
  <Paragraphs>43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Hp</cp:lastModifiedBy>
  <cp:revision>83</cp:revision>
  <dcterms:created xsi:type="dcterms:W3CDTF">2021-09-25T06:29:54Z</dcterms:created>
  <dcterms:modified xsi:type="dcterms:W3CDTF">2021-10-05T14:15:29Z</dcterms:modified>
</cp:coreProperties>
</file>