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  <p:sldMasterId id="2147483686" r:id="rId4"/>
  </p:sldMasterIdLst>
  <p:sldIdLst>
    <p:sldId id="267" r:id="rId5"/>
    <p:sldId id="268" r:id="rId6"/>
    <p:sldId id="257" r:id="rId7"/>
    <p:sldId id="270" r:id="rId8"/>
    <p:sldId id="262" r:id="rId9"/>
    <p:sldId id="259" r:id="rId10"/>
    <p:sldId id="260" r:id="rId11"/>
    <p:sldId id="261" r:id="rId12"/>
    <p:sldId id="263" r:id="rId13"/>
    <p:sldId id="264" r:id="rId14"/>
    <p:sldId id="265" r:id="rId15"/>
    <p:sldId id="269" r:id="rId16"/>
  </p:sldIdLst>
  <p:sldSz cx="9144000" cy="5143500" type="screen16x9"/>
  <p:notesSz cx="6858000" cy="9144000"/>
  <p:defaultTextStyle>
    <a:defPPr>
      <a:defRPr lang="vi-V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648" y="-34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00B5556-E97E-40B0-AF0A-2BA4751DC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F72465EA-4450-4A0F-8426-D7CB3A7E2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B699C24-FE1C-47CC-84B3-D8CAB6C89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5FD8-3AD7-4228-A56A-ED18AE43CBBE}" type="datetimeFigureOut">
              <a:rPr lang="vi-VN" smtClean="0"/>
              <a:t>03/08/2021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DCA53EF-E5F2-405F-8252-BD293047A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7DFCAE7-DE54-42F6-BE1B-7E141BA34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05294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B6D23EA-C16F-4E4B-8387-2A2B0533C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C5924693-64C8-4B1C-B9E4-765B060FB8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8E4771A-28E5-4C7D-A9DC-BB06AD0AB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5FD8-3AD7-4228-A56A-ED18AE43CBBE}" type="datetimeFigureOut">
              <a:rPr lang="vi-VN" smtClean="0"/>
              <a:t>03/08/2021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8E57339-05D0-45FE-A498-E5B3878CE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7BDDC4A-1F76-4ED0-83A8-7C848A414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6858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76744F6C-170B-4E5F-9FF1-D6A0598797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DA8CE8C-7C66-4CF2-ABB3-87F4607D2E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1E384F5-3FBA-4B35-9552-6C89F9CAF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5FD8-3AD7-4228-A56A-ED18AE43CBBE}" type="datetimeFigureOut">
              <a:rPr lang="vi-VN" smtClean="0"/>
              <a:t>03/08/2021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6846418-5069-4F2F-9E85-C5C4EE27D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427CD58-B5BD-4FDB-954F-3B866E0F4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5476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7"/>
            <a:ext cx="7772400" cy="1102519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1720A-C24C-4391-A8E0-2295241632C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3134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54C6C-D3F9-4B14-A341-C1822D6CF6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89772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82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37C0F-EC31-45E1-90F9-0EE97BDD8A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35595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5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5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994ED-4BDF-4F8F-B4B0-C924169FB8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41897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94C3B-A9F9-44D0-B5A8-7DA4D46FF37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53204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D7307-37C6-465A-A5C7-DFF0F95EA11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15803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FAF77-B603-4D99-9E2F-4D8CE813A2F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94984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5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284BC-F14F-416D-B09C-E13F82C01E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7830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8B9BCA0-69C3-4FC5-9B18-967C7BEF1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2FE6803-A4EC-452E-BF57-D44DDA05E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7AF4554-08E0-4C68-BCE3-B26069DDA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5FD8-3AD7-4228-A56A-ED18AE43CBBE}" type="datetimeFigureOut">
              <a:rPr lang="vi-VN" smtClean="0"/>
              <a:t>03/08/2021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763ED05-006C-456D-BEB0-D66A6A8BC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5E54A91-38BC-4B4A-A304-564B16DAA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081223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13B91-A6EB-4E20-89CF-5F17EB9BB7B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4347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DD740-BB74-464B-806C-3393182A7BB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0931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57400" cy="4388644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3"/>
            <a:ext cx="6019800" cy="4388644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DAFC8-BC59-497E-A204-5B2400F8FE2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9308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83"/>
            <a:ext cx="8229600" cy="438864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EEDA9-9D2E-4AD3-A3E6-18EDDDADF06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17916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bg bwMode="auto"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vi-V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5"/>
            <a:ext cx="4038600" cy="3394472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vi-VN" noProof="1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00152"/>
            <a:ext cx="4038600" cy="1639491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vi-VN" noProof="1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2953949"/>
            <a:ext cx="4038600" cy="1640681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vi-VN" noProof="1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D6F37-54F1-4B56-990C-0A551BA1A72C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2908219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A8B9914-89DF-4743-BA18-E7B9E14F93F5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81A2B2A-4303-4023-BFA9-80DC67D466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893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5F118CF-3D63-4AD2-B046-B849C1B0FC1A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E643CB8-F9EB-40B8-B58F-543AA7BE1F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2180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BD3EC82-1406-4076-AC88-673A6333AFE1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2331EB9-6C50-466D-A338-ECBEA44E58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4182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C4CA157-D857-4FF6-A8B0-71830B6A8B90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255DFD7-D690-4A61-AECA-1D8FA00F6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1065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8" indent="0">
              <a:buNone/>
              <a:defRPr sz="2000" b="1"/>
            </a:lvl2pPr>
            <a:lvl3pPr marL="914296" indent="0">
              <a:buNone/>
              <a:defRPr sz="1800" b="1"/>
            </a:lvl3pPr>
            <a:lvl4pPr marL="1371444" indent="0">
              <a:buNone/>
              <a:defRPr sz="1600" b="1"/>
            </a:lvl4pPr>
            <a:lvl5pPr marL="1828592" indent="0">
              <a:buNone/>
              <a:defRPr sz="1600" b="1"/>
            </a:lvl5pPr>
            <a:lvl6pPr marL="2285740" indent="0">
              <a:buNone/>
              <a:defRPr sz="1600" b="1"/>
            </a:lvl6pPr>
            <a:lvl7pPr marL="2742888" indent="0">
              <a:buNone/>
              <a:defRPr sz="1600" b="1"/>
            </a:lvl7pPr>
            <a:lvl8pPr marL="3200036" indent="0">
              <a:buNone/>
              <a:defRPr sz="1600" b="1"/>
            </a:lvl8pPr>
            <a:lvl9pPr marL="365718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8" indent="0">
              <a:buNone/>
              <a:defRPr sz="2000" b="1"/>
            </a:lvl2pPr>
            <a:lvl3pPr marL="914296" indent="0">
              <a:buNone/>
              <a:defRPr sz="1800" b="1"/>
            </a:lvl3pPr>
            <a:lvl4pPr marL="1371444" indent="0">
              <a:buNone/>
              <a:defRPr sz="1600" b="1"/>
            </a:lvl4pPr>
            <a:lvl5pPr marL="1828592" indent="0">
              <a:buNone/>
              <a:defRPr sz="1600" b="1"/>
            </a:lvl5pPr>
            <a:lvl6pPr marL="2285740" indent="0">
              <a:buNone/>
              <a:defRPr sz="1600" b="1"/>
            </a:lvl6pPr>
            <a:lvl7pPr marL="2742888" indent="0">
              <a:buNone/>
              <a:defRPr sz="1600" b="1"/>
            </a:lvl7pPr>
            <a:lvl8pPr marL="3200036" indent="0">
              <a:buNone/>
              <a:defRPr sz="1600" b="1"/>
            </a:lvl8pPr>
            <a:lvl9pPr marL="365718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7D57E85-4C9C-4ACE-B409-BC5C02DB1F2E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E59CB32-95FA-41E8-AFE6-F0B258CC81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702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B9C5B19-02A9-46AF-A3B0-9382C42CE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BD941DA-10D1-442F-AFDE-60699E48D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AEAFAE7-C1AE-44F5-B67D-D00364533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5FD8-3AD7-4228-A56A-ED18AE43CBBE}" type="datetimeFigureOut">
              <a:rPr lang="vi-VN" smtClean="0"/>
              <a:t>03/08/2021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FB6FCF8-FF68-4912-8C40-54B5F9CC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CCDECBF-3C13-4FA3-AF27-6FBDA5626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796159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54DECBB-4506-4FA7-A40B-85AC5344831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D2F589E-DD58-49C5-A831-2C54CDF4A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0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2091FD4-CDF4-4450-AFC3-FEA377E204D0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8E82217-18FB-421F-AE99-B4829679C5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5662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48" indent="0">
              <a:buNone/>
              <a:defRPr sz="1200"/>
            </a:lvl2pPr>
            <a:lvl3pPr marL="914296" indent="0">
              <a:buNone/>
              <a:defRPr sz="1000"/>
            </a:lvl3pPr>
            <a:lvl4pPr marL="1371444" indent="0">
              <a:buNone/>
              <a:defRPr sz="900"/>
            </a:lvl4pPr>
            <a:lvl5pPr marL="1828592" indent="0">
              <a:buNone/>
              <a:defRPr sz="900"/>
            </a:lvl5pPr>
            <a:lvl6pPr marL="2285740" indent="0">
              <a:buNone/>
              <a:defRPr sz="900"/>
            </a:lvl6pPr>
            <a:lvl7pPr marL="2742888" indent="0">
              <a:buNone/>
              <a:defRPr sz="900"/>
            </a:lvl7pPr>
            <a:lvl8pPr marL="3200036" indent="0">
              <a:buNone/>
              <a:defRPr sz="900"/>
            </a:lvl8pPr>
            <a:lvl9pPr marL="365718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46AAE2F-4EA7-4B89-ADB1-176A227EA42B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871219F-9383-4D1D-AB83-D1A68806A9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56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48" indent="0">
              <a:buNone/>
              <a:defRPr sz="2800"/>
            </a:lvl2pPr>
            <a:lvl3pPr marL="914296" indent="0">
              <a:buNone/>
              <a:defRPr sz="2400"/>
            </a:lvl3pPr>
            <a:lvl4pPr marL="1371444" indent="0">
              <a:buNone/>
              <a:defRPr sz="2000"/>
            </a:lvl4pPr>
            <a:lvl5pPr marL="1828592" indent="0">
              <a:buNone/>
              <a:defRPr sz="2000"/>
            </a:lvl5pPr>
            <a:lvl6pPr marL="2285740" indent="0">
              <a:buNone/>
              <a:defRPr sz="2000"/>
            </a:lvl6pPr>
            <a:lvl7pPr marL="2742888" indent="0">
              <a:buNone/>
              <a:defRPr sz="2000"/>
            </a:lvl7pPr>
            <a:lvl8pPr marL="3200036" indent="0">
              <a:buNone/>
              <a:defRPr sz="2000"/>
            </a:lvl8pPr>
            <a:lvl9pPr marL="3657184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48" indent="0">
              <a:buNone/>
              <a:defRPr sz="1200"/>
            </a:lvl2pPr>
            <a:lvl3pPr marL="914296" indent="0">
              <a:buNone/>
              <a:defRPr sz="1000"/>
            </a:lvl3pPr>
            <a:lvl4pPr marL="1371444" indent="0">
              <a:buNone/>
              <a:defRPr sz="900"/>
            </a:lvl4pPr>
            <a:lvl5pPr marL="1828592" indent="0">
              <a:buNone/>
              <a:defRPr sz="900"/>
            </a:lvl5pPr>
            <a:lvl6pPr marL="2285740" indent="0">
              <a:buNone/>
              <a:defRPr sz="900"/>
            </a:lvl6pPr>
            <a:lvl7pPr marL="2742888" indent="0">
              <a:buNone/>
              <a:defRPr sz="900"/>
            </a:lvl7pPr>
            <a:lvl8pPr marL="3200036" indent="0">
              <a:buNone/>
              <a:defRPr sz="900"/>
            </a:lvl8pPr>
            <a:lvl9pPr marL="365718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F94FAE0-B260-4EEE-9729-F1CED2350C7F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5323031-B960-4062-B083-F28F3335E8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8946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EEB6A16-C515-4221-B0A9-C2F614C6C228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7F0C2C6-7A53-428C-9A16-CC519BD5A6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9545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1D499BD-FB88-4777-8FB7-838375304000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1371D4F-46BB-400E-B67B-482FD1D41F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4011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8"/>
            <a:ext cx="7772400" cy="1102519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85505-54A7-4DDA-871C-67464B27667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76965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2BDA9-1393-4813-908C-1579A96BBC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09473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82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DE7B3-9E75-4848-8EE6-8A4C3221CE5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094418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5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5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C02B6-05C7-4F75-AC5A-7CB9EC214D3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9972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0634BB2-FDEB-4CC6-A4BD-FCE543979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450C6EC-6FAB-470F-9C8E-BD5E93940D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F5DC8AD-0535-47DC-89CD-F46BD64DF4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0F392FE-77A5-46F3-9F22-2095F05F0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5FD8-3AD7-4228-A56A-ED18AE43CBBE}" type="datetimeFigureOut">
              <a:rPr lang="vi-VN" smtClean="0"/>
              <a:t>03/08/2021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6E61FE0-1064-4E20-940D-09469651C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A286FD2-5E9A-4553-B4C4-8C5E0DD03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9820888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1FB74-08B8-4A7C-AC22-DE55B5172F6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359803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649A-B9E8-49B4-8A59-B90E426A3B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1068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61E7A-EA75-4072-B3C9-17F0C02B45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3180728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6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1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5A07B-88D2-4AB3-A51B-E3863C0E0F3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44594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70830-BBAE-45E4-95D5-C8C1658BBFE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219560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9E20E-809A-4A58-9445-0FEF5CC25ED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684587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57400" cy="4388644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3"/>
            <a:ext cx="6019800" cy="4388644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B3ADC-E927-4ED1-9BEF-3DFC4FC61A8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089302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83"/>
            <a:ext cx="8229600" cy="438864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51509F-68C7-4EF3-AFDE-F62A58BB6A4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787153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bg bwMode="auto"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vi-V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5"/>
            <a:ext cx="4038600" cy="3394472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vi-VN" noProof="1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00152"/>
            <a:ext cx="4038600" cy="1639491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vi-VN" noProof="1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2953950"/>
            <a:ext cx="4038600" cy="1640681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vi-VN" noProof="1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0CBBC-1BF9-4429-98ED-BF88763450E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936320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6213EDC-DC25-4048-95CB-FE6FD58E7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6545566-EAE4-4F7D-BADA-D97F81B1D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FFB2426-89D6-4B65-A641-D6851CFC56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DD6A541A-0B35-44C3-BDF2-4BCC2EDB01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A9AA0E40-F491-445E-9AF2-1540DD85F4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98E7F31E-957E-41F0-B546-CCBE38CBF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5FD8-3AD7-4228-A56A-ED18AE43CBBE}" type="datetimeFigureOut">
              <a:rPr lang="vi-VN" smtClean="0"/>
              <a:t>03/08/2021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CB4DB3A3-3AA4-4F8A-8ECA-B64CD9583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196B09F7-AD23-4190-944B-6D3128571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8889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B95C16B-4A03-44C2-81B4-1EE8AE4A7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11A501A7-6F11-493D-A00D-DA8C247FF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5FD8-3AD7-4228-A56A-ED18AE43CBBE}" type="datetimeFigureOut">
              <a:rPr lang="vi-VN" smtClean="0"/>
              <a:t>03/08/2021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B268DECD-44E0-40B2-B1DF-57F27A2AD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1911467-546C-495A-807C-25215AE18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59625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54A4C36C-8E2A-428C-8DE9-9600193D9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5FD8-3AD7-4228-A56A-ED18AE43CBBE}" type="datetimeFigureOut">
              <a:rPr lang="vi-VN" smtClean="0"/>
              <a:t>03/08/2021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19AFF8E-A369-43CF-A679-23F5DE1AF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65CDDC87-E057-4241-9928-FD34DA572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50198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291AD23-0A4E-4234-9D5F-3F9027738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E7A2744-9770-4569-8EA5-05447F012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CC40545-E6DD-4425-9026-601D6A51A3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3D220F3-382B-417B-8C3C-9C0D3D758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5FD8-3AD7-4228-A56A-ED18AE43CBBE}" type="datetimeFigureOut">
              <a:rPr lang="vi-VN" smtClean="0"/>
              <a:t>03/08/2021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ED94487-6481-4F05-9934-00ECDF3F1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28CD55B-430C-47D3-9C9C-DD31B8638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43586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C32A94-83FA-467D-9073-2C367BC44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FF8B9DA4-2877-414A-8539-64CDA10074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BCC2018-D7E6-482C-BCDC-7A82096293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C504ECE-B991-4C4D-8987-51A61C6ED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5FD8-3AD7-4228-A56A-ED18AE43CBBE}" type="datetimeFigureOut">
              <a:rPr lang="vi-VN" smtClean="0"/>
              <a:t>03/08/2021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D861927-F55E-4335-9FB9-D8109F844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E0D2B50-0C8F-4A2E-B526-0F8463505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455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slideLayout" Target="../slideLayouts/slideLayout48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1FF1ED76-657E-4EB0-A68B-51F9B9C9C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F80EF81-F05F-4636-BA89-598CAEA94C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E44B96A-9F40-494A-B743-0866F8C8A5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F5FD8-3AD7-4228-A56A-ED18AE43CBBE}" type="datetimeFigureOut">
              <a:rPr lang="vi-VN" smtClean="0"/>
              <a:t>03/08/2021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433EC14-678B-4576-BCC5-755B247018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8C56C55-8125-4A25-9168-C55943AB4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93262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40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Arial" charset="0"/>
                <a:ea typeface="SimSun" pitchFamily="2" charset="-122"/>
                <a:cs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5CC54D80-4FC4-42C9-BF90-DC57EFB1CAB6}" type="slidenum">
              <a:rPr lang="en-US" altLang="zh-CN"/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2367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Arial" panose="020B0604020202020204" pitchFamily="34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 defTabSz="914400">
              <a:defRPr/>
            </a:pPr>
            <a:fld id="{DE6F2333-25D0-4226-81EF-2B04AA2C2F26}" type="datetimeFigureOut">
              <a:rPr lang="en-US"/>
              <a:pPr defTabSz="914400">
                <a:defRPr/>
              </a:pPr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 defTabSz="91440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 defTabSz="914400">
              <a:defRPr/>
            </a:pPr>
            <a:fld id="{491F496C-C9F5-49E9-BB2D-AEC8A9163925}" type="slidenum">
              <a:rPr lang="en-US"/>
              <a:pPr defTabSz="914400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829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4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29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4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59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14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62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10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58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2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8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3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8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40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Arial" charset="0"/>
                <a:ea typeface="SimSun" pitchFamily="2" charset="-122"/>
                <a:cs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630B77B2-2734-45AF-8B1D-D30B0581E50E}" type="slidenum">
              <a:rPr lang="en-US" altLang="zh-CN"/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61128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Arial" panose="020B0604020202020204" pitchFamily="34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slide" Target="slide8.xml"/><Relationship Id="rId4" Type="http://schemas.openxmlformats.org/officeDocument/2006/relationships/image" Target="../media/image10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slide" Target="slide8.xml"/><Relationship Id="rId4" Type="http://schemas.openxmlformats.org/officeDocument/2006/relationships/image" Target="../media/image10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4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71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579" name="TextBox 1"/>
          <p:cNvSpPr txBox="1">
            <a:spLocks noChangeArrowheads="1"/>
          </p:cNvSpPr>
          <p:nvPr/>
        </p:nvSpPr>
        <p:spPr bwMode="auto">
          <a:xfrm>
            <a:off x="882650" y="3611563"/>
            <a:ext cx="81692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6000" b="1" smtClean="0">
                <a:solidFill>
                  <a:srgbClr val="000000"/>
                </a:solidFill>
                <a:latin typeface="Arial" charset="0"/>
              </a:rPr>
              <a:t>MÔN TOÁN – LỚP 5</a:t>
            </a:r>
          </a:p>
        </p:txBody>
      </p:sp>
    </p:spTree>
    <p:extLst>
      <p:ext uri="{BB962C8B-B14F-4D97-AF65-F5344CB8AC3E}">
        <p14:creationId xmlns:p14="http://schemas.microsoft.com/office/powerpoint/2010/main" val="2581766107"/>
      </p:ext>
    </p:extLst>
  </p:cSld>
  <p:clrMapOvr>
    <a:masterClrMapping/>
  </p:clrMapOvr>
  <p:transition spd="slow">
    <p:pull/>
    <p:sndAc>
      <p:stSnd>
        <p:snd r:embed="rId2" name="suction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extLst>
              <a:ext uri="{FF2B5EF4-FFF2-40B4-BE49-F238E27FC236}">
                <a16:creationId xmlns="" xmlns:a16="http://schemas.microsoft.com/office/drawing/2014/main" id="{C9838F27-2645-4711-836C-E621C50DE16C}"/>
              </a:ext>
            </a:extLst>
          </p:cNvPr>
          <p:cNvSpPr/>
          <p:nvPr/>
        </p:nvSpPr>
        <p:spPr>
          <a:xfrm>
            <a:off x="1270221" y="163996"/>
            <a:ext cx="3786809" cy="3776870"/>
          </a:xfrm>
          <a:prstGeom prst="hear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4,56 + 5,05</a:t>
            </a:r>
            <a:endParaRPr lang="vi-VN" sz="3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ADCEB84F-B9A9-4D1D-96ED-EEDB72F1E5BC}"/>
              </a:ext>
            </a:extLst>
          </p:cNvPr>
          <p:cNvSpPr/>
          <p:nvPr/>
        </p:nvSpPr>
        <p:spPr>
          <a:xfrm>
            <a:off x="5280660" y="781812"/>
            <a:ext cx="1453896" cy="7818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9,51</a:t>
            </a:r>
            <a:endParaRPr lang="vi-VN" sz="27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B56E4A75-7970-40BE-A44C-C43D3D2F180E}"/>
              </a:ext>
            </a:extLst>
          </p:cNvPr>
          <p:cNvSpPr/>
          <p:nvPr/>
        </p:nvSpPr>
        <p:spPr>
          <a:xfrm>
            <a:off x="6958187" y="781812"/>
            <a:ext cx="1453896" cy="7818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9,61</a:t>
            </a:r>
            <a:endParaRPr lang="vi-VN" sz="27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4A694EC1-EC2D-457A-994D-0B62CBD40768}"/>
              </a:ext>
            </a:extLst>
          </p:cNvPr>
          <p:cNvSpPr/>
          <p:nvPr/>
        </p:nvSpPr>
        <p:spPr>
          <a:xfrm>
            <a:off x="6958187" y="2276856"/>
            <a:ext cx="1453896" cy="7818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10,11</a:t>
            </a:r>
            <a:endParaRPr lang="vi-VN" sz="27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3D5B696-4EF2-4536-A7EF-FDE5F5D67CDC}"/>
              </a:ext>
            </a:extLst>
          </p:cNvPr>
          <p:cNvSpPr/>
          <p:nvPr/>
        </p:nvSpPr>
        <p:spPr>
          <a:xfrm>
            <a:off x="5280660" y="2276856"/>
            <a:ext cx="1453896" cy="7818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10,51</a:t>
            </a:r>
            <a:endParaRPr lang="vi-VN" sz="27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ction Button: Go Home 11">
            <a:hlinkClick r:id="rId5" action="ppaction://hlinksldjump" highlightClick="1"/>
            <a:extLst>
              <a:ext uri="{FF2B5EF4-FFF2-40B4-BE49-F238E27FC236}">
                <a16:creationId xmlns="" xmlns:a16="http://schemas.microsoft.com/office/drawing/2014/main" id="{40CD7802-DF1A-469C-8A73-D66CB9B5AD7B}"/>
              </a:ext>
            </a:extLst>
          </p:cNvPr>
          <p:cNvSpPr/>
          <p:nvPr/>
        </p:nvSpPr>
        <p:spPr>
          <a:xfrm>
            <a:off x="7036308" y="4457700"/>
            <a:ext cx="713232" cy="685800"/>
          </a:xfrm>
          <a:prstGeom prst="actionButtonHom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vi-VN"/>
          </a:p>
        </p:txBody>
      </p:sp>
      <p:sp>
        <p:nvSpPr>
          <p:cNvPr id="13" name="Oval 12">
            <a:extLst>
              <a:ext uri="{FF2B5EF4-FFF2-40B4-BE49-F238E27FC236}">
                <a16:creationId xmlns="" xmlns:a16="http://schemas.microsoft.com/office/drawing/2014/main" id="{0043A0FA-B14F-4044-95A8-487D329574AD}"/>
              </a:ext>
            </a:extLst>
          </p:cNvPr>
          <p:cNvSpPr/>
          <p:nvPr/>
        </p:nvSpPr>
        <p:spPr>
          <a:xfrm>
            <a:off x="249174" y="70618"/>
            <a:ext cx="965487" cy="9738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="" xmlns:a16="http://schemas.microsoft.com/office/drawing/2014/main" id="{B459BB40-67C3-41D0-A99D-86F7AB47FA34}"/>
              </a:ext>
            </a:extLst>
          </p:cNvPr>
          <p:cNvSpPr/>
          <p:nvPr/>
        </p:nvSpPr>
        <p:spPr>
          <a:xfrm>
            <a:off x="249174" y="70618"/>
            <a:ext cx="965487" cy="9738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="" xmlns:a16="http://schemas.microsoft.com/office/drawing/2014/main" id="{A517044E-3A43-47BF-BB03-5425E6F92FD9}"/>
              </a:ext>
            </a:extLst>
          </p:cNvPr>
          <p:cNvSpPr/>
          <p:nvPr/>
        </p:nvSpPr>
        <p:spPr>
          <a:xfrm>
            <a:off x="249174" y="70618"/>
            <a:ext cx="965487" cy="9738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="" xmlns:a16="http://schemas.microsoft.com/office/drawing/2014/main" id="{34D1551E-9B9A-40D1-AD09-6773E3FE5167}"/>
              </a:ext>
            </a:extLst>
          </p:cNvPr>
          <p:cNvSpPr/>
          <p:nvPr/>
        </p:nvSpPr>
        <p:spPr>
          <a:xfrm>
            <a:off x="249174" y="70618"/>
            <a:ext cx="965487" cy="9738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="" xmlns:a16="http://schemas.microsoft.com/office/drawing/2014/main" id="{D5EC6E80-C854-4F6B-A70E-75DE544C1084}"/>
              </a:ext>
            </a:extLst>
          </p:cNvPr>
          <p:cNvSpPr/>
          <p:nvPr/>
        </p:nvSpPr>
        <p:spPr>
          <a:xfrm>
            <a:off x="252255" y="70618"/>
            <a:ext cx="965487" cy="9738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="" xmlns:a16="http://schemas.microsoft.com/office/drawing/2014/main" id="{5B14BBF0-BD60-4D7C-9BE5-F9614A8DF577}"/>
              </a:ext>
            </a:extLst>
          </p:cNvPr>
          <p:cNvSpPr/>
          <p:nvPr/>
        </p:nvSpPr>
        <p:spPr>
          <a:xfrm>
            <a:off x="255336" y="70618"/>
            <a:ext cx="965487" cy="9738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="" xmlns:a16="http://schemas.microsoft.com/office/drawing/2014/main" id="{B1A66689-EE19-4DC9-9B78-87CE71D78C6C}"/>
              </a:ext>
            </a:extLst>
          </p:cNvPr>
          <p:cNvSpPr/>
          <p:nvPr/>
        </p:nvSpPr>
        <p:spPr>
          <a:xfrm>
            <a:off x="265077" y="70618"/>
            <a:ext cx="965487" cy="9738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="" xmlns:a16="http://schemas.microsoft.com/office/drawing/2014/main" id="{A78EB2F6-B60F-4909-88D7-ECF56D2F30E6}"/>
              </a:ext>
            </a:extLst>
          </p:cNvPr>
          <p:cNvSpPr/>
          <p:nvPr/>
        </p:nvSpPr>
        <p:spPr>
          <a:xfrm>
            <a:off x="252255" y="70618"/>
            <a:ext cx="965487" cy="9738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="" xmlns:a16="http://schemas.microsoft.com/office/drawing/2014/main" id="{FF6B5238-C00E-4514-9C26-33C64D49AA0A}"/>
              </a:ext>
            </a:extLst>
          </p:cNvPr>
          <p:cNvSpPr/>
          <p:nvPr/>
        </p:nvSpPr>
        <p:spPr>
          <a:xfrm>
            <a:off x="249174" y="70618"/>
            <a:ext cx="965487" cy="9738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="" xmlns:a16="http://schemas.microsoft.com/office/drawing/2014/main" id="{73EFEDE4-CB90-41B2-B680-334EC7DDC673}"/>
              </a:ext>
            </a:extLst>
          </p:cNvPr>
          <p:cNvSpPr/>
          <p:nvPr/>
        </p:nvSpPr>
        <p:spPr>
          <a:xfrm>
            <a:off x="245595" y="70618"/>
            <a:ext cx="965487" cy="9738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="" xmlns:a16="http://schemas.microsoft.com/office/drawing/2014/main" id="{74DF61B0-F88D-4C48-894A-70E6BB25780A}"/>
              </a:ext>
            </a:extLst>
          </p:cNvPr>
          <p:cNvSpPr/>
          <p:nvPr/>
        </p:nvSpPr>
        <p:spPr>
          <a:xfrm>
            <a:off x="260207" y="70618"/>
            <a:ext cx="965487" cy="9738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990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000"/>
                            </p:stCondLst>
                            <p:childTnLst>
                              <p:par>
                                <p:cTn id="4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0"/>
                            </p:stCondLst>
                            <p:childTnLst>
                              <p:par>
                                <p:cTn id="4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9" grpId="0" animBg="1"/>
      <p:bldP spid="10" grpId="0" animBg="1"/>
      <p:bldP spid="10" grpId="1" animBg="1"/>
      <p:bldP spid="11" grpId="0" animBg="1"/>
      <p:bldP spid="11" grpId="1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 animBg="1"/>
      <p:bldP spid="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eart 4">
            <a:extLst>
              <a:ext uri="{FF2B5EF4-FFF2-40B4-BE49-F238E27FC236}">
                <a16:creationId xmlns="" xmlns:a16="http://schemas.microsoft.com/office/drawing/2014/main" id="{D693091F-06F5-4653-91EE-A4DA9533D7D4}"/>
              </a:ext>
            </a:extLst>
          </p:cNvPr>
          <p:cNvSpPr/>
          <p:nvPr/>
        </p:nvSpPr>
        <p:spPr>
          <a:xfrm>
            <a:off x="1179874" y="683315"/>
            <a:ext cx="3786809" cy="3776870"/>
          </a:xfrm>
          <a:prstGeom prst="hear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16,06 + 4,14</a:t>
            </a:r>
            <a:endParaRPr lang="vi-VN" sz="3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E2E8570A-9759-462E-AD14-33A87F7D0862}"/>
              </a:ext>
            </a:extLst>
          </p:cNvPr>
          <p:cNvSpPr/>
          <p:nvPr/>
        </p:nvSpPr>
        <p:spPr>
          <a:xfrm>
            <a:off x="5294376" y="1248156"/>
            <a:ext cx="1453896" cy="78181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20,10</a:t>
            </a:r>
            <a:endParaRPr lang="vi-VN" sz="27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F21347CD-A83A-4FF6-9761-14CB0E24C38F}"/>
              </a:ext>
            </a:extLst>
          </p:cNvPr>
          <p:cNvSpPr/>
          <p:nvPr/>
        </p:nvSpPr>
        <p:spPr>
          <a:xfrm>
            <a:off x="6971903" y="1248156"/>
            <a:ext cx="1453896" cy="78181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20,01</a:t>
            </a:r>
            <a:endParaRPr lang="vi-VN" sz="27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75E6E6D-652F-4594-997C-834BE2E72820}"/>
              </a:ext>
            </a:extLst>
          </p:cNvPr>
          <p:cNvSpPr/>
          <p:nvPr/>
        </p:nvSpPr>
        <p:spPr>
          <a:xfrm>
            <a:off x="6971903" y="2743200"/>
            <a:ext cx="1453896" cy="78181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20,11</a:t>
            </a:r>
            <a:endParaRPr lang="vi-VN" sz="27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78DCAEDF-00E2-4038-A0CD-4609508F4288}"/>
              </a:ext>
            </a:extLst>
          </p:cNvPr>
          <p:cNvSpPr/>
          <p:nvPr/>
        </p:nvSpPr>
        <p:spPr>
          <a:xfrm>
            <a:off x="5294376" y="2743200"/>
            <a:ext cx="1453896" cy="78181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20,20</a:t>
            </a:r>
            <a:endParaRPr lang="vi-VN" sz="27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ction Button: Go Home 9">
            <a:hlinkClick r:id="rId5" action="ppaction://hlinksldjump" highlightClick="1"/>
            <a:extLst>
              <a:ext uri="{FF2B5EF4-FFF2-40B4-BE49-F238E27FC236}">
                <a16:creationId xmlns="" xmlns:a16="http://schemas.microsoft.com/office/drawing/2014/main" id="{3341EB0B-7F5A-4E32-A3C9-8120432A612C}"/>
              </a:ext>
            </a:extLst>
          </p:cNvPr>
          <p:cNvSpPr/>
          <p:nvPr/>
        </p:nvSpPr>
        <p:spPr>
          <a:xfrm>
            <a:off x="7036308" y="4457700"/>
            <a:ext cx="713232" cy="685800"/>
          </a:xfrm>
          <a:prstGeom prst="actionButtonHom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vi-VN"/>
          </a:p>
        </p:txBody>
      </p:sp>
      <p:sp>
        <p:nvSpPr>
          <p:cNvPr id="11" name="Oval 10">
            <a:extLst>
              <a:ext uri="{FF2B5EF4-FFF2-40B4-BE49-F238E27FC236}">
                <a16:creationId xmlns="" xmlns:a16="http://schemas.microsoft.com/office/drawing/2014/main" id="{B075E30F-9453-4490-B8B7-3AABA1CDAEE9}"/>
              </a:ext>
            </a:extLst>
          </p:cNvPr>
          <p:cNvSpPr/>
          <p:nvPr/>
        </p:nvSpPr>
        <p:spPr>
          <a:xfrm>
            <a:off x="249174" y="70618"/>
            <a:ext cx="965487" cy="9738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="" xmlns:a16="http://schemas.microsoft.com/office/drawing/2014/main" id="{1A3173ED-976A-4B12-8FA0-772E64694A22}"/>
              </a:ext>
            </a:extLst>
          </p:cNvPr>
          <p:cNvSpPr/>
          <p:nvPr/>
        </p:nvSpPr>
        <p:spPr>
          <a:xfrm>
            <a:off x="249174" y="70618"/>
            <a:ext cx="965487" cy="9738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="" xmlns:a16="http://schemas.microsoft.com/office/drawing/2014/main" id="{EA5DB200-9D06-42E4-BF32-DE3046D47006}"/>
              </a:ext>
            </a:extLst>
          </p:cNvPr>
          <p:cNvSpPr/>
          <p:nvPr/>
        </p:nvSpPr>
        <p:spPr>
          <a:xfrm>
            <a:off x="249174" y="70618"/>
            <a:ext cx="965487" cy="9738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="" xmlns:a16="http://schemas.microsoft.com/office/drawing/2014/main" id="{356C2859-BE84-4B70-8B69-891F446F6084}"/>
              </a:ext>
            </a:extLst>
          </p:cNvPr>
          <p:cNvSpPr/>
          <p:nvPr/>
        </p:nvSpPr>
        <p:spPr>
          <a:xfrm>
            <a:off x="249174" y="70618"/>
            <a:ext cx="965487" cy="9738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="" xmlns:a16="http://schemas.microsoft.com/office/drawing/2014/main" id="{4C6A6C82-1CC2-4EC7-AB7E-B7E1A5576401}"/>
              </a:ext>
            </a:extLst>
          </p:cNvPr>
          <p:cNvSpPr/>
          <p:nvPr/>
        </p:nvSpPr>
        <p:spPr>
          <a:xfrm>
            <a:off x="249174" y="56902"/>
            <a:ext cx="965487" cy="9738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="" xmlns:a16="http://schemas.microsoft.com/office/drawing/2014/main" id="{706C3D95-956F-4C9D-B201-CEE842CADDB6}"/>
              </a:ext>
            </a:extLst>
          </p:cNvPr>
          <p:cNvSpPr/>
          <p:nvPr/>
        </p:nvSpPr>
        <p:spPr>
          <a:xfrm>
            <a:off x="249174" y="63760"/>
            <a:ext cx="965487" cy="9738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="" xmlns:a16="http://schemas.microsoft.com/office/drawing/2014/main" id="{BEC640B3-CD0C-468E-A43E-927C561AD74A}"/>
              </a:ext>
            </a:extLst>
          </p:cNvPr>
          <p:cNvSpPr/>
          <p:nvPr/>
        </p:nvSpPr>
        <p:spPr>
          <a:xfrm>
            <a:off x="249174" y="70618"/>
            <a:ext cx="965487" cy="9738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="" xmlns:a16="http://schemas.microsoft.com/office/drawing/2014/main" id="{E3FD4969-05D6-4DF8-8F02-1F97DF449B4C}"/>
              </a:ext>
            </a:extLst>
          </p:cNvPr>
          <p:cNvSpPr/>
          <p:nvPr/>
        </p:nvSpPr>
        <p:spPr>
          <a:xfrm>
            <a:off x="249174" y="70618"/>
            <a:ext cx="965487" cy="9738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="" xmlns:a16="http://schemas.microsoft.com/office/drawing/2014/main" id="{A586E02A-4FC0-408B-97E7-6C76E5B164F1}"/>
              </a:ext>
            </a:extLst>
          </p:cNvPr>
          <p:cNvSpPr/>
          <p:nvPr/>
        </p:nvSpPr>
        <p:spPr>
          <a:xfrm>
            <a:off x="249174" y="63760"/>
            <a:ext cx="965487" cy="9738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="" xmlns:a16="http://schemas.microsoft.com/office/drawing/2014/main" id="{472A081D-98D1-4AE9-B4AE-6D0F3EB61099}"/>
              </a:ext>
            </a:extLst>
          </p:cNvPr>
          <p:cNvSpPr/>
          <p:nvPr/>
        </p:nvSpPr>
        <p:spPr>
          <a:xfrm>
            <a:off x="249174" y="77476"/>
            <a:ext cx="965487" cy="9738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="" xmlns:a16="http://schemas.microsoft.com/office/drawing/2014/main" id="{7D411016-302C-404F-8432-62CA03EBDED1}"/>
              </a:ext>
            </a:extLst>
          </p:cNvPr>
          <p:cNvSpPr/>
          <p:nvPr/>
        </p:nvSpPr>
        <p:spPr>
          <a:xfrm>
            <a:off x="259213" y="70618"/>
            <a:ext cx="965487" cy="97383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543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000"/>
                            </p:stCondLst>
                            <p:childTnLst>
                              <p:par>
                                <p:cTn id="4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0"/>
                            </p:stCondLst>
                            <p:childTnLst>
                              <p:par>
                                <p:cTn id="4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209550" y="3886200"/>
            <a:ext cx="8686800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i="1" smtClean="0">
                <a:solidFill>
                  <a:srgbClr val="FF0000"/>
                </a:solidFill>
                <a:latin typeface="Times New Roman" pitchFamily="18" charset="0"/>
              </a:rPr>
              <a:t> Chân thành cảm ơn quý thầy cô và các em!</a:t>
            </a:r>
          </a:p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i="1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44035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91237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77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2000"/>
                                        <p:tgtEl>
                                          <p:spTgt spid="778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9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4" presetID="20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5000"/>
                                        <p:tgtEl>
                                          <p:spTgt spid="778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/>
      <p:bldP spid="77827" grpId="1"/>
      <p:bldP spid="77827" grpId="2"/>
      <p:bldP spid="77827" grpId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7350" y="912813"/>
            <a:ext cx="2884488" cy="216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3838" y="863600"/>
            <a:ext cx="5449887" cy="281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图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888" y="2987675"/>
            <a:ext cx="5353050" cy="229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2887663" y="1627188"/>
            <a:ext cx="4745037" cy="923925"/>
          </a:xfrm>
          <a:prstGeom prst="rect">
            <a:avLst/>
          </a:prstGeom>
          <a:noFill/>
        </p:spPr>
        <p:txBody>
          <a:bodyPr lIns="91430" tIns="45715" rIns="91430" bIns="45715">
            <a:spAutoFit/>
          </a:bodyPr>
          <a:lstStyle/>
          <a:p>
            <a:pPr algn="ctr" defTabSz="914400">
              <a:defRPr/>
            </a:pPr>
            <a:r>
              <a:rPr lang="en-US" sz="5400" b="1" dirty="0" err="1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5400" b="1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5400" b="1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2399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AD8D234B-4D62-4C94-9DE0-4DD0B45CD9D1}"/>
              </a:ext>
            </a:extLst>
          </p:cNvPr>
          <p:cNvSpPr txBox="1"/>
          <p:nvPr/>
        </p:nvSpPr>
        <p:spPr>
          <a:xfrm>
            <a:off x="1288021" y="772645"/>
            <a:ext cx="6302752" cy="105413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93296E5-FB81-453F-A00B-64BF60762F3F}"/>
              </a:ext>
            </a:extLst>
          </p:cNvPr>
          <p:cNvSpPr txBox="1"/>
          <p:nvPr/>
        </p:nvSpPr>
        <p:spPr>
          <a:xfrm>
            <a:off x="1288021" y="2162005"/>
            <a:ext cx="6402960" cy="105413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8,6 + 7,9             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36,12 + 9,09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983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2284D3E0-C689-44DA-8FA3-742C3C8F2FC3}"/>
              </a:ext>
            </a:extLst>
          </p:cNvPr>
          <p:cNvSpPr txBox="1"/>
          <p:nvPr/>
        </p:nvSpPr>
        <p:spPr>
          <a:xfrm>
            <a:off x="1666142" y="-64244"/>
            <a:ext cx="5813474" cy="13619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9631A5B-47A9-49C6-B5E7-EBF5DC98C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526" y="1400837"/>
            <a:ext cx="6057900" cy="438582"/>
          </a:xfrm>
          <a:prstGeom prst="rect">
            <a:avLst/>
          </a:prstGeom>
          <a:solidFill>
            <a:schemeClr val="accent4"/>
          </a:solidFill>
          <a:ln>
            <a:noFill/>
          </a:ln>
          <a:extLst/>
        </p:spPr>
        <p:txBody>
          <a:bodyPr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b+a</a:t>
            </a:r>
            <a:endParaRPr lang="en-US" alt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="" xmlns:a16="http://schemas.microsoft.com/office/drawing/2014/main" id="{BB5D19FD-CEBA-4B34-BF70-0815CDB8EF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7980024"/>
              </p:ext>
            </p:extLst>
          </p:nvPr>
        </p:nvGraphicFramePr>
        <p:xfrm>
          <a:off x="232526" y="1883920"/>
          <a:ext cx="8610849" cy="3101439"/>
        </p:xfrm>
        <a:graphic>
          <a:graphicData uri="http://schemas.openxmlformats.org/drawingml/2006/table">
            <a:tbl>
              <a:tblPr/>
              <a:tblGrid>
                <a:gridCol w="1195441">
                  <a:extLst>
                    <a:ext uri="{9D8B030D-6E8A-4147-A177-3AD203B41FA5}">
                      <a16:colId xmlns="" xmlns:a16="http://schemas.microsoft.com/office/drawing/2014/main" val="1520931"/>
                    </a:ext>
                  </a:extLst>
                </a:gridCol>
                <a:gridCol w="2367419">
                  <a:extLst>
                    <a:ext uri="{9D8B030D-6E8A-4147-A177-3AD203B41FA5}">
                      <a16:colId xmlns="" xmlns:a16="http://schemas.microsoft.com/office/drawing/2014/main" val="1711485064"/>
                    </a:ext>
                  </a:extLst>
                </a:gridCol>
                <a:gridCol w="2455102">
                  <a:extLst>
                    <a:ext uri="{9D8B030D-6E8A-4147-A177-3AD203B41FA5}">
                      <a16:colId xmlns="" xmlns:a16="http://schemas.microsoft.com/office/drawing/2014/main" val="4161161225"/>
                    </a:ext>
                  </a:extLst>
                </a:gridCol>
                <a:gridCol w="2592887">
                  <a:extLst>
                    <a:ext uri="{9D8B030D-6E8A-4147-A177-3AD203B41FA5}">
                      <a16:colId xmlns="" xmlns:a16="http://schemas.microsoft.com/office/drawing/2014/main" val="3334011552"/>
                    </a:ext>
                  </a:extLst>
                </a:gridCol>
              </a:tblGrid>
              <a:tr h="59623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71355094"/>
                  </a:ext>
                </a:extLst>
              </a:tr>
              <a:tr h="57619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28479578"/>
                  </a:ext>
                </a:extLst>
              </a:tr>
              <a:tr h="90187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7602802"/>
                  </a:ext>
                </a:extLst>
              </a:tr>
              <a:tr h="102713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4823883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BE630E3-1810-4003-B84E-4DA931FE3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753" y="1995599"/>
            <a:ext cx="428625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4D03DAA-A175-4521-A450-4D235467A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0179" y="4226727"/>
            <a:ext cx="2447837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6,24 + 5,7 = </a:t>
            </a:r>
            <a:r>
              <a:rPr lang="en-US" altLang="vi-VN" sz="2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11,94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96F9D1E-C3F6-4B8A-9C91-346C225F8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4966" y="2500896"/>
            <a:ext cx="10287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</a:rPr>
              <a:t>4,36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7D484C15-2D31-4F10-A397-A2249464F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203" y="4245138"/>
            <a:ext cx="1076238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b + 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BD2615A-14B4-489E-B7C3-8447FECF9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668" y="3245534"/>
            <a:ext cx="952163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a + b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75058561-084E-4DFF-BB4D-2D2B4EE9B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5441" y="3275535"/>
            <a:ext cx="2292275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5,7 </a:t>
            </a:r>
            <a:r>
              <a:rPr lang="en-US" altLang="vi-VN" sz="2400" dirty="0" smtClean="0">
                <a:latin typeface="Times New Roman" pitchFamily="18" charset="0"/>
                <a:cs typeface="Times New Roman" pitchFamily="18" charset="0"/>
              </a:rPr>
              <a:t>+6,24=</a:t>
            </a:r>
            <a:r>
              <a:rPr lang="en-US" altLang="vi-VN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11,94.</a:t>
            </a:r>
            <a:endParaRPr lang="en-US" altLang="vi-VN" sz="2400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F4FF60B8-83A2-40B6-A177-8BDD0C7EC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5507" y="2489732"/>
            <a:ext cx="1114425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6,24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69DB369C-0C30-4E06-A9A5-DB09509D0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1802" y="1881171"/>
            <a:ext cx="771525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5,7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B5D40A7A-88CA-4A8C-8BF4-4BD3D2CE6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4966" y="1972454"/>
            <a:ext cx="10287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</a:rPr>
              <a:t>14,9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DFC725F3-1C5D-48D6-AAC4-711BC74C2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7716" y="3285338"/>
            <a:ext cx="1785720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14,9 + 4,36 =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33123C84-11BE-45BC-94F1-DCBAED9EA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2016" y="4221659"/>
            <a:ext cx="1771650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4,36 +14,9 =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9AD0DD3C-ADEA-4F38-8F1D-E09598C2D2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2372" y="2488370"/>
            <a:ext cx="10287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3,09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5A5FBCAC-A0D7-4A76-AC83-C8D263B9C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9846" y="1959928"/>
            <a:ext cx="10287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0,53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5917E8C2-A4F0-4A6D-BBBE-B4AA4D4EBC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3635" y="3251423"/>
            <a:ext cx="1737975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0,53 +3,09 =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5A6A12B2-2B77-439C-973C-87F21E092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0247" y="4234184"/>
            <a:ext cx="1986930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3,09 + 0,53 =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2F4FE1C3-8950-4447-88A3-21F969FE9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731" y="2513422"/>
            <a:ext cx="51435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B2F27116-462A-488D-936B-1C4A2EBE09AC}"/>
              </a:ext>
            </a:extLst>
          </p:cNvPr>
          <p:cNvSpPr txBox="1"/>
          <p:nvPr/>
        </p:nvSpPr>
        <p:spPr>
          <a:xfrm>
            <a:off x="5430044" y="3260063"/>
            <a:ext cx="853592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19,26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BAD7C992-1B2B-4E65-9C47-C482CA60AF69}"/>
              </a:ext>
            </a:extLst>
          </p:cNvPr>
          <p:cNvSpPr txBox="1"/>
          <p:nvPr/>
        </p:nvSpPr>
        <p:spPr>
          <a:xfrm>
            <a:off x="5432406" y="4226698"/>
            <a:ext cx="1005972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19,26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EFEC27C7-5A01-48A1-9D68-84D3D39E88A9}"/>
              </a:ext>
            </a:extLst>
          </p:cNvPr>
          <p:cNvSpPr txBox="1"/>
          <p:nvPr/>
        </p:nvSpPr>
        <p:spPr>
          <a:xfrm>
            <a:off x="8010648" y="4224698"/>
            <a:ext cx="800100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3,62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9D16B8FE-7018-4C6F-9359-DFDE6000501E}"/>
              </a:ext>
            </a:extLst>
          </p:cNvPr>
          <p:cNvSpPr txBox="1"/>
          <p:nvPr/>
        </p:nvSpPr>
        <p:spPr>
          <a:xfrm>
            <a:off x="7984827" y="3245560"/>
            <a:ext cx="800100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3,62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975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4" grpId="0"/>
      <p:bldP spid="25" grpId="0"/>
      <p:bldP spid="26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38">
            <a:extLst>
              <a:ext uri="{FF2B5EF4-FFF2-40B4-BE49-F238E27FC236}">
                <a16:creationId xmlns="" xmlns:a16="http://schemas.microsoft.com/office/drawing/2014/main" id="{ACED1C59-140F-4C02-9522-E7B820D5E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323" y="3474274"/>
            <a:ext cx="8020635" cy="1361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hoán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FB0A00B7-CC4C-448A-BBB8-72D38BE64A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766" y="3455785"/>
            <a:ext cx="6987956" cy="500137"/>
          </a:xfrm>
          <a:prstGeom prst="rect">
            <a:avLst/>
          </a:prstGeom>
          <a:solidFill>
            <a:schemeClr val="accent4"/>
          </a:solidFill>
          <a:ln>
            <a:noFill/>
          </a:ln>
          <a:extLst/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b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+ a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F3D4118C-80B1-4061-AA04-048B79330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1965" y="4539769"/>
            <a:ext cx="2678209" cy="50013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xtLst/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VNI-Times" pitchFamily="2" charset="0"/>
              </a:rPr>
              <a:t>a + b = b + a</a:t>
            </a:r>
          </a:p>
        </p:txBody>
      </p:sp>
      <p:graphicFrame>
        <p:nvGraphicFramePr>
          <p:cNvPr id="33" name="Table 32">
            <a:extLst>
              <a:ext uri="{FF2B5EF4-FFF2-40B4-BE49-F238E27FC236}">
                <a16:creationId xmlns="" xmlns:a16="http://schemas.microsoft.com/office/drawing/2014/main" id="{BB5D19FD-CEBA-4B34-BF70-0815CDB8EF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794548"/>
              </p:ext>
            </p:extLst>
          </p:nvPr>
        </p:nvGraphicFramePr>
        <p:xfrm>
          <a:off x="232526" y="280592"/>
          <a:ext cx="8610849" cy="3101439"/>
        </p:xfrm>
        <a:graphic>
          <a:graphicData uri="http://schemas.openxmlformats.org/drawingml/2006/table">
            <a:tbl>
              <a:tblPr/>
              <a:tblGrid>
                <a:gridCol w="1195441">
                  <a:extLst>
                    <a:ext uri="{9D8B030D-6E8A-4147-A177-3AD203B41FA5}">
                      <a16:colId xmlns="" xmlns:a16="http://schemas.microsoft.com/office/drawing/2014/main" val="1520931"/>
                    </a:ext>
                  </a:extLst>
                </a:gridCol>
                <a:gridCol w="2367419">
                  <a:extLst>
                    <a:ext uri="{9D8B030D-6E8A-4147-A177-3AD203B41FA5}">
                      <a16:colId xmlns="" xmlns:a16="http://schemas.microsoft.com/office/drawing/2014/main" val="1711485064"/>
                    </a:ext>
                  </a:extLst>
                </a:gridCol>
                <a:gridCol w="2455102">
                  <a:extLst>
                    <a:ext uri="{9D8B030D-6E8A-4147-A177-3AD203B41FA5}">
                      <a16:colId xmlns="" xmlns:a16="http://schemas.microsoft.com/office/drawing/2014/main" val="4161161225"/>
                    </a:ext>
                  </a:extLst>
                </a:gridCol>
                <a:gridCol w="2592887">
                  <a:extLst>
                    <a:ext uri="{9D8B030D-6E8A-4147-A177-3AD203B41FA5}">
                      <a16:colId xmlns="" xmlns:a16="http://schemas.microsoft.com/office/drawing/2014/main" val="3334011552"/>
                    </a:ext>
                  </a:extLst>
                </a:gridCol>
              </a:tblGrid>
              <a:tr h="59623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71355094"/>
                  </a:ext>
                </a:extLst>
              </a:tr>
              <a:tr h="57619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28479578"/>
                  </a:ext>
                </a:extLst>
              </a:tr>
              <a:tr h="90187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7602802"/>
                  </a:ext>
                </a:extLst>
              </a:tr>
              <a:tr h="102713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48238836"/>
                  </a:ext>
                </a:extLst>
              </a:tr>
            </a:tbl>
          </a:graphicData>
        </a:graphic>
      </p:graphicFrame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CBE630E3-1810-4003-B84E-4DA931FE3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753" y="392271"/>
            <a:ext cx="428625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B4D03DAA-A175-4521-A450-4D235467A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0179" y="2723607"/>
            <a:ext cx="2447837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6,24 + 5,7 = </a:t>
            </a:r>
            <a:r>
              <a:rPr lang="en-US" altLang="vi-VN" sz="2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11,94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096F9D1E-C3F6-4B8A-9C91-346C225F8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4966" y="897568"/>
            <a:ext cx="10287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</a:rPr>
              <a:t>4,36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7D484C15-2D31-4F10-A397-A2249464F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203" y="2742018"/>
            <a:ext cx="1076238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b + a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BBD2615A-14B4-489E-B7C3-8447FECF9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668" y="1742414"/>
            <a:ext cx="952163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a + b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75058561-084E-4DFF-BB4D-2D2B4EE9B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5441" y="1772415"/>
            <a:ext cx="2292275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5,7 </a:t>
            </a:r>
            <a:r>
              <a:rPr lang="en-US" altLang="vi-VN" sz="2400" dirty="0" smtClean="0">
                <a:latin typeface="Times New Roman" pitchFamily="18" charset="0"/>
                <a:cs typeface="Times New Roman" pitchFamily="18" charset="0"/>
              </a:rPr>
              <a:t>+6,24=</a:t>
            </a:r>
            <a:r>
              <a:rPr lang="en-US" altLang="vi-VN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11,94.</a:t>
            </a:r>
            <a:endParaRPr lang="en-US" altLang="vi-VN" sz="2400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F4FF60B8-83A2-40B6-A177-8BDD0C7EC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5507" y="886404"/>
            <a:ext cx="1114425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6,24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69DB369C-0C30-4E06-A9A5-DB09509D0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1802" y="277843"/>
            <a:ext cx="771525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5,7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B5D40A7A-88CA-4A8C-8BF4-4BD3D2CE6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4966" y="369126"/>
            <a:ext cx="10287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</a:rPr>
              <a:t>14,9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DFC725F3-1C5D-48D6-AAC4-711BC74C2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7716" y="1782218"/>
            <a:ext cx="1785720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14,9 + 4,36 =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33123C84-11BE-45BC-94F1-DCBAED9EA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2016" y="2718539"/>
            <a:ext cx="1771650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4,36 +14,9 =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9AD0DD3C-ADEA-4F38-8F1D-E09598C2D2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2372" y="885042"/>
            <a:ext cx="10287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3,09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="" xmlns:a16="http://schemas.microsoft.com/office/drawing/2014/main" id="{5A5FBCAC-A0D7-4A76-AC83-C8D263B9C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9846" y="356600"/>
            <a:ext cx="10287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0,53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5917E8C2-A4F0-4A6D-BBBE-B4AA4D4EBC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3635" y="1748303"/>
            <a:ext cx="1737975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0,53 +3,09 =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5A6A12B2-2B77-439C-973C-87F21E092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0247" y="2731064"/>
            <a:ext cx="1986930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3,09 + 0,53 =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2F4FE1C3-8950-4447-88A3-21F969FE9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731" y="910094"/>
            <a:ext cx="51435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="" xmlns:a16="http://schemas.microsoft.com/office/drawing/2014/main" id="{B2F27116-462A-488D-936B-1C4A2EBE09AC}"/>
              </a:ext>
            </a:extLst>
          </p:cNvPr>
          <p:cNvSpPr txBox="1"/>
          <p:nvPr/>
        </p:nvSpPr>
        <p:spPr>
          <a:xfrm>
            <a:off x="5430044" y="1756943"/>
            <a:ext cx="853592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19,26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BAD7C992-1B2B-4E65-9C47-C482CA60AF69}"/>
              </a:ext>
            </a:extLst>
          </p:cNvPr>
          <p:cNvSpPr txBox="1"/>
          <p:nvPr/>
        </p:nvSpPr>
        <p:spPr>
          <a:xfrm>
            <a:off x="5432406" y="2723578"/>
            <a:ext cx="1005972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19,26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="" xmlns:a16="http://schemas.microsoft.com/office/drawing/2014/main" id="{EFEC27C7-5A01-48A1-9D68-84D3D39E88A9}"/>
              </a:ext>
            </a:extLst>
          </p:cNvPr>
          <p:cNvSpPr txBox="1"/>
          <p:nvPr/>
        </p:nvSpPr>
        <p:spPr>
          <a:xfrm>
            <a:off x="8010648" y="2721578"/>
            <a:ext cx="800100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3,62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="" xmlns:a16="http://schemas.microsoft.com/office/drawing/2014/main" id="{9D16B8FE-7018-4C6F-9359-DFDE6000501E}"/>
              </a:ext>
            </a:extLst>
          </p:cNvPr>
          <p:cNvSpPr txBox="1"/>
          <p:nvPr/>
        </p:nvSpPr>
        <p:spPr>
          <a:xfrm>
            <a:off x="7984827" y="1742440"/>
            <a:ext cx="800100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3,62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9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 animBg="1"/>
      <p:bldP spid="31" grpId="1" animBg="1"/>
      <p:bldP spid="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>
            <a:extLst>
              <a:ext uri="{FF2B5EF4-FFF2-40B4-BE49-F238E27FC236}">
                <a16:creationId xmlns="" xmlns:a16="http://schemas.microsoft.com/office/drawing/2014/main" id="{F5338EB5-EEC1-4BAC-881F-ACAD0E152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45" y="235135"/>
            <a:ext cx="7985001" cy="93102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xtLst/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Box 14">
            <a:extLst>
              <a:ext uri="{FF2B5EF4-FFF2-40B4-BE49-F238E27FC236}">
                <a16:creationId xmlns="" xmlns:a16="http://schemas.microsoft.com/office/drawing/2014/main" id="{B88FAE6C-373B-4D13-8F4D-DD0273530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3412" y="1193741"/>
            <a:ext cx="2926839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a) 9,46 + 3,8;</a:t>
            </a:r>
          </a:p>
        </p:txBody>
      </p:sp>
      <p:sp>
        <p:nvSpPr>
          <p:cNvPr id="7" name="TextBox 15">
            <a:extLst>
              <a:ext uri="{FF2B5EF4-FFF2-40B4-BE49-F238E27FC236}">
                <a16:creationId xmlns="" xmlns:a16="http://schemas.microsoft.com/office/drawing/2014/main" id="{A2B411B8-EE02-4715-B66A-C2F1924C3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6987" y="1193741"/>
            <a:ext cx="3873758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c) 0,07 + 0,09;</a:t>
            </a:r>
          </a:p>
        </p:txBody>
      </p:sp>
      <p:sp>
        <p:nvSpPr>
          <p:cNvPr id="8" name="TextBox 17">
            <a:extLst>
              <a:ext uri="{FF2B5EF4-FFF2-40B4-BE49-F238E27FC236}">
                <a16:creationId xmlns="" xmlns:a16="http://schemas.microsoft.com/office/drawing/2014/main" id="{19B5A770-72C0-48A9-BD01-F81DC0FFB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0313" y="1633493"/>
            <a:ext cx="946919" cy="931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9,46 </a:t>
            </a:r>
          </a:p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3,8</a:t>
            </a:r>
          </a:p>
        </p:txBody>
      </p:sp>
      <p:sp>
        <p:nvSpPr>
          <p:cNvPr id="9" name="TextBox 18">
            <a:extLst>
              <a:ext uri="{FF2B5EF4-FFF2-40B4-BE49-F238E27FC236}">
                <a16:creationId xmlns="" xmlns:a16="http://schemas.microsoft.com/office/drawing/2014/main" id="{A7C615D2-4D59-4094-992A-A86CAD1EA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8773" y="3463441"/>
            <a:ext cx="946919" cy="931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3,8</a:t>
            </a:r>
          </a:p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9,46</a:t>
            </a:r>
          </a:p>
        </p:txBody>
      </p:sp>
      <p:sp>
        <p:nvSpPr>
          <p:cNvPr id="10" name="TextBox 21">
            <a:extLst>
              <a:ext uri="{FF2B5EF4-FFF2-40B4-BE49-F238E27FC236}">
                <a16:creationId xmlns="" xmlns:a16="http://schemas.microsoft.com/office/drawing/2014/main" id="{422A5BFE-1EDA-45E3-B699-8572AC323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4538" y="1599552"/>
            <a:ext cx="946919" cy="931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0,07</a:t>
            </a:r>
          </a:p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0,09</a:t>
            </a:r>
          </a:p>
        </p:txBody>
      </p:sp>
      <p:sp>
        <p:nvSpPr>
          <p:cNvPr id="11" name="TextBox 22">
            <a:extLst>
              <a:ext uri="{FF2B5EF4-FFF2-40B4-BE49-F238E27FC236}">
                <a16:creationId xmlns="" xmlns:a16="http://schemas.microsoft.com/office/drawing/2014/main" id="{B2BC9C5F-F85A-4AB1-80D1-CDE7C800D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5964" y="3481320"/>
            <a:ext cx="1033002" cy="931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0,09</a:t>
            </a:r>
          </a:p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0,07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24A906DD-D1B3-445F-BF2C-63A1D5484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4137" y="3068547"/>
            <a:ext cx="172167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70A4FE64-49A6-4A72-B5AD-3AAF925952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0865" y="3068547"/>
            <a:ext cx="172167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7CE1F37-7F90-4CA3-A276-4D58492284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9645" y="2459065"/>
            <a:ext cx="1074957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solidFill>
                  <a:srgbClr val="FF0000"/>
                </a:solidFill>
                <a:latin typeface="VNI-Times" pitchFamily="2" charset="0"/>
              </a:rPr>
              <a:t>13,26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8BAC4524-1C55-40F6-B4C2-CD0583E89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116" y="4273309"/>
            <a:ext cx="1033002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solidFill>
                  <a:srgbClr val="FF0000"/>
                </a:solidFill>
                <a:latin typeface="VNI-Times" pitchFamily="2" charset="0"/>
              </a:rPr>
              <a:t>0,16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9086051E-70DE-431C-8AC6-25501D4B3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6560" y="4287219"/>
            <a:ext cx="1635587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solidFill>
                  <a:srgbClr val="FF0000"/>
                </a:solidFill>
                <a:latin typeface="VNI-Times" pitchFamily="2" charset="0"/>
              </a:rPr>
              <a:t>13,26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15FA5BDC-1E44-4762-B926-34EC0F772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4538" y="2455840"/>
            <a:ext cx="1635587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solidFill>
                  <a:srgbClr val="FF0000"/>
                </a:solidFill>
                <a:latin typeface="VNI-Times" pitchFamily="2" charset="0"/>
              </a:rPr>
              <a:t>0,16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33848928-F71E-43B7-88D3-0BC1BD48B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8954" y="1804491"/>
            <a:ext cx="437592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6107E867-E756-437A-8B65-0ABFDAFFF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1610" y="1858359"/>
            <a:ext cx="486483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CAF42512-255F-4357-80DD-7FEADC922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8850" y="3704089"/>
            <a:ext cx="437592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0F998364-DC13-47C1-92F9-50AB1F742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7735" y="3684592"/>
            <a:ext cx="437592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="" xmlns:a16="http://schemas.microsoft.com/office/drawing/2014/main" id="{CA67ADA9-7787-4F3E-B4FD-8810F0AE442B}"/>
              </a:ext>
            </a:extLst>
          </p:cNvPr>
          <p:cNvCxnSpPr>
            <a:cxnSpLocks/>
          </p:cNvCxnSpPr>
          <p:nvPr/>
        </p:nvCxnSpPr>
        <p:spPr>
          <a:xfrm flipV="1">
            <a:off x="2251301" y="2487430"/>
            <a:ext cx="1191429" cy="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="" xmlns:a16="http://schemas.microsoft.com/office/drawing/2014/main" id="{C7AF28F7-D6F5-4653-98AC-453EAC35A9F4}"/>
              </a:ext>
            </a:extLst>
          </p:cNvPr>
          <p:cNvCxnSpPr/>
          <p:nvPr/>
        </p:nvCxnSpPr>
        <p:spPr>
          <a:xfrm flipV="1">
            <a:off x="2206912" y="4316736"/>
            <a:ext cx="1191429" cy="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="" xmlns:a16="http://schemas.microsoft.com/office/drawing/2014/main" id="{7CBB4D11-8642-468A-8072-59B83CAC7E75}"/>
              </a:ext>
            </a:extLst>
          </p:cNvPr>
          <p:cNvCxnSpPr/>
          <p:nvPr/>
        </p:nvCxnSpPr>
        <p:spPr>
          <a:xfrm flipV="1">
            <a:off x="5329278" y="2480890"/>
            <a:ext cx="1191429" cy="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="" xmlns:a16="http://schemas.microsoft.com/office/drawing/2014/main" id="{FEB934A0-04C5-4778-8471-A405ED1AA20E}"/>
              </a:ext>
            </a:extLst>
          </p:cNvPr>
          <p:cNvCxnSpPr/>
          <p:nvPr/>
        </p:nvCxnSpPr>
        <p:spPr>
          <a:xfrm flipV="1">
            <a:off x="5289215" y="4337321"/>
            <a:ext cx="1191429" cy="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0777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/>
      <p:bldP spid="24" grpId="0"/>
      <p:bldP spid="25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6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4E3A0EDF-AE26-4B71-8672-49DC4CA30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528" y="290731"/>
            <a:ext cx="8128686" cy="1361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sz="2800" b="1" dirty="0">
                <a:latin typeface="+mj-lt"/>
              </a:rPr>
              <a:t>3. Một hình chữ nhật có chiều rộng 16,34m, chiều dài hơn chiều rộng 8,32m. Tính chu vi hình chữ nhật đó.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0786C40-5544-4FD6-891E-81E678014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3032" y="1684238"/>
            <a:ext cx="1589011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D60F1F8C-AC98-4684-B476-3084CDADB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4439" y="1612149"/>
            <a:ext cx="1437676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C25CD0D-1C4F-4D68-9390-1E3D6197A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9" y="3237716"/>
            <a:ext cx="1661093" cy="502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A0EAAC8F-3B71-4A1E-A004-680ADD81B7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474" y="2294110"/>
            <a:ext cx="2345682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62C7C5BF-7B64-4355-94C8-82FF34BEE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3996" y="2091104"/>
            <a:ext cx="5145368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C39F966E-8233-4566-8909-AC18B1DE91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9746" y="2502993"/>
            <a:ext cx="4529973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16,34 + 8,32 = 24,66 (m)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7EBB669D-A552-474F-9AF9-A2125BF8D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3996" y="3088700"/>
            <a:ext cx="4615698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 vi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0990CE31-4402-45EE-94F4-2A7125A64E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189584"/>
            <a:ext cx="4413141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sz="28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...?m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0DA95616-BE95-4180-826A-000DD9EC5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8081" y="4023841"/>
            <a:ext cx="242135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82m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9A7C3638-7971-44FB-BE72-0D97E9B9F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9746" y="3487785"/>
            <a:ext cx="4684254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(24,66 + 16,34) x 2 = 82 (m)</a:t>
            </a:r>
          </a:p>
        </p:txBody>
      </p:sp>
      <p:grpSp>
        <p:nvGrpSpPr>
          <p:cNvPr id="16" name="Group 44">
            <a:extLst>
              <a:ext uri="{FF2B5EF4-FFF2-40B4-BE49-F238E27FC236}">
                <a16:creationId xmlns="" xmlns:a16="http://schemas.microsoft.com/office/drawing/2014/main" id="{74824D6F-BF88-4C39-A4CE-2A6A743E7D03}"/>
              </a:ext>
            </a:extLst>
          </p:cNvPr>
          <p:cNvGrpSpPr>
            <a:grpSpLocks/>
          </p:cNvGrpSpPr>
          <p:nvPr/>
        </p:nvGrpSpPr>
        <p:grpSpPr bwMode="auto">
          <a:xfrm>
            <a:off x="1956318" y="2483558"/>
            <a:ext cx="1302692" cy="247437"/>
            <a:chOff x="2284412" y="4267200"/>
            <a:chExt cx="916782" cy="153194"/>
          </a:xfrm>
        </p:grpSpPr>
        <p:cxnSp>
          <p:nvCxnSpPr>
            <p:cNvPr id="17" name="Straight Connector 37">
              <a:extLst>
                <a:ext uri="{FF2B5EF4-FFF2-40B4-BE49-F238E27FC236}">
                  <a16:creationId xmlns="" xmlns:a16="http://schemas.microsoft.com/office/drawing/2014/main" id="{7F0966C1-46DE-4756-A546-16F716783C5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286000" y="4343400"/>
              <a:ext cx="9144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8" name="Straight Connector 39">
              <a:extLst>
                <a:ext uri="{FF2B5EF4-FFF2-40B4-BE49-F238E27FC236}">
                  <a16:creationId xmlns="" xmlns:a16="http://schemas.microsoft.com/office/drawing/2014/main" id="{FB12DD3D-D92C-4B8B-A82B-7241EA2073A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3124200" y="4343400"/>
              <a:ext cx="1524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" name="Straight Connector 41">
              <a:extLst>
                <a:ext uri="{FF2B5EF4-FFF2-40B4-BE49-F238E27FC236}">
                  <a16:creationId xmlns="" xmlns:a16="http://schemas.microsoft.com/office/drawing/2014/main" id="{64C6DE54-AA59-494F-8104-AAA6C78D0B5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2209006" y="4342606"/>
              <a:ext cx="1524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20" name="Group 43">
            <a:extLst>
              <a:ext uri="{FF2B5EF4-FFF2-40B4-BE49-F238E27FC236}">
                <a16:creationId xmlns="" xmlns:a16="http://schemas.microsoft.com/office/drawing/2014/main" id="{8744C0E8-5E21-4912-9F38-A13B60A7AB0F}"/>
              </a:ext>
            </a:extLst>
          </p:cNvPr>
          <p:cNvGrpSpPr>
            <a:grpSpLocks/>
          </p:cNvGrpSpPr>
          <p:nvPr/>
        </p:nvGrpSpPr>
        <p:grpSpPr bwMode="auto">
          <a:xfrm>
            <a:off x="1958575" y="3458061"/>
            <a:ext cx="1975833" cy="264580"/>
            <a:chOff x="2284412" y="3810000"/>
            <a:chExt cx="1677988" cy="152400"/>
          </a:xfrm>
        </p:grpSpPr>
        <p:cxnSp>
          <p:nvCxnSpPr>
            <p:cNvPr id="21" name="Straight Connector 35">
              <a:extLst>
                <a:ext uri="{FF2B5EF4-FFF2-40B4-BE49-F238E27FC236}">
                  <a16:creationId xmlns="" xmlns:a16="http://schemas.microsoft.com/office/drawing/2014/main" id="{8CED3E4E-9D06-4A07-AEF6-F92ADEA9301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286000" y="3886200"/>
              <a:ext cx="16764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2" name="Straight Connector 40">
              <a:extLst>
                <a:ext uri="{FF2B5EF4-FFF2-40B4-BE49-F238E27FC236}">
                  <a16:creationId xmlns="" xmlns:a16="http://schemas.microsoft.com/office/drawing/2014/main" id="{12C253A8-ADD2-48B3-9A04-EF72490342C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2209006" y="3885406"/>
              <a:ext cx="1524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" name="Straight Connector 42">
              <a:extLst>
                <a:ext uri="{FF2B5EF4-FFF2-40B4-BE49-F238E27FC236}">
                  <a16:creationId xmlns="" xmlns:a16="http://schemas.microsoft.com/office/drawing/2014/main" id="{5299C951-0074-4CCC-A49A-3EE751CD5ED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3885405" y="3885406"/>
              <a:ext cx="1524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24" name="Left Brace 23">
            <a:extLst>
              <a:ext uri="{FF2B5EF4-FFF2-40B4-BE49-F238E27FC236}">
                <a16:creationId xmlns="" xmlns:a16="http://schemas.microsoft.com/office/drawing/2014/main" id="{F7629EBB-99D3-4BF8-A49A-00C85D789037}"/>
              </a:ext>
            </a:extLst>
          </p:cNvPr>
          <p:cNvSpPr>
            <a:spLocks/>
          </p:cNvSpPr>
          <p:nvPr/>
        </p:nvSpPr>
        <p:spPr bwMode="auto">
          <a:xfrm rot="16200000">
            <a:off x="2575552" y="2048511"/>
            <a:ext cx="61966" cy="1300437"/>
          </a:xfrm>
          <a:prstGeom prst="leftBrace">
            <a:avLst>
              <a:gd name="adj1" fmla="val 8333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80" tIns="34290" rIns="68580" bIns="3429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2800"/>
          </a:p>
        </p:txBody>
      </p:sp>
      <p:sp>
        <p:nvSpPr>
          <p:cNvPr id="25" name="Left Brace 24">
            <a:extLst>
              <a:ext uri="{FF2B5EF4-FFF2-40B4-BE49-F238E27FC236}">
                <a16:creationId xmlns="" xmlns:a16="http://schemas.microsoft.com/office/drawing/2014/main" id="{B77211C5-4301-40A1-982A-E2281D30FD58}"/>
              </a:ext>
            </a:extLst>
          </p:cNvPr>
          <p:cNvSpPr>
            <a:spLocks/>
          </p:cNvSpPr>
          <p:nvPr/>
        </p:nvSpPr>
        <p:spPr bwMode="auto">
          <a:xfrm rot="16200000">
            <a:off x="3543865" y="3404586"/>
            <a:ext cx="104525" cy="672045"/>
          </a:xfrm>
          <a:prstGeom prst="leftBrace">
            <a:avLst>
              <a:gd name="adj1" fmla="val 8333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80" tIns="34290" rIns="68580" bIns="3429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2800"/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85B5EF15-A4E0-41AE-8872-BFFDB483B5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5235" y="2751247"/>
            <a:ext cx="1113655" cy="377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16,34m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BB0C7865-B65C-46B6-9AF1-2B2CD301A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6651" y="3812558"/>
            <a:ext cx="814204" cy="377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8,32m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="" xmlns:a16="http://schemas.microsoft.com/office/drawing/2014/main" id="{759E857C-B292-4814-984F-33BFA988C14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162119" y="1884249"/>
            <a:ext cx="11877" cy="3051006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095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24" grpId="0" animBg="1"/>
      <p:bldP spid="25" grpId="0" animBg="1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A3CCAD99-E9FC-4457-B841-9ECF27169F26}"/>
              </a:ext>
            </a:extLst>
          </p:cNvPr>
          <p:cNvSpPr txBox="1"/>
          <p:nvPr/>
        </p:nvSpPr>
        <p:spPr>
          <a:xfrm>
            <a:off x="1996015" y="1270180"/>
            <a:ext cx="6000413" cy="9002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prstTxWarp prst="textChevronInverted">
              <a:avLst/>
            </a:prstTxWarp>
            <a:spAutoFit/>
          </a:bodyPr>
          <a:lstStyle/>
          <a:p>
            <a:pPr algn="ctr"/>
            <a:r>
              <a:rPr lang="en-US" sz="2100" b="1" dirty="0">
                <a:ln w="66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</a:t>
            </a:r>
            <a:r>
              <a:rPr lang="vi-VN" sz="2100" b="1" dirty="0">
                <a:ln w="66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100" b="1" dirty="0">
                <a:ln w="66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I: NGÔI SAO MAY MẮN</a:t>
            </a:r>
            <a:endParaRPr lang="vi-VN" sz="2100" b="1" dirty="0">
              <a:ln w="66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tar: 5 Points 2">
            <a:hlinkClick r:id="rId3" action="ppaction://hlinksldjump"/>
            <a:extLst>
              <a:ext uri="{FF2B5EF4-FFF2-40B4-BE49-F238E27FC236}">
                <a16:creationId xmlns="" xmlns:a16="http://schemas.microsoft.com/office/drawing/2014/main" id="{EF6AD859-9673-4F97-A3A2-94770E899599}"/>
              </a:ext>
            </a:extLst>
          </p:cNvPr>
          <p:cNvSpPr/>
          <p:nvPr/>
        </p:nvSpPr>
        <p:spPr>
          <a:xfrm>
            <a:off x="1689422" y="3062228"/>
            <a:ext cx="1422026" cy="1250577"/>
          </a:xfrm>
          <a:prstGeom prst="star5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vi-VN"/>
          </a:p>
        </p:txBody>
      </p:sp>
      <p:sp>
        <p:nvSpPr>
          <p:cNvPr id="5" name="Star: 5 Points 4">
            <a:hlinkClick r:id="rId4" action="ppaction://hlinksldjump"/>
            <a:extLst>
              <a:ext uri="{FF2B5EF4-FFF2-40B4-BE49-F238E27FC236}">
                <a16:creationId xmlns="" xmlns:a16="http://schemas.microsoft.com/office/drawing/2014/main" id="{6DCCDB0A-913D-4773-AB4C-446C60AFF0A1}"/>
              </a:ext>
            </a:extLst>
          </p:cNvPr>
          <p:cNvSpPr/>
          <p:nvPr/>
        </p:nvSpPr>
        <p:spPr>
          <a:xfrm>
            <a:off x="3940090" y="2347786"/>
            <a:ext cx="1422026" cy="1250577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vi-VN"/>
          </a:p>
        </p:txBody>
      </p:sp>
      <p:sp>
        <p:nvSpPr>
          <p:cNvPr id="6" name="Star: 5 Points 5">
            <a:hlinkClick r:id="rId5" action="ppaction://hlinksldjump"/>
            <a:extLst>
              <a:ext uri="{FF2B5EF4-FFF2-40B4-BE49-F238E27FC236}">
                <a16:creationId xmlns="" xmlns:a16="http://schemas.microsoft.com/office/drawing/2014/main" id="{C69E12E4-3E39-4F5E-A60E-53C3B06355AB}"/>
              </a:ext>
            </a:extLst>
          </p:cNvPr>
          <p:cNvSpPr/>
          <p:nvPr/>
        </p:nvSpPr>
        <p:spPr>
          <a:xfrm>
            <a:off x="6123409" y="2973074"/>
            <a:ext cx="1422026" cy="1250577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vi-VN"/>
          </a:p>
        </p:txBody>
      </p:sp>
      <p:sp>
        <p:nvSpPr>
          <p:cNvPr id="7" name="Sun 6">
            <a:hlinkClick r:id="rId5" action="ppaction://hlinksldjump"/>
            <a:extLst>
              <a:ext uri="{FF2B5EF4-FFF2-40B4-BE49-F238E27FC236}">
                <a16:creationId xmlns="" xmlns:a16="http://schemas.microsoft.com/office/drawing/2014/main" id="{C42459D5-E426-4A8A-8AE8-1501202B13A0}"/>
              </a:ext>
            </a:extLst>
          </p:cNvPr>
          <p:cNvSpPr/>
          <p:nvPr/>
        </p:nvSpPr>
        <p:spPr>
          <a:xfrm>
            <a:off x="103549" y="86068"/>
            <a:ext cx="921803" cy="958238"/>
          </a:xfrm>
          <a:prstGeom prst="sun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76724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extLst>
              <a:ext uri="{FF2B5EF4-FFF2-40B4-BE49-F238E27FC236}">
                <a16:creationId xmlns="" xmlns:a16="http://schemas.microsoft.com/office/drawing/2014/main" id="{ACF62C73-A42E-48C7-9008-203B44A5C124}"/>
              </a:ext>
            </a:extLst>
          </p:cNvPr>
          <p:cNvSpPr/>
          <p:nvPr/>
        </p:nvSpPr>
        <p:spPr>
          <a:xfrm>
            <a:off x="2504661" y="506896"/>
            <a:ext cx="3786809" cy="3776870"/>
          </a:xfrm>
          <a:prstGeom prst="hear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ction Button: Go Home 4">
            <a:hlinkClick r:id="rId3" action="ppaction://hlinksldjump" highlightClick="1"/>
            <a:extLst>
              <a:ext uri="{FF2B5EF4-FFF2-40B4-BE49-F238E27FC236}">
                <a16:creationId xmlns="" xmlns:a16="http://schemas.microsoft.com/office/drawing/2014/main" id="{119659CF-1E65-4EF1-AA9C-178F65A6B3D2}"/>
              </a:ext>
            </a:extLst>
          </p:cNvPr>
          <p:cNvSpPr/>
          <p:nvPr/>
        </p:nvSpPr>
        <p:spPr>
          <a:xfrm>
            <a:off x="7036308" y="4457700"/>
            <a:ext cx="713232" cy="685800"/>
          </a:xfrm>
          <a:prstGeom prst="actionButtonHom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8446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</TotalTime>
  <Words>429</Words>
  <Application>Microsoft Office PowerPoint</Application>
  <PresentationFormat>On-screen Show (16:9)</PresentationFormat>
  <Paragraphs>123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Office Theme</vt:lpstr>
      <vt:lpstr>Default Design</vt:lpstr>
      <vt:lpstr>1_Office Theme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Thùy Dương Nguyễn Thị</dc:creator>
  <cp:lastModifiedBy>DELL</cp:lastModifiedBy>
  <cp:revision>160</cp:revision>
  <dcterms:created xsi:type="dcterms:W3CDTF">2019-10-21T16:05:32Z</dcterms:created>
  <dcterms:modified xsi:type="dcterms:W3CDTF">2021-08-03T12:50:12Z</dcterms:modified>
</cp:coreProperties>
</file>