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1"/>
  </p:sldMasterIdLst>
  <p:notesMasterIdLst>
    <p:notesMasterId r:id="rId24"/>
  </p:notesMasterIdLst>
  <p:sldIdLst>
    <p:sldId id="289" r:id="rId2"/>
    <p:sldId id="291" r:id="rId3"/>
    <p:sldId id="292" r:id="rId4"/>
    <p:sldId id="308" r:id="rId5"/>
    <p:sldId id="311" r:id="rId6"/>
    <p:sldId id="296" r:id="rId7"/>
    <p:sldId id="329" r:id="rId8"/>
    <p:sldId id="300" r:id="rId9"/>
    <p:sldId id="330" r:id="rId10"/>
    <p:sldId id="298" r:id="rId11"/>
    <p:sldId id="301" r:id="rId12"/>
    <p:sldId id="299" r:id="rId13"/>
    <p:sldId id="302" r:id="rId14"/>
    <p:sldId id="295" r:id="rId15"/>
    <p:sldId id="347" r:id="rId16"/>
    <p:sldId id="312" r:id="rId17"/>
    <p:sldId id="313" r:id="rId18"/>
    <p:sldId id="326" r:id="rId19"/>
    <p:sldId id="327" r:id="rId20"/>
    <p:sldId id="328" r:id="rId21"/>
    <p:sldId id="314" r:id="rId22"/>
    <p:sldId id="315"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182" autoAdjust="0"/>
  </p:normalViewPr>
  <p:slideViewPr>
    <p:cSldViewPr snapToGrid="0">
      <p:cViewPr varScale="1">
        <p:scale>
          <a:sx n="62" d="100"/>
          <a:sy n="62" d="100"/>
        </p:scale>
        <p:origin x="2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t>2022/9/26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zh-CN"/>
              <a:t>模板来自于 http://docer.wps.cn</a:t>
            </a:r>
          </a:p>
        </p:txBody>
      </p:sp>
      <p:sp>
        <p:nvSpPr>
          <p:cNvPr id="224" name="Google Shape;2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8</a:t>
            </a:fld>
            <a:endParaRPr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p:cSld name="图片与标题">
    <p:spTree>
      <p:nvGrpSpPr>
        <p:cNvPr id="1" name="Shape 3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p:cSld name="标题和竖排文字">
    <p:spTree>
      <p:nvGrpSpPr>
        <p:cNvPr id="1"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竖排标题与文本">
  <p:cSld name="竖排标题与文本">
    <p:spTree>
      <p:nvGrpSpPr>
        <p:cNvPr id="1" name="Shape 3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0B203B6-ACAE-45EF-B236-B787BA525C02}"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仅标题" type="titleOnly">
  <p:cSld name="TITLE_ONLY">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panose="020B0604020202020204"/>
              <a:buNone/>
              <a:defRPr sz="4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p:cSld name="两栏内容">
    <p:spTree>
      <p:nvGrpSpPr>
        <p:cNvPr id="1" name="Shape 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p:cSld name="比较">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p:cSld name="内容与标题">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6"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 name="Google Shape;10;p28"/>
          <p:cNvSpPr txBox="1"/>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Arial" panose="020B0604020202020204"/>
              <a:buNone/>
            </a:pPr>
            <a:r>
              <a:rPr lang="zh-CN" sz="6000" b="0" i="0" u="none" strike="noStrike" cap="none">
                <a:solidFill>
                  <a:schemeClr val="dk1"/>
                </a:solidFill>
                <a:latin typeface="Arial" panose="020B0604020202020204"/>
                <a:ea typeface="Arial" panose="020B0604020202020204"/>
                <a:cs typeface="Arial" panose="020B0604020202020204"/>
                <a:sym typeface="Arial" panose="020B0604020202020204"/>
              </a:rPr>
              <a:t>单击此处编辑母版标题样式</a:t>
            </a:r>
          </a:p>
        </p:txBody>
      </p:sp>
      <p:sp>
        <p:nvSpPr>
          <p:cNvPr id="11" name="Google Shape;11;p28"/>
          <p:cNvSpPr txBo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panose="020B0604020202020204"/>
              <a:buNone/>
            </a:pPr>
            <a:r>
              <a:rPr lang="zh-CN" sz="2400" b="0" i="0" u="none" strike="noStrike" cap="none">
                <a:solidFill>
                  <a:schemeClr val="dk1"/>
                </a:solidFill>
                <a:latin typeface="Arial" panose="020B0604020202020204"/>
                <a:ea typeface="Arial" panose="020B0604020202020204"/>
                <a:cs typeface="Arial" panose="020B0604020202020204"/>
                <a:sym typeface="Arial" panose="020B0604020202020204"/>
              </a:rPr>
              <a:t>单击以编辑母版副标题样式</a:t>
            </a: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l" rtl="0">
              <a:spcBef>
                <a:spcPts val="0"/>
              </a:spcBef>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fld id="{00000000-1234-1234-1234-123412341234}" type="slidenum">
              <a:rPr lang="en-US" altLang="zh-CN"/>
              <a:t>‹#›</a:t>
            </a:fld>
            <a:endParaRPr lang="zh-CN"/>
          </a:p>
        </p:txBody>
      </p:sp>
      <p:sp>
        <p:nvSpPr>
          <p:cNvPr id="15" name="Google Shape;15;p28"/>
          <p:cNvSpPr/>
          <p:nvPr/>
        </p:nvSpPr>
        <p:spPr>
          <a:xfrm>
            <a:off x="0" y="0"/>
            <a:ext cx="6066263" cy="6858000"/>
          </a:xfrm>
          <a:prstGeom prst="rect">
            <a:avLst/>
          </a:prstGeom>
          <a:solidFill>
            <a:srgbClr val="FFAB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6" name="Google Shape;16;p28"/>
          <p:cNvSpPr/>
          <p:nvPr/>
        </p:nvSpPr>
        <p:spPr>
          <a:xfrm>
            <a:off x="6066263" y="0"/>
            <a:ext cx="6125737" cy="6858000"/>
          </a:xfrm>
          <a:prstGeom prst="rect">
            <a:avLst/>
          </a:prstGeom>
          <a:solidFill>
            <a:srgbClr val="AFB4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nvGrpSpPr>
          <p:cNvPr id="17" name="Google Shape;17;p28"/>
          <p:cNvGrpSpPr/>
          <p:nvPr/>
        </p:nvGrpSpPr>
        <p:grpSpPr>
          <a:xfrm>
            <a:off x="89210" y="156090"/>
            <a:ext cx="12032165" cy="6601574"/>
            <a:chOff x="89210" y="156090"/>
            <a:chExt cx="12032165" cy="6601574"/>
          </a:xfrm>
        </p:grpSpPr>
        <p:sp>
          <p:nvSpPr>
            <p:cNvPr id="18" name="Google Shape;18;p28"/>
            <p:cNvSpPr/>
            <p:nvPr/>
          </p:nvSpPr>
          <p:spPr>
            <a:xfrm>
              <a:off x="345687" y="156090"/>
              <a:ext cx="11519211" cy="6579271"/>
            </a:xfrm>
            <a:prstGeom prst="rect">
              <a:avLst/>
            </a:prstGeom>
            <a:solidFill>
              <a:srgbClr val="F8FC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19" name="Google Shape;19;p28" descr="图片包含 事情&#10;&#10;已生成高可信度的说明"/>
            <p:cNvPicPr preferRelativeResize="0"/>
            <p:nvPr/>
          </p:nvPicPr>
          <p:blipFill rotWithShape="1">
            <a:blip r:embed="rId16"/>
            <a:srcRect l="94644" t="6512" r="-130" b="11130"/>
            <a:stretch>
              <a:fillRect/>
            </a:stretch>
          </p:blipFill>
          <p:spPr>
            <a:xfrm>
              <a:off x="11864898" y="156090"/>
              <a:ext cx="256477" cy="6601574"/>
            </a:xfrm>
            <a:prstGeom prst="rect">
              <a:avLst/>
            </a:prstGeom>
            <a:noFill/>
            <a:ln>
              <a:noFill/>
            </a:ln>
          </p:spPr>
        </p:pic>
        <p:pic>
          <p:nvPicPr>
            <p:cNvPr id="20" name="Google Shape;20;p28" descr="图片包含 事情&#10;&#10;已生成高可信度的说明"/>
            <p:cNvPicPr preferRelativeResize="0"/>
            <p:nvPr/>
          </p:nvPicPr>
          <p:blipFill rotWithShape="1">
            <a:blip r:embed="rId16"/>
            <a:srcRect l="94644" t="6512" r="-130" b="11130"/>
            <a:stretch>
              <a:fillRect/>
            </a:stretch>
          </p:blipFill>
          <p:spPr>
            <a:xfrm flipH="1">
              <a:off x="89210" y="156090"/>
              <a:ext cx="256477" cy="6601574"/>
            </a:xfrm>
            <a:prstGeom prst="rect">
              <a:avLst/>
            </a:prstGeom>
            <a:noFill/>
            <a:ln>
              <a:noFill/>
            </a:ln>
          </p:spPr>
        </p:pic>
      </p:grpSp>
      <p:sp>
        <p:nvSpPr>
          <p:cNvPr id="21" name="Oval 20"/>
          <p:cNvSpPr/>
          <p:nvPr userDrawn="1"/>
        </p:nvSpPr>
        <p:spPr>
          <a:xfrm>
            <a:off x="39053" y="20321"/>
            <a:ext cx="799148" cy="799148"/>
          </a:xfrm>
          <a:prstGeom prst="ellipse">
            <a:avLst/>
          </a:prstGeom>
          <a:blipFill dpi="0" rotWithShape="1">
            <a:blip r:embed="rId1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7465" y="2043430"/>
            <a:ext cx="11213465" cy="1198880"/>
          </a:xfrm>
          <a:prstGeom prst="rect">
            <a:avLst/>
          </a:prstGeom>
          <a:noFill/>
        </p:spPr>
        <p:txBody>
          <a:bodyPr wrap="square" rtlCol="0">
            <a:spAutoFit/>
          </a:bodyPr>
          <a:lstStyle/>
          <a:p>
            <a:pPr algn="ctr"/>
            <a:r>
              <a:rPr lang="en-GB" altLang="en-US" sz="7200" b="1" dirty="0">
                <a:ln>
                  <a:solidFill>
                    <a:schemeClr val="accent1">
                      <a:lumMod val="50000"/>
                    </a:schemeClr>
                  </a:solidFill>
                </a:ln>
                <a:solidFill>
                  <a:schemeClr val="accent1">
                    <a:lumMod val="75000"/>
                  </a:schemeClr>
                </a:solidFill>
                <a:effectLst>
                  <a:glow rad="139700">
                    <a:schemeClr val="accent1">
                      <a:satMod val="175000"/>
                      <a:alpha val="40000"/>
                    </a:schemeClr>
                  </a:glow>
                  <a:outerShdw blurRad="38100" dist="25400" dir="5400000" algn="ctr" rotWithShape="0">
                    <a:srgbClr val="6E747A">
                      <a:alpha val="43000"/>
                    </a:srgbClr>
                  </a:outerShdw>
                </a:effectLst>
                <a:latin typeface="Times New Roman" panose="02020603050405020304" charset="0"/>
                <a:ea typeface="inpin heiti" charset="-122"/>
                <a:cs typeface="Times New Roman" panose="02020603050405020304" charset="0"/>
              </a:rPr>
              <a:t>LUYỆN TẬP TẢ CẢNH </a:t>
            </a:r>
          </a:p>
        </p:txBody>
      </p:sp>
      <p:sp>
        <p:nvSpPr>
          <p:cNvPr id="12" name="文本框 11"/>
          <p:cNvSpPr txBox="1"/>
          <p:nvPr/>
        </p:nvSpPr>
        <p:spPr>
          <a:xfrm>
            <a:off x="2883535" y="1118870"/>
            <a:ext cx="6424930" cy="645160"/>
          </a:xfrm>
          <a:prstGeom prst="rect">
            <a:avLst/>
          </a:prstGeom>
          <a:noFill/>
        </p:spPr>
        <p:txBody>
          <a:bodyPr wrap="square" rtlCol="0">
            <a:spAutoFit/>
          </a:bodyPr>
          <a:lstStyle/>
          <a:p>
            <a:pPr algn="ctr"/>
            <a:r>
              <a:rPr lang="en-GB" altLang="en-US" sz="3600" b="1" dirty="0">
                <a:latin typeface="Times New Roman" panose="02020603050405020304" charset="0"/>
                <a:ea typeface="inpin heiti" charset="-122"/>
                <a:cs typeface="Times New Roman" panose="02020603050405020304" charset="0"/>
                <a:sym typeface="+mn-ea"/>
              </a:rPr>
              <a:t>Tập làm văn (Tuần 2- Tiết 1)</a:t>
            </a:r>
            <a:endParaRPr lang="en-GB" altLang="en-US" sz="3600" b="1" dirty="0">
              <a:solidFill>
                <a:srgbClr val="9D7C7D"/>
              </a:solidFill>
              <a:latin typeface="Times New Roman" panose="02020603050405020304" charset="0"/>
              <a:ea typeface="inpin heiti" charset="-122"/>
              <a:cs typeface="Times New Roman" panose="02020603050405020304" charset="0"/>
              <a:sym typeface="+mn-ea"/>
            </a:endParaRPr>
          </a:p>
        </p:txBody>
      </p:sp>
      <p:pic>
        <p:nvPicPr>
          <p:cNvPr id="5" name="图片 2"/>
          <p:cNvPicPr>
            <a:picLocks noChangeAspect="1"/>
          </p:cNvPicPr>
          <p:nvPr/>
        </p:nvPicPr>
        <p:blipFill>
          <a:blip r:embed="rId2" cstate="print">
            <a:clrChange>
              <a:clrFrom>
                <a:srgbClr val="FEFBEA">
                  <a:alpha val="100000"/>
                </a:srgbClr>
              </a:clrFrom>
              <a:clrTo>
                <a:srgbClr val="FEFBEA">
                  <a:alpha val="100000"/>
                  <a:alpha val="0"/>
                </a:srgbClr>
              </a:clrTo>
            </a:clrChange>
            <a:extLst>
              <a:ext uri="{28A0092B-C50C-407E-A947-70E740481C1C}">
                <a14:useLocalDpi xmlns:a14="http://schemas.microsoft.com/office/drawing/2010/main" val="0"/>
              </a:ext>
            </a:extLst>
          </a:blip>
          <a:srcRect t="61479"/>
          <a:stretch>
            <a:fillRect/>
          </a:stretch>
        </p:blipFill>
        <p:spPr>
          <a:xfrm>
            <a:off x="3308350" y="4352290"/>
            <a:ext cx="8613775" cy="232283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 y="3150235"/>
            <a:ext cx="3493135" cy="3860165"/>
          </a:xfrm>
          <a:prstGeom prst="rect">
            <a:avLst/>
          </a:prstGeom>
        </p:spPr>
      </p:pic>
      <p:pic>
        <p:nvPicPr>
          <p:cNvPr id="7"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5995" y="170815"/>
            <a:ext cx="2037080" cy="2884170"/>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 y="299720"/>
            <a:ext cx="2994025" cy="1616710"/>
          </a:xfrm>
          <a:prstGeom prst="rect">
            <a:avLst/>
          </a:prstGeom>
        </p:spPr>
      </p:pic>
      <p:pic>
        <p:nvPicPr>
          <p:cNvPr id="20" name="图片 5"/>
          <p:cNvPicPr>
            <a:picLocks noChangeAspect="1"/>
          </p:cNvPicPr>
          <p:nvPr userDrawn="1"/>
        </p:nvPicPr>
        <p:blipFill>
          <a:blip r:embed="rId6" cstate="screen"/>
          <a:stretch>
            <a:fillRect/>
          </a:stretch>
        </p:blipFill>
        <p:spPr>
          <a:xfrm>
            <a:off x="0" y="-20955"/>
            <a:ext cx="3570605" cy="2064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140" y="263525"/>
            <a:ext cx="10006965" cy="6330950"/>
          </a:xfrm>
          <a:prstGeom prst="rect">
            <a:avLst/>
          </a:prstGeom>
        </p:spPr>
      </p:pic>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0979" t="1142" r="11883" b="-1142"/>
          <a:stretch>
            <a:fillRect/>
          </a:stretch>
        </p:blipFill>
        <p:spPr>
          <a:xfrm flipH="1">
            <a:off x="93345" y="825500"/>
            <a:ext cx="2740025" cy="5768975"/>
          </a:xfrm>
          <a:prstGeom prst="rect">
            <a:avLst/>
          </a:prstGeom>
        </p:spPr>
      </p:pic>
      <p:pic>
        <p:nvPicPr>
          <p:cNvPr id="6" name="Picture 5"/>
          <p:cNvPicPr>
            <a:picLocks noChangeAspect="1"/>
          </p:cNvPicPr>
          <p:nvPr/>
        </p:nvPicPr>
        <p:blipFill>
          <a:blip r:embed="rId4"/>
          <a:stretch>
            <a:fillRect/>
          </a:stretch>
        </p:blipFill>
        <p:spPr>
          <a:xfrm>
            <a:off x="3112135" y="1684655"/>
            <a:ext cx="7038975" cy="4714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140" y="263525"/>
            <a:ext cx="10006965" cy="633095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39529"/>
          <a:stretch>
            <a:fillRect/>
          </a:stretch>
        </p:blipFill>
        <p:spPr>
          <a:xfrm flipH="1">
            <a:off x="622935" y="1678940"/>
            <a:ext cx="2453640" cy="5059045"/>
          </a:xfrm>
          <a:prstGeom prst="rect">
            <a:avLst/>
          </a:prstGeom>
        </p:spPr>
      </p:pic>
      <p:pic>
        <p:nvPicPr>
          <p:cNvPr id="3" name="Picture 2"/>
          <p:cNvPicPr>
            <a:picLocks noChangeAspect="1"/>
          </p:cNvPicPr>
          <p:nvPr/>
        </p:nvPicPr>
        <p:blipFill>
          <a:blip r:embed="rId4"/>
          <a:stretch>
            <a:fillRect/>
          </a:stretch>
        </p:blipFill>
        <p:spPr>
          <a:xfrm>
            <a:off x="2605405" y="1474470"/>
            <a:ext cx="7400925" cy="4457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nvSpPr>
        <p:spPr>
          <a:xfrm>
            <a:off x="-3810" y="190500"/>
            <a:ext cx="11895455" cy="66675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rgbClr val="000000"/>
                </a:solidFill>
                <a:latin typeface="Arial" panose="020B0604020202020204" pitchFamily="34" charset="0"/>
                <a:ea typeface="+mn-ea"/>
                <a:cs typeface="+mn-ea"/>
              </a:defRPr>
            </a:lvl1pPr>
            <a:lvl2pPr marL="742950" indent="-285750" algn="l" rtl="0" eaLnBrk="0" fontAlgn="base" hangingPunct="0">
              <a:spcBef>
                <a:spcPct val="20000"/>
              </a:spcBef>
              <a:spcAft>
                <a:spcPct val="0"/>
              </a:spcAft>
              <a:buChar char="–"/>
              <a:defRPr sz="2800">
                <a:solidFill>
                  <a:srgbClr val="000000"/>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rgbClr val="000000"/>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rgbClr val="000000"/>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rgbClr val="000000"/>
                </a:solidFill>
                <a:latin typeface="Arial" panose="020B0604020202020204" pitchFamily="34" charset="0"/>
              </a:defRPr>
            </a:lvl5pPr>
            <a:lvl6pPr marL="2514600" indent="-228600" algn="l" rtl="0" fontAlgn="base">
              <a:spcBef>
                <a:spcPct val="20000"/>
              </a:spcBef>
              <a:spcAft>
                <a:spcPct val="0"/>
              </a:spcAft>
              <a:buChar char="»"/>
              <a:defRPr sz="2000">
                <a:solidFill>
                  <a:srgbClr val="000000"/>
                </a:solidFill>
                <a:latin typeface="Arial" panose="020B0604020202020204" pitchFamily="34" charset="0"/>
              </a:defRPr>
            </a:lvl6pPr>
            <a:lvl7pPr marL="2971800" indent="-228600" algn="l" rtl="0" fontAlgn="base">
              <a:spcBef>
                <a:spcPct val="20000"/>
              </a:spcBef>
              <a:spcAft>
                <a:spcPct val="0"/>
              </a:spcAft>
              <a:buChar char="»"/>
              <a:defRPr sz="2000">
                <a:solidFill>
                  <a:srgbClr val="000000"/>
                </a:solidFill>
                <a:latin typeface="Arial" panose="020B0604020202020204" pitchFamily="34" charset="0"/>
              </a:defRPr>
            </a:lvl7pPr>
            <a:lvl8pPr marL="3429000" indent="-228600" algn="l" rtl="0" fontAlgn="base">
              <a:spcBef>
                <a:spcPct val="20000"/>
              </a:spcBef>
              <a:spcAft>
                <a:spcPct val="0"/>
              </a:spcAft>
              <a:buChar char="»"/>
              <a:defRPr sz="2000">
                <a:solidFill>
                  <a:srgbClr val="000000"/>
                </a:solidFill>
                <a:latin typeface="Arial" panose="020B0604020202020204" pitchFamily="34" charset="0"/>
              </a:defRPr>
            </a:lvl8pPr>
            <a:lvl9pPr marL="3886200" indent="-228600" algn="l" rtl="0" fontAlgn="base">
              <a:spcBef>
                <a:spcPct val="20000"/>
              </a:spcBef>
              <a:spcAft>
                <a:spcPct val="0"/>
              </a:spcAft>
              <a:buChar char="»"/>
              <a:defRPr sz="2000">
                <a:solidFill>
                  <a:srgbClr val="000000"/>
                </a:solidFill>
                <a:latin typeface="Arial" panose="020B0604020202020204" pitchFamily="34" charset="0"/>
              </a:defRPr>
            </a:lvl9pPr>
          </a:lstStyle>
          <a:p>
            <a:pPr algn="ctr" eaLnBrk="1" hangingPunct="1">
              <a:lnSpc>
                <a:spcPct val="80000"/>
              </a:lnSpc>
              <a:buClrTx/>
              <a:buSzTx/>
              <a:buFontTx/>
              <a:buNone/>
            </a:pPr>
            <a:r>
              <a:rPr lang="en-GB" sz="4400" b="1">
                <a:solidFill>
                  <a:srgbClr val="FF0000"/>
                </a:solidFill>
                <a:latin typeface="Times New Roman" panose="02020603050405020304" charset="0"/>
                <a:cs typeface="Times New Roman" panose="02020603050405020304" charset="0"/>
              </a:rPr>
              <a:t>Chiều tối</a:t>
            </a:r>
          </a:p>
          <a:p>
            <a:pPr algn="just" eaLnBrk="1" hangingPunct="1">
              <a:lnSpc>
                <a:spcPct val="80000"/>
              </a:lnSpc>
              <a:buClrTx/>
              <a:buSzTx/>
              <a:buFontTx/>
              <a:buNone/>
            </a:pPr>
            <a:r>
              <a:rPr lang="en-US" sz="3000">
                <a:latin typeface="Times New Roman" panose="02020603050405020304" charset="0"/>
                <a:cs typeface="Times New Roman" panose="02020603050405020304" charset="0"/>
                <a:sym typeface="+mn-ea"/>
              </a:rPr>
              <a:t>    		Nắng bắt đầu rút lên những chòm cây cao, rồi nhạt dần và như hòa lẫn với ánh sáng trắng nhợt cuối cùng.</a:t>
            </a:r>
          </a:p>
          <a:p>
            <a:pPr algn="just" eaLnBrk="1" hangingPunct="1">
              <a:lnSpc>
                <a:spcPct val="80000"/>
              </a:lnSpc>
              <a:buClrTx/>
              <a:buSzTx/>
              <a:buFontTx/>
              <a:buNone/>
            </a:pPr>
            <a:r>
              <a:rPr lang="en-US" sz="3000">
                <a:latin typeface="Times New Roman" panose="02020603050405020304" charset="0"/>
                <a:cs typeface="Times New Roman" panose="02020603050405020304" charset="0"/>
                <a:sym typeface="+mn-ea"/>
              </a:rPr>
              <a:t>    		Trong những bụi cây đã thấp thoáng những mảng tối. Màu tối lan dần dưới từng gốc cây, ngả dài trên thảm cỏ, rồi đổ lốm đốm trên lá cành, trên những vòm xanh rậm rạp.</a:t>
            </a:r>
          </a:p>
          <a:p>
            <a:pPr algn="just" eaLnBrk="1" hangingPunct="1">
              <a:lnSpc>
                <a:spcPct val="80000"/>
              </a:lnSpc>
              <a:buClrTx/>
              <a:buSzTx/>
              <a:buFontTx/>
              <a:buNone/>
            </a:pPr>
            <a:r>
              <a:rPr lang="en-US" sz="3000">
                <a:latin typeface="Times New Roman" panose="02020603050405020304" charset="0"/>
                <a:cs typeface="Times New Roman" panose="02020603050405020304" charset="0"/>
                <a:sym typeface="+mn-ea"/>
              </a:rPr>
              <a:t>    		Bóng tối như những bức màn mỏng, như thứ bụi xốp, mờ đen, phủ dần trên mọi vật.</a:t>
            </a:r>
          </a:p>
          <a:p>
            <a:pPr algn="just" eaLnBrk="1" hangingPunct="1">
              <a:lnSpc>
                <a:spcPct val="80000"/>
              </a:lnSpc>
              <a:buClrTx/>
              <a:buSzTx/>
              <a:buFontTx/>
              <a:buNone/>
            </a:pPr>
            <a:r>
              <a:rPr lang="en-US" sz="3000">
                <a:latin typeface="Times New Roman" panose="02020603050405020304" charset="0"/>
                <a:cs typeface="Times New Roman" panose="02020603050405020304" charset="0"/>
                <a:sym typeface="+mn-ea"/>
              </a:rPr>
              <a:t>    		Trong nhập nhoạng, thỉnh thoảng lại bật lên một mảng sáng mờ của ánh ngày vương lại. Một vài tiếng dế gáy sớm, vẻ thăm dò, chờ đợi. Có đôi ánh đom đóm chấp chới, lúc lên cao, lúc xuống thấp, lúc lại rơi xuống mặt cỏ không còn rõ hình cây lá nữa mà mịn màng hòa lẫn như một mặt nước lặng êm.</a:t>
            </a:r>
          </a:p>
          <a:p>
            <a:pPr algn="just" eaLnBrk="1" hangingPunct="1">
              <a:lnSpc>
                <a:spcPct val="80000"/>
              </a:lnSpc>
              <a:buClrTx/>
              <a:buSzTx/>
              <a:buFontTx/>
              <a:buNone/>
            </a:pPr>
            <a:r>
              <a:rPr lang="en-US" sz="3000">
                <a:latin typeface="Times New Roman" panose="02020603050405020304" charset="0"/>
                <a:cs typeface="Times New Roman" panose="02020603050405020304" charset="0"/>
                <a:sym typeface="+mn-ea"/>
              </a:rPr>
              <a:t>    		Trong im ắng, hương vườn thơm thoảng bắt đầu rón rén bước ra, và tung tăng trong ngọn gió nhẹ, nhảy trên cỏ, trườn theo nh</a:t>
            </a:r>
            <a:r>
              <a:rPr lang="en-GB" altLang="en-US" sz="3000">
                <a:latin typeface="Times New Roman" panose="02020603050405020304" charset="0"/>
                <a:cs typeface="Times New Roman" panose="02020603050405020304" charset="0"/>
                <a:sym typeface="+mn-ea"/>
              </a:rPr>
              <a:t>ữ</a:t>
            </a:r>
            <a:r>
              <a:rPr lang="en-US" sz="3000">
                <a:latin typeface="Times New Roman" panose="02020603050405020304" charset="0"/>
                <a:cs typeface="Times New Roman" panose="02020603050405020304" charset="0"/>
                <a:sym typeface="+mn-ea"/>
              </a:rPr>
              <a:t>ng thân cành.</a:t>
            </a:r>
          </a:p>
          <a:p>
            <a:pPr algn="l" eaLnBrk="1" hangingPunct="1">
              <a:lnSpc>
                <a:spcPct val="80000"/>
              </a:lnSpc>
              <a:buFontTx/>
              <a:buNone/>
            </a:pPr>
            <a:r>
              <a:rPr lang="en-US" sz="3000">
                <a:latin typeface="Times New Roman" panose="02020603050405020304" charset="0"/>
                <a:cs typeface="Times New Roman" panose="02020603050405020304" charset="0"/>
              </a:rPr>
              <a:t> </a:t>
            </a:r>
            <a:r>
              <a:rPr lang="en-GB" altLang="en-US" sz="3000">
                <a:latin typeface="Times New Roman" panose="02020603050405020304" charset="0"/>
                <a:cs typeface="Times New Roman" panose="02020603050405020304" charset="0"/>
              </a:rPr>
              <a:t>                                                              </a:t>
            </a:r>
            <a:r>
              <a:rPr lang="en-US" sz="3000">
                <a:latin typeface="Times New Roman" panose="02020603050405020304" charset="0"/>
                <a:cs typeface="Times New Roman" panose="02020603050405020304" charset="0"/>
              </a:rPr>
              <a:t>        Theo </a:t>
            </a:r>
            <a:r>
              <a:rPr lang="en-US" sz="3000" b="1">
                <a:latin typeface="Times New Roman" panose="02020603050405020304" charset="0"/>
                <a:cs typeface="Times New Roman" panose="02020603050405020304" charset="0"/>
              </a:rPr>
              <a:t>Phạm Đức</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arn(inVertic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arn(inVertical)">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arn(inVertical)">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arn(inVertical)">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arn(inVertical)">
                                      <p:cBhvr>
                                        <p:cTn id="27" dur="500"/>
                                        <p:tgtEl>
                                          <p:spTgt spid="40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barn(inVertical)">
                                      <p:cBhvr>
                                        <p:cTn id="32" dur="500"/>
                                        <p:tgtEl>
                                          <p:spTgt spid="40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Effect transition="in" filter="barn(inVertical)">
                                      <p:cBhvr>
                                        <p:cTn id="3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95" y="85725"/>
            <a:ext cx="10788726" cy="650875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8194" r="17305"/>
          <a:stretch>
            <a:fillRect/>
          </a:stretch>
        </p:blipFill>
        <p:spPr>
          <a:xfrm>
            <a:off x="0" y="2551430"/>
            <a:ext cx="2122170" cy="2848610"/>
          </a:xfrm>
          <a:prstGeom prst="rect">
            <a:avLst/>
          </a:prstGeom>
        </p:spPr>
      </p:pic>
      <p:pic>
        <p:nvPicPr>
          <p:cNvPr id="5" name="Picture 4"/>
          <p:cNvPicPr>
            <a:picLocks noChangeAspect="1"/>
          </p:cNvPicPr>
          <p:nvPr/>
        </p:nvPicPr>
        <p:blipFill>
          <a:blip r:embed="rId4"/>
          <a:stretch>
            <a:fillRect/>
          </a:stretch>
        </p:blipFill>
        <p:spPr>
          <a:xfrm>
            <a:off x="1230630" y="975360"/>
            <a:ext cx="9820275" cy="1838325"/>
          </a:xfrm>
          <a:prstGeom prst="rect">
            <a:avLst/>
          </a:prstGeom>
        </p:spPr>
      </p:pic>
      <p:pic>
        <p:nvPicPr>
          <p:cNvPr id="6" name="Picture 5"/>
          <p:cNvPicPr>
            <a:picLocks noChangeAspect="1"/>
          </p:cNvPicPr>
          <p:nvPr/>
        </p:nvPicPr>
        <p:blipFill>
          <a:blip r:embed="rId5"/>
          <a:stretch>
            <a:fillRect/>
          </a:stretch>
        </p:blipFill>
        <p:spPr>
          <a:xfrm>
            <a:off x="4107180" y="3225165"/>
            <a:ext cx="7077075" cy="2828925"/>
          </a:xfrm>
          <a:prstGeom prst="rect">
            <a:avLst/>
          </a:prstGeom>
        </p:spPr>
      </p:pic>
      <p:pic>
        <p:nvPicPr>
          <p:cNvPr id="2" name="Content Placeholder 1"/>
          <p:cNvPicPr>
            <a:picLocks noGrp="1" noChangeAspect="1"/>
          </p:cNvPicPr>
          <p:nvPr>
            <p:ph idx="1"/>
          </p:nvPr>
        </p:nvPicPr>
        <p:blipFill>
          <a:blip r:embed="rId6"/>
          <a:stretch>
            <a:fillRect/>
          </a:stretch>
        </p:blipFill>
        <p:spPr>
          <a:xfrm>
            <a:off x="116205" y="4562475"/>
            <a:ext cx="3990975" cy="2295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000" fill="hold">
                                          <p:stCondLst>
                                            <p:cond delay="0"/>
                                          </p:stCondLst>
                                        </p:cTn>
                                        <p:tgtEl>
                                          <p:spTgt spid="2"/>
                                        </p:tgtEl>
                                        <p:attrNameLst>
                                          <p:attrName>style.visibility</p:attrName>
                                        </p:attrNameLst>
                                      </p:cBhvr>
                                      <p:to>
                                        <p:strVal val="visible"/>
                                      </p:to>
                                    </p:set>
                                    <p:animEffect transition="in" filter="plus(in)">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_图片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65530" y="701040"/>
            <a:ext cx="4606290" cy="3375025"/>
          </a:xfrm>
          <a:prstGeom prst="rect">
            <a:avLst/>
          </a:prstGeom>
        </p:spPr>
      </p:pic>
      <p:pic>
        <p:nvPicPr>
          <p:cNvPr id="4" name="PA_图片 3"/>
          <p:cNvPicPr>
            <a:picLocks noChangeAspect="1"/>
          </p:cNvPicPr>
          <p:nvPr>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6455410" y="701040"/>
            <a:ext cx="4606290" cy="3375025"/>
          </a:xfrm>
          <a:prstGeom prst="rect">
            <a:avLst/>
          </a:prstGeom>
        </p:spPr>
      </p:pic>
      <p:pic>
        <p:nvPicPr>
          <p:cNvPr id="8" name="Picture 7"/>
          <p:cNvPicPr>
            <a:picLocks noChangeAspect="1"/>
          </p:cNvPicPr>
          <p:nvPr/>
        </p:nvPicPr>
        <p:blipFill>
          <a:blip r:embed="rId5"/>
          <a:stretch>
            <a:fillRect/>
          </a:stretch>
        </p:blipFill>
        <p:spPr>
          <a:xfrm>
            <a:off x="6790055" y="2101215"/>
            <a:ext cx="4133850" cy="1419225"/>
          </a:xfrm>
          <a:prstGeom prst="rect">
            <a:avLst/>
          </a:prstGeom>
        </p:spPr>
      </p:pic>
      <p:pic>
        <p:nvPicPr>
          <p:cNvPr id="9" name="Picture 8"/>
          <p:cNvPicPr>
            <a:picLocks noChangeAspect="1"/>
          </p:cNvPicPr>
          <p:nvPr/>
        </p:nvPicPr>
        <p:blipFill>
          <a:blip r:embed="rId6"/>
          <a:stretch>
            <a:fillRect/>
          </a:stretch>
        </p:blipFill>
        <p:spPr>
          <a:xfrm>
            <a:off x="1730375" y="2101215"/>
            <a:ext cx="3276600" cy="1419225"/>
          </a:xfrm>
          <a:prstGeom prst="rect">
            <a:avLst/>
          </a:prstGeom>
        </p:spPr>
      </p:pic>
      <p:pic>
        <p:nvPicPr>
          <p:cNvPr id="12" name="Picture 11"/>
          <p:cNvPicPr>
            <a:picLocks noChangeAspect="1"/>
          </p:cNvPicPr>
          <p:nvPr/>
        </p:nvPicPr>
        <p:blipFill>
          <a:blip r:embed="rId7"/>
          <a:stretch>
            <a:fillRect/>
          </a:stretch>
        </p:blipFill>
        <p:spPr>
          <a:xfrm>
            <a:off x="1503680" y="4722495"/>
            <a:ext cx="9420225" cy="1352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clrChange>
              <a:clrFrom>
                <a:srgbClr val="EEEEEE">
                  <a:alpha val="100000"/>
                </a:srgbClr>
              </a:clrFrom>
              <a:clrTo>
                <a:srgbClr val="EEEEEE">
                  <a:alpha val="100000"/>
                  <a:alpha val="0"/>
                </a:srgbClr>
              </a:clrTo>
            </a:clrChange>
          </a:blip>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t="24448" b="26660"/>
          <a:stretch>
            <a:fillRect/>
          </a:stretch>
        </p:blipFill>
        <p:spPr>
          <a:xfrm>
            <a:off x="2708103" y="1390474"/>
            <a:ext cx="7342243" cy="3885960"/>
          </a:xfrm>
          <a:prstGeom prst="rect">
            <a:avLst/>
          </a:prstGeom>
        </p:spPr>
      </p:pic>
      <p:pic>
        <p:nvPicPr>
          <p:cNvPr id="6" name="Picture 6"/>
          <p:cNvPicPr>
            <a:picLocks noChangeAspect="1"/>
          </p:cNvPicPr>
          <p:nvPr/>
        </p:nvPicPr>
        <p:blipFill>
          <a:blip r:embed="rId4"/>
          <a:srcRect t="46321"/>
          <a:stretch>
            <a:fillRect/>
          </a:stretch>
        </p:blipFill>
        <p:spPr>
          <a:xfrm>
            <a:off x="1791114" y="1664117"/>
            <a:ext cx="8609773" cy="3529767"/>
          </a:xfrm>
          <a:prstGeom prst="rect">
            <a:avLst/>
          </a:prstGeom>
        </p:spPr>
      </p:pic>
      <p:pic>
        <p:nvPicPr>
          <p:cNvPr id="4" name="Picture 8"/>
          <p:cNvPicPr>
            <a:picLocks noChangeAspect="1"/>
          </p:cNvPicPr>
          <p:nvPr/>
        </p:nvPicPr>
        <p:blipFill>
          <a:blip r:embed="rId5"/>
          <a:srcRect/>
          <a:stretch>
            <a:fillRect/>
          </a:stretch>
        </p:blipFill>
        <p:spPr>
          <a:xfrm>
            <a:off x="4386835" y="1110361"/>
            <a:ext cx="3418329" cy="611026"/>
          </a:xfrm>
          <a:prstGeom prst="rect">
            <a:avLst/>
          </a:prstGeom>
        </p:spPr>
      </p:pic>
      <p:pic>
        <p:nvPicPr>
          <p:cNvPr id="10" name="Picture 9"/>
          <p:cNvPicPr>
            <a:picLocks noChangeAspect="1"/>
          </p:cNvPicPr>
          <p:nvPr/>
        </p:nvPicPr>
        <p:blipFill>
          <a:blip r:embed="rId6"/>
          <a:srcRect l="28388"/>
          <a:stretch>
            <a:fillRect/>
          </a:stretch>
        </p:blipFill>
        <p:spPr>
          <a:xfrm rot="-5325461">
            <a:off x="735585" y="3185444"/>
            <a:ext cx="2447929" cy="487112"/>
          </a:xfrm>
          <a:prstGeom prst="rect">
            <a:avLst/>
          </a:prstGeom>
        </p:spPr>
      </p:pic>
      <p:pic>
        <p:nvPicPr>
          <p:cNvPr id="12" name="Picture 10"/>
          <p:cNvPicPr>
            <a:picLocks noChangeAspect="1"/>
          </p:cNvPicPr>
          <p:nvPr/>
        </p:nvPicPr>
        <p:blipFill>
          <a:blip r:embed="rId7"/>
          <a:srcRect/>
          <a:stretch>
            <a:fillRect/>
          </a:stretch>
        </p:blipFill>
        <p:spPr>
          <a:xfrm>
            <a:off x="4851400" y="5018101"/>
            <a:ext cx="3418329" cy="478566"/>
          </a:xfrm>
          <a:prstGeom prst="rect">
            <a:avLst/>
          </a:prstGeom>
        </p:spPr>
      </p:pic>
      <p:pic>
        <p:nvPicPr>
          <p:cNvPr id="13" name="Picture 11"/>
          <p:cNvPicPr>
            <a:picLocks noChangeAspect="1"/>
          </p:cNvPicPr>
          <p:nvPr/>
        </p:nvPicPr>
        <p:blipFill>
          <a:blip r:embed="rId8"/>
          <a:srcRect/>
          <a:stretch>
            <a:fillRect/>
          </a:stretch>
        </p:blipFill>
        <p:spPr>
          <a:xfrm>
            <a:off x="10050345" y="2200043"/>
            <a:ext cx="523282" cy="2262842"/>
          </a:xfrm>
          <a:prstGeom prst="rect">
            <a:avLst/>
          </a:prstGeom>
        </p:spPr>
      </p:pic>
      <p:sp>
        <p:nvSpPr>
          <p:cNvPr id="19" name="文本框 18"/>
          <p:cNvSpPr txBox="1"/>
          <p:nvPr/>
        </p:nvSpPr>
        <p:spPr>
          <a:xfrm>
            <a:off x="2555875" y="2945765"/>
            <a:ext cx="7493635" cy="2122805"/>
          </a:xfrm>
          <a:prstGeom prst="rect">
            <a:avLst/>
          </a:prstGeom>
          <a:noFill/>
        </p:spPr>
        <p:txBody>
          <a:bodyPr wrap="square" rtlCol="0">
            <a:spAutoFit/>
          </a:bodyPr>
          <a:lstStyle/>
          <a:p>
            <a:pPr algn="l">
              <a:lnSpc>
                <a:spcPct val="100000"/>
              </a:lnSpc>
            </a:pPr>
            <a:r>
              <a:rPr sz="4400" b="1" dirty="0">
                <a:latin typeface="Times New Roman" panose="02020603050405020304" charset="0"/>
                <a:ea typeface="inpin heiti" charset="-122"/>
                <a:cs typeface="Times New Roman" panose="02020603050405020304" charset="0"/>
                <a:sym typeface="+mn-ea"/>
              </a:rPr>
              <a:t>Dựa vào dàn ý đã lập ở tuần 1, em hãy viết đoạn văn tả cản</a:t>
            </a:r>
            <a:r>
              <a:rPr lang="en-GB" sz="4400" b="1" dirty="0">
                <a:latin typeface="Times New Roman" panose="02020603050405020304" charset="0"/>
                <a:ea typeface="inpin heiti" charset="-122"/>
                <a:cs typeface="Times New Roman" panose="02020603050405020304" charset="0"/>
                <a:sym typeface="+mn-ea"/>
              </a:rPr>
              <a:t>h mà em thích.</a:t>
            </a:r>
            <a:endParaRPr sz="4400" b="1" dirty="0">
              <a:latin typeface="Times New Roman" panose="02020603050405020304" charset="0"/>
              <a:ea typeface="inpin heiti" charset="-122"/>
              <a:cs typeface="Times New Roman" panose="02020603050405020304" charset="0"/>
            </a:endParaRPr>
          </a:p>
        </p:txBody>
      </p:sp>
      <p:pic>
        <p:nvPicPr>
          <p:cNvPr id="8"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00000">
            <a:off x="7599680" y="2243455"/>
            <a:ext cx="806824" cy="806824"/>
          </a:xfrm>
          <a:prstGeom prst="rect">
            <a:avLst/>
          </a:prstGeom>
        </p:spPr>
      </p:pic>
      <p:pic>
        <p:nvPicPr>
          <p:cNvPr id="9"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0000">
            <a:off x="3778885" y="2578100"/>
            <a:ext cx="3719195" cy="433705"/>
          </a:xfrm>
          <a:prstGeom prst="rect">
            <a:avLst/>
          </a:prstGeom>
        </p:spPr>
      </p:pic>
      <p:sp>
        <p:nvSpPr>
          <p:cNvPr id="3" name="Text Box 2"/>
          <p:cNvSpPr txBox="1"/>
          <p:nvPr/>
        </p:nvSpPr>
        <p:spPr>
          <a:xfrm>
            <a:off x="5565140" y="1947545"/>
            <a:ext cx="1520825" cy="829945"/>
          </a:xfrm>
          <a:prstGeom prst="rect">
            <a:avLst/>
          </a:prstGeom>
          <a:noFill/>
        </p:spPr>
        <p:txBody>
          <a:bodyPr wrap="none" rtlCol="0" anchor="t">
            <a:spAutoFit/>
          </a:bodyPr>
          <a:lstStyle/>
          <a:p>
            <a:r>
              <a:rPr lang="en-GB" sz="4800" b="1" dirty="0">
                <a:solidFill>
                  <a:srgbClr val="FF0000"/>
                </a:solidFill>
                <a:latin typeface="Times New Roman" panose="02020603050405020304" charset="0"/>
                <a:ea typeface="inpin heiti" charset="-122"/>
                <a:cs typeface="Times New Roman" panose="02020603050405020304" charset="0"/>
                <a:sym typeface="+mn-ea"/>
              </a:rPr>
              <a:t>Bài 2</a:t>
            </a:r>
            <a:endParaRPr lang="en-GB" altLang="en-US" sz="4800" b="1" dirty="0">
              <a:solidFill>
                <a:srgbClr val="FF0000"/>
              </a:solidFill>
              <a:latin typeface="Times New Roman" panose="02020603050405020304" charset="0"/>
              <a:ea typeface="inpin heiti" charset="-122"/>
              <a:cs typeface="Times New Roman" panose="02020603050405020304" charset="0"/>
              <a:sym typeface="+mn-ea"/>
            </a:endParaRPr>
          </a:p>
        </p:txBody>
      </p:sp>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895090"/>
            <a:ext cx="3084195" cy="2570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p:cNvPicPr>
            <a:picLocks noChangeAspect="1"/>
          </p:cNvPicPr>
          <p:nvPr/>
        </p:nvPicPr>
        <p:blipFill>
          <a:blip r:embed="rId2" cstate="print">
            <a:clrChange>
              <a:clrFrom>
                <a:srgbClr val="FEFBEA">
                  <a:alpha val="100000"/>
                </a:srgbClr>
              </a:clrFrom>
              <a:clrTo>
                <a:srgbClr val="FEFBEA">
                  <a:alpha val="100000"/>
                  <a:alpha val="0"/>
                </a:srgbClr>
              </a:clrTo>
            </a:clrChange>
            <a:extLst>
              <a:ext uri="{28A0092B-C50C-407E-A947-70E740481C1C}">
                <a14:useLocalDpi xmlns:a14="http://schemas.microsoft.com/office/drawing/2010/main" val="0"/>
              </a:ext>
            </a:extLst>
          </a:blip>
          <a:srcRect b="11655"/>
          <a:stretch>
            <a:fillRect/>
          </a:stretch>
        </p:blipFill>
        <p:spPr>
          <a:xfrm>
            <a:off x="2442210" y="825500"/>
            <a:ext cx="9495790" cy="5872480"/>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36" y="1879504"/>
            <a:ext cx="3049161" cy="4316508"/>
          </a:xfrm>
          <a:prstGeom prst="rect">
            <a:avLst/>
          </a:prstGeom>
        </p:spPr>
      </p:pic>
      <p:sp>
        <p:nvSpPr>
          <p:cNvPr id="7" name="矩形: 圆角 11"/>
          <p:cNvSpPr/>
          <p:nvPr/>
        </p:nvSpPr>
        <p:spPr>
          <a:xfrm>
            <a:off x="3901440" y="1019810"/>
            <a:ext cx="7005955" cy="983615"/>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矩形: 圆角 14"/>
          <p:cNvSpPr/>
          <p:nvPr/>
        </p:nvSpPr>
        <p:spPr>
          <a:xfrm>
            <a:off x="3919220" y="2404745"/>
            <a:ext cx="7005955" cy="983615"/>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5" name="矩形: 圆角 17"/>
          <p:cNvSpPr/>
          <p:nvPr/>
        </p:nvSpPr>
        <p:spPr>
          <a:xfrm>
            <a:off x="3904615" y="3900805"/>
            <a:ext cx="7005955" cy="983615"/>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pic>
        <p:nvPicPr>
          <p:cNvPr id="28"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1205" y="556260"/>
            <a:ext cx="806824" cy="806824"/>
          </a:xfrm>
          <a:prstGeom prst="rect">
            <a:avLst/>
          </a:prstGeom>
        </p:spPr>
      </p:pic>
      <p:pic>
        <p:nvPicPr>
          <p:cNvPr id="29"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 y="1250950"/>
            <a:ext cx="2803525" cy="362585"/>
          </a:xfrm>
          <a:prstGeom prst="rect">
            <a:avLst/>
          </a:prstGeom>
        </p:spPr>
      </p:pic>
      <p:pic>
        <p:nvPicPr>
          <p:cNvPr id="31" name="Picture 30"/>
          <p:cNvPicPr>
            <a:picLocks noChangeAspect="1"/>
          </p:cNvPicPr>
          <p:nvPr/>
        </p:nvPicPr>
        <p:blipFill>
          <a:blip r:embed="rId6"/>
          <a:stretch>
            <a:fillRect/>
          </a:stretch>
        </p:blipFill>
        <p:spPr>
          <a:xfrm>
            <a:off x="4246880" y="1177925"/>
            <a:ext cx="7077075" cy="714375"/>
          </a:xfrm>
          <a:prstGeom prst="rect">
            <a:avLst/>
          </a:prstGeom>
        </p:spPr>
      </p:pic>
      <p:pic>
        <p:nvPicPr>
          <p:cNvPr id="32" name="Picture 31"/>
          <p:cNvPicPr>
            <a:picLocks noChangeAspect="1"/>
          </p:cNvPicPr>
          <p:nvPr/>
        </p:nvPicPr>
        <p:blipFill>
          <a:blip r:embed="rId7"/>
          <a:stretch>
            <a:fillRect/>
          </a:stretch>
        </p:blipFill>
        <p:spPr>
          <a:xfrm>
            <a:off x="4246880" y="2554605"/>
            <a:ext cx="7077075" cy="714375"/>
          </a:xfrm>
          <a:prstGeom prst="rect">
            <a:avLst/>
          </a:prstGeom>
        </p:spPr>
      </p:pic>
      <p:pic>
        <p:nvPicPr>
          <p:cNvPr id="33" name="Picture 32"/>
          <p:cNvPicPr>
            <a:picLocks noChangeAspect="1"/>
          </p:cNvPicPr>
          <p:nvPr/>
        </p:nvPicPr>
        <p:blipFill>
          <a:blip r:embed="rId8"/>
          <a:stretch>
            <a:fillRect/>
          </a:stretch>
        </p:blipFill>
        <p:spPr>
          <a:xfrm>
            <a:off x="4246880" y="4035425"/>
            <a:ext cx="7077075" cy="714375"/>
          </a:xfrm>
          <a:prstGeom prst="rect">
            <a:avLst/>
          </a:prstGeom>
        </p:spPr>
      </p:pic>
      <p:pic>
        <p:nvPicPr>
          <p:cNvPr id="34" name="Picture 33"/>
          <p:cNvPicPr>
            <a:picLocks noChangeAspect="1"/>
          </p:cNvPicPr>
          <p:nvPr/>
        </p:nvPicPr>
        <p:blipFill>
          <a:blip r:embed="rId9"/>
          <a:stretch>
            <a:fillRect/>
          </a:stretch>
        </p:blipFill>
        <p:spPr>
          <a:xfrm>
            <a:off x="1043940" y="344170"/>
            <a:ext cx="2571750" cy="1019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0" grpId="0" bldLvl="0" animBg="1"/>
      <p:bldP spid="2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09320" y="643842"/>
            <a:ext cx="10800080" cy="1323439"/>
          </a:xfrm>
          <a:prstGeom prst="rect">
            <a:avLst/>
          </a:prstGeom>
          <a:noFill/>
        </p:spPr>
        <p:txBody>
          <a:bodyPr wrap="square" rtlCol="0">
            <a:spAutoFit/>
          </a:bodyPr>
          <a:lstStyle/>
          <a:p>
            <a:pPr marL="0" lvl="1" algn="just">
              <a:lnSpc>
                <a:spcPct val="100000"/>
              </a:lnSpc>
              <a:buClrTx/>
              <a:buSzTx/>
              <a:buFontTx/>
            </a:pPr>
            <a:r>
              <a:rPr lang="en-GB" altLang="zh-CN" sz="4000" b="1" dirty="0">
                <a:latin typeface="Times New Roman" panose="02020603050405020304" charset="0"/>
                <a:ea typeface="inpin heiti" charset="-122"/>
                <a:cs typeface="Times New Roman" panose="02020603050405020304" charset="0"/>
                <a:sym typeface="+mn-ea"/>
              </a:rPr>
              <a:t>	</a:t>
            </a:r>
            <a:r>
              <a:rPr lang="zh-CN" altLang="en-US" sz="4000" b="1" dirty="0">
                <a:latin typeface="Times New Roman" panose="02020603050405020304" charset="0"/>
                <a:ea typeface="inpin heiti" charset="-122"/>
                <a:cs typeface="Times New Roman" panose="02020603050405020304" charset="0"/>
              </a:rPr>
              <a:t>Đây chỉ là một đoạn trong phần THÂN BÀI nhưng vẫn phải có câu </a:t>
            </a:r>
            <a:r>
              <a:rPr lang="zh-CN" altLang="en-US" sz="4000" b="1" dirty="0">
                <a:solidFill>
                  <a:srgbClr val="FF0000"/>
                </a:solidFill>
                <a:latin typeface="Times New Roman" panose="02020603050405020304" charset="0"/>
                <a:ea typeface="inpin heiti" charset="-122"/>
                <a:cs typeface="Times New Roman" panose="02020603050405020304" charset="0"/>
              </a:rPr>
              <a:t>mở đoạn</a:t>
            </a:r>
            <a:r>
              <a:rPr lang="zh-CN" altLang="en-US" sz="4000" b="1" dirty="0">
                <a:latin typeface="Times New Roman" panose="02020603050405020304" charset="0"/>
                <a:ea typeface="inpin heiti" charset="-122"/>
                <a:cs typeface="Times New Roman" panose="02020603050405020304" charset="0"/>
              </a:rPr>
              <a:t>, </a:t>
            </a:r>
            <a:r>
              <a:rPr lang="zh-CN" altLang="en-US" sz="4000" b="1" dirty="0">
                <a:solidFill>
                  <a:srgbClr val="FF0000"/>
                </a:solidFill>
                <a:latin typeface="Times New Roman" panose="02020603050405020304" charset="0"/>
                <a:ea typeface="inpin heiti" charset="-122"/>
                <a:cs typeface="Times New Roman" panose="02020603050405020304" charset="0"/>
              </a:rPr>
              <a:t>kết đoạn</a:t>
            </a:r>
            <a:r>
              <a:rPr lang="zh-CN" altLang="en-US" sz="4000" b="1" dirty="0">
                <a:latin typeface="Times New Roman" panose="02020603050405020304" charset="0"/>
                <a:ea typeface="inpin heiti" charset="-122"/>
                <a:cs typeface="Times New Roman" panose="02020603050405020304" charset="0"/>
              </a:rPr>
              <a:t>.</a:t>
            </a:r>
            <a:r>
              <a:rPr lang="en-GB" altLang="zh-CN" sz="4000" b="1" dirty="0">
                <a:latin typeface="Times New Roman" panose="02020603050405020304" charset="0"/>
                <a:ea typeface="inpin heiti" charset="-122"/>
                <a:cs typeface="Times New Roman" panose="02020603050405020304" charset="0"/>
              </a:rPr>
              <a:t>	</a:t>
            </a:r>
            <a:r>
              <a:rPr lang="zh-CN" altLang="en-US" sz="4000" b="1" dirty="0">
                <a:latin typeface="Times New Roman" panose="02020603050405020304" charset="0"/>
                <a:ea typeface="inpin heiti" charset="-122"/>
                <a:cs typeface="Times New Roman" panose="02020603050405020304" charset="0"/>
              </a:rPr>
              <a:t> </a:t>
            </a:r>
          </a:p>
        </p:txBody>
      </p:sp>
      <p:pic>
        <p:nvPicPr>
          <p:cNvPr id="29" name="图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2445" y="2626786"/>
            <a:ext cx="4117340" cy="4117340"/>
          </a:xfrm>
          <a:prstGeom prst="rect">
            <a:avLst/>
          </a:prstGeom>
        </p:spPr>
      </p:pic>
      <p:grpSp>
        <p:nvGrpSpPr>
          <p:cNvPr id="18" name="Group 17"/>
          <p:cNvGrpSpPr/>
          <p:nvPr/>
        </p:nvGrpSpPr>
        <p:grpSpPr>
          <a:xfrm>
            <a:off x="1541913" y="3348396"/>
            <a:ext cx="6038682" cy="1337060"/>
            <a:chOff x="5384298" y="3978951"/>
            <a:chExt cx="6038682" cy="1337060"/>
          </a:xfrm>
        </p:grpSpPr>
        <p:sp>
          <p:nvSpPr>
            <p:cNvPr id="6" name="椭圆 31"/>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7" name="图片 33"/>
            <p:cNvPicPr>
              <a:picLocks noChangeAspect="1"/>
            </p:cNvPicPr>
            <p:nvPr/>
          </p:nvPicPr>
          <p:blipFill>
            <a:blip r:embed="rId3"/>
            <a:stretch>
              <a:fillRect/>
            </a:stretch>
          </p:blipFill>
          <p:spPr>
            <a:xfrm>
              <a:off x="10649460" y="3978951"/>
              <a:ext cx="773520" cy="711544"/>
            </a:xfrm>
            <a:prstGeom prst="rect">
              <a:avLst/>
            </a:prstGeom>
          </p:spPr>
        </p:pic>
      </p:grpSp>
      <p:grpSp>
        <p:nvGrpSpPr>
          <p:cNvPr id="8" name="Group 7"/>
          <p:cNvGrpSpPr/>
          <p:nvPr/>
        </p:nvGrpSpPr>
        <p:grpSpPr>
          <a:xfrm>
            <a:off x="570865" y="4847590"/>
            <a:ext cx="7717155" cy="1337310"/>
            <a:chOff x="5384298" y="3978951"/>
            <a:chExt cx="6038682" cy="1337060"/>
          </a:xfrm>
        </p:grpSpPr>
        <p:sp>
          <p:nvSpPr>
            <p:cNvPr id="12" name="椭圆 31"/>
            <p:cNvSpPr/>
            <p:nvPr/>
          </p:nvSpPr>
          <p:spPr>
            <a:xfrm flipH="1">
              <a:off x="5384298" y="4380648"/>
              <a:ext cx="5832648" cy="9353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7" name="图片 33"/>
            <p:cNvPicPr>
              <a:picLocks noChangeAspect="1"/>
            </p:cNvPicPr>
            <p:nvPr/>
          </p:nvPicPr>
          <p:blipFill>
            <a:blip r:embed="rId3"/>
            <a:stretch>
              <a:fillRect/>
            </a:stretch>
          </p:blipFill>
          <p:spPr>
            <a:xfrm>
              <a:off x="10649460" y="3978951"/>
              <a:ext cx="773520" cy="711544"/>
            </a:xfrm>
            <a:prstGeom prst="rect">
              <a:avLst/>
            </a:prstGeom>
          </p:spPr>
        </p:pic>
      </p:grpSp>
      <p:pic>
        <p:nvPicPr>
          <p:cNvPr id="19" name="Picture 18"/>
          <p:cNvPicPr>
            <a:picLocks noChangeAspect="1"/>
          </p:cNvPicPr>
          <p:nvPr/>
        </p:nvPicPr>
        <p:blipFill>
          <a:blip r:embed="rId4"/>
          <a:stretch>
            <a:fillRect/>
          </a:stretch>
        </p:blipFill>
        <p:spPr>
          <a:xfrm>
            <a:off x="797560" y="2816860"/>
            <a:ext cx="3686175" cy="771525"/>
          </a:xfrm>
          <a:prstGeom prst="rect">
            <a:avLst/>
          </a:prstGeom>
        </p:spPr>
      </p:pic>
      <p:pic>
        <p:nvPicPr>
          <p:cNvPr id="20" name="Picture 19"/>
          <p:cNvPicPr>
            <a:picLocks noChangeAspect="1"/>
          </p:cNvPicPr>
          <p:nvPr/>
        </p:nvPicPr>
        <p:blipFill>
          <a:blip r:embed="rId5"/>
          <a:stretch>
            <a:fillRect/>
          </a:stretch>
        </p:blipFill>
        <p:spPr>
          <a:xfrm>
            <a:off x="2910205" y="3860800"/>
            <a:ext cx="3095625" cy="714375"/>
          </a:xfrm>
          <a:prstGeom prst="rect">
            <a:avLst/>
          </a:prstGeom>
        </p:spPr>
      </p:pic>
      <p:pic>
        <p:nvPicPr>
          <p:cNvPr id="21" name="Picture 20"/>
          <p:cNvPicPr>
            <a:picLocks noChangeAspect="1"/>
          </p:cNvPicPr>
          <p:nvPr/>
        </p:nvPicPr>
        <p:blipFill>
          <a:blip r:embed="rId6"/>
          <a:stretch>
            <a:fillRect/>
          </a:stretch>
        </p:blipFill>
        <p:spPr>
          <a:xfrm>
            <a:off x="1222375" y="5360035"/>
            <a:ext cx="5838825" cy="714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stretch>
            <a:fillRect/>
          </a:stretch>
        </p:blipFill>
        <p:spPr>
          <a:xfrm>
            <a:off x="480695" y="304800"/>
            <a:ext cx="5462905" cy="3124200"/>
          </a:xfrm>
          <a:prstGeom prst="rect">
            <a:avLst/>
          </a:prstGeom>
          <a:noFill/>
          <a:ln w="9525">
            <a:noFill/>
          </a:ln>
        </p:spPr>
      </p:pic>
      <p:pic>
        <p:nvPicPr>
          <p:cNvPr id="14339" name="Picture 2"/>
          <p:cNvPicPr>
            <a:picLocks noChangeAspect="1"/>
          </p:cNvPicPr>
          <p:nvPr/>
        </p:nvPicPr>
        <p:blipFill>
          <a:blip r:embed="rId3"/>
          <a:stretch>
            <a:fillRect/>
          </a:stretch>
        </p:blipFill>
        <p:spPr>
          <a:xfrm>
            <a:off x="493395" y="3505200"/>
            <a:ext cx="5462905" cy="3199130"/>
          </a:xfrm>
          <a:prstGeom prst="rect">
            <a:avLst/>
          </a:prstGeom>
          <a:noFill/>
          <a:ln w="9525">
            <a:noFill/>
          </a:ln>
        </p:spPr>
      </p:pic>
      <p:pic>
        <p:nvPicPr>
          <p:cNvPr id="14340" name="Picture 3"/>
          <p:cNvPicPr>
            <a:picLocks noChangeAspect="1"/>
          </p:cNvPicPr>
          <p:nvPr/>
        </p:nvPicPr>
        <p:blipFill>
          <a:blip r:embed="rId4"/>
          <a:stretch>
            <a:fillRect/>
          </a:stretch>
        </p:blipFill>
        <p:spPr>
          <a:xfrm>
            <a:off x="6324600" y="3505200"/>
            <a:ext cx="5388610" cy="3199130"/>
          </a:xfrm>
          <a:prstGeom prst="rect">
            <a:avLst/>
          </a:prstGeom>
          <a:noFill/>
          <a:ln w="9525">
            <a:noFill/>
          </a:ln>
        </p:spPr>
      </p:pic>
      <p:pic>
        <p:nvPicPr>
          <p:cNvPr id="14341" name="Picture 4"/>
          <p:cNvPicPr>
            <a:picLocks noChangeAspect="1"/>
          </p:cNvPicPr>
          <p:nvPr/>
        </p:nvPicPr>
        <p:blipFill>
          <a:blip r:embed="rId5"/>
          <a:stretch>
            <a:fillRect/>
          </a:stretch>
        </p:blipFill>
        <p:spPr>
          <a:xfrm>
            <a:off x="6324600" y="304800"/>
            <a:ext cx="5388610" cy="3124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circle(in)">
                                      <p:cBhvr>
                                        <p:cTn id="12" dur="2000"/>
                                        <p:tgtEl>
                                          <p:spTgt spid="1434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circle(in)">
                                      <p:cBhvr>
                                        <p:cTn id="17" dur="20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circle(in)">
                                      <p:cBhvr>
                                        <p:cTn id="22"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7" descr="duong-pho-sai-gon1"/>
          <p:cNvPicPr>
            <a:picLocks noChangeAspect="1"/>
          </p:cNvPicPr>
          <p:nvPr/>
        </p:nvPicPr>
        <p:blipFill>
          <a:blip r:embed="rId2"/>
          <a:srcRect b="9862"/>
          <a:stretch>
            <a:fillRect/>
          </a:stretch>
        </p:blipFill>
        <p:spPr>
          <a:xfrm>
            <a:off x="360045" y="2004060"/>
            <a:ext cx="6828790" cy="4447540"/>
          </a:xfrm>
          <a:prstGeom prst="rect">
            <a:avLst/>
          </a:prstGeom>
          <a:noFill/>
          <a:ln w="9525">
            <a:noFill/>
          </a:ln>
        </p:spPr>
      </p:pic>
      <p:pic>
        <p:nvPicPr>
          <p:cNvPr id="15366" name="Picture 9" descr="ImageView"/>
          <p:cNvPicPr>
            <a:picLocks noChangeAspect="1"/>
          </p:cNvPicPr>
          <p:nvPr/>
        </p:nvPicPr>
        <p:blipFill>
          <a:blip r:embed="rId3"/>
          <a:stretch>
            <a:fillRect/>
          </a:stretch>
        </p:blipFill>
        <p:spPr>
          <a:xfrm>
            <a:off x="7335520" y="506730"/>
            <a:ext cx="4480560" cy="30276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1000" fill="hold"/>
                                        <p:tgtEl>
                                          <p:spTgt spid="15365"/>
                                        </p:tgtEl>
                                        <p:attrNameLst>
                                          <p:attrName>ppt_w</p:attrName>
                                        </p:attrNameLst>
                                      </p:cBhvr>
                                      <p:tavLst>
                                        <p:tav tm="0">
                                          <p:val>
                                            <p:strVal val="#ppt_w*0.70"/>
                                          </p:val>
                                        </p:tav>
                                        <p:tav tm="100000">
                                          <p:val>
                                            <p:strVal val="#ppt_w"/>
                                          </p:val>
                                        </p:tav>
                                      </p:tavLst>
                                    </p:anim>
                                    <p:anim calcmode="lin" valueType="num">
                                      <p:cBhvr>
                                        <p:cTn id="8" dur="1000" fill="hold"/>
                                        <p:tgtEl>
                                          <p:spTgt spid="15365"/>
                                        </p:tgtEl>
                                        <p:attrNameLst>
                                          <p:attrName>ppt_h</p:attrName>
                                        </p:attrNameLst>
                                      </p:cBhvr>
                                      <p:tavLst>
                                        <p:tav tm="0">
                                          <p:val>
                                            <p:strVal val="#ppt_h"/>
                                          </p:val>
                                        </p:tav>
                                        <p:tav tm="100000">
                                          <p:val>
                                            <p:strVal val="#ppt_h"/>
                                          </p:val>
                                        </p:tav>
                                      </p:tavLst>
                                    </p:anim>
                                    <p:animEffect transition="in" filter="fade">
                                      <p:cBhvr>
                                        <p:cTn id="9" dur="10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366"/>
                                        </p:tgtEl>
                                        <p:attrNameLst>
                                          <p:attrName>style.visibility</p:attrName>
                                        </p:attrNameLst>
                                      </p:cBhvr>
                                      <p:to>
                                        <p:strVal val="visible"/>
                                      </p:to>
                                    </p:set>
                                    <p:anim calcmode="lin" valueType="num">
                                      <p:cBhvr>
                                        <p:cTn id="14" dur="1000" fill="hold"/>
                                        <p:tgtEl>
                                          <p:spTgt spid="15366"/>
                                        </p:tgtEl>
                                        <p:attrNameLst>
                                          <p:attrName>ppt_w</p:attrName>
                                        </p:attrNameLst>
                                      </p:cBhvr>
                                      <p:tavLst>
                                        <p:tav tm="0">
                                          <p:val>
                                            <p:strVal val="#ppt_w*0.70"/>
                                          </p:val>
                                        </p:tav>
                                        <p:tav tm="100000">
                                          <p:val>
                                            <p:strVal val="#ppt_w"/>
                                          </p:val>
                                        </p:tav>
                                      </p:tavLst>
                                    </p:anim>
                                    <p:anim calcmode="lin" valueType="num">
                                      <p:cBhvr>
                                        <p:cTn id="15" dur="1000" fill="hold"/>
                                        <p:tgtEl>
                                          <p:spTgt spid="15366"/>
                                        </p:tgtEl>
                                        <p:attrNameLst>
                                          <p:attrName>ppt_h</p:attrName>
                                        </p:attrNameLst>
                                      </p:cBhvr>
                                      <p:tavLst>
                                        <p:tav tm="0">
                                          <p:val>
                                            <p:strVal val="#ppt_h"/>
                                          </p:val>
                                        </p:tav>
                                        <p:tav tm="100000">
                                          <p:val>
                                            <p:strVal val="#ppt_h"/>
                                          </p:val>
                                        </p:tav>
                                      </p:tavLst>
                                    </p:anim>
                                    <p:animEffect transition="in" filter="fade">
                                      <p:cBhvr>
                                        <p:cTn id="16"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z2742752086101_65f3becc218e7be44f40dc36c6d8b16f"/>
          <p:cNvPicPr>
            <a:picLocks noChangeAspect="1"/>
          </p:cNvPicPr>
          <p:nvPr/>
        </p:nvPicPr>
        <p:blipFill>
          <a:blip r:embed="rId2">
            <a:clrChange>
              <a:clrFrom>
                <a:srgbClr val="FDFFEA">
                  <a:alpha val="100000"/>
                </a:srgbClr>
              </a:clrFrom>
              <a:clrTo>
                <a:srgbClr val="FDFFEA">
                  <a:alpha val="100000"/>
                  <a:alpha val="0"/>
                </a:srgbClr>
              </a:clrTo>
            </a:clrChange>
          </a:blip>
          <a:srcRect t="12649"/>
          <a:stretch>
            <a:fillRect/>
          </a:stretch>
        </p:blipFill>
        <p:spPr>
          <a:xfrm>
            <a:off x="334010" y="984885"/>
            <a:ext cx="11523980" cy="5731510"/>
          </a:xfrm>
          <a:prstGeom prst="rect">
            <a:avLst/>
          </a:prstGeom>
        </p:spPr>
      </p:pic>
      <p:sp>
        <p:nvSpPr>
          <p:cNvPr id="2" name="Rectangles 1"/>
          <p:cNvSpPr/>
          <p:nvPr/>
        </p:nvSpPr>
        <p:spPr>
          <a:xfrm>
            <a:off x="511175" y="154940"/>
            <a:ext cx="11168380" cy="829945"/>
          </a:xfrm>
          <a:prstGeom prst="rect">
            <a:avLst/>
          </a:prstGeom>
          <a:noFill/>
          <a:ln>
            <a:noFill/>
          </a:ln>
        </p:spPr>
        <p:txBody>
          <a:bodyPr wrap="square" rtlCol="0" anchor="t">
            <a:spAutoFit/>
          </a:bodyPr>
          <a:lstStyle/>
          <a:p>
            <a:pPr algn="ctr"/>
            <a:r>
              <a:rPr lang="en-GB" altLang="en-US" sz="4800" b="1">
                <a:solidFill>
                  <a:schemeClr val="accent1">
                    <a:lumMod val="75000"/>
                  </a:schemeClr>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Em hãy nêu cấu tạo bài văn tả cảnh?</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stretch>
            <a:fillRect/>
          </a:stretch>
        </p:blipFill>
        <p:spPr>
          <a:xfrm>
            <a:off x="396240" y="4335145"/>
            <a:ext cx="3074035" cy="2348865"/>
          </a:xfrm>
          <a:prstGeom prst="rect">
            <a:avLst/>
          </a:prstGeom>
          <a:noFill/>
          <a:ln w="9525">
            <a:noFill/>
          </a:ln>
        </p:spPr>
      </p:pic>
      <p:pic>
        <p:nvPicPr>
          <p:cNvPr id="16387" name="Picture 2"/>
          <p:cNvPicPr>
            <a:picLocks noChangeAspect="1"/>
          </p:cNvPicPr>
          <p:nvPr/>
        </p:nvPicPr>
        <p:blipFill>
          <a:blip r:embed="rId3"/>
          <a:stretch>
            <a:fillRect/>
          </a:stretch>
        </p:blipFill>
        <p:spPr>
          <a:xfrm>
            <a:off x="396240" y="848995"/>
            <a:ext cx="5683250" cy="3497580"/>
          </a:xfrm>
          <a:prstGeom prst="rect">
            <a:avLst/>
          </a:prstGeom>
          <a:noFill/>
          <a:ln w="9525">
            <a:noFill/>
          </a:ln>
        </p:spPr>
      </p:pic>
      <p:pic>
        <p:nvPicPr>
          <p:cNvPr id="16388" name="Picture 3"/>
          <p:cNvPicPr>
            <a:picLocks noChangeAspect="1"/>
          </p:cNvPicPr>
          <p:nvPr/>
        </p:nvPicPr>
        <p:blipFill>
          <a:blip r:embed="rId4"/>
          <a:stretch>
            <a:fillRect/>
          </a:stretch>
        </p:blipFill>
        <p:spPr>
          <a:xfrm>
            <a:off x="6173470" y="848995"/>
            <a:ext cx="5010785" cy="3486150"/>
          </a:xfrm>
          <a:prstGeom prst="rect">
            <a:avLst/>
          </a:prstGeom>
          <a:noFill/>
          <a:ln w="9525">
            <a:noFill/>
          </a:ln>
        </p:spPr>
      </p:pic>
      <p:sp>
        <p:nvSpPr>
          <p:cNvPr id="16389" name="Rectangle 4"/>
          <p:cNvSpPr/>
          <p:nvPr/>
        </p:nvSpPr>
        <p:spPr>
          <a:xfrm>
            <a:off x="4149725" y="4725035"/>
            <a:ext cx="7419975" cy="17532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sz="5400" b="1" i="1" dirty="0">
                <a:solidFill>
                  <a:srgbClr val="FF0000"/>
                </a:solidFill>
                <a:latin typeface="Times New Roman" panose="02020603050405020304" charset="0"/>
                <a:cs typeface="Times New Roman" panose="02020603050405020304" charset="0"/>
              </a:rPr>
              <a:t>Đường phố </a:t>
            </a:r>
          </a:p>
          <a:p>
            <a:pPr marL="0" lvl="0" indent="0">
              <a:spcBef>
                <a:spcPct val="0"/>
              </a:spcBef>
              <a:buNone/>
            </a:pPr>
            <a:r>
              <a:rPr sz="5400" b="1" i="1" dirty="0">
                <a:solidFill>
                  <a:srgbClr val="FF0000"/>
                </a:solidFill>
                <a:latin typeface="Times New Roman" panose="02020603050405020304" charset="0"/>
                <a:cs typeface="Times New Roman" panose="02020603050405020304" charset="0"/>
              </a:rPr>
              <a:t>buổi sáng mùa covid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plus(in)">
                                      <p:cBhvr>
                                        <p:cTn id="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8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54647" y="181957"/>
            <a:ext cx="11482705" cy="6494085"/>
          </a:xfrm>
          <a:prstGeom prst="rect">
            <a:avLst/>
          </a:prstGeom>
          <a:noFill/>
        </p:spPr>
        <p:txBody>
          <a:bodyPr wrap="square" rtlCol="0" anchor="t">
            <a:spAutoFit/>
          </a:bodyPr>
          <a:lstStyle/>
          <a:p>
            <a:pPr algn="just"/>
            <a:r>
              <a:rPr lang="en-GB" altLang="en-US" sz="2600" b="1">
                <a:latin typeface="Times New Roman" panose="02020603050405020304" charset="0"/>
                <a:cs typeface="Times New Roman" panose="02020603050405020304" charset="0"/>
              </a:rPr>
              <a:t>	</a:t>
            </a:r>
            <a:r>
              <a:rPr lang="en-GB" altLang="en-US" sz="2600" b="1">
                <a:solidFill>
                  <a:srgbClr val="FF0000"/>
                </a:solidFill>
                <a:latin typeface="Times New Roman" panose="02020603050405020304" charset="0"/>
                <a:cs typeface="Times New Roman" panose="02020603050405020304" charset="0"/>
              </a:rPr>
              <a:t>Một ngày mới lại bắt đầu.</a:t>
            </a:r>
            <a:r>
              <a:rPr lang="en-GB" altLang="en-US" sz="2600" b="1">
                <a:latin typeface="Times New Roman" panose="02020603050405020304" charset="0"/>
                <a:cs typeface="Times New Roman" panose="02020603050405020304" charset="0"/>
              </a:rPr>
              <a:t> Mặt trời dần dần hiện lên sau mấy dãy nhà cao tầng và bắt đầu chiếu ánh nắng dịu nhẹ của buổi sớm mai. Cả một khoảng không rộng lớn đang từ từ chuyển sắc. Thay thế cho màn đêm mờ ảo là ánh sáng hồng tươi đang lan tràn khắp không gian, cùng với ánh sáng, không khí cũng đang vận động. Nó trở nên nhẹ và trong, mát rượi, kích thích vào từng thớ thịt, khiến con người ta cảm thấy khoan khoái lạ thường. Bên dưới kia, hàng cây xanh cũng vừa tỉnh giấc, đang khẽ rùng mình. Trên những chiếc lá ướt đẫm hơi sương là những chú sâu còn ngái ngủ, khẽ cuộn tròn người trong lá chưa chịu chào đón bình minh. Những chú chim chăm chỉ hơn đã dậy từ rất lâu và đang cất lên những khúc ca chào đón ngày mới. Theo tiếng chim ca, những tia nắng vàng tươi cũng bắt đầu nhảy múa hát ca trên nhũng con đường. Không gian không còn yên tĩnh mà chuyển dần sang huyên náo rộn ràng. Đó là tiếng nói cười rộn rã của những cô cậu học trò đang rảo bước tới trường, là tiếng động cơ xe máy và tiếng còi tàu buổi sớm. </a:t>
            </a:r>
            <a:r>
              <a:rPr lang="en-GB" altLang="en-US" sz="2600" b="1">
                <a:solidFill>
                  <a:srgbClr val="FF0000"/>
                </a:solidFill>
                <a:latin typeface="Times New Roman" panose="02020603050405020304" charset="0"/>
                <a:cs typeface="Times New Roman" panose="02020603050405020304" charset="0"/>
              </a:rPr>
              <a:t>Tất cả dường như đã bừng tỉnh để bắt đầu một ngày lao động mới.</a:t>
            </a:r>
          </a:p>
          <a:p>
            <a:pPr algn="just"/>
            <a:r>
              <a:rPr lang="en-GB" altLang="en-US" sz="2600" b="1">
                <a:solidFill>
                  <a:srgbClr val="FF0000"/>
                </a:solidFill>
                <a:latin typeface="Times New Roman" panose="02020603050405020304" charset="0"/>
                <a:cs typeface="Times New Roman" panose="02020603050405020304" charset="0"/>
              </a:rPr>
              <a:t>                                                                                </a:t>
            </a:r>
            <a:r>
              <a:rPr lang="en-GB" altLang="en-US" sz="2600" b="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(Sưu tầm)</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0" y="942340"/>
            <a:ext cx="11937365" cy="5240655"/>
          </a:xfrm>
          <a:prstGeom prst="rect">
            <a:avLst/>
          </a:prstGeom>
        </p:spPr>
      </p:pic>
      <p:pic>
        <p:nvPicPr>
          <p:cNvPr id="3" name="Picture 2"/>
          <p:cNvPicPr>
            <a:picLocks noChangeAspect="1"/>
          </p:cNvPicPr>
          <p:nvPr/>
        </p:nvPicPr>
        <p:blipFill>
          <a:blip r:embed="rId3"/>
          <a:stretch>
            <a:fillRect/>
          </a:stretch>
        </p:blipFill>
        <p:spPr>
          <a:xfrm>
            <a:off x="2333625" y="2457450"/>
            <a:ext cx="7524750" cy="1943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012777" y="1760643"/>
            <a:ext cx="4166447" cy="3169285"/>
          </a:xfrm>
          <a:prstGeom prst="rect">
            <a:avLst/>
          </a:prstGeom>
          <a:noFill/>
          <a:ln w="9525">
            <a:noFill/>
          </a:ln>
        </p:spPr>
        <p:txBody>
          <a:bodyPr wrap="square">
            <a:spAutoFit/>
          </a:bodyPr>
          <a:lstStyle/>
          <a:p>
            <a:pPr algn="ctr" fontAlgn="auto">
              <a:spcBef>
                <a:spcPts val="0"/>
              </a:spcBef>
              <a:spcAft>
                <a:spcPts val="0"/>
              </a:spcAft>
              <a:defRPr/>
            </a:pPr>
            <a:r>
              <a:rPr lang="en-GB" altLang="en-US" sz="4000" b="1" dirty="0" err="1">
                <a:latin typeface="Times New Roman" panose="02020603050405020304" charset="0"/>
                <a:cs typeface="Times New Roman" panose="02020603050405020304" charset="0"/>
                <a:sym typeface="+mn-ea"/>
              </a:rPr>
              <a:t>Em hãy chia sẻ</a:t>
            </a:r>
          </a:p>
          <a:p>
            <a:pPr algn="ctr" fontAlgn="auto">
              <a:spcBef>
                <a:spcPts val="0"/>
              </a:spcBef>
              <a:spcAft>
                <a:spcPts val="0"/>
              </a:spcAft>
              <a:defRPr/>
            </a:pPr>
            <a:r>
              <a:rPr lang="en-GB" altLang="en-US" sz="4000" b="1" dirty="0" err="1">
                <a:latin typeface="Times New Roman" panose="02020603050405020304" charset="0"/>
                <a:cs typeface="Times New Roman" panose="02020603050405020304" charset="0"/>
                <a:sym typeface="+mn-ea"/>
              </a:rPr>
              <a:t>với bạn dàn ý </a:t>
            </a:r>
          </a:p>
          <a:p>
            <a:pPr algn="ctr" fontAlgn="auto">
              <a:spcBef>
                <a:spcPts val="0"/>
              </a:spcBef>
              <a:spcAft>
                <a:spcPts val="0"/>
              </a:spcAft>
              <a:defRPr/>
            </a:pPr>
            <a:r>
              <a:rPr lang="en-GB" altLang="en-US" sz="4000" b="1" dirty="0" err="1">
                <a:latin typeface="Times New Roman" panose="02020603050405020304" charset="0"/>
                <a:cs typeface="Times New Roman" panose="02020603050405020304" charset="0"/>
                <a:sym typeface="+mn-ea"/>
              </a:rPr>
              <a:t>bài văn tả cảnh</a:t>
            </a:r>
            <a:r>
              <a:rPr lang="en-US" sz="4000" b="1" dirty="0">
                <a:latin typeface="Times New Roman" panose="02020603050405020304" charset="0"/>
                <a:cs typeface="Times New Roman" panose="02020603050405020304" charset="0"/>
                <a:sym typeface="+mn-ea"/>
              </a:rPr>
              <a:t> </a:t>
            </a:r>
            <a:r>
              <a:rPr lang="en-GB" altLang="en-US" sz="4000" b="1" dirty="0">
                <a:latin typeface="Times New Roman" panose="02020603050405020304" charset="0"/>
                <a:cs typeface="Times New Roman" panose="02020603050405020304" charset="0"/>
                <a:sym typeface="+mn-ea"/>
              </a:rPr>
              <a:t>của mình ở tiết học trước nhé!</a:t>
            </a:r>
          </a:p>
        </p:txBody>
      </p:sp>
    </p:spTree>
  </p:cSld>
  <p:clrMapOvr>
    <a:masterClrMapping/>
  </p:clrMapOvr>
  <mc:AlternateContent xmlns:mc="http://schemas.openxmlformats.org/markup-compatibility/2006" xmlns:p14="http://schemas.microsoft.com/office/powerpoint/2010/main">
    <mc:Choice Requires="p14">
      <p:transition spd="slow" p14:dur="1600" advClick="0">
        <p14:conveyor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clrChange>
              <a:clrFrom>
                <a:srgbClr val="EEEEEE">
                  <a:alpha val="100000"/>
                </a:srgbClr>
              </a:clrFrom>
              <a:clrTo>
                <a:srgbClr val="EEEEEE">
                  <a:alpha val="100000"/>
                  <a:alpha val="0"/>
                </a:srgbClr>
              </a:clrTo>
            </a:clrChange>
          </a:blip>
          <a:stretch>
            <a:fillRect/>
          </a:stretch>
        </a:blip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t="24448" b="26660"/>
          <a:stretch>
            <a:fillRect/>
          </a:stretch>
        </p:blipFill>
        <p:spPr>
          <a:xfrm>
            <a:off x="2708103" y="1390474"/>
            <a:ext cx="7342243" cy="3885960"/>
          </a:xfrm>
          <a:prstGeom prst="rect">
            <a:avLst/>
          </a:prstGeom>
        </p:spPr>
      </p:pic>
      <p:pic>
        <p:nvPicPr>
          <p:cNvPr id="6" name="Picture 6"/>
          <p:cNvPicPr>
            <a:picLocks noChangeAspect="1"/>
          </p:cNvPicPr>
          <p:nvPr/>
        </p:nvPicPr>
        <p:blipFill>
          <a:blip r:embed="rId4"/>
          <a:srcRect t="46321"/>
          <a:stretch>
            <a:fillRect/>
          </a:stretch>
        </p:blipFill>
        <p:spPr>
          <a:xfrm>
            <a:off x="1791114" y="1664117"/>
            <a:ext cx="8609773" cy="3529767"/>
          </a:xfrm>
          <a:prstGeom prst="rect">
            <a:avLst/>
          </a:prstGeom>
        </p:spPr>
      </p:pic>
      <p:pic>
        <p:nvPicPr>
          <p:cNvPr id="4" name="Picture 8"/>
          <p:cNvPicPr>
            <a:picLocks noChangeAspect="1"/>
          </p:cNvPicPr>
          <p:nvPr/>
        </p:nvPicPr>
        <p:blipFill>
          <a:blip r:embed="rId5"/>
          <a:srcRect/>
          <a:stretch>
            <a:fillRect/>
          </a:stretch>
        </p:blipFill>
        <p:spPr>
          <a:xfrm>
            <a:off x="4386835" y="1110361"/>
            <a:ext cx="3418329" cy="611026"/>
          </a:xfrm>
          <a:prstGeom prst="rect">
            <a:avLst/>
          </a:prstGeom>
        </p:spPr>
      </p:pic>
      <p:pic>
        <p:nvPicPr>
          <p:cNvPr id="10" name="Picture 9"/>
          <p:cNvPicPr>
            <a:picLocks noChangeAspect="1"/>
          </p:cNvPicPr>
          <p:nvPr/>
        </p:nvPicPr>
        <p:blipFill>
          <a:blip r:embed="rId6"/>
          <a:srcRect l="28388"/>
          <a:stretch>
            <a:fillRect/>
          </a:stretch>
        </p:blipFill>
        <p:spPr>
          <a:xfrm rot="-5325461">
            <a:off x="735585" y="3185444"/>
            <a:ext cx="2447929" cy="487112"/>
          </a:xfrm>
          <a:prstGeom prst="rect">
            <a:avLst/>
          </a:prstGeom>
        </p:spPr>
      </p:pic>
      <p:pic>
        <p:nvPicPr>
          <p:cNvPr id="12" name="Picture 10"/>
          <p:cNvPicPr>
            <a:picLocks noChangeAspect="1"/>
          </p:cNvPicPr>
          <p:nvPr/>
        </p:nvPicPr>
        <p:blipFill>
          <a:blip r:embed="rId7"/>
          <a:srcRect/>
          <a:stretch>
            <a:fillRect/>
          </a:stretch>
        </p:blipFill>
        <p:spPr>
          <a:xfrm>
            <a:off x="4851400" y="5018101"/>
            <a:ext cx="3418329" cy="478566"/>
          </a:xfrm>
          <a:prstGeom prst="rect">
            <a:avLst/>
          </a:prstGeom>
        </p:spPr>
      </p:pic>
      <p:pic>
        <p:nvPicPr>
          <p:cNvPr id="13" name="Picture 11"/>
          <p:cNvPicPr>
            <a:picLocks noChangeAspect="1"/>
          </p:cNvPicPr>
          <p:nvPr/>
        </p:nvPicPr>
        <p:blipFill>
          <a:blip r:embed="rId8"/>
          <a:srcRect/>
          <a:stretch>
            <a:fillRect/>
          </a:stretch>
        </p:blipFill>
        <p:spPr>
          <a:xfrm>
            <a:off x="10050345" y="2200043"/>
            <a:ext cx="523282" cy="2262842"/>
          </a:xfrm>
          <a:prstGeom prst="rect">
            <a:avLst/>
          </a:prstGeom>
        </p:spPr>
      </p:pic>
      <p:sp>
        <p:nvSpPr>
          <p:cNvPr id="19" name="文本框 18"/>
          <p:cNvSpPr txBox="1"/>
          <p:nvPr/>
        </p:nvSpPr>
        <p:spPr>
          <a:xfrm>
            <a:off x="2555875" y="3141345"/>
            <a:ext cx="7493635" cy="1445260"/>
          </a:xfrm>
          <a:prstGeom prst="rect">
            <a:avLst/>
          </a:prstGeom>
          <a:noFill/>
        </p:spPr>
        <p:txBody>
          <a:bodyPr wrap="square" rtlCol="0">
            <a:spAutoFit/>
          </a:bodyPr>
          <a:lstStyle/>
          <a:p>
            <a:pPr algn="l">
              <a:lnSpc>
                <a:spcPct val="100000"/>
              </a:lnSpc>
            </a:pPr>
            <a:r>
              <a:rPr sz="4400" b="1" dirty="0">
                <a:latin typeface="Times New Roman" panose="02020603050405020304" charset="0"/>
                <a:ea typeface="inpin heiti" charset="-122"/>
                <a:cs typeface="Times New Roman" panose="02020603050405020304" charset="0"/>
              </a:rPr>
              <a:t>Tìm những hình ảnh em thích trong mỗi bài văn dưới đây:</a:t>
            </a:r>
          </a:p>
        </p:txBody>
      </p:sp>
      <p:pic>
        <p:nvPicPr>
          <p:cNvPr id="8"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00000">
            <a:off x="7599680" y="2243455"/>
            <a:ext cx="806824" cy="806824"/>
          </a:xfrm>
          <a:prstGeom prst="rect">
            <a:avLst/>
          </a:prstGeom>
        </p:spPr>
      </p:pic>
      <p:pic>
        <p:nvPicPr>
          <p:cNvPr id="9"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0000">
            <a:off x="3778885" y="2578100"/>
            <a:ext cx="3719195" cy="433705"/>
          </a:xfrm>
          <a:prstGeom prst="rect">
            <a:avLst/>
          </a:prstGeom>
        </p:spPr>
      </p:pic>
      <p:sp>
        <p:nvSpPr>
          <p:cNvPr id="3" name="Text Box 2"/>
          <p:cNvSpPr txBox="1"/>
          <p:nvPr/>
        </p:nvSpPr>
        <p:spPr>
          <a:xfrm>
            <a:off x="5565140" y="1947545"/>
            <a:ext cx="1520825" cy="829945"/>
          </a:xfrm>
          <a:prstGeom prst="rect">
            <a:avLst/>
          </a:prstGeom>
          <a:noFill/>
        </p:spPr>
        <p:txBody>
          <a:bodyPr wrap="none" rtlCol="0" anchor="t">
            <a:spAutoFit/>
          </a:bodyPr>
          <a:lstStyle/>
          <a:p>
            <a:r>
              <a:rPr lang="en-GB" sz="4800" b="1" dirty="0">
                <a:solidFill>
                  <a:srgbClr val="FF0000"/>
                </a:solidFill>
                <a:latin typeface="Times New Roman" panose="02020603050405020304" charset="0"/>
                <a:ea typeface="inpin heiti" charset="-122"/>
                <a:cs typeface="Times New Roman" panose="02020603050405020304" charset="0"/>
                <a:sym typeface="+mn-ea"/>
              </a:rPr>
              <a:t>Bài 1</a:t>
            </a:r>
            <a:endParaRPr lang="en-GB" altLang="en-US" sz="4800" b="1" dirty="0">
              <a:solidFill>
                <a:srgbClr val="FF0000"/>
              </a:solidFill>
              <a:latin typeface="Times New Roman" panose="02020603050405020304" charset="0"/>
              <a:ea typeface="inpin heiti" charset="-122"/>
              <a:cs typeface="Times New Roman" panose="02020603050405020304" charset="0"/>
              <a:sym typeface="+mn-ea"/>
            </a:endParaRPr>
          </a:p>
        </p:txBody>
      </p:sp>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895090"/>
            <a:ext cx="3084195" cy="25704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205" y="556260"/>
            <a:ext cx="806824" cy="8068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 y="1250950"/>
            <a:ext cx="2803525" cy="362585"/>
          </a:xfrm>
          <a:prstGeom prst="rect">
            <a:avLst/>
          </a:prstGeom>
        </p:spPr>
      </p:pic>
      <p:sp>
        <p:nvSpPr>
          <p:cNvPr id="9" name="任意多边形 34"/>
          <p:cNvSpPr/>
          <p:nvPr/>
        </p:nvSpPr>
        <p:spPr bwMode="auto">
          <a:xfrm flipH="1">
            <a:off x="3537585" y="1857375"/>
            <a:ext cx="5017770" cy="1296670"/>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CD5B5"/>
          </a:solidFill>
          <a:ln>
            <a:noFill/>
          </a:ln>
        </p:spPr>
        <p:txBody>
          <a:bodyPr anchor="ctr"/>
          <a:lstStyle/>
          <a:p>
            <a:endParaRPr lang="zh-CN" altLang="en-US" dirty="0">
              <a:latin typeface="Times New Roman" panose="02020603050405020304" charset="0"/>
              <a:ea typeface="inpin heiti" charset="-122"/>
              <a:cs typeface="Times New Roman" panose="02020603050405020304" charset="0"/>
            </a:endParaRPr>
          </a:p>
        </p:txBody>
      </p:sp>
      <p:sp>
        <p:nvSpPr>
          <p:cNvPr id="10" name="任意多边形 35"/>
          <p:cNvSpPr/>
          <p:nvPr/>
        </p:nvSpPr>
        <p:spPr bwMode="auto">
          <a:xfrm flipH="1">
            <a:off x="2806700" y="3420745"/>
            <a:ext cx="5748655" cy="1296035"/>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AC090"/>
          </a:solidFill>
          <a:ln>
            <a:noFill/>
          </a:ln>
        </p:spPr>
        <p:txBody>
          <a:bodyPr anchor="ctr"/>
          <a:lstStyle/>
          <a:p>
            <a:endParaRPr lang="zh-CN" altLang="en-US" dirty="0">
              <a:latin typeface="Times New Roman" panose="02020603050405020304" charset="0"/>
              <a:ea typeface="inpin heiti" charset="-122"/>
              <a:cs typeface="Times New Roman" panose="02020603050405020304" charset="0"/>
            </a:endParaRPr>
          </a:p>
        </p:txBody>
      </p:sp>
      <p:sp>
        <p:nvSpPr>
          <p:cNvPr id="11" name="任意多边形 36"/>
          <p:cNvSpPr/>
          <p:nvPr/>
        </p:nvSpPr>
        <p:spPr bwMode="auto">
          <a:xfrm flipH="1">
            <a:off x="2225675" y="4937125"/>
            <a:ext cx="6329680" cy="1296670"/>
          </a:xfrm>
          <a:custGeom>
            <a:avLst/>
            <a:gdLst>
              <a:gd name="T0" fmla="*/ 462526 w 4736306"/>
              <a:gd name="T1" fmla="*/ 0 h 925514"/>
              <a:gd name="T2" fmla="*/ 519645 w 4736306"/>
              <a:gd name="T3" fmla="*/ 5761 h 925514"/>
              <a:gd name="T4" fmla="*/ 519645 w 4736306"/>
              <a:gd name="T5" fmla="*/ 0 h 925514"/>
              <a:gd name="T6" fmla="*/ 4733927 w 4736306"/>
              <a:gd name="T7" fmla="*/ 0 h 925514"/>
              <a:gd name="T8" fmla="*/ 4733927 w 4736306"/>
              <a:gd name="T9" fmla="*/ 925511 h 925514"/>
              <a:gd name="T10" fmla="*/ 519645 w 4736306"/>
              <a:gd name="T11" fmla="*/ 925511 h 925514"/>
              <a:gd name="T12" fmla="*/ 519645 w 4736306"/>
              <a:gd name="T13" fmla="*/ 919750 h 925514"/>
              <a:gd name="T14" fmla="*/ 462526 w 4736306"/>
              <a:gd name="T15" fmla="*/ 925511 h 925514"/>
              <a:gd name="T16" fmla="*/ 0 w 4736306"/>
              <a:gd name="T17" fmla="*/ 462757 h 925514"/>
              <a:gd name="T18" fmla="*/ 46252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9409"/>
          </a:solidFill>
          <a:ln>
            <a:noFill/>
          </a:ln>
        </p:spPr>
        <p:txBody>
          <a:bodyPr anchor="ctr"/>
          <a:lstStyle/>
          <a:p>
            <a:endParaRPr lang="zh-CN" altLang="en-US" dirty="0">
              <a:latin typeface="Times New Roman" panose="02020603050405020304" charset="0"/>
              <a:ea typeface="inpin heiti" charset="-122"/>
              <a:cs typeface="Times New Roman" panose="02020603050405020304" charset="0"/>
            </a:endParaRPr>
          </a:p>
        </p:txBody>
      </p:sp>
      <p:sp>
        <p:nvSpPr>
          <p:cNvPr id="17" name="文本框 44"/>
          <p:cNvSpPr>
            <a:spLocks noChangeArrowheads="1"/>
          </p:cNvSpPr>
          <p:nvPr/>
        </p:nvSpPr>
        <p:spPr bwMode="auto">
          <a:xfrm flipH="1">
            <a:off x="3635375" y="1905000"/>
            <a:ext cx="3818255" cy="82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nSpc>
                <a:spcPct val="150000"/>
              </a:lnSpc>
              <a:spcBef>
                <a:spcPct val="0"/>
              </a:spcBef>
              <a:buNone/>
            </a:pPr>
            <a:r>
              <a:rPr lang="en-US" sz="3600" b="1">
                <a:latin typeface="Times New Roman" panose="02020603050405020304" charset="0"/>
                <a:cs typeface="Times New Roman" panose="02020603050405020304" charset="0"/>
                <a:sym typeface="+mn-ea"/>
              </a:rPr>
              <a:t>Đọc kĩ bài văn</a:t>
            </a:r>
            <a:endParaRPr lang="en-US" altLang="zh-CN" sz="3600" b="1" dirty="0">
              <a:solidFill>
                <a:schemeClr val="bg1"/>
              </a:solidFill>
              <a:latin typeface="Times New Roman" panose="02020603050405020304" charset="0"/>
              <a:ea typeface="inpin heiti" charset="-122"/>
              <a:cs typeface="Times New Roman" panose="02020603050405020304" charset="0"/>
              <a:sym typeface="+mn-ea"/>
            </a:endParaRPr>
          </a:p>
        </p:txBody>
      </p:sp>
      <p:sp>
        <p:nvSpPr>
          <p:cNvPr id="18" name="文本框 45"/>
          <p:cNvSpPr>
            <a:spLocks noChangeArrowheads="1"/>
          </p:cNvSpPr>
          <p:nvPr/>
        </p:nvSpPr>
        <p:spPr bwMode="auto">
          <a:xfrm flipH="1">
            <a:off x="2806700" y="3648075"/>
            <a:ext cx="5474970" cy="9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l">
              <a:lnSpc>
                <a:spcPct val="80000"/>
              </a:lnSpc>
              <a:buClrTx/>
              <a:buSzTx/>
              <a:buNone/>
            </a:pPr>
            <a:r>
              <a:rPr lang="en-US" sz="3600" b="1">
                <a:latin typeface="Times New Roman" panose="02020603050405020304" charset="0"/>
                <a:cs typeface="Times New Roman" panose="02020603050405020304" charset="0"/>
                <a:sym typeface="+mn-ea"/>
              </a:rPr>
              <a:t>Gạch chân dưới những hình ảnh em thích</a:t>
            </a:r>
          </a:p>
        </p:txBody>
      </p:sp>
      <p:sp>
        <p:nvSpPr>
          <p:cNvPr id="19" name="文本框 46"/>
          <p:cNvSpPr>
            <a:spLocks noChangeArrowheads="1"/>
          </p:cNvSpPr>
          <p:nvPr/>
        </p:nvSpPr>
        <p:spPr bwMode="auto">
          <a:xfrm flipH="1">
            <a:off x="2385060" y="5120005"/>
            <a:ext cx="5786755" cy="9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l">
              <a:lnSpc>
                <a:spcPct val="80000"/>
              </a:lnSpc>
              <a:spcBef>
                <a:spcPts val="1000"/>
              </a:spcBef>
              <a:buClrTx/>
              <a:buSzTx/>
              <a:buNone/>
            </a:pPr>
            <a:r>
              <a:rPr lang="en-US" sz="3600" b="1">
                <a:latin typeface="Times New Roman" panose="02020603050405020304" charset="0"/>
                <a:cs typeface="Times New Roman" panose="02020603050405020304" charset="0"/>
                <a:sym typeface="+mn-ea"/>
              </a:rPr>
              <a:t>Giải thích lí do vì sao em thích hình ảnh đó</a:t>
            </a:r>
          </a:p>
        </p:txBody>
      </p:sp>
      <p:sp>
        <p:nvSpPr>
          <p:cNvPr id="21" name="文本框 48"/>
          <p:cNvSpPr>
            <a:spLocks noChangeArrowheads="1"/>
          </p:cNvSpPr>
          <p:nvPr/>
        </p:nvSpPr>
        <p:spPr bwMode="auto">
          <a:xfrm>
            <a:off x="2115503" y="2009737"/>
            <a:ext cx="10310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a:solidFill>
                  <a:srgbClr val="FAC090"/>
                </a:solidFill>
                <a:latin typeface="Times New Roman" panose="02020603050405020304" charset="0"/>
                <a:ea typeface="inpin heiti" charset="-122"/>
                <a:cs typeface="Times New Roman" panose="02020603050405020304" charset="0"/>
                <a:sym typeface="Microsoft YaHei" panose="020B0503020204020204" pitchFamily="34" charset="-122"/>
              </a:rPr>
              <a:t>0</a:t>
            </a:r>
            <a:r>
              <a:rPr lang="en-GB" altLang="en-US" sz="6600" b="1" dirty="0">
                <a:solidFill>
                  <a:srgbClr val="FAC090"/>
                </a:solidFill>
                <a:latin typeface="Times New Roman" panose="02020603050405020304" charset="0"/>
                <a:ea typeface="inpin heiti" charset="-122"/>
                <a:cs typeface="Times New Roman" panose="02020603050405020304" charset="0"/>
                <a:sym typeface="Microsoft YaHei" panose="020B0503020204020204" pitchFamily="34" charset="-122"/>
              </a:rPr>
              <a:t>1</a:t>
            </a:r>
          </a:p>
        </p:txBody>
      </p:sp>
      <p:sp>
        <p:nvSpPr>
          <p:cNvPr id="22" name="文本框 49"/>
          <p:cNvSpPr>
            <a:spLocks noChangeArrowheads="1"/>
          </p:cNvSpPr>
          <p:nvPr/>
        </p:nvSpPr>
        <p:spPr bwMode="auto">
          <a:xfrm>
            <a:off x="1534795" y="3483255"/>
            <a:ext cx="10310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a:solidFill>
                  <a:srgbClr val="FAC090"/>
                </a:solidFill>
                <a:latin typeface="Times New Roman" panose="02020603050405020304" charset="0"/>
                <a:ea typeface="inpin heiti" charset="-122"/>
                <a:cs typeface="Times New Roman" panose="02020603050405020304" charset="0"/>
                <a:sym typeface="Microsoft YaHei" panose="020B0503020204020204" pitchFamily="34" charset="-122"/>
              </a:rPr>
              <a:t>0</a:t>
            </a:r>
            <a:r>
              <a:rPr lang="en-GB" altLang="en-US" sz="6600" b="1" dirty="0">
                <a:solidFill>
                  <a:srgbClr val="FAC090"/>
                </a:solidFill>
                <a:latin typeface="Times New Roman" panose="02020603050405020304" charset="0"/>
                <a:ea typeface="inpin heiti" charset="-122"/>
                <a:cs typeface="Times New Roman" panose="02020603050405020304" charset="0"/>
                <a:sym typeface="Microsoft YaHei" panose="020B0503020204020204" pitchFamily="34" charset="-122"/>
              </a:rPr>
              <a:t>2</a:t>
            </a:r>
          </a:p>
        </p:txBody>
      </p:sp>
      <p:sp>
        <p:nvSpPr>
          <p:cNvPr id="23" name="文本框 50"/>
          <p:cNvSpPr>
            <a:spLocks noChangeArrowheads="1"/>
          </p:cNvSpPr>
          <p:nvPr/>
        </p:nvSpPr>
        <p:spPr bwMode="auto">
          <a:xfrm>
            <a:off x="1003935" y="5079645"/>
            <a:ext cx="10310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dirty="0">
                <a:solidFill>
                  <a:srgbClr val="FF9409"/>
                </a:solidFill>
                <a:latin typeface="Times New Roman" panose="02020603050405020304" charset="0"/>
                <a:ea typeface="inpin heiti" charset="-122"/>
                <a:cs typeface="Times New Roman" panose="02020603050405020304" charset="0"/>
                <a:sym typeface="Microsoft YaHei" panose="020B0503020204020204" pitchFamily="34" charset="-122"/>
              </a:rPr>
              <a:t>0</a:t>
            </a:r>
            <a:r>
              <a:rPr lang="en-GB" altLang="en-US" sz="6600" b="1" dirty="0">
                <a:solidFill>
                  <a:srgbClr val="FF9409"/>
                </a:solidFill>
                <a:latin typeface="Times New Roman" panose="02020603050405020304" charset="0"/>
                <a:ea typeface="inpin heiti" charset="-122"/>
                <a:cs typeface="Times New Roman" panose="02020603050405020304" charset="0"/>
                <a:sym typeface="Microsoft YaHei" panose="020B0503020204020204" pitchFamily="34" charset="-122"/>
              </a:rPr>
              <a:t>3</a:t>
            </a:r>
          </a:p>
        </p:txBody>
      </p:sp>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pic>
        <p:nvPicPr>
          <p:cNvPr id="2" name="Picture 1"/>
          <p:cNvPicPr>
            <a:picLocks noChangeAspect="1"/>
          </p:cNvPicPr>
          <p:nvPr/>
        </p:nvPicPr>
        <p:blipFill>
          <a:blip r:embed="rId6"/>
          <a:stretch>
            <a:fillRect/>
          </a:stretch>
        </p:blipFill>
        <p:spPr>
          <a:xfrm>
            <a:off x="965835" y="344170"/>
            <a:ext cx="2571750" cy="1019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7" grpId="0"/>
      <p:bldP spid="18" grpId="0"/>
      <p:bldP spid="19"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nvSpPr>
        <p:spPr>
          <a:xfrm>
            <a:off x="121920" y="358140"/>
            <a:ext cx="11648440" cy="632714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rgbClr val="000000"/>
                </a:solidFill>
                <a:latin typeface="Arial" panose="020B0604020202020204" pitchFamily="34" charset="0"/>
                <a:ea typeface="+mn-ea"/>
                <a:cs typeface="+mn-ea"/>
              </a:defRPr>
            </a:lvl1pPr>
            <a:lvl2pPr marL="742950" indent="-285750" algn="l" rtl="0" eaLnBrk="0" fontAlgn="base" hangingPunct="0">
              <a:spcBef>
                <a:spcPct val="20000"/>
              </a:spcBef>
              <a:spcAft>
                <a:spcPct val="0"/>
              </a:spcAft>
              <a:buChar char="–"/>
              <a:defRPr sz="2800">
                <a:solidFill>
                  <a:srgbClr val="000000"/>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rgbClr val="000000"/>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rgbClr val="000000"/>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rgbClr val="000000"/>
                </a:solidFill>
                <a:latin typeface="Arial" panose="020B0604020202020204" pitchFamily="34" charset="0"/>
              </a:defRPr>
            </a:lvl5pPr>
            <a:lvl6pPr marL="2514600" indent="-228600" algn="l" rtl="0" fontAlgn="base">
              <a:spcBef>
                <a:spcPct val="20000"/>
              </a:spcBef>
              <a:spcAft>
                <a:spcPct val="0"/>
              </a:spcAft>
              <a:buChar char="»"/>
              <a:defRPr sz="2000">
                <a:solidFill>
                  <a:srgbClr val="000000"/>
                </a:solidFill>
                <a:latin typeface="Arial" panose="020B0604020202020204" pitchFamily="34" charset="0"/>
              </a:defRPr>
            </a:lvl6pPr>
            <a:lvl7pPr marL="2971800" indent="-228600" algn="l" rtl="0" fontAlgn="base">
              <a:spcBef>
                <a:spcPct val="20000"/>
              </a:spcBef>
              <a:spcAft>
                <a:spcPct val="0"/>
              </a:spcAft>
              <a:buChar char="»"/>
              <a:defRPr sz="2000">
                <a:solidFill>
                  <a:srgbClr val="000000"/>
                </a:solidFill>
                <a:latin typeface="Arial" panose="020B0604020202020204" pitchFamily="34" charset="0"/>
              </a:defRPr>
            </a:lvl7pPr>
            <a:lvl8pPr marL="3429000" indent="-228600" algn="l" rtl="0" fontAlgn="base">
              <a:spcBef>
                <a:spcPct val="20000"/>
              </a:spcBef>
              <a:spcAft>
                <a:spcPct val="0"/>
              </a:spcAft>
              <a:buChar char="»"/>
              <a:defRPr sz="2000">
                <a:solidFill>
                  <a:srgbClr val="000000"/>
                </a:solidFill>
                <a:latin typeface="Arial" panose="020B0604020202020204" pitchFamily="34" charset="0"/>
              </a:defRPr>
            </a:lvl8pPr>
            <a:lvl9pPr marL="3886200" indent="-228600" algn="l" rtl="0" fontAlgn="base">
              <a:spcBef>
                <a:spcPct val="20000"/>
              </a:spcBef>
              <a:spcAft>
                <a:spcPct val="0"/>
              </a:spcAft>
              <a:buChar char="»"/>
              <a:defRPr sz="2000">
                <a:solidFill>
                  <a:srgbClr val="000000"/>
                </a:solidFill>
                <a:latin typeface="Arial" panose="020B0604020202020204" pitchFamily="34" charset="0"/>
              </a:defRPr>
            </a:lvl9pPr>
          </a:lstStyle>
          <a:p>
            <a:pPr algn="ctr" eaLnBrk="1" hangingPunct="1">
              <a:lnSpc>
                <a:spcPct val="80000"/>
              </a:lnSpc>
              <a:buFontTx/>
              <a:buNone/>
            </a:pPr>
            <a:r>
              <a:rPr lang="en-US" sz="4400" b="1">
                <a:solidFill>
                  <a:srgbClr val="FF0000"/>
                </a:solidFill>
                <a:latin typeface="Times New Roman" panose="02020603050405020304" charset="0"/>
                <a:cs typeface="Times New Roman" panose="02020603050405020304" charset="0"/>
              </a:rPr>
              <a:t>Rừng trưa</a:t>
            </a:r>
          </a:p>
          <a:p>
            <a:pPr algn="just" eaLnBrk="1" hangingPunct="1">
              <a:lnSpc>
                <a:spcPct val="80000"/>
              </a:lnSpc>
              <a:buFontTx/>
              <a:buNone/>
            </a:pPr>
            <a:r>
              <a:rPr lang="en-US" sz="3000">
                <a:latin typeface="Times New Roman" panose="02020603050405020304" charset="0"/>
                <a:cs typeface="Times New Roman" panose="02020603050405020304" charset="0"/>
              </a:rPr>
              <a:t>           Rừng khô hiện lên với tất cả vẻ uy nghi tráng lệ của nó trong ánh mặt trời vàng óng. Những thân cây tràm vỏ trắng vươn lên trời, chẳng khác gì những cây nến khổng lồ, đầu lá rủ phất phơ. Từ trong biển lá xanh rờn đã bắt đầu ngả sang màu úa, ngát dậy một mùi hương lá tràm bị hun nóng dưới mặt trời. Tiếng chim không ngớt vang ra, vọng mãi lên trời cao xanh thẳm không cùng. Trên các trảng rộng và chung quanh những lùm bụi thấp mọc theo các lạch nước, nơi mà sắc lá còn xanh, ta có thể nghe tiếng vù vù bất tận của hàng nghìn loại côn trùng có cánh không ngớt bay đi bay lại trên những bông hoa nhiệt đới sặc sỡ, vừa lộng lẫy nở ra đã vội tàn nhanh trong nắng. Mùi hương ngòn ngọt nhức đầu của những loài hoa rừng  không tên tuổi đắm vào ánh nắng ban trưa khiến con người dễ sinh buồn ngủ và sẵn sàng ngả lưng dưới một bóng cây nào đó, để cho thứ cảm giác mệt mỏi chốn rừng trưa lơ mơ đưa mình vào giấc ngủ chẳng đợi chờ.</a:t>
            </a:r>
          </a:p>
          <a:p>
            <a:pPr algn="just" eaLnBrk="1" hangingPunct="1">
              <a:lnSpc>
                <a:spcPct val="80000"/>
              </a:lnSpc>
              <a:buFontTx/>
              <a:buNone/>
            </a:pPr>
            <a:r>
              <a:rPr lang="en-US" sz="3000">
                <a:latin typeface="Times New Roman" panose="02020603050405020304" charset="0"/>
                <a:cs typeface="Times New Roman" panose="02020603050405020304" charset="0"/>
              </a:rPr>
              <a:t> </a:t>
            </a:r>
            <a:r>
              <a:rPr lang="en-GB" altLang="en-US" sz="3000">
                <a:latin typeface="Times New Roman" panose="02020603050405020304" charset="0"/>
                <a:cs typeface="Times New Roman" panose="02020603050405020304" charset="0"/>
              </a:rPr>
              <a:t>                                                              </a:t>
            </a:r>
            <a:r>
              <a:rPr lang="en-US" sz="3000">
                <a:latin typeface="Times New Roman" panose="02020603050405020304" charset="0"/>
                <a:cs typeface="Times New Roman" panose="02020603050405020304" charset="0"/>
              </a:rPr>
              <a:t>        Theo </a:t>
            </a:r>
            <a:r>
              <a:rPr lang="en-US" sz="3000" b="1">
                <a:latin typeface="Times New Roman" panose="02020603050405020304" charset="0"/>
                <a:cs typeface="Times New Roman" panose="02020603050405020304" charset="0"/>
              </a:rPr>
              <a:t>Đoàn Giỏi</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80">
                                          <p:stCondLst>
                                            <p:cond delay="0"/>
                                          </p:stCondLst>
                                        </p:cTn>
                                        <p:tgtEl>
                                          <p:spTgt spid="4099">
                                            <p:txEl>
                                              <p:pRg st="0" end="0"/>
                                            </p:txEl>
                                          </p:spTgt>
                                        </p:tgtEl>
                                      </p:cBhvr>
                                    </p:animEffect>
                                    <p:anim calcmode="lin" valueType="num">
                                      <p:cBhvr>
                                        <p:cTn id="8" dur="1822" tmFilter="0,0; 0.14,0.36; 0.43,0.73; 0.71,0.91; 1.0,1.0">
                                          <p:stCondLst>
                                            <p:cond delay="0"/>
                                          </p:stCondLst>
                                        </p:cTn>
                                        <p:tgtEl>
                                          <p:spTgt spid="409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0" end="0"/>
                                            </p:txEl>
                                          </p:spTgt>
                                        </p:tgtEl>
                                      </p:cBhvr>
                                      <p:to x="100000" y="60000"/>
                                    </p:animScale>
                                    <p:animScale>
                                      <p:cBhvr>
                                        <p:cTn id="14" dur="166" decel="50000">
                                          <p:stCondLst>
                                            <p:cond delay="676"/>
                                          </p:stCondLst>
                                        </p:cTn>
                                        <p:tgtEl>
                                          <p:spTgt spid="4099">
                                            <p:txEl>
                                              <p:pRg st="0" end="0"/>
                                            </p:txEl>
                                          </p:spTgt>
                                        </p:tgtEl>
                                      </p:cBhvr>
                                      <p:to x="100000" y="100000"/>
                                    </p:animScale>
                                    <p:animScale>
                                      <p:cBhvr>
                                        <p:cTn id="15" dur="26">
                                          <p:stCondLst>
                                            <p:cond delay="1312"/>
                                          </p:stCondLst>
                                        </p:cTn>
                                        <p:tgtEl>
                                          <p:spTgt spid="4099">
                                            <p:txEl>
                                              <p:pRg st="0" end="0"/>
                                            </p:txEl>
                                          </p:spTgt>
                                        </p:tgtEl>
                                      </p:cBhvr>
                                      <p:to x="100000" y="80000"/>
                                    </p:animScale>
                                    <p:animScale>
                                      <p:cBhvr>
                                        <p:cTn id="16" dur="166" decel="50000">
                                          <p:stCondLst>
                                            <p:cond delay="1338"/>
                                          </p:stCondLst>
                                        </p:cTn>
                                        <p:tgtEl>
                                          <p:spTgt spid="4099">
                                            <p:txEl>
                                              <p:pRg st="0" end="0"/>
                                            </p:txEl>
                                          </p:spTgt>
                                        </p:tgtEl>
                                      </p:cBhvr>
                                      <p:to x="100000" y="100000"/>
                                    </p:animScale>
                                    <p:animScale>
                                      <p:cBhvr>
                                        <p:cTn id="17" dur="26">
                                          <p:stCondLst>
                                            <p:cond delay="1642"/>
                                          </p:stCondLst>
                                        </p:cTn>
                                        <p:tgtEl>
                                          <p:spTgt spid="4099">
                                            <p:txEl>
                                              <p:pRg st="0" end="0"/>
                                            </p:txEl>
                                          </p:spTgt>
                                        </p:tgtEl>
                                      </p:cBhvr>
                                      <p:to x="100000" y="90000"/>
                                    </p:animScale>
                                    <p:animScale>
                                      <p:cBhvr>
                                        <p:cTn id="18" dur="166" decel="50000">
                                          <p:stCondLst>
                                            <p:cond delay="1668"/>
                                          </p:stCondLst>
                                        </p:cTn>
                                        <p:tgtEl>
                                          <p:spTgt spid="4099">
                                            <p:txEl>
                                              <p:pRg st="0" end="0"/>
                                            </p:txEl>
                                          </p:spTgt>
                                        </p:tgtEl>
                                      </p:cBhvr>
                                      <p:to x="100000" y="100000"/>
                                    </p:animScale>
                                    <p:animScale>
                                      <p:cBhvr>
                                        <p:cTn id="19" dur="26">
                                          <p:stCondLst>
                                            <p:cond delay="1808"/>
                                          </p:stCondLst>
                                        </p:cTn>
                                        <p:tgtEl>
                                          <p:spTgt spid="4099">
                                            <p:txEl>
                                              <p:pRg st="0" end="0"/>
                                            </p:txEl>
                                          </p:spTgt>
                                        </p:tgtEl>
                                      </p:cBhvr>
                                      <p:to x="100000" y="95000"/>
                                    </p:animScale>
                                    <p:animScale>
                                      <p:cBhvr>
                                        <p:cTn id="20" dur="166" decel="50000">
                                          <p:stCondLst>
                                            <p:cond delay="1834"/>
                                          </p:stCondLst>
                                        </p:cTn>
                                        <p:tgtEl>
                                          <p:spTgt spid="409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99">
                                            <p:txEl>
                                              <p:pRg st="1" end="1"/>
                                            </p:txEl>
                                          </p:spTgt>
                                        </p:tgtEl>
                                        <p:attrNameLst>
                                          <p:attrName>style.visibility</p:attrName>
                                        </p:attrNameLst>
                                      </p:cBhvr>
                                      <p:to>
                                        <p:strVal val="visible"/>
                                      </p:to>
                                    </p:set>
                                    <p:animEffect transition="in" filter="barn(inVertical)">
                                      <p:cBhvr>
                                        <p:cTn id="25" dur="500"/>
                                        <p:tgtEl>
                                          <p:spTgt spid="4099">
                                            <p:txEl>
                                              <p:pRg st="1" end="1"/>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barn(inVertical)">
                                      <p:cBhvr>
                                        <p:cTn id="28"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srcRect r="16111" b="12999"/>
          <a:stretch>
            <a:fillRect/>
          </a:stretch>
        </p:blipFill>
        <p:spPr>
          <a:xfrm>
            <a:off x="1602105" y="361950"/>
            <a:ext cx="8926830" cy="6162040"/>
          </a:xfrm>
          <a:prstGeom prst="rect">
            <a:avLst/>
          </a:prstGeom>
          <a:noFill/>
          <a:ln w="9525">
            <a:noFill/>
          </a:ln>
        </p:spPr>
      </p:pic>
      <p:sp>
        <p:nvSpPr>
          <p:cNvPr id="6147" name="Rectangle 1"/>
          <p:cNvSpPr/>
          <p:nvPr/>
        </p:nvSpPr>
        <p:spPr>
          <a:xfrm>
            <a:off x="4358005" y="5499100"/>
            <a:ext cx="3676650" cy="9220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sz="5400" b="1" i="1" dirty="0">
                <a:solidFill>
                  <a:schemeClr val="bg1"/>
                </a:solidFill>
                <a:latin typeface="Times New Roman" panose="02020603050405020304" charset="0"/>
                <a:cs typeface="Times New Roman" panose="02020603050405020304" charset="0"/>
              </a:rPr>
              <a:t>Rừng tr</a:t>
            </a:r>
            <a:r>
              <a:rPr sz="5400" b="1" i="1" dirty="0">
                <a:solidFill>
                  <a:schemeClr val="bg1"/>
                </a:solidFill>
                <a:latin typeface="Times New Roman" panose="02020603050405020304" charset="0"/>
                <a:ea typeface="Times New Roman" panose="02020603050405020304" charset="0"/>
              </a:rPr>
              <a:t>à</a:t>
            </a:r>
            <a:r>
              <a:rPr sz="5400" b="1" i="1" dirty="0">
                <a:solidFill>
                  <a:schemeClr val="bg1"/>
                </a:solidFill>
                <a:latin typeface="Times New Roman" panose="02020603050405020304" charset="0"/>
                <a:cs typeface="Times New Roman" panose="02020603050405020304" charset="0"/>
              </a:rPr>
              <a:t>m</a:t>
            </a:r>
            <a:endParaRPr sz="5400" b="1" i="1"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p:nvPr/>
        </p:nvSpPr>
        <p:spPr>
          <a:xfrm rot="411899">
            <a:off x="842645" y="1381760"/>
            <a:ext cx="3170555" cy="3057525"/>
          </a:xfrm>
          <a:custGeom>
            <a:avLst/>
            <a:gdLst/>
            <a:ahLst/>
            <a:cxnLst/>
            <a:rect l="l" t="t" r="r" b="b"/>
            <a:pathLst>
              <a:path w="2807910" h="3448906" extrusionOk="0">
                <a:moveTo>
                  <a:pt x="1743012" y="2394978"/>
                </a:moveTo>
                <a:lnTo>
                  <a:pt x="2607455" y="0"/>
                </a:lnTo>
                <a:lnTo>
                  <a:pt x="2807910" y="3448906"/>
                </a:lnTo>
                <a:lnTo>
                  <a:pt x="0" y="3361846"/>
                </a:lnTo>
                <a:lnTo>
                  <a:pt x="1743012" y="2394978"/>
                </a:lnTo>
                <a:close/>
              </a:path>
            </a:pathLst>
          </a:cu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grpSp>
        <p:nvGrpSpPr>
          <p:cNvPr id="227" name="Google Shape;227;p11"/>
          <p:cNvGrpSpPr/>
          <p:nvPr/>
        </p:nvGrpSpPr>
        <p:grpSpPr>
          <a:xfrm>
            <a:off x="538480" y="1071880"/>
            <a:ext cx="3511550" cy="3401695"/>
            <a:chOff x="2592155" y="1787367"/>
            <a:chExt cx="3111157" cy="3488706"/>
          </a:xfrm>
        </p:grpSpPr>
        <p:sp>
          <p:nvSpPr>
            <p:cNvPr id="228" name="Google Shape;228;p11"/>
            <p:cNvSpPr/>
            <p:nvPr/>
          </p:nvSpPr>
          <p:spPr>
            <a:xfrm rot="411899">
              <a:off x="2772513" y="1940338"/>
              <a:ext cx="2750440" cy="3182764"/>
            </a:xfrm>
            <a:prstGeom prst="rect">
              <a:avLst/>
            </a:prstGeom>
            <a:solidFill>
              <a:srgbClr val="FFFFFF"/>
            </a:solidFill>
            <a:ln w="9525" cap="flat" cmpd="sng">
              <a:solidFill>
                <a:srgbClr val="EAEA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sp>
          <p:nvSpPr>
            <p:cNvPr id="229" name="Google Shape;229;p11"/>
            <p:cNvSpPr/>
            <p:nvPr/>
          </p:nvSpPr>
          <p:spPr>
            <a:xfrm rot="411899">
              <a:off x="2917891" y="2046514"/>
              <a:ext cx="2504238" cy="2634008"/>
            </a:xfrm>
            <a:prstGeom prst="rect">
              <a:avLst/>
            </a:prstGeom>
            <a:blipFill rotWithShape="1">
              <a:blip r:embed="rId3"/>
              <a:stretch>
                <a:fillRect l="-2590" r="-259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grpSp>
      <p:sp>
        <p:nvSpPr>
          <p:cNvPr id="230" name="Google Shape;230;p11"/>
          <p:cNvSpPr/>
          <p:nvPr/>
        </p:nvSpPr>
        <p:spPr>
          <a:xfrm rot="-646182">
            <a:off x="360045" y="717550"/>
            <a:ext cx="1701800" cy="821690"/>
          </a:xfrm>
          <a:custGeom>
            <a:avLst/>
            <a:gdLst/>
            <a:ahLst/>
            <a:cxnLst/>
            <a:rect l="l" t="t" r="r" b="b"/>
            <a:pathLst>
              <a:path w="1206500" h="1003300" extrusionOk="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sp>
        <p:nvSpPr>
          <p:cNvPr id="233" name="Google Shape;233;p11"/>
          <p:cNvSpPr/>
          <p:nvPr/>
        </p:nvSpPr>
        <p:spPr>
          <a:xfrm>
            <a:off x="4397997" y="1124712"/>
            <a:ext cx="7244577" cy="1473835"/>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GB" altLang="zh-CN" sz="3200" b="1">
                <a:solidFill>
                  <a:srgbClr val="002060"/>
                </a:solidFill>
                <a:latin typeface="Times New Roman" panose="02020603050405020304" charset="0"/>
                <a:ea typeface="Arial" panose="020B0604020202020204"/>
                <a:cs typeface="Times New Roman" panose="02020603050405020304" charset="0"/>
                <a:sym typeface="Arial" panose="020B0604020202020204"/>
              </a:rPr>
              <a:t>    </a:t>
            </a:r>
            <a:r>
              <a:rPr lang="zh-CN" sz="3200" b="1">
                <a:solidFill>
                  <a:srgbClr val="002060"/>
                </a:solidFill>
                <a:latin typeface="Times New Roman" panose="02020603050405020304" charset="0"/>
                <a:ea typeface="Arial" panose="020B0604020202020204"/>
                <a:cs typeface="Times New Roman" panose="02020603050405020304" charset="0"/>
                <a:sym typeface="Arial" panose="020B0604020202020204"/>
              </a:rPr>
              <a:t>Những thân cây tràm vỏ trắng vươn lên trời, </a:t>
            </a:r>
            <a:r>
              <a:rPr lang="zh-CN" sz="3200" b="1">
                <a:solidFill>
                  <a:srgbClr val="FF0000"/>
                </a:solidFill>
                <a:latin typeface="Times New Roman" panose="02020603050405020304" charset="0"/>
                <a:ea typeface="Arial" panose="020B0604020202020204"/>
                <a:cs typeface="Times New Roman" panose="02020603050405020304" charset="0"/>
                <a:sym typeface="Arial" panose="020B0604020202020204"/>
              </a:rPr>
              <a:t>chẳng khác gì</a:t>
            </a:r>
            <a:r>
              <a:rPr lang="zh-CN" sz="3200" b="1">
                <a:solidFill>
                  <a:srgbClr val="002060"/>
                </a:solidFill>
                <a:latin typeface="Times New Roman" panose="02020603050405020304" charset="0"/>
                <a:ea typeface="Arial" panose="020B0604020202020204"/>
                <a:cs typeface="Times New Roman" panose="02020603050405020304" charset="0"/>
                <a:sym typeface="Arial" panose="020B0604020202020204"/>
              </a:rPr>
              <a:t> những cây nến khổng lồ, đầu lá rủ phất phơ. </a:t>
            </a:r>
          </a:p>
        </p:txBody>
      </p:sp>
      <p:cxnSp>
        <p:nvCxnSpPr>
          <p:cNvPr id="234" name="Google Shape;234;p11"/>
          <p:cNvCxnSpPr/>
          <p:nvPr/>
        </p:nvCxnSpPr>
        <p:spPr>
          <a:xfrm>
            <a:off x="822154" y="459694"/>
            <a:ext cx="2994025" cy="75565"/>
          </a:xfrm>
          <a:prstGeom prst="straightConnector1">
            <a:avLst/>
          </a:prstGeom>
          <a:noFill/>
          <a:ln w="28575" cap="flat" cmpd="sng">
            <a:solidFill>
              <a:srgbClr val="AFB42B"/>
            </a:solidFill>
            <a:prstDash val="solid"/>
            <a:miter lim="800000"/>
            <a:headEnd type="none" w="sm" len="sm"/>
            <a:tailEnd type="none" w="sm" len="sm"/>
          </a:ln>
        </p:spPr>
      </p:cxnSp>
      <p:cxnSp>
        <p:nvCxnSpPr>
          <p:cNvPr id="235" name="Google Shape;235;p11"/>
          <p:cNvCxnSpPr/>
          <p:nvPr/>
        </p:nvCxnSpPr>
        <p:spPr>
          <a:xfrm>
            <a:off x="8229601" y="535259"/>
            <a:ext cx="3836019" cy="0"/>
          </a:xfrm>
          <a:prstGeom prst="straightConnector1">
            <a:avLst/>
          </a:prstGeom>
          <a:noFill/>
          <a:ln w="28575" cap="flat" cmpd="sng">
            <a:solidFill>
              <a:srgbClr val="FFAB91"/>
            </a:solidFill>
            <a:prstDash val="solid"/>
            <a:miter lim="800000"/>
            <a:headEnd type="none" w="sm" len="sm"/>
            <a:tailEnd type="none" w="sm" len="sm"/>
          </a:ln>
        </p:spPr>
      </p:cxnSp>
      <p:sp>
        <p:nvSpPr>
          <p:cNvPr id="11" name="Google Shape;226;p11"/>
          <p:cNvSpPr/>
          <p:nvPr/>
        </p:nvSpPr>
        <p:spPr>
          <a:xfrm rot="411899">
            <a:off x="8479790" y="3679190"/>
            <a:ext cx="2588895" cy="2503805"/>
          </a:xfrm>
          <a:custGeom>
            <a:avLst/>
            <a:gdLst/>
            <a:ahLst/>
            <a:cxnLst/>
            <a:rect l="l" t="t" r="r" b="b"/>
            <a:pathLst>
              <a:path w="2807910" h="3448906" extrusionOk="0">
                <a:moveTo>
                  <a:pt x="1743012" y="2394978"/>
                </a:moveTo>
                <a:lnTo>
                  <a:pt x="2607455" y="0"/>
                </a:lnTo>
                <a:lnTo>
                  <a:pt x="2807910" y="3448906"/>
                </a:lnTo>
                <a:lnTo>
                  <a:pt x="0" y="3361846"/>
                </a:lnTo>
                <a:lnTo>
                  <a:pt x="1743012" y="2394978"/>
                </a:lnTo>
                <a:close/>
              </a:path>
            </a:pathLst>
          </a:cu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grpSp>
        <p:nvGrpSpPr>
          <p:cNvPr id="2" name="Google Shape;227;p11"/>
          <p:cNvGrpSpPr/>
          <p:nvPr/>
        </p:nvGrpSpPr>
        <p:grpSpPr>
          <a:xfrm>
            <a:off x="8598535" y="3402330"/>
            <a:ext cx="2493010" cy="2785110"/>
            <a:chOff x="2592155" y="1787367"/>
            <a:chExt cx="3111157" cy="3488706"/>
          </a:xfrm>
        </p:grpSpPr>
        <p:sp>
          <p:nvSpPr>
            <p:cNvPr id="3" name="Google Shape;228;p11"/>
            <p:cNvSpPr/>
            <p:nvPr/>
          </p:nvSpPr>
          <p:spPr>
            <a:xfrm rot="411899">
              <a:off x="2772513" y="1940338"/>
              <a:ext cx="2750440" cy="3182764"/>
            </a:xfrm>
            <a:prstGeom prst="rect">
              <a:avLst/>
            </a:prstGeom>
            <a:solidFill>
              <a:srgbClr val="FFFFFF"/>
            </a:solidFill>
            <a:ln w="9525" cap="flat" cmpd="sng">
              <a:solidFill>
                <a:srgbClr val="EAEA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sp>
          <p:nvSpPr>
            <p:cNvPr id="4" name="Google Shape;229;p11"/>
            <p:cNvSpPr/>
            <p:nvPr/>
          </p:nvSpPr>
          <p:spPr>
            <a:xfrm rot="411899">
              <a:off x="2917891" y="2046514"/>
              <a:ext cx="2504238" cy="2634008"/>
            </a:xfrm>
            <a:prstGeom prst="rect">
              <a:avLst/>
            </a:prstGeom>
            <a:blipFill rotWithShape="1">
              <a:blip r:embed="rId4"/>
              <a:stretch>
                <a:fillRect l="-2590" r="-259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grpSp>
      <p:sp>
        <p:nvSpPr>
          <p:cNvPr id="5" name="Google Shape;230;p11"/>
          <p:cNvSpPr/>
          <p:nvPr/>
        </p:nvSpPr>
        <p:spPr>
          <a:xfrm rot="-646182">
            <a:off x="8513445" y="3186430"/>
            <a:ext cx="1389380" cy="673100"/>
          </a:xfrm>
          <a:custGeom>
            <a:avLst/>
            <a:gdLst/>
            <a:ahLst/>
            <a:cxnLst/>
            <a:rect l="l" t="t" r="r" b="b"/>
            <a:pathLst>
              <a:path w="1206500" h="1003300" extrusionOk="0">
                <a:moveTo>
                  <a:pt x="0" y="463550"/>
                </a:moveTo>
                <a:lnTo>
                  <a:pt x="965200" y="0"/>
                </a:lnTo>
                <a:lnTo>
                  <a:pt x="920750" y="139700"/>
                </a:lnTo>
                <a:lnTo>
                  <a:pt x="984250" y="177800"/>
                </a:lnTo>
                <a:lnTo>
                  <a:pt x="977900" y="254000"/>
                </a:lnTo>
                <a:lnTo>
                  <a:pt x="1054100" y="254000"/>
                </a:lnTo>
                <a:lnTo>
                  <a:pt x="1143000" y="228600"/>
                </a:lnTo>
                <a:lnTo>
                  <a:pt x="1155700" y="361950"/>
                </a:lnTo>
                <a:lnTo>
                  <a:pt x="1041400" y="482600"/>
                </a:lnTo>
                <a:lnTo>
                  <a:pt x="1187450" y="400050"/>
                </a:lnTo>
                <a:lnTo>
                  <a:pt x="1085850" y="552450"/>
                </a:lnTo>
                <a:lnTo>
                  <a:pt x="1206500" y="520700"/>
                </a:lnTo>
                <a:lnTo>
                  <a:pt x="171450" y="1003300"/>
                </a:lnTo>
                <a:lnTo>
                  <a:pt x="209550" y="946150"/>
                </a:lnTo>
                <a:lnTo>
                  <a:pt x="292100" y="876300"/>
                </a:lnTo>
                <a:lnTo>
                  <a:pt x="133350" y="863600"/>
                </a:lnTo>
                <a:lnTo>
                  <a:pt x="222250" y="774700"/>
                </a:lnTo>
                <a:lnTo>
                  <a:pt x="101600" y="762000"/>
                </a:lnTo>
                <a:lnTo>
                  <a:pt x="190500" y="647700"/>
                </a:lnTo>
                <a:lnTo>
                  <a:pt x="57150" y="615950"/>
                </a:lnTo>
                <a:lnTo>
                  <a:pt x="57150" y="565150"/>
                </a:lnTo>
                <a:lnTo>
                  <a:pt x="133350" y="514350"/>
                </a:lnTo>
                <a:lnTo>
                  <a:pt x="0" y="463550"/>
                </a:lnTo>
                <a:close/>
              </a:path>
            </a:pathLst>
          </a:custGeom>
          <a:solidFill>
            <a:srgbClr val="BFBFB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charset="0"/>
              <a:ea typeface="Arial" panose="020B0604020202020204"/>
              <a:cs typeface="Times New Roman" panose="02020603050405020304" charset="0"/>
              <a:sym typeface="Arial" panose="020B0604020202020204"/>
            </a:endParaRPr>
          </a:p>
        </p:txBody>
      </p:sp>
      <p:cxnSp>
        <p:nvCxnSpPr>
          <p:cNvPr id="6" name="Google Shape;234;p11"/>
          <p:cNvCxnSpPr/>
          <p:nvPr/>
        </p:nvCxnSpPr>
        <p:spPr>
          <a:xfrm>
            <a:off x="8127194" y="3080974"/>
            <a:ext cx="2994025" cy="75565"/>
          </a:xfrm>
          <a:prstGeom prst="straightConnector1">
            <a:avLst/>
          </a:prstGeom>
          <a:noFill/>
          <a:ln w="28575" cap="flat" cmpd="sng">
            <a:solidFill>
              <a:srgbClr val="AFB42B"/>
            </a:solidFill>
            <a:prstDash val="solid"/>
            <a:miter lim="800000"/>
            <a:headEnd type="none" w="sm" len="sm"/>
            <a:tailEnd type="none" w="sm" len="sm"/>
          </a:ln>
        </p:spPr>
      </p:cxnSp>
      <p:pic>
        <p:nvPicPr>
          <p:cNvPr id="7" name="Picture 6" descr="84621c19b5e729c8219be1e89f0423f7"/>
          <p:cNvPicPr>
            <a:picLocks noChangeAspect="1"/>
          </p:cNvPicPr>
          <p:nvPr/>
        </p:nvPicPr>
        <p:blipFill>
          <a:blip r:embed="rId5">
            <a:clrChange>
              <a:clrFrom>
                <a:srgbClr val="F1F1F1">
                  <a:alpha val="100000"/>
                </a:srgbClr>
              </a:clrFrom>
              <a:clrTo>
                <a:srgbClr val="F1F1F1">
                  <a:alpha val="100000"/>
                  <a:alpha val="0"/>
                </a:srgbClr>
              </a:clrTo>
            </a:clrChange>
          </a:blip>
          <a:stretch>
            <a:fillRect/>
          </a:stretch>
        </p:blipFill>
        <p:spPr>
          <a:xfrm>
            <a:off x="3349625" y="2634615"/>
            <a:ext cx="5648960" cy="4052570"/>
          </a:xfrm>
          <a:prstGeom prst="rect">
            <a:avLst/>
          </a:prstGeom>
        </p:spPr>
      </p:pic>
      <p:sp>
        <p:nvSpPr>
          <p:cNvPr id="8" name="Text Box 7"/>
          <p:cNvSpPr txBox="1"/>
          <p:nvPr/>
        </p:nvSpPr>
        <p:spPr>
          <a:xfrm>
            <a:off x="4347210" y="4416425"/>
            <a:ext cx="3842385" cy="521970"/>
          </a:xfrm>
          <a:prstGeom prst="rect">
            <a:avLst/>
          </a:prstGeom>
          <a:noFill/>
        </p:spPr>
        <p:txBody>
          <a:bodyPr wrap="square" rtlCol="0" anchor="t">
            <a:spAutoFit/>
          </a:bodyPr>
          <a:lstStyle/>
          <a:p>
            <a:r>
              <a:rPr lang="en-GB" altLang="en-US" sz="2800" b="1">
                <a:solidFill>
                  <a:srgbClr val="FF0000"/>
                </a:solidFill>
                <a:latin typeface="Times New Roman" panose="02020603050405020304" charset="0"/>
                <a:cs typeface="Times New Roman" panose="02020603050405020304" charset="0"/>
              </a:rPr>
              <a:t>tựa như là</a:t>
            </a:r>
          </a:p>
        </p:txBody>
      </p:sp>
      <p:sp>
        <p:nvSpPr>
          <p:cNvPr id="9" name="Text Box 8"/>
          <p:cNvSpPr txBox="1"/>
          <p:nvPr/>
        </p:nvSpPr>
        <p:spPr>
          <a:xfrm>
            <a:off x="4347210" y="5400040"/>
            <a:ext cx="3826510" cy="521970"/>
          </a:xfrm>
          <a:prstGeom prst="rect">
            <a:avLst/>
          </a:prstGeom>
          <a:noFill/>
        </p:spPr>
        <p:txBody>
          <a:bodyPr wrap="square" rtlCol="0" anchor="t">
            <a:spAutoFit/>
          </a:bodyPr>
          <a:lstStyle/>
          <a:p>
            <a:r>
              <a:rPr lang="en-GB" altLang="en-US" sz="2800" b="1">
                <a:solidFill>
                  <a:srgbClr val="FF0000"/>
                </a:solidFill>
                <a:latin typeface="Times New Roman" panose="02020603050405020304" charset="0"/>
                <a:cs typeface="Times New Roman" panose="02020603050405020304" charset="0"/>
              </a:rPr>
              <a:t>tưởng chừng như</a:t>
            </a:r>
          </a:p>
        </p:txBody>
      </p:sp>
      <p:sp>
        <p:nvSpPr>
          <p:cNvPr id="10" name="Text Box 9"/>
          <p:cNvSpPr txBox="1"/>
          <p:nvPr/>
        </p:nvSpPr>
        <p:spPr>
          <a:xfrm>
            <a:off x="4347210" y="3496945"/>
            <a:ext cx="4347210" cy="521970"/>
          </a:xfrm>
          <a:prstGeom prst="rect">
            <a:avLst/>
          </a:prstGeom>
          <a:noFill/>
        </p:spPr>
        <p:txBody>
          <a:bodyPr wrap="square" rtlCol="0" anchor="t">
            <a:spAutoFit/>
          </a:bodyPr>
          <a:lstStyle/>
          <a:p>
            <a:r>
              <a:rPr lang="en-GB" altLang="en-US" sz="2800" b="1">
                <a:solidFill>
                  <a:srgbClr val="FF0000"/>
                </a:solidFill>
                <a:latin typeface="Times New Roman" panose="02020603050405020304" charset="0"/>
                <a:cs typeface="Times New Roman" panose="02020603050405020304" charset="0"/>
              </a:rPr>
              <a:t>hệt như / giống như</a:t>
            </a:r>
          </a:p>
        </p:txBody>
      </p:sp>
      <p:pic>
        <p:nvPicPr>
          <p:cNvPr id="12" name="Picture 11"/>
          <p:cNvPicPr>
            <a:picLocks noChangeAspect="1"/>
          </p:cNvPicPr>
          <p:nvPr/>
        </p:nvPicPr>
        <p:blipFill>
          <a:blip r:embed="rId6"/>
          <a:stretch>
            <a:fillRect/>
          </a:stretch>
        </p:blipFill>
        <p:spPr>
          <a:xfrm>
            <a:off x="271780" y="4416425"/>
            <a:ext cx="3457575" cy="2200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500"/>
                                        <p:tgtEl>
                                          <p:spTgt spid="2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33">
                                            <p:txEl>
                                              <p:pRg st="0" end="0"/>
                                            </p:txEl>
                                          </p:spTgt>
                                        </p:tgtEl>
                                        <p:attrNameLst>
                                          <p:attrName>style.visibility</p:attrName>
                                        </p:attrNameLst>
                                      </p:cBhvr>
                                      <p:to>
                                        <p:strVal val="visible"/>
                                      </p:to>
                                    </p:set>
                                    <p:animEffect transition="in" filter="randombar(horizontal)">
                                      <p:cBhvr>
                                        <p:cTn id="20" dur="500"/>
                                        <p:tgtEl>
                                          <p:spTgt spid="23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000" fill="hold">
                                          <p:stCondLst>
                                            <p:cond delay="0"/>
                                          </p:stCondLst>
                                        </p:cTn>
                                        <p:tgtEl>
                                          <p:spTgt spid="12"/>
                                        </p:tgtEl>
                                        <p:attrNameLst>
                                          <p:attrName>style.visibility</p:attrName>
                                        </p:attrNameLst>
                                      </p:cBhvr>
                                      <p:to>
                                        <p:strVal val="visible"/>
                                      </p:to>
                                    </p:set>
                                    <p:animEffect transition="in" filter="box(in)">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p:cNvPicPr>
          <p:nvPr/>
        </p:nvPicPr>
        <p:blipFill>
          <a:blip r:embed="rId2"/>
          <a:stretch>
            <a:fillRect/>
          </a:stretch>
        </p:blipFill>
        <p:spPr>
          <a:xfrm>
            <a:off x="6251575" y="955675"/>
            <a:ext cx="5498465" cy="3643630"/>
          </a:xfrm>
          <a:prstGeom prst="rect">
            <a:avLst/>
          </a:prstGeom>
          <a:noFill/>
          <a:ln w="9525">
            <a:noFill/>
          </a:ln>
        </p:spPr>
      </p:pic>
      <p:pic>
        <p:nvPicPr>
          <p:cNvPr id="7172" name="Picture 3"/>
          <p:cNvPicPr>
            <a:picLocks noChangeAspect="1"/>
          </p:cNvPicPr>
          <p:nvPr/>
        </p:nvPicPr>
        <p:blipFill>
          <a:blip r:embed="rId3"/>
          <a:stretch>
            <a:fillRect/>
          </a:stretch>
        </p:blipFill>
        <p:spPr>
          <a:xfrm>
            <a:off x="451485" y="955675"/>
            <a:ext cx="5415915" cy="3643630"/>
          </a:xfrm>
          <a:prstGeom prst="rect">
            <a:avLst/>
          </a:prstGeom>
          <a:noFill/>
          <a:ln w="9525">
            <a:noFill/>
          </a:ln>
        </p:spPr>
      </p:pic>
      <p:sp>
        <p:nvSpPr>
          <p:cNvPr id="7173" name="Rectangle 1"/>
          <p:cNvSpPr/>
          <p:nvPr/>
        </p:nvSpPr>
        <p:spPr>
          <a:xfrm>
            <a:off x="287655" y="5125085"/>
            <a:ext cx="11616690" cy="6451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3600" b="1" dirty="0">
                <a:solidFill>
                  <a:srgbClr val="FF0000"/>
                </a:solidFill>
                <a:latin typeface="Times New Roman" panose="02020603050405020304" charset="0"/>
              </a:rPr>
              <a:t>Trảng: khoảng đất rộng giữa rừng hoặc giữa hai khu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ox(in)">
                                      <p:cBhvr>
                                        <p:cTn id="7" dur="20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ox(in)">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4">
      <a:dk1>
        <a:srgbClr val="000000"/>
      </a:dk1>
      <a:lt1>
        <a:srgbClr val="FFFFFF"/>
      </a:lt1>
      <a:dk2>
        <a:srgbClr val="44546A"/>
      </a:dk2>
      <a:lt2>
        <a:srgbClr val="E7E6E6"/>
      </a:lt2>
      <a:accent1>
        <a:srgbClr val="FFAB91"/>
      </a:accent1>
      <a:accent2>
        <a:srgbClr val="AFB42A"/>
      </a:accent2>
      <a:accent3>
        <a:srgbClr val="FFC000"/>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1021</Words>
  <Application>Microsoft Macintosh PowerPoint</Application>
  <PresentationFormat>Widescreen</PresentationFormat>
  <Paragraphs>39</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Microsoft YaHei</vt:lpstr>
      <vt:lpstr>宋体</vt:lpstr>
      <vt:lpstr>宋体</vt:lpstr>
      <vt:lpstr>Arial</vt:lpstr>
      <vt:lpstr>inpin heiti</vt:lpstr>
      <vt:lpstr>Times New Roman</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subject>9Slide.vn</dc:subject>
  <dc:creator>HP</dc:creator>
  <dc:description>9Slide.vn</dc:description>
  <cp:lastModifiedBy>Microsoft Office User</cp:lastModifiedBy>
  <cp:revision>211</cp:revision>
  <dcterms:created xsi:type="dcterms:W3CDTF">2017-08-18T03:02:00Z</dcterms:created>
  <dcterms:modified xsi:type="dcterms:W3CDTF">2022-09-25T17:37:41Z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2057-11.2.0.10296</vt:lpwstr>
  </property>
  <property fmtid="{D5CDD505-2E9C-101B-9397-08002B2CF9AE}" pid="3" name="ICV">
    <vt:lpwstr>C23EE9205FAF4035B4709F2F87839A9A</vt:lpwstr>
  </property>
</Properties>
</file>