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6" r:id="rId2"/>
    <p:sldId id="263" r:id="rId3"/>
    <p:sldId id="265" r:id="rId4"/>
    <p:sldId id="266" r:id="rId5"/>
    <p:sldId id="257" r:id="rId6"/>
    <p:sldId id="258" r:id="rId7"/>
    <p:sldId id="259" r:id="rId8"/>
    <p:sldId id="269" r:id="rId9"/>
    <p:sldId id="270" r:id="rId10"/>
    <p:sldId id="268" r:id="rId11"/>
    <p:sldId id="271" r:id="rId12"/>
    <p:sldId id="260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5257"/>
    <a:srgbClr val="FF0000"/>
    <a:srgbClr val="008E40"/>
    <a:srgbClr val="E6E6E6"/>
    <a:srgbClr val="00642D"/>
    <a:srgbClr val="A02057"/>
    <a:srgbClr val="F0E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4660"/>
  </p:normalViewPr>
  <p:slideViewPr>
    <p:cSldViewPr>
      <p:cViewPr varScale="1">
        <p:scale>
          <a:sx n="62" d="100"/>
          <a:sy n="62" d="100"/>
        </p:scale>
        <p:origin x="3080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607750-29B3-4607-8A5C-39F9DDF80A54}" type="datetimeFigureOut">
              <a:rPr lang="en-US" smtClean="0"/>
              <a:t>9/25/22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B658B5-9545-49C0-B34A-F5FD55B447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493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B658B5-9545-49C0-B34A-F5FD55B447D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842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 t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74FE-6DD6-4425-A993-ECFD2765D22B}" type="datetimeFigureOut">
              <a:rPr lang="en-US" smtClean="0"/>
              <a:t>9/25/22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964C0-501A-496E-8A27-1309E88B90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74FE-6DD6-4425-A993-ECFD2765D22B}" type="datetimeFigureOut">
              <a:rPr lang="en-US" smtClean="0"/>
              <a:t>9/25/22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964C0-501A-496E-8A27-1309E88B90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74FE-6DD6-4425-A993-ECFD2765D22B}" type="datetimeFigureOut">
              <a:rPr lang="en-US" smtClean="0"/>
              <a:t>9/25/22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964C0-501A-496E-8A27-1309E88B90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 l="-40000" t="-70000" b="-8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74FE-6DD6-4425-A993-ECFD2765D22B}" type="datetimeFigureOut">
              <a:rPr lang="en-US" smtClean="0"/>
              <a:t>9/25/22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964C0-501A-496E-8A27-1309E88B90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 t="-60000" b="-7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74FE-6DD6-4425-A993-ECFD2765D22B}" type="datetimeFigureOut">
              <a:rPr lang="en-US" smtClean="0"/>
              <a:t>9/25/22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964C0-501A-496E-8A27-1309E88B90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 t="-10000" b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74FE-6DD6-4425-A993-ECFD2765D22B}" type="datetimeFigureOut">
              <a:rPr lang="en-US" smtClean="0"/>
              <a:t>9/25/22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964C0-501A-496E-8A27-1309E88B90A4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图片 6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314450" y="4693287"/>
            <a:ext cx="7289800" cy="20516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74FE-6DD6-4425-A993-ECFD2765D22B}" type="datetimeFigureOut">
              <a:rPr lang="en-US" smtClean="0"/>
              <a:t>9/25/22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964C0-501A-496E-8A27-1309E88B90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74FE-6DD6-4425-A993-ECFD2765D22B}" type="datetimeFigureOut">
              <a:rPr lang="en-US" smtClean="0"/>
              <a:t>9/25/22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964C0-501A-496E-8A27-1309E88B90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74FE-6DD6-4425-A993-ECFD2765D22B}" type="datetimeFigureOut">
              <a:rPr lang="en-US" smtClean="0"/>
              <a:t>9/25/22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964C0-501A-496E-8A27-1309E88B90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74FE-6DD6-4425-A993-ECFD2765D22B}" type="datetimeFigureOut">
              <a:rPr lang="en-US" smtClean="0"/>
              <a:t>9/25/22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964C0-501A-496E-8A27-1309E88B90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74FE-6DD6-4425-A993-ECFD2765D22B}" type="datetimeFigureOut">
              <a:rPr lang="en-US" smtClean="0"/>
              <a:t>9/25/22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964C0-501A-496E-8A27-1309E88B90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9Slide.vn - 2019">
            <a:extLst>
              <a:ext uri="{FF2B5EF4-FFF2-40B4-BE49-F238E27FC236}">
                <a16:creationId xmlns:a16="http://schemas.microsoft.com/office/drawing/2014/main" id="{716476CF-D749-4731-B225-169AE7D02038}"/>
              </a:ext>
            </a:extLst>
          </p:cNvPr>
          <p:cNvSpPr txBox="1"/>
          <p:nvPr userDrawn="1"/>
        </p:nvSpPr>
        <p:spPr>
          <a:xfrm>
            <a:off x="0" y="-1512332"/>
            <a:ext cx="9144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18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9E74FE-6DD6-4425-A993-ECFD2765D22B}" type="datetimeFigureOut">
              <a:rPr lang="en-US" smtClean="0"/>
              <a:t>9/25/22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6964C0-501A-496E-8A27-1309E88B90A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openxmlformats.org/officeDocument/2006/relationships/slide" Target="slide5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7.png"/><Relationship Id="rId7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6.png"/><Relationship Id="rId4" Type="http://schemas.openxmlformats.org/officeDocument/2006/relationships/image" Target="../media/image9.png"/><Relationship Id="rId9" Type="http://schemas.openxmlformats.org/officeDocument/2006/relationships/image" Target="../media/image10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6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0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0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7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ute-doodle-label-frames-vector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48277" b="48656"/>
          <a:stretch>
            <a:fillRect/>
          </a:stretch>
        </p:blipFill>
        <p:spPr>
          <a:xfrm>
            <a:off x="-457200" y="-228600"/>
            <a:ext cx="10210800" cy="52578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4359" b="100000" l="0" r="57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9444" r="48140"/>
          <a:stretch>
            <a:fillRect/>
          </a:stretch>
        </p:blipFill>
        <p:spPr>
          <a:xfrm rot="21292355">
            <a:off x="400416" y="306633"/>
            <a:ext cx="1066799" cy="10878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7" name="TextBox 26"/>
          <p:cNvSpPr txBox="1"/>
          <p:nvPr/>
        </p:nvSpPr>
        <p:spPr>
          <a:xfrm>
            <a:off x="838200" y="1439943"/>
            <a:ext cx="7620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Algerian" panose="04020705040A02060702" pitchFamily="82" charset="0"/>
              </a:rPr>
              <a:t>Toán</a:t>
            </a:r>
            <a:endParaRPr lang="en-US" sz="4000" dirty="0">
              <a:solidFill>
                <a:srgbClr val="FF0000"/>
              </a:solidFill>
              <a:latin typeface="Algerian" panose="04020705040A02060702" pitchFamily="82" charset="0"/>
            </a:endParaRPr>
          </a:p>
          <a:p>
            <a:pPr algn="ctr">
              <a:lnSpc>
                <a:spcPct val="150000"/>
              </a:lnSpc>
            </a:pPr>
            <a:r>
              <a:rPr lang="en-US" sz="40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tencil" panose="040409050D0802020404" pitchFamily="82" charset="0"/>
                <a:cs typeface="UTM Alba Matter" panose="02040603050506020204" charset="0"/>
              </a:rPr>
              <a:t>ÔN TẬP: SO SÁNH HAI PHÂN SỐ</a:t>
            </a:r>
          </a:p>
          <a:p>
            <a:pPr algn="ctr"/>
            <a:endParaRPr lang="en-US" sz="4000" dirty="0" err="1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2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0.21806 0.18079 C 0.26389 0.22153 0.3323 0.24445 0.40348 0.24445 C 0.48525 0.24445 0.55 0.22153 0.59584 0.18079 L 0.81459 -3.33333E-6 " pathEditMode="relative" rAng="0" ptsTypes="AAAAA">
                                      <p:cBhvr>
                                        <p:cTn id="2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729" y="1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7" grpId="2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382904" y="285456"/>
            <a:ext cx="2819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008E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4400" b="1" dirty="0">
                <a:solidFill>
                  <a:srgbClr val="008E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8E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4400" b="1" dirty="0">
              <a:solidFill>
                <a:srgbClr val="008E4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Box 43"/>
          <p:cNvSpPr txBox="1">
            <a:spLocks noChangeArrowheads="1"/>
          </p:cNvSpPr>
          <p:nvPr/>
        </p:nvSpPr>
        <p:spPr bwMode="auto">
          <a:xfrm>
            <a:off x="5988050" y="4763871"/>
            <a:ext cx="44755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800"/>
              </a:spcBef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FF0000"/>
                </a:solidFill>
                <a:latin typeface="Times New Roman" panose="02020603050405020304" pitchFamily="18" charset="0"/>
              </a:rPr>
              <a:t>&lt;</a:t>
            </a:r>
          </a:p>
        </p:txBody>
      </p:sp>
      <p:sp>
        <p:nvSpPr>
          <p:cNvPr id="17" name="Text Box 42"/>
          <p:cNvSpPr txBox="1">
            <a:spLocks noChangeArrowheads="1"/>
          </p:cNvSpPr>
          <p:nvPr/>
        </p:nvSpPr>
        <p:spPr bwMode="auto">
          <a:xfrm>
            <a:off x="2786121" y="4730861"/>
            <a:ext cx="44755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800"/>
              </a:spcBef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FF0000"/>
                </a:solidFill>
                <a:latin typeface="Times New Roman" panose="02020603050405020304" pitchFamily="18" charset="0"/>
              </a:rPr>
              <a:t>&gt;</a:t>
            </a:r>
          </a:p>
        </p:txBody>
      </p:sp>
      <p:sp>
        <p:nvSpPr>
          <p:cNvPr id="18" name="Text Box 41"/>
          <p:cNvSpPr txBox="1">
            <a:spLocks noChangeArrowheads="1"/>
          </p:cNvSpPr>
          <p:nvPr/>
        </p:nvSpPr>
        <p:spPr bwMode="auto">
          <a:xfrm>
            <a:off x="5943600" y="3087471"/>
            <a:ext cx="44755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800"/>
              </a:spcBef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FF0000"/>
                </a:solidFill>
                <a:latin typeface="Times New Roman" panose="02020603050405020304" pitchFamily="18" charset="0"/>
              </a:rPr>
              <a:t>=</a:t>
            </a:r>
          </a:p>
        </p:txBody>
      </p:sp>
      <p:sp>
        <p:nvSpPr>
          <p:cNvPr id="19" name="Text Box 39"/>
          <p:cNvSpPr txBox="1">
            <a:spLocks noChangeArrowheads="1"/>
          </p:cNvSpPr>
          <p:nvPr/>
        </p:nvSpPr>
        <p:spPr bwMode="auto">
          <a:xfrm>
            <a:off x="2743200" y="3124202"/>
            <a:ext cx="44755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800"/>
              </a:spcBef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FF0000"/>
                </a:solidFill>
                <a:latin typeface="Times New Roman" panose="02020603050405020304" pitchFamily="18" charset="0"/>
              </a:rPr>
              <a:t>&lt;</a:t>
            </a:r>
          </a:p>
        </p:txBody>
      </p:sp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307854" y="1486812"/>
            <a:ext cx="852829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>
              <a:spcBef>
                <a:spcPts val="800"/>
              </a:spcBef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marL="0" indent="0">
              <a:spcBef>
                <a:spcPct val="0"/>
              </a:spcBef>
            </a:pP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</a:rPr>
              <a:t> 1: </a:t>
            </a:r>
            <a:r>
              <a:rPr lang="en-US" altLang="en-US" sz="4000" dirty="0" err="1">
                <a:solidFill>
                  <a:srgbClr val="0E0DD2"/>
                </a:solidFill>
                <a:latin typeface="Times New Roman" panose="02020603050405020304" pitchFamily="18" charset="0"/>
              </a:rPr>
              <a:t>Điền</a:t>
            </a:r>
            <a:r>
              <a:rPr lang="en-US" altLang="en-US" sz="4000" dirty="0">
                <a:solidFill>
                  <a:srgbClr val="0E0DD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E0DD2"/>
                </a:solidFill>
                <a:latin typeface="Times New Roman" panose="02020603050405020304" pitchFamily="18" charset="0"/>
              </a:rPr>
              <a:t>dấu</a:t>
            </a:r>
            <a:r>
              <a:rPr lang="en-US" altLang="en-US" sz="4000" dirty="0">
                <a:solidFill>
                  <a:srgbClr val="0E0DD2"/>
                </a:solidFill>
                <a:latin typeface="Times New Roman" panose="02020603050405020304" pitchFamily="18" charset="0"/>
              </a:rPr>
              <a:t> &lt; , &gt;, = </a:t>
            </a:r>
            <a:r>
              <a:rPr lang="en-US" altLang="en-US" sz="4000" dirty="0" err="1">
                <a:solidFill>
                  <a:srgbClr val="0E0DD2"/>
                </a:solidFill>
                <a:latin typeface="Times New Roman" panose="02020603050405020304" pitchFamily="18" charset="0"/>
              </a:rPr>
              <a:t>vào</a:t>
            </a:r>
            <a:r>
              <a:rPr lang="en-US" altLang="en-US" sz="4000" dirty="0">
                <a:solidFill>
                  <a:srgbClr val="0E0DD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E0DD2"/>
                </a:solidFill>
                <a:latin typeface="Times New Roman" panose="02020603050405020304" pitchFamily="18" charset="0"/>
              </a:rPr>
              <a:t>chỗ</a:t>
            </a:r>
            <a:r>
              <a:rPr lang="en-US" altLang="en-US" sz="4000" dirty="0">
                <a:solidFill>
                  <a:srgbClr val="0E0DD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E0DD2"/>
                </a:solidFill>
                <a:latin typeface="Times New Roman" panose="02020603050405020304" pitchFamily="18" charset="0"/>
              </a:rPr>
              <a:t>chấm</a:t>
            </a:r>
            <a:r>
              <a:rPr lang="en-US" altLang="en-US" sz="4000" dirty="0">
                <a:solidFill>
                  <a:srgbClr val="0E0DD2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2178050" y="2819400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800"/>
              </a:spcBef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22" name="Text Box 10"/>
          <p:cNvSpPr txBox="1">
            <a:spLocks noChangeArrowheads="1"/>
          </p:cNvSpPr>
          <p:nvPr/>
        </p:nvSpPr>
        <p:spPr bwMode="auto">
          <a:xfrm>
            <a:off x="2057400" y="3321050"/>
            <a:ext cx="641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800"/>
              </a:spcBef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>
                <a:latin typeface="Times New Roman" panose="02020603050405020304" pitchFamily="18" charset="0"/>
              </a:rPr>
              <a:t>11</a:t>
            </a:r>
          </a:p>
        </p:txBody>
      </p:sp>
      <p:sp>
        <p:nvSpPr>
          <p:cNvPr id="23" name="Line 11"/>
          <p:cNvSpPr>
            <a:spLocks noChangeShapeType="1"/>
          </p:cNvSpPr>
          <p:nvPr/>
        </p:nvSpPr>
        <p:spPr bwMode="auto">
          <a:xfrm>
            <a:off x="2101850" y="339725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Text Box 12"/>
          <p:cNvSpPr txBox="1">
            <a:spLocks noChangeArrowheads="1"/>
          </p:cNvSpPr>
          <p:nvPr/>
        </p:nvSpPr>
        <p:spPr bwMode="auto">
          <a:xfrm>
            <a:off x="3473450" y="2819400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800"/>
              </a:spcBef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25" name="Text Box 13"/>
          <p:cNvSpPr txBox="1">
            <a:spLocks noChangeArrowheads="1"/>
          </p:cNvSpPr>
          <p:nvPr/>
        </p:nvSpPr>
        <p:spPr bwMode="auto">
          <a:xfrm>
            <a:off x="3321050" y="3321050"/>
            <a:ext cx="641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800"/>
              </a:spcBef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latin typeface="Times New Roman" panose="02020603050405020304" pitchFamily="18" charset="0"/>
              </a:rPr>
              <a:t>11</a:t>
            </a:r>
          </a:p>
        </p:txBody>
      </p:sp>
      <p:sp>
        <p:nvSpPr>
          <p:cNvPr id="26" name="Line 14"/>
          <p:cNvSpPr>
            <a:spLocks noChangeShapeType="1"/>
          </p:cNvSpPr>
          <p:nvPr/>
        </p:nvSpPr>
        <p:spPr bwMode="auto">
          <a:xfrm>
            <a:off x="3397250" y="3397250"/>
            <a:ext cx="533400" cy="0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27" name="Text Box 15"/>
          <p:cNvSpPr txBox="1">
            <a:spLocks noChangeArrowheads="1"/>
          </p:cNvSpPr>
          <p:nvPr/>
        </p:nvSpPr>
        <p:spPr bwMode="auto">
          <a:xfrm>
            <a:off x="2739908" y="3157646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800"/>
              </a:spcBef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200">
                <a:latin typeface="Times New Roman" panose="02020603050405020304" pitchFamily="18" charset="0"/>
              </a:rPr>
              <a:t>…</a:t>
            </a:r>
          </a:p>
        </p:txBody>
      </p:sp>
      <p:sp>
        <p:nvSpPr>
          <p:cNvPr id="28" name="Text Box 16"/>
          <p:cNvSpPr txBox="1">
            <a:spLocks noChangeArrowheads="1"/>
          </p:cNvSpPr>
          <p:nvPr/>
        </p:nvSpPr>
        <p:spPr bwMode="auto">
          <a:xfrm>
            <a:off x="5378450" y="2819400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800"/>
              </a:spcBef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29" name="Text Box 17"/>
          <p:cNvSpPr txBox="1">
            <a:spLocks noChangeArrowheads="1"/>
          </p:cNvSpPr>
          <p:nvPr/>
        </p:nvSpPr>
        <p:spPr bwMode="auto">
          <a:xfrm>
            <a:off x="5378450" y="3321050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800"/>
              </a:spcBef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latin typeface="Times New Roman" panose="02020603050405020304" pitchFamily="18" charset="0"/>
              </a:rPr>
              <a:t>7</a:t>
            </a:r>
          </a:p>
        </p:txBody>
      </p:sp>
      <p:sp>
        <p:nvSpPr>
          <p:cNvPr id="30" name="Line 18"/>
          <p:cNvSpPr>
            <a:spLocks noChangeShapeType="1"/>
          </p:cNvSpPr>
          <p:nvPr/>
        </p:nvSpPr>
        <p:spPr bwMode="auto">
          <a:xfrm>
            <a:off x="5302250" y="339725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Text Box 19"/>
          <p:cNvSpPr txBox="1">
            <a:spLocks noChangeArrowheads="1"/>
          </p:cNvSpPr>
          <p:nvPr/>
        </p:nvSpPr>
        <p:spPr bwMode="auto">
          <a:xfrm>
            <a:off x="6597650" y="2819400"/>
            <a:ext cx="641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800"/>
              </a:spcBef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latin typeface="Times New Roman" panose="02020603050405020304" pitchFamily="18" charset="0"/>
              </a:rPr>
              <a:t>12</a:t>
            </a:r>
          </a:p>
        </p:txBody>
      </p:sp>
      <p:sp>
        <p:nvSpPr>
          <p:cNvPr id="32" name="Text Box 20"/>
          <p:cNvSpPr txBox="1">
            <a:spLocks noChangeArrowheads="1"/>
          </p:cNvSpPr>
          <p:nvPr/>
        </p:nvSpPr>
        <p:spPr bwMode="auto">
          <a:xfrm>
            <a:off x="6597650" y="3321050"/>
            <a:ext cx="641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800"/>
              </a:spcBef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latin typeface="Times New Roman" panose="02020603050405020304" pitchFamily="18" charset="0"/>
              </a:rPr>
              <a:t>14</a:t>
            </a:r>
          </a:p>
        </p:txBody>
      </p:sp>
      <p:sp>
        <p:nvSpPr>
          <p:cNvPr id="33" name="Line 21"/>
          <p:cNvSpPr>
            <a:spLocks noChangeShapeType="1"/>
          </p:cNvSpPr>
          <p:nvPr/>
        </p:nvSpPr>
        <p:spPr bwMode="auto">
          <a:xfrm>
            <a:off x="6673850" y="3429000"/>
            <a:ext cx="533400" cy="0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34" name="Text Box 22"/>
          <p:cNvSpPr txBox="1">
            <a:spLocks noChangeArrowheads="1"/>
          </p:cNvSpPr>
          <p:nvPr/>
        </p:nvSpPr>
        <p:spPr bwMode="auto">
          <a:xfrm>
            <a:off x="5907029" y="3154362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800"/>
              </a:spcBef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200">
                <a:latin typeface="Times New Roman" panose="02020603050405020304" pitchFamily="18" charset="0"/>
              </a:rPr>
              <a:t>…</a:t>
            </a:r>
          </a:p>
        </p:txBody>
      </p:sp>
      <p:sp>
        <p:nvSpPr>
          <p:cNvPr id="35" name="Text Box 23"/>
          <p:cNvSpPr txBox="1">
            <a:spLocks noChangeArrowheads="1"/>
          </p:cNvSpPr>
          <p:nvPr/>
        </p:nvSpPr>
        <p:spPr bwMode="auto">
          <a:xfrm>
            <a:off x="3962402" y="2971800"/>
            <a:ext cx="2968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800"/>
              </a:spcBef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200" b="0">
                <a:latin typeface="Times New Roman" panose="02020603050405020304" pitchFamily="18" charset="0"/>
              </a:rPr>
              <a:t>;</a:t>
            </a:r>
          </a:p>
        </p:txBody>
      </p:sp>
      <p:sp>
        <p:nvSpPr>
          <p:cNvPr id="36" name="Text Box 24"/>
          <p:cNvSpPr txBox="1">
            <a:spLocks noChangeArrowheads="1"/>
          </p:cNvSpPr>
          <p:nvPr/>
        </p:nvSpPr>
        <p:spPr bwMode="auto">
          <a:xfrm>
            <a:off x="2057400" y="4527550"/>
            <a:ext cx="641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800"/>
              </a:spcBef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latin typeface="Times New Roman" panose="02020603050405020304" pitchFamily="18" charset="0"/>
              </a:rPr>
              <a:t>15</a:t>
            </a:r>
          </a:p>
        </p:txBody>
      </p:sp>
      <p:sp>
        <p:nvSpPr>
          <p:cNvPr id="37" name="Text Box 25"/>
          <p:cNvSpPr txBox="1">
            <a:spLocks noChangeArrowheads="1"/>
          </p:cNvSpPr>
          <p:nvPr/>
        </p:nvSpPr>
        <p:spPr bwMode="auto">
          <a:xfrm>
            <a:off x="2057400" y="5029200"/>
            <a:ext cx="641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800"/>
              </a:spcBef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latin typeface="Times New Roman" panose="02020603050405020304" pitchFamily="18" charset="0"/>
              </a:rPr>
              <a:t>17</a:t>
            </a:r>
          </a:p>
        </p:txBody>
      </p:sp>
      <p:sp>
        <p:nvSpPr>
          <p:cNvPr id="38" name="Line 26"/>
          <p:cNvSpPr>
            <a:spLocks noChangeShapeType="1"/>
          </p:cNvSpPr>
          <p:nvPr/>
        </p:nvSpPr>
        <p:spPr bwMode="auto">
          <a:xfrm>
            <a:off x="2101850" y="51054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Text Box 27"/>
          <p:cNvSpPr txBox="1">
            <a:spLocks noChangeArrowheads="1"/>
          </p:cNvSpPr>
          <p:nvPr/>
        </p:nvSpPr>
        <p:spPr bwMode="auto">
          <a:xfrm>
            <a:off x="3321050" y="4527550"/>
            <a:ext cx="641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800"/>
              </a:spcBef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latin typeface="Times New Roman" panose="02020603050405020304" pitchFamily="18" charset="0"/>
              </a:rPr>
              <a:t>10</a:t>
            </a:r>
          </a:p>
        </p:txBody>
      </p:sp>
      <p:sp>
        <p:nvSpPr>
          <p:cNvPr id="40" name="Text Box 28"/>
          <p:cNvSpPr txBox="1">
            <a:spLocks noChangeArrowheads="1"/>
          </p:cNvSpPr>
          <p:nvPr/>
        </p:nvSpPr>
        <p:spPr bwMode="auto">
          <a:xfrm>
            <a:off x="3321050" y="5029200"/>
            <a:ext cx="641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800"/>
              </a:spcBef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latin typeface="Times New Roman" panose="02020603050405020304" pitchFamily="18" charset="0"/>
              </a:rPr>
              <a:t>17</a:t>
            </a:r>
          </a:p>
        </p:txBody>
      </p:sp>
      <p:sp>
        <p:nvSpPr>
          <p:cNvPr id="41" name="Line 29"/>
          <p:cNvSpPr>
            <a:spLocks noChangeShapeType="1"/>
          </p:cNvSpPr>
          <p:nvPr/>
        </p:nvSpPr>
        <p:spPr bwMode="auto">
          <a:xfrm>
            <a:off x="3397250" y="5105400"/>
            <a:ext cx="533400" cy="0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42" name="Text Box 30"/>
          <p:cNvSpPr txBox="1">
            <a:spLocks noChangeArrowheads="1"/>
          </p:cNvSpPr>
          <p:nvPr/>
        </p:nvSpPr>
        <p:spPr bwMode="auto">
          <a:xfrm>
            <a:off x="2667000" y="4830762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800"/>
              </a:spcBef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200">
                <a:latin typeface="Times New Roman" panose="02020603050405020304" pitchFamily="18" charset="0"/>
              </a:rPr>
              <a:t>…</a:t>
            </a:r>
          </a:p>
        </p:txBody>
      </p:sp>
      <p:sp>
        <p:nvSpPr>
          <p:cNvPr id="43" name="Text Box 31"/>
          <p:cNvSpPr txBox="1">
            <a:spLocks noChangeArrowheads="1"/>
          </p:cNvSpPr>
          <p:nvPr/>
        </p:nvSpPr>
        <p:spPr bwMode="auto">
          <a:xfrm>
            <a:off x="5378450" y="4572000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800"/>
              </a:spcBef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44" name="Text Box 32"/>
          <p:cNvSpPr txBox="1">
            <a:spLocks noChangeArrowheads="1"/>
          </p:cNvSpPr>
          <p:nvPr/>
        </p:nvSpPr>
        <p:spPr bwMode="auto">
          <a:xfrm>
            <a:off x="5378450" y="5073650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800"/>
              </a:spcBef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45" name="Line 33"/>
          <p:cNvSpPr>
            <a:spLocks noChangeShapeType="1"/>
          </p:cNvSpPr>
          <p:nvPr/>
        </p:nvSpPr>
        <p:spPr bwMode="auto">
          <a:xfrm>
            <a:off x="5302250" y="51816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Text Box 34"/>
          <p:cNvSpPr txBox="1">
            <a:spLocks noChangeArrowheads="1"/>
          </p:cNvSpPr>
          <p:nvPr/>
        </p:nvSpPr>
        <p:spPr bwMode="auto">
          <a:xfrm>
            <a:off x="6705600" y="4527550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800"/>
              </a:spcBef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47" name="Text Box 35"/>
          <p:cNvSpPr txBox="1">
            <a:spLocks noChangeArrowheads="1"/>
          </p:cNvSpPr>
          <p:nvPr/>
        </p:nvSpPr>
        <p:spPr bwMode="auto">
          <a:xfrm>
            <a:off x="6705600" y="5029200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800"/>
              </a:spcBef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48" name="Line 36"/>
          <p:cNvSpPr>
            <a:spLocks noChangeShapeType="1"/>
          </p:cNvSpPr>
          <p:nvPr/>
        </p:nvSpPr>
        <p:spPr bwMode="auto">
          <a:xfrm>
            <a:off x="6629400" y="5137150"/>
            <a:ext cx="533400" cy="0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49" name="Text Box 37"/>
          <p:cNvSpPr txBox="1">
            <a:spLocks noChangeArrowheads="1"/>
          </p:cNvSpPr>
          <p:nvPr/>
        </p:nvSpPr>
        <p:spPr bwMode="auto">
          <a:xfrm>
            <a:off x="5943600" y="4876800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ts val="800"/>
              </a:spcBef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200">
                <a:latin typeface="Times New Roman" panose="02020603050405020304" pitchFamily="18" charset="0"/>
              </a:rPr>
              <a:t>…</a:t>
            </a:r>
          </a:p>
        </p:txBody>
      </p:sp>
      <p:sp>
        <p:nvSpPr>
          <p:cNvPr id="50" name="Text Box 38"/>
          <p:cNvSpPr txBox="1">
            <a:spLocks noChangeArrowheads="1"/>
          </p:cNvSpPr>
          <p:nvPr/>
        </p:nvSpPr>
        <p:spPr bwMode="auto">
          <a:xfrm>
            <a:off x="3962402" y="4679950"/>
            <a:ext cx="2968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800"/>
              </a:spcBef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200" b="0" dirty="0">
                <a:latin typeface="Times New Roman" panose="02020603050405020304" pitchFamily="18" charset="0"/>
              </a:rPr>
              <a:t>;</a:t>
            </a:r>
          </a:p>
        </p:txBody>
      </p:sp>
      <p:sp>
        <p:nvSpPr>
          <p:cNvPr id="51" name="Rectangle 3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800"/>
              </a:spcBef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3200" b="0">
              <a:latin typeface="VNI-Times" pitchFamily="2" charset="0"/>
            </a:endParaRPr>
          </a:p>
        </p:txBody>
      </p:sp>
      <p:pic>
        <p:nvPicPr>
          <p:cNvPr id="52" name="图片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5888379"/>
            <a:ext cx="2895600" cy="1157433"/>
          </a:xfrm>
          <a:prstGeom prst="rect">
            <a:avLst/>
          </a:prstGeom>
        </p:spPr>
      </p:pic>
      <p:pic>
        <p:nvPicPr>
          <p:cNvPr id="53" name="图片 10">
            <a:extLst>
              <a:ext uri="{FF2B5EF4-FFF2-40B4-BE49-F238E27FC236}">
                <a16:creationId xmlns:a16="http://schemas.microsoft.com/office/drawing/2014/main" id="{0702801E-1715-4A74-9C89-F457A81010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17529">
            <a:off x="7338653" y="210758"/>
            <a:ext cx="828716" cy="687055"/>
          </a:xfrm>
          <a:prstGeom prst="rect">
            <a:avLst/>
          </a:prstGeom>
        </p:spPr>
      </p:pic>
      <p:pic>
        <p:nvPicPr>
          <p:cNvPr id="54" name="图片 12">
            <a:extLst>
              <a:ext uri="{FF2B5EF4-FFF2-40B4-BE49-F238E27FC236}">
                <a16:creationId xmlns:a16="http://schemas.microsoft.com/office/drawing/2014/main" id="{16BD68EE-80C0-45D2-95C3-957D1ED011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1226" y="235398"/>
            <a:ext cx="900374" cy="1135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12846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4" grpId="0"/>
      <p:bldP spid="25" grpId="0"/>
      <p:bldP spid="27" grpId="0"/>
      <p:bldP spid="27" grpId="1"/>
      <p:bldP spid="28" grpId="0"/>
      <p:bldP spid="29" grpId="0"/>
      <p:bldP spid="31" grpId="0"/>
      <p:bldP spid="32" grpId="0"/>
      <p:bldP spid="34" grpId="0"/>
      <p:bldP spid="34" grpId="1"/>
      <p:bldP spid="35" grpId="0"/>
      <p:bldP spid="36" grpId="0"/>
      <p:bldP spid="37" grpId="0"/>
      <p:bldP spid="39" grpId="0"/>
      <p:bldP spid="40" grpId="0"/>
      <p:bldP spid="42" grpId="0"/>
      <p:bldP spid="42" grpId="1"/>
      <p:bldP spid="43" grpId="0"/>
      <p:bldP spid="44" grpId="0"/>
      <p:bldP spid="46" grpId="0"/>
      <p:bldP spid="47" grpId="0"/>
      <p:bldP spid="49" grpId="0"/>
      <p:bldP spid="49" grpId="1"/>
      <p:bldP spid="5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62300" y="58880"/>
            <a:ext cx="2819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008E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4000" b="1" dirty="0">
                <a:solidFill>
                  <a:srgbClr val="FFC6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8E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4400" b="1" dirty="0">
              <a:solidFill>
                <a:srgbClr val="008E4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342900" y="1217336"/>
            <a:ext cx="84582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ts val="800"/>
              </a:spcBef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marL="0" indent="0">
              <a:spcBef>
                <a:spcPct val="0"/>
              </a:spcBef>
            </a:pPr>
            <a:r>
              <a:rPr lang="en-US" altLang="en-US" sz="3600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3600" dirty="0">
                <a:solidFill>
                  <a:srgbClr val="FF3300"/>
                </a:solidFill>
                <a:latin typeface="Times New Roman" panose="02020603050405020304" pitchFamily="18" charset="0"/>
              </a:rPr>
              <a:t> 2: </a:t>
            </a:r>
            <a:r>
              <a:rPr lang="en-US" altLang="en-US" sz="3600" dirty="0" err="1">
                <a:solidFill>
                  <a:srgbClr val="0E0DD2"/>
                </a:solidFill>
                <a:latin typeface="Times New Roman" panose="02020603050405020304" pitchFamily="18" charset="0"/>
              </a:rPr>
              <a:t>Viết</a:t>
            </a:r>
            <a:r>
              <a:rPr lang="en-US" altLang="en-US" sz="3600" dirty="0">
                <a:solidFill>
                  <a:srgbClr val="0E0DD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E0DD2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3600" dirty="0">
                <a:solidFill>
                  <a:srgbClr val="0E0DD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E0DD2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sz="3600" dirty="0">
                <a:solidFill>
                  <a:srgbClr val="0E0DD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E0DD2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600" dirty="0">
                <a:solidFill>
                  <a:srgbClr val="0E0DD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E0DD2"/>
                </a:solidFill>
                <a:latin typeface="Times New Roman" panose="02020603050405020304" pitchFamily="18" charset="0"/>
              </a:rPr>
              <a:t>sau</a:t>
            </a:r>
            <a:r>
              <a:rPr lang="en-US" altLang="en-US" sz="3600" dirty="0">
                <a:solidFill>
                  <a:srgbClr val="0E0DD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E0DD2"/>
                </a:solidFill>
                <a:latin typeface="Times New Roman" panose="02020603050405020304" pitchFamily="18" charset="0"/>
              </a:rPr>
              <a:t>theo</a:t>
            </a:r>
            <a:r>
              <a:rPr lang="en-US" altLang="en-US" sz="3600" dirty="0">
                <a:solidFill>
                  <a:srgbClr val="0E0DD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E0DD2"/>
                </a:solidFill>
                <a:latin typeface="Times New Roman" panose="02020603050405020304" pitchFamily="18" charset="0"/>
              </a:rPr>
              <a:t>thứ</a:t>
            </a:r>
            <a:r>
              <a:rPr lang="en-US" altLang="en-US" sz="3600" dirty="0">
                <a:solidFill>
                  <a:srgbClr val="0E0DD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E0DD2"/>
                </a:solidFill>
                <a:latin typeface="Times New Roman" panose="02020603050405020304" pitchFamily="18" charset="0"/>
              </a:rPr>
              <a:t>tự</a:t>
            </a:r>
            <a:r>
              <a:rPr lang="en-US" altLang="en-US" sz="3600" dirty="0">
                <a:solidFill>
                  <a:srgbClr val="0E0DD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E0DD2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3600" dirty="0">
                <a:solidFill>
                  <a:srgbClr val="0E0DD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E0DD2"/>
                </a:solidFill>
                <a:latin typeface="Times New Roman" panose="02020603050405020304" pitchFamily="18" charset="0"/>
              </a:rPr>
              <a:t>bé</a:t>
            </a:r>
            <a:r>
              <a:rPr lang="en-US" altLang="en-US" sz="3600" dirty="0">
                <a:solidFill>
                  <a:srgbClr val="0E0DD2"/>
                </a:solidFill>
                <a:latin typeface="Times New Roman" panose="02020603050405020304" pitchFamily="18" charset="0"/>
              </a:rPr>
              <a:t> </a:t>
            </a:r>
            <a:r>
              <a:rPr lang="vi-VN" altLang="en-US" sz="3600" dirty="0">
                <a:solidFill>
                  <a:srgbClr val="0E0DD2"/>
                </a:solidFill>
                <a:latin typeface="Times New Roman" panose="02020603050405020304" pitchFamily="18" charset="0"/>
              </a:rPr>
              <a:t>đ</a:t>
            </a:r>
            <a:r>
              <a:rPr lang="en-US" altLang="en-US" sz="3600" dirty="0" err="1">
                <a:solidFill>
                  <a:srgbClr val="0E0DD2"/>
                </a:solidFill>
                <a:latin typeface="Times New Roman" panose="02020603050405020304" pitchFamily="18" charset="0"/>
              </a:rPr>
              <a:t>ến</a:t>
            </a:r>
            <a:r>
              <a:rPr lang="en-US" altLang="en-US" sz="3600" dirty="0">
                <a:solidFill>
                  <a:srgbClr val="0E0DD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E0DD2"/>
                </a:solidFill>
                <a:latin typeface="Times New Roman" panose="02020603050405020304" pitchFamily="18" charset="0"/>
              </a:rPr>
              <a:t>lớn</a:t>
            </a:r>
            <a:r>
              <a:rPr lang="en-US" altLang="en-US" sz="3600" dirty="0">
                <a:solidFill>
                  <a:srgbClr val="0E0DD2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1524000" y="2635250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800"/>
              </a:spcBef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latin typeface="Times New Roman" panose="02020603050405020304" pitchFamily="18" charset="0"/>
              </a:rPr>
              <a:t>8</a:t>
            </a: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1508125" y="3136900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800"/>
              </a:spcBef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latin typeface="Times New Roman" panose="02020603050405020304" pitchFamily="18" charset="0"/>
              </a:rPr>
              <a:t>9</a:t>
            </a:r>
          </a:p>
        </p:txBody>
      </p:sp>
      <p:sp>
        <p:nvSpPr>
          <p:cNvPr id="9" name="Line 11"/>
          <p:cNvSpPr>
            <a:spLocks noChangeShapeType="1"/>
          </p:cNvSpPr>
          <p:nvPr/>
        </p:nvSpPr>
        <p:spPr bwMode="auto">
          <a:xfrm>
            <a:off x="1447800" y="3213100"/>
            <a:ext cx="533400" cy="0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 b="1"/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2590800" y="2635250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800"/>
              </a:spcBef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2574925" y="3136900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800"/>
              </a:spcBef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12" name="Line 14"/>
          <p:cNvSpPr>
            <a:spLocks noChangeShapeType="1"/>
          </p:cNvSpPr>
          <p:nvPr/>
        </p:nvSpPr>
        <p:spPr bwMode="auto">
          <a:xfrm>
            <a:off x="2514600" y="3213100"/>
            <a:ext cx="533400" cy="0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 b="1"/>
          </a:p>
        </p:txBody>
      </p:sp>
      <p:sp>
        <p:nvSpPr>
          <p:cNvPr id="13" name="Text Box 19"/>
          <p:cNvSpPr txBox="1">
            <a:spLocks noChangeArrowheads="1"/>
          </p:cNvSpPr>
          <p:nvPr/>
        </p:nvSpPr>
        <p:spPr bwMode="auto">
          <a:xfrm>
            <a:off x="3429000" y="2590800"/>
            <a:ext cx="641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800"/>
              </a:spcBef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latin typeface="Times New Roman" panose="02020603050405020304" pitchFamily="18" charset="0"/>
              </a:rPr>
              <a:t>17</a:t>
            </a:r>
          </a:p>
        </p:txBody>
      </p:sp>
      <p:sp>
        <p:nvSpPr>
          <p:cNvPr id="14" name="Text Box 20"/>
          <p:cNvSpPr txBox="1">
            <a:spLocks noChangeArrowheads="1"/>
          </p:cNvSpPr>
          <p:nvPr/>
        </p:nvSpPr>
        <p:spPr bwMode="auto">
          <a:xfrm>
            <a:off x="3429000" y="3092450"/>
            <a:ext cx="641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800"/>
              </a:spcBef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latin typeface="Times New Roman" panose="02020603050405020304" pitchFamily="18" charset="0"/>
              </a:rPr>
              <a:t>18</a:t>
            </a:r>
          </a:p>
        </p:txBody>
      </p:sp>
      <p:sp>
        <p:nvSpPr>
          <p:cNvPr id="15" name="Line 21"/>
          <p:cNvSpPr>
            <a:spLocks noChangeShapeType="1"/>
          </p:cNvSpPr>
          <p:nvPr/>
        </p:nvSpPr>
        <p:spPr bwMode="auto">
          <a:xfrm>
            <a:off x="3505200" y="3200400"/>
            <a:ext cx="533400" cy="0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 b="1"/>
          </a:p>
        </p:txBody>
      </p:sp>
      <p:sp>
        <p:nvSpPr>
          <p:cNvPr id="16" name="Text Box 23"/>
          <p:cNvSpPr txBox="1">
            <a:spLocks noChangeArrowheads="1"/>
          </p:cNvSpPr>
          <p:nvPr/>
        </p:nvSpPr>
        <p:spPr bwMode="auto">
          <a:xfrm>
            <a:off x="3079750" y="2819402"/>
            <a:ext cx="32092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800"/>
              </a:spcBef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200">
                <a:latin typeface="Times New Roman" panose="02020603050405020304" pitchFamily="18" charset="0"/>
              </a:rPr>
              <a:t>;</a:t>
            </a:r>
          </a:p>
        </p:txBody>
      </p:sp>
      <p:sp>
        <p:nvSpPr>
          <p:cNvPr id="17" name="Text Box 24"/>
          <p:cNvSpPr txBox="1">
            <a:spLocks noChangeArrowheads="1"/>
          </p:cNvSpPr>
          <p:nvPr/>
        </p:nvSpPr>
        <p:spPr bwMode="auto">
          <a:xfrm>
            <a:off x="1431925" y="4343400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800"/>
              </a:spcBef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18" name="Text Box 25"/>
          <p:cNvSpPr txBox="1">
            <a:spLocks noChangeArrowheads="1"/>
          </p:cNvSpPr>
          <p:nvPr/>
        </p:nvSpPr>
        <p:spPr bwMode="auto">
          <a:xfrm>
            <a:off x="1431925" y="4845050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800"/>
              </a:spcBef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19" name="Line 26"/>
          <p:cNvSpPr>
            <a:spLocks noChangeShapeType="1"/>
          </p:cNvSpPr>
          <p:nvPr/>
        </p:nvSpPr>
        <p:spPr bwMode="auto">
          <a:xfrm>
            <a:off x="1371600" y="4921250"/>
            <a:ext cx="533400" cy="0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 b="1"/>
          </a:p>
        </p:txBody>
      </p:sp>
      <p:sp>
        <p:nvSpPr>
          <p:cNvPr id="20" name="Text Box 34"/>
          <p:cNvSpPr txBox="1">
            <a:spLocks noChangeArrowheads="1"/>
          </p:cNvSpPr>
          <p:nvPr/>
        </p:nvSpPr>
        <p:spPr bwMode="auto">
          <a:xfrm>
            <a:off x="2606675" y="4267200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800"/>
              </a:spcBef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21" name="Text Box 35"/>
          <p:cNvSpPr txBox="1">
            <a:spLocks noChangeArrowheads="1"/>
          </p:cNvSpPr>
          <p:nvPr/>
        </p:nvSpPr>
        <p:spPr bwMode="auto">
          <a:xfrm>
            <a:off x="2606675" y="4845050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800"/>
              </a:spcBef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22" name="Line 36"/>
          <p:cNvSpPr>
            <a:spLocks noChangeShapeType="1"/>
          </p:cNvSpPr>
          <p:nvPr/>
        </p:nvSpPr>
        <p:spPr bwMode="auto">
          <a:xfrm>
            <a:off x="2530475" y="4876800"/>
            <a:ext cx="533400" cy="0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 b="1"/>
          </a:p>
        </p:txBody>
      </p:sp>
      <p:sp>
        <p:nvSpPr>
          <p:cNvPr id="23" name="Text Box 39"/>
          <p:cNvSpPr txBox="1">
            <a:spLocks noChangeArrowheads="1"/>
          </p:cNvSpPr>
          <p:nvPr/>
        </p:nvSpPr>
        <p:spPr bwMode="auto">
          <a:xfrm>
            <a:off x="2149475" y="2819402"/>
            <a:ext cx="32092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800"/>
              </a:spcBef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200">
                <a:latin typeface="Times New Roman" panose="02020603050405020304" pitchFamily="18" charset="0"/>
              </a:rPr>
              <a:t>;</a:t>
            </a:r>
          </a:p>
        </p:txBody>
      </p:sp>
      <p:sp>
        <p:nvSpPr>
          <p:cNvPr id="24" name="Text Box 40"/>
          <p:cNvSpPr txBox="1">
            <a:spLocks noChangeArrowheads="1"/>
          </p:cNvSpPr>
          <p:nvPr/>
        </p:nvSpPr>
        <p:spPr bwMode="auto">
          <a:xfrm>
            <a:off x="2149475" y="4495802"/>
            <a:ext cx="32092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800"/>
              </a:spcBef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200">
                <a:latin typeface="Times New Roman" panose="02020603050405020304" pitchFamily="18" charset="0"/>
              </a:rPr>
              <a:t>;</a:t>
            </a:r>
          </a:p>
        </p:txBody>
      </p:sp>
      <p:sp>
        <p:nvSpPr>
          <p:cNvPr id="25" name="Text Box 41"/>
          <p:cNvSpPr txBox="1">
            <a:spLocks noChangeArrowheads="1"/>
          </p:cNvSpPr>
          <p:nvPr/>
        </p:nvSpPr>
        <p:spPr bwMode="auto">
          <a:xfrm>
            <a:off x="3749675" y="4267200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800"/>
              </a:spcBef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26" name="Text Box 42"/>
          <p:cNvSpPr txBox="1">
            <a:spLocks noChangeArrowheads="1"/>
          </p:cNvSpPr>
          <p:nvPr/>
        </p:nvSpPr>
        <p:spPr bwMode="auto">
          <a:xfrm>
            <a:off x="3749675" y="4845050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800"/>
              </a:spcBef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latin typeface="Times New Roman" panose="02020603050405020304" pitchFamily="18" charset="0"/>
              </a:rPr>
              <a:t>8</a:t>
            </a:r>
          </a:p>
        </p:txBody>
      </p:sp>
      <p:sp>
        <p:nvSpPr>
          <p:cNvPr id="27" name="Line 43"/>
          <p:cNvSpPr>
            <a:spLocks noChangeShapeType="1"/>
          </p:cNvSpPr>
          <p:nvPr/>
        </p:nvSpPr>
        <p:spPr bwMode="auto">
          <a:xfrm>
            <a:off x="3673475" y="4876800"/>
            <a:ext cx="533400" cy="0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 b="1"/>
          </a:p>
        </p:txBody>
      </p:sp>
      <p:sp>
        <p:nvSpPr>
          <p:cNvPr id="28" name="Text Box 44"/>
          <p:cNvSpPr txBox="1">
            <a:spLocks noChangeArrowheads="1"/>
          </p:cNvSpPr>
          <p:nvPr/>
        </p:nvSpPr>
        <p:spPr bwMode="auto">
          <a:xfrm>
            <a:off x="3292475" y="4495802"/>
            <a:ext cx="32092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800"/>
              </a:spcBef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200">
                <a:latin typeface="Times New Roman" panose="02020603050405020304" pitchFamily="18" charset="0"/>
              </a:rPr>
              <a:t>;</a:t>
            </a:r>
          </a:p>
        </p:txBody>
      </p:sp>
      <p:sp>
        <p:nvSpPr>
          <p:cNvPr id="29" name="Text Box 45"/>
          <p:cNvSpPr txBox="1">
            <a:spLocks noChangeArrowheads="1"/>
          </p:cNvSpPr>
          <p:nvPr/>
        </p:nvSpPr>
        <p:spPr bwMode="auto">
          <a:xfrm>
            <a:off x="4403727" y="2825752"/>
            <a:ext cx="65274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800"/>
              </a:spcBef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200">
                <a:latin typeface="Times New Roman" panose="02020603050405020304" pitchFamily="18" charset="0"/>
              </a:rPr>
              <a:t>=&gt;</a:t>
            </a:r>
          </a:p>
        </p:txBody>
      </p:sp>
      <p:sp>
        <p:nvSpPr>
          <p:cNvPr id="30" name="Text Box 46"/>
          <p:cNvSpPr txBox="1">
            <a:spLocks noChangeArrowheads="1"/>
          </p:cNvSpPr>
          <p:nvPr/>
        </p:nvSpPr>
        <p:spPr bwMode="auto">
          <a:xfrm>
            <a:off x="5410200" y="2635250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800"/>
              </a:spcBef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FF0000"/>
                </a:solidFill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31" name="Text Box 47"/>
          <p:cNvSpPr txBox="1">
            <a:spLocks noChangeArrowheads="1"/>
          </p:cNvSpPr>
          <p:nvPr/>
        </p:nvSpPr>
        <p:spPr bwMode="auto">
          <a:xfrm>
            <a:off x="5394325" y="3136900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800"/>
              </a:spcBef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FF0000"/>
                </a:solidFill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32" name="Line 48"/>
          <p:cNvSpPr>
            <a:spLocks noChangeShapeType="1"/>
          </p:cNvSpPr>
          <p:nvPr/>
        </p:nvSpPr>
        <p:spPr bwMode="auto">
          <a:xfrm>
            <a:off x="5334000" y="3213100"/>
            <a:ext cx="533400" cy="0"/>
          </a:xfrm>
          <a:prstGeom prst="line">
            <a:avLst/>
          </a:prstGeom>
          <a:ln w="12700">
            <a:solidFill>
              <a:srgbClr val="FF0000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33" name="Text Box 49"/>
          <p:cNvSpPr txBox="1">
            <a:spLocks noChangeArrowheads="1"/>
          </p:cNvSpPr>
          <p:nvPr/>
        </p:nvSpPr>
        <p:spPr bwMode="auto">
          <a:xfrm>
            <a:off x="6477000" y="2635250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800"/>
              </a:spcBef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FF0000"/>
                </a:solidFill>
                <a:latin typeface="Times New Roman" panose="02020603050405020304" pitchFamily="18" charset="0"/>
              </a:rPr>
              <a:t>8</a:t>
            </a:r>
          </a:p>
        </p:txBody>
      </p:sp>
      <p:sp>
        <p:nvSpPr>
          <p:cNvPr id="34" name="Text Box 50"/>
          <p:cNvSpPr txBox="1">
            <a:spLocks noChangeArrowheads="1"/>
          </p:cNvSpPr>
          <p:nvPr/>
        </p:nvSpPr>
        <p:spPr bwMode="auto">
          <a:xfrm>
            <a:off x="6461125" y="3136900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800"/>
              </a:spcBef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FF0000"/>
                </a:solidFill>
                <a:latin typeface="Times New Roman" panose="02020603050405020304" pitchFamily="18" charset="0"/>
              </a:rPr>
              <a:t>9</a:t>
            </a:r>
          </a:p>
        </p:txBody>
      </p:sp>
      <p:sp>
        <p:nvSpPr>
          <p:cNvPr id="35" name="Line 51"/>
          <p:cNvSpPr>
            <a:spLocks noChangeShapeType="1"/>
          </p:cNvSpPr>
          <p:nvPr/>
        </p:nvSpPr>
        <p:spPr bwMode="auto">
          <a:xfrm>
            <a:off x="6400800" y="3213100"/>
            <a:ext cx="533400" cy="0"/>
          </a:xfrm>
          <a:prstGeom prst="line">
            <a:avLst/>
          </a:prstGeom>
          <a:ln w="12700">
            <a:solidFill>
              <a:srgbClr val="FF0000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36" name="Text Box 52"/>
          <p:cNvSpPr txBox="1">
            <a:spLocks noChangeArrowheads="1"/>
          </p:cNvSpPr>
          <p:nvPr/>
        </p:nvSpPr>
        <p:spPr bwMode="auto">
          <a:xfrm>
            <a:off x="7315200" y="2590800"/>
            <a:ext cx="641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800"/>
              </a:spcBef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FF0000"/>
                </a:solidFill>
                <a:latin typeface="Times New Roman" panose="02020603050405020304" pitchFamily="18" charset="0"/>
              </a:rPr>
              <a:t>17</a:t>
            </a:r>
          </a:p>
        </p:txBody>
      </p:sp>
      <p:sp>
        <p:nvSpPr>
          <p:cNvPr id="37" name="Text Box 53"/>
          <p:cNvSpPr txBox="1">
            <a:spLocks noChangeArrowheads="1"/>
          </p:cNvSpPr>
          <p:nvPr/>
        </p:nvSpPr>
        <p:spPr bwMode="auto">
          <a:xfrm>
            <a:off x="7315200" y="3092450"/>
            <a:ext cx="641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800"/>
              </a:spcBef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FF0000"/>
                </a:solidFill>
                <a:latin typeface="Times New Roman" panose="02020603050405020304" pitchFamily="18" charset="0"/>
              </a:rPr>
              <a:t>18</a:t>
            </a:r>
          </a:p>
        </p:txBody>
      </p:sp>
      <p:sp>
        <p:nvSpPr>
          <p:cNvPr id="38" name="Line 54"/>
          <p:cNvSpPr>
            <a:spLocks noChangeShapeType="1"/>
          </p:cNvSpPr>
          <p:nvPr/>
        </p:nvSpPr>
        <p:spPr bwMode="auto">
          <a:xfrm>
            <a:off x="7391400" y="3200400"/>
            <a:ext cx="533400" cy="0"/>
          </a:xfrm>
          <a:prstGeom prst="line">
            <a:avLst/>
          </a:prstGeom>
          <a:ln w="12700">
            <a:solidFill>
              <a:srgbClr val="FF0000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39" name="Text Box 55"/>
          <p:cNvSpPr txBox="1">
            <a:spLocks noChangeArrowheads="1"/>
          </p:cNvSpPr>
          <p:nvPr/>
        </p:nvSpPr>
        <p:spPr bwMode="auto">
          <a:xfrm>
            <a:off x="6902450" y="2819402"/>
            <a:ext cx="32092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800"/>
              </a:spcBef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200">
                <a:solidFill>
                  <a:srgbClr val="FF0000"/>
                </a:solidFill>
                <a:latin typeface="Times New Roman" panose="02020603050405020304" pitchFamily="18" charset="0"/>
              </a:rPr>
              <a:t>;</a:t>
            </a:r>
          </a:p>
        </p:txBody>
      </p:sp>
      <p:sp>
        <p:nvSpPr>
          <p:cNvPr id="40" name="Text Box 56"/>
          <p:cNvSpPr txBox="1">
            <a:spLocks noChangeArrowheads="1"/>
          </p:cNvSpPr>
          <p:nvPr/>
        </p:nvSpPr>
        <p:spPr bwMode="auto">
          <a:xfrm>
            <a:off x="5943600" y="2819402"/>
            <a:ext cx="32092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800"/>
              </a:spcBef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200">
                <a:solidFill>
                  <a:srgbClr val="FF0000"/>
                </a:solidFill>
                <a:latin typeface="Times New Roman" panose="02020603050405020304" pitchFamily="18" charset="0"/>
              </a:rPr>
              <a:t>;</a:t>
            </a:r>
          </a:p>
        </p:txBody>
      </p:sp>
      <p:sp>
        <p:nvSpPr>
          <p:cNvPr id="41" name="Text Box 57"/>
          <p:cNvSpPr txBox="1">
            <a:spLocks noChangeArrowheads="1"/>
          </p:cNvSpPr>
          <p:nvPr/>
        </p:nvSpPr>
        <p:spPr bwMode="auto">
          <a:xfrm>
            <a:off x="5454650" y="4267200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800"/>
              </a:spcBef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FF0000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42" name="Text Box 58"/>
          <p:cNvSpPr txBox="1">
            <a:spLocks noChangeArrowheads="1"/>
          </p:cNvSpPr>
          <p:nvPr/>
        </p:nvSpPr>
        <p:spPr bwMode="auto">
          <a:xfrm>
            <a:off x="5454650" y="4768850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800"/>
              </a:spcBef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43" name="Line 59"/>
          <p:cNvSpPr>
            <a:spLocks noChangeShapeType="1"/>
          </p:cNvSpPr>
          <p:nvPr/>
        </p:nvSpPr>
        <p:spPr bwMode="auto">
          <a:xfrm>
            <a:off x="5394325" y="4845050"/>
            <a:ext cx="533400" cy="0"/>
          </a:xfrm>
          <a:prstGeom prst="line">
            <a:avLst/>
          </a:prstGeom>
          <a:ln w="12700">
            <a:solidFill>
              <a:srgbClr val="FF0000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44" name="Text Box 60"/>
          <p:cNvSpPr txBox="1">
            <a:spLocks noChangeArrowheads="1"/>
          </p:cNvSpPr>
          <p:nvPr/>
        </p:nvSpPr>
        <p:spPr bwMode="auto">
          <a:xfrm>
            <a:off x="6629400" y="4191000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800"/>
              </a:spcBef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FF0000"/>
                </a:solidFill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45" name="Text Box 61"/>
          <p:cNvSpPr txBox="1">
            <a:spLocks noChangeArrowheads="1"/>
          </p:cNvSpPr>
          <p:nvPr/>
        </p:nvSpPr>
        <p:spPr bwMode="auto">
          <a:xfrm>
            <a:off x="6629400" y="4768850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800"/>
              </a:spcBef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FF0000"/>
                </a:solidFill>
                <a:latin typeface="Times New Roman" panose="02020603050405020304" pitchFamily="18" charset="0"/>
              </a:rPr>
              <a:t>8</a:t>
            </a:r>
          </a:p>
        </p:txBody>
      </p:sp>
      <p:sp>
        <p:nvSpPr>
          <p:cNvPr id="46" name="Line 62"/>
          <p:cNvSpPr>
            <a:spLocks noChangeShapeType="1"/>
          </p:cNvSpPr>
          <p:nvPr/>
        </p:nvSpPr>
        <p:spPr bwMode="auto">
          <a:xfrm>
            <a:off x="6553200" y="4800600"/>
            <a:ext cx="533400" cy="0"/>
          </a:xfrm>
          <a:prstGeom prst="line">
            <a:avLst/>
          </a:prstGeom>
          <a:ln w="12700">
            <a:solidFill>
              <a:srgbClr val="FF0000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47" name="Text Box 63"/>
          <p:cNvSpPr txBox="1">
            <a:spLocks noChangeArrowheads="1"/>
          </p:cNvSpPr>
          <p:nvPr/>
        </p:nvSpPr>
        <p:spPr bwMode="auto">
          <a:xfrm>
            <a:off x="6019800" y="4449765"/>
            <a:ext cx="32092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800"/>
              </a:spcBef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200">
                <a:solidFill>
                  <a:srgbClr val="FF0000"/>
                </a:solidFill>
                <a:latin typeface="Times New Roman" panose="02020603050405020304" pitchFamily="18" charset="0"/>
              </a:rPr>
              <a:t>;</a:t>
            </a:r>
          </a:p>
        </p:txBody>
      </p:sp>
      <p:sp>
        <p:nvSpPr>
          <p:cNvPr id="48" name="Text Box 64"/>
          <p:cNvSpPr txBox="1">
            <a:spLocks noChangeArrowheads="1"/>
          </p:cNvSpPr>
          <p:nvPr/>
        </p:nvSpPr>
        <p:spPr bwMode="auto">
          <a:xfrm>
            <a:off x="7772400" y="4191000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800"/>
              </a:spcBef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FF0000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49" name="Text Box 65"/>
          <p:cNvSpPr txBox="1">
            <a:spLocks noChangeArrowheads="1"/>
          </p:cNvSpPr>
          <p:nvPr/>
        </p:nvSpPr>
        <p:spPr bwMode="auto">
          <a:xfrm>
            <a:off x="7772400" y="4768850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800"/>
              </a:spcBef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FF0000"/>
                </a:solidFill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50" name="Line 66"/>
          <p:cNvSpPr>
            <a:spLocks noChangeShapeType="1"/>
          </p:cNvSpPr>
          <p:nvPr/>
        </p:nvSpPr>
        <p:spPr bwMode="auto">
          <a:xfrm>
            <a:off x="7696200" y="4800600"/>
            <a:ext cx="533400" cy="0"/>
          </a:xfrm>
          <a:prstGeom prst="line">
            <a:avLst/>
          </a:prstGeom>
          <a:ln w="12700">
            <a:solidFill>
              <a:srgbClr val="FF0000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51" name="Text Box 67"/>
          <p:cNvSpPr txBox="1">
            <a:spLocks noChangeArrowheads="1"/>
          </p:cNvSpPr>
          <p:nvPr/>
        </p:nvSpPr>
        <p:spPr bwMode="auto">
          <a:xfrm>
            <a:off x="7239000" y="4419602"/>
            <a:ext cx="32092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800"/>
              </a:spcBef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200">
                <a:solidFill>
                  <a:srgbClr val="FF0000"/>
                </a:solidFill>
                <a:latin typeface="Times New Roman" panose="02020603050405020304" pitchFamily="18" charset="0"/>
              </a:rPr>
              <a:t>;</a:t>
            </a:r>
          </a:p>
        </p:txBody>
      </p:sp>
      <p:sp>
        <p:nvSpPr>
          <p:cNvPr id="52" name="Text Box 68"/>
          <p:cNvSpPr txBox="1">
            <a:spLocks noChangeArrowheads="1"/>
          </p:cNvSpPr>
          <p:nvPr/>
        </p:nvSpPr>
        <p:spPr bwMode="auto">
          <a:xfrm>
            <a:off x="4419602" y="4495802"/>
            <a:ext cx="65274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800"/>
              </a:spcBef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200">
                <a:latin typeface="Times New Roman" panose="02020603050405020304" pitchFamily="18" charset="0"/>
              </a:rPr>
              <a:t>=&gt;</a:t>
            </a:r>
          </a:p>
        </p:txBody>
      </p:sp>
      <p:pic>
        <p:nvPicPr>
          <p:cNvPr id="53" name="图片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5888379"/>
            <a:ext cx="2895600" cy="1157433"/>
          </a:xfrm>
          <a:prstGeom prst="rect">
            <a:avLst/>
          </a:prstGeom>
        </p:spPr>
      </p:pic>
      <p:pic>
        <p:nvPicPr>
          <p:cNvPr id="54" name="图片 10">
            <a:extLst>
              <a:ext uri="{FF2B5EF4-FFF2-40B4-BE49-F238E27FC236}">
                <a16:creationId xmlns:a16="http://schemas.microsoft.com/office/drawing/2014/main" id="{0702801E-1715-4A74-9C89-F457A81010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17529">
            <a:off x="7338653" y="210758"/>
            <a:ext cx="828716" cy="687055"/>
          </a:xfrm>
          <a:prstGeom prst="rect">
            <a:avLst/>
          </a:prstGeom>
        </p:spPr>
      </p:pic>
      <p:pic>
        <p:nvPicPr>
          <p:cNvPr id="55" name="图片 12">
            <a:extLst>
              <a:ext uri="{FF2B5EF4-FFF2-40B4-BE49-F238E27FC236}">
                <a16:creationId xmlns:a16="http://schemas.microsoft.com/office/drawing/2014/main" id="{16BD68EE-80C0-45D2-95C3-957D1ED011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1226" y="235398"/>
            <a:ext cx="900374" cy="1135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32619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10" grpId="0"/>
      <p:bldP spid="11" grpId="0"/>
      <p:bldP spid="13" grpId="0"/>
      <p:bldP spid="14" grpId="0"/>
      <p:bldP spid="16" grpId="0"/>
      <p:bldP spid="17" grpId="0"/>
      <p:bldP spid="18" grpId="0"/>
      <p:bldP spid="20" grpId="0"/>
      <p:bldP spid="21" grpId="0"/>
      <p:bldP spid="23" grpId="0"/>
      <p:bldP spid="24" grpId="0"/>
      <p:bldP spid="25" grpId="0"/>
      <p:bldP spid="26" grpId="0"/>
      <p:bldP spid="28" grpId="0"/>
      <p:bldP spid="29" grpId="0"/>
      <p:bldP spid="30" grpId="0"/>
      <p:bldP spid="31" grpId="0"/>
      <p:bldP spid="33" grpId="0"/>
      <p:bldP spid="34" grpId="0"/>
      <p:bldP spid="36" grpId="0"/>
      <p:bldP spid="37" grpId="0"/>
      <p:bldP spid="39" grpId="0"/>
      <p:bldP spid="40" grpId="0"/>
      <p:bldP spid="41" grpId="0"/>
      <p:bldP spid="42" grpId="0"/>
      <p:bldP spid="44" grpId="0"/>
      <p:bldP spid="45" grpId="0"/>
      <p:bldP spid="47" grpId="0"/>
      <p:bldP spid="48" grpId="0"/>
      <p:bldP spid="49" grpId="0"/>
      <p:bldP spid="51" grpId="0"/>
      <p:bldP spid="5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0"/>
          <p:cNvGrpSpPr/>
          <p:nvPr/>
        </p:nvGrpSpPr>
        <p:grpSpPr>
          <a:xfrm rot="20517128">
            <a:off x="1113155" y="770255"/>
            <a:ext cx="859790" cy="826770"/>
            <a:chOff x="11050288" y="954351"/>
            <a:chExt cx="844941" cy="898707"/>
          </a:xfrm>
        </p:grpSpPr>
        <p:sp>
          <p:nvSpPr>
            <p:cNvPr id="9" name="Freeform 14"/>
            <p:cNvSpPr/>
            <p:nvPr/>
          </p:nvSpPr>
          <p:spPr bwMode="auto">
            <a:xfrm rot="1358535" flipH="1">
              <a:off x="11050288" y="954351"/>
              <a:ext cx="844941" cy="723481"/>
            </a:xfrm>
            <a:custGeom>
              <a:avLst/>
              <a:gdLst>
                <a:gd name="T0" fmla="*/ 229 w 877"/>
                <a:gd name="T1" fmla="*/ 112 h 752"/>
                <a:gd name="T2" fmla="*/ 821 w 877"/>
                <a:gd name="T3" fmla="*/ 193 h 752"/>
                <a:gd name="T4" fmla="*/ 493 w 877"/>
                <a:gd name="T5" fmla="*/ 752 h 752"/>
                <a:gd name="T6" fmla="*/ 229 w 877"/>
                <a:gd name="T7" fmla="*/ 112 h 7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77" h="752">
                  <a:moveTo>
                    <a:pt x="229" y="112"/>
                  </a:moveTo>
                  <a:cubicBezTo>
                    <a:pt x="358" y="18"/>
                    <a:pt x="762" y="0"/>
                    <a:pt x="821" y="193"/>
                  </a:cubicBezTo>
                  <a:cubicBezTo>
                    <a:pt x="877" y="378"/>
                    <a:pt x="640" y="675"/>
                    <a:pt x="493" y="752"/>
                  </a:cubicBezTo>
                  <a:cubicBezTo>
                    <a:pt x="326" y="660"/>
                    <a:pt x="0" y="283"/>
                    <a:pt x="229" y="112"/>
                  </a:cubicBezTo>
                  <a:close/>
                </a:path>
              </a:pathLst>
            </a:custGeom>
            <a:solidFill>
              <a:schemeClr val="accent4"/>
            </a:solidFill>
            <a:ln w="15875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10" name="组合 12"/>
            <p:cNvGrpSpPr/>
            <p:nvPr/>
          </p:nvGrpSpPr>
          <p:grpSpPr>
            <a:xfrm>
              <a:off x="11099054" y="976235"/>
              <a:ext cx="443012" cy="876823"/>
              <a:chOff x="11099054" y="976235"/>
              <a:chExt cx="443012" cy="876823"/>
            </a:xfrm>
          </p:grpSpPr>
          <p:sp>
            <p:nvSpPr>
              <p:cNvPr id="11" name="Line 15"/>
              <p:cNvSpPr>
                <a:spLocks noChangeShapeType="1"/>
              </p:cNvSpPr>
              <p:nvPr/>
            </p:nvSpPr>
            <p:spPr bwMode="auto">
              <a:xfrm rot="1358535" flipH="1">
                <a:off x="11396220" y="1786592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" name="Line 16"/>
              <p:cNvSpPr>
                <a:spLocks noChangeShapeType="1"/>
              </p:cNvSpPr>
              <p:nvPr/>
            </p:nvSpPr>
            <p:spPr bwMode="auto">
              <a:xfrm rot="1358535" flipH="1">
                <a:off x="11396220" y="1786592"/>
                <a:ext cx="0" cy="0"/>
              </a:xfrm>
              <a:prstGeom prst="line">
                <a:avLst/>
              </a:prstGeom>
              <a:noFill/>
              <a:ln w="15875" cap="flat">
                <a:solidFill>
                  <a:srgbClr val="000000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" name="Freeform 17"/>
              <p:cNvSpPr/>
              <p:nvPr/>
            </p:nvSpPr>
            <p:spPr bwMode="auto">
              <a:xfrm rot="1358535" flipH="1">
                <a:off x="11121571" y="1623137"/>
                <a:ext cx="242921" cy="229921"/>
              </a:xfrm>
              <a:custGeom>
                <a:avLst/>
                <a:gdLst>
                  <a:gd name="T0" fmla="*/ 313 w 598"/>
                  <a:gd name="T1" fmla="*/ 0 h 566"/>
                  <a:gd name="T2" fmla="*/ 0 w 598"/>
                  <a:gd name="T3" fmla="*/ 248 h 566"/>
                  <a:gd name="T4" fmla="*/ 0 w 598"/>
                  <a:gd name="T5" fmla="*/ 566 h 566"/>
                  <a:gd name="T6" fmla="*/ 598 w 598"/>
                  <a:gd name="T7" fmla="*/ 566 h 566"/>
                  <a:gd name="T8" fmla="*/ 598 w 598"/>
                  <a:gd name="T9" fmla="*/ 248 h 566"/>
                  <a:gd name="T10" fmla="*/ 313 w 598"/>
                  <a:gd name="T11" fmla="*/ 0 h 5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98" h="566">
                    <a:moveTo>
                      <a:pt x="313" y="0"/>
                    </a:moveTo>
                    <a:lnTo>
                      <a:pt x="0" y="248"/>
                    </a:lnTo>
                    <a:lnTo>
                      <a:pt x="0" y="566"/>
                    </a:lnTo>
                    <a:lnTo>
                      <a:pt x="598" y="566"/>
                    </a:lnTo>
                    <a:lnTo>
                      <a:pt x="598" y="248"/>
                    </a:lnTo>
                    <a:lnTo>
                      <a:pt x="313" y="0"/>
                    </a:lnTo>
                    <a:close/>
                  </a:path>
                </a:pathLst>
              </a:custGeom>
              <a:noFill/>
              <a:ln w="15875" cap="flat">
                <a:solidFill>
                  <a:srgbClr val="B5E201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" name="Freeform 18"/>
              <p:cNvSpPr/>
              <p:nvPr/>
            </p:nvSpPr>
            <p:spPr bwMode="auto">
              <a:xfrm rot="1358535" flipH="1">
                <a:off x="11099054" y="1721403"/>
                <a:ext cx="245764" cy="127147"/>
              </a:xfrm>
              <a:custGeom>
                <a:avLst/>
                <a:gdLst>
                  <a:gd name="T0" fmla="*/ 0 w 605"/>
                  <a:gd name="T1" fmla="*/ 0 h 313"/>
                  <a:gd name="T2" fmla="*/ 185 w 605"/>
                  <a:gd name="T3" fmla="*/ 0 h 313"/>
                  <a:gd name="T4" fmla="*/ 600 w 605"/>
                  <a:gd name="T5" fmla="*/ 0 h 313"/>
                  <a:gd name="T6" fmla="*/ 605 w 605"/>
                  <a:gd name="T7" fmla="*/ 313 h 313"/>
                  <a:gd name="T8" fmla="*/ 0 w 605"/>
                  <a:gd name="T9" fmla="*/ 313 h 313"/>
                  <a:gd name="T10" fmla="*/ 0 w 605"/>
                  <a:gd name="T11" fmla="*/ 0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05" h="313">
                    <a:moveTo>
                      <a:pt x="0" y="0"/>
                    </a:moveTo>
                    <a:lnTo>
                      <a:pt x="185" y="0"/>
                    </a:lnTo>
                    <a:lnTo>
                      <a:pt x="600" y="0"/>
                    </a:lnTo>
                    <a:lnTo>
                      <a:pt x="605" y="313"/>
                    </a:lnTo>
                    <a:lnTo>
                      <a:pt x="0" y="3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5E201"/>
              </a:solidFill>
              <a:ln w="15875" cap="flat">
                <a:noFill/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" name="Freeform 19"/>
              <p:cNvSpPr/>
              <p:nvPr/>
            </p:nvSpPr>
            <p:spPr bwMode="auto">
              <a:xfrm rot="1358535" flipH="1">
                <a:off x="11297114" y="976235"/>
                <a:ext cx="244952" cy="682452"/>
              </a:xfrm>
              <a:custGeom>
                <a:avLst/>
                <a:gdLst>
                  <a:gd name="T0" fmla="*/ 132 w 254"/>
                  <a:gd name="T1" fmla="*/ 0 h 709"/>
                  <a:gd name="T2" fmla="*/ 2 w 254"/>
                  <a:gd name="T3" fmla="*/ 300 h 709"/>
                  <a:gd name="T4" fmla="*/ 134 w 254"/>
                  <a:gd name="T5" fmla="*/ 709 h 709"/>
                  <a:gd name="T6" fmla="*/ 254 w 254"/>
                  <a:gd name="T7" fmla="*/ 318 h 709"/>
                  <a:gd name="T8" fmla="*/ 132 w 254"/>
                  <a:gd name="T9" fmla="*/ 0 h 7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4" h="709">
                    <a:moveTo>
                      <a:pt x="132" y="0"/>
                    </a:moveTo>
                    <a:cubicBezTo>
                      <a:pt x="132" y="0"/>
                      <a:pt x="0" y="78"/>
                      <a:pt x="2" y="300"/>
                    </a:cubicBezTo>
                    <a:cubicBezTo>
                      <a:pt x="4" y="522"/>
                      <a:pt x="134" y="709"/>
                      <a:pt x="134" y="709"/>
                    </a:cubicBezTo>
                    <a:cubicBezTo>
                      <a:pt x="134" y="709"/>
                      <a:pt x="237" y="547"/>
                      <a:pt x="254" y="318"/>
                    </a:cubicBezTo>
                    <a:cubicBezTo>
                      <a:pt x="254" y="73"/>
                      <a:pt x="132" y="0"/>
                      <a:pt x="132" y="0"/>
                    </a:cubicBezTo>
                    <a:close/>
                  </a:path>
                </a:pathLst>
              </a:custGeom>
              <a:solidFill>
                <a:srgbClr val="B6E300"/>
              </a:solidFill>
              <a:ln w="15875" cap="flat">
                <a:noFill/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6" name="Group 13"/>
          <p:cNvGrpSpPr>
            <a:grpSpLocks noChangeAspect="1"/>
          </p:cNvGrpSpPr>
          <p:nvPr/>
        </p:nvGrpSpPr>
        <p:grpSpPr bwMode="auto">
          <a:xfrm rot="20814618" flipH="1">
            <a:off x="169117" y="-25765"/>
            <a:ext cx="1090507" cy="1231902"/>
            <a:chOff x="2678" y="933"/>
            <a:chExt cx="2080" cy="2350"/>
          </a:xfrm>
          <a:solidFill>
            <a:srgbClr val="206F6F"/>
          </a:solidFill>
        </p:grpSpPr>
        <p:sp>
          <p:nvSpPr>
            <p:cNvPr id="17" name="Freeform 14"/>
            <p:cNvSpPr/>
            <p:nvPr/>
          </p:nvSpPr>
          <p:spPr bwMode="auto">
            <a:xfrm>
              <a:off x="2678" y="933"/>
              <a:ext cx="2080" cy="1781"/>
            </a:xfrm>
            <a:custGeom>
              <a:avLst/>
              <a:gdLst>
                <a:gd name="T0" fmla="*/ 229 w 877"/>
                <a:gd name="T1" fmla="*/ 112 h 752"/>
                <a:gd name="T2" fmla="*/ 821 w 877"/>
                <a:gd name="T3" fmla="*/ 193 h 752"/>
                <a:gd name="T4" fmla="*/ 493 w 877"/>
                <a:gd name="T5" fmla="*/ 752 h 752"/>
                <a:gd name="T6" fmla="*/ 229 w 877"/>
                <a:gd name="T7" fmla="*/ 112 h 7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77" h="752">
                  <a:moveTo>
                    <a:pt x="229" y="112"/>
                  </a:moveTo>
                  <a:cubicBezTo>
                    <a:pt x="358" y="18"/>
                    <a:pt x="762" y="0"/>
                    <a:pt x="821" y="193"/>
                  </a:cubicBezTo>
                  <a:cubicBezTo>
                    <a:pt x="877" y="378"/>
                    <a:pt x="640" y="675"/>
                    <a:pt x="493" y="752"/>
                  </a:cubicBezTo>
                  <a:cubicBezTo>
                    <a:pt x="326" y="660"/>
                    <a:pt x="0" y="283"/>
                    <a:pt x="229" y="112"/>
                  </a:cubicBezTo>
                  <a:close/>
                </a:path>
              </a:pathLst>
            </a:custGeom>
            <a:solidFill>
              <a:schemeClr val="accent2"/>
            </a:solidFill>
            <a:ln w="15875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Line 15"/>
            <p:cNvSpPr>
              <a:spLocks noChangeShapeType="1"/>
            </p:cNvSpPr>
            <p:nvPr/>
          </p:nvSpPr>
          <p:spPr bwMode="auto">
            <a:xfrm>
              <a:off x="3446" y="296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Line 16"/>
            <p:cNvSpPr>
              <a:spLocks noChangeShapeType="1"/>
            </p:cNvSpPr>
            <p:nvPr/>
          </p:nvSpPr>
          <p:spPr bwMode="auto">
            <a:xfrm>
              <a:off x="3446" y="2965"/>
              <a:ext cx="0" cy="0"/>
            </a:xfrm>
            <a:prstGeom prst="line">
              <a:avLst/>
            </a:prstGeom>
            <a:grpFill/>
            <a:ln w="15875" cap="flat">
              <a:solidFill>
                <a:srgbClr val="000000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Freeform 17"/>
            <p:cNvSpPr/>
            <p:nvPr/>
          </p:nvSpPr>
          <p:spPr bwMode="auto">
            <a:xfrm>
              <a:off x="3541" y="2717"/>
              <a:ext cx="598" cy="566"/>
            </a:xfrm>
            <a:custGeom>
              <a:avLst/>
              <a:gdLst>
                <a:gd name="T0" fmla="*/ 313 w 598"/>
                <a:gd name="T1" fmla="*/ 0 h 566"/>
                <a:gd name="T2" fmla="*/ 0 w 598"/>
                <a:gd name="T3" fmla="*/ 248 h 566"/>
                <a:gd name="T4" fmla="*/ 0 w 598"/>
                <a:gd name="T5" fmla="*/ 566 h 566"/>
                <a:gd name="T6" fmla="*/ 598 w 598"/>
                <a:gd name="T7" fmla="*/ 566 h 566"/>
                <a:gd name="T8" fmla="*/ 598 w 598"/>
                <a:gd name="T9" fmla="*/ 248 h 566"/>
                <a:gd name="T10" fmla="*/ 313 w 598"/>
                <a:gd name="T11" fmla="*/ 0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8" h="566">
                  <a:moveTo>
                    <a:pt x="313" y="0"/>
                  </a:moveTo>
                  <a:lnTo>
                    <a:pt x="0" y="248"/>
                  </a:lnTo>
                  <a:lnTo>
                    <a:pt x="0" y="566"/>
                  </a:lnTo>
                  <a:lnTo>
                    <a:pt x="598" y="566"/>
                  </a:lnTo>
                  <a:lnTo>
                    <a:pt x="598" y="248"/>
                  </a:lnTo>
                  <a:lnTo>
                    <a:pt x="313" y="0"/>
                  </a:lnTo>
                  <a:close/>
                </a:path>
              </a:pathLst>
            </a:custGeom>
            <a:noFill/>
            <a:ln w="15875" cap="flat">
              <a:solidFill>
                <a:srgbClr val="FFF701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Freeform 18"/>
            <p:cNvSpPr/>
            <p:nvPr/>
          </p:nvSpPr>
          <p:spPr bwMode="auto">
            <a:xfrm>
              <a:off x="3541" y="2970"/>
              <a:ext cx="605" cy="313"/>
            </a:xfrm>
            <a:custGeom>
              <a:avLst/>
              <a:gdLst>
                <a:gd name="T0" fmla="*/ 0 w 605"/>
                <a:gd name="T1" fmla="*/ 0 h 313"/>
                <a:gd name="T2" fmla="*/ 185 w 605"/>
                <a:gd name="T3" fmla="*/ 0 h 313"/>
                <a:gd name="T4" fmla="*/ 600 w 605"/>
                <a:gd name="T5" fmla="*/ 0 h 313"/>
                <a:gd name="T6" fmla="*/ 605 w 605"/>
                <a:gd name="T7" fmla="*/ 313 h 313"/>
                <a:gd name="T8" fmla="*/ 0 w 605"/>
                <a:gd name="T9" fmla="*/ 313 h 313"/>
                <a:gd name="T10" fmla="*/ 0 w 605"/>
                <a:gd name="T11" fmla="*/ 0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5" h="313">
                  <a:moveTo>
                    <a:pt x="0" y="0"/>
                  </a:moveTo>
                  <a:lnTo>
                    <a:pt x="185" y="0"/>
                  </a:lnTo>
                  <a:lnTo>
                    <a:pt x="600" y="0"/>
                  </a:lnTo>
                  <a:lnTo>
                    <a:pt x="605" y="313"/>
                  </a:lnTo>
                  <a:lnTo>
                    <a:pt x="0" y="3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15875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" name="Freeform 19"/>
            <p:cNvSpPr/>
            <p:nvPr/>
          </p:nvSpPr>
          <p:spPr bwMode="auto">
            <a:xfrm>
              <a:off x="3536" y="1037"/>
              <a:ext cx="603" cy="1680"/>
            </a:xfrm>
            <a:custGeom>
              <a:avLst/>
              <a:gdLst>
                <a:gd name="T0" fmla="*/ 132 w 254"/>
                <a:gd name="T1" fmla="*/ 0 h 709"/>
                <a:gd name="T2" fmla="*/ 2 w 254"/>
                <a:gd name="T3" fmla="*/ 300 h 709"/>
                <a:gd name="T4" fmla="*/ 134 w 254"/>
                <a:gd name="T5" fmla="*/ 709 h 709"/>
                <a:gd name="T6" fmla="*/ 254 w 254"/>
                <a:gd name="T7" fmla="*/ 318 h 709"/>
                <a:gd name="T8" fmla="*/ 132 w 254"/>
                <a:gd name="T9" fmla="*/ 0 h 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709">
                  <a:moveTo>
                    <a:pt x="132" y="0"/>
                  </a:moveTo>
                  <a:cubicBezTo>
                    <a:pt x="132" y="0"/>
                    <a:pt x="0" y="78"/>
                    <a:pt x="2" y="300"/>
                  </a:cubicBezTo>
                  <a:cubicBezTo>
                    <a:pt x="4" y="522"/>
                    <a:pt x="134" y="709"/>
                    <a:pt x="134" y="709"/>
                  </a:cubicBezTo>
                  <a:cubicBezTo>
                    <a:pt x="134" y="709"/>
                    <a:pt x="237" y="547"/>
                    <a:pt x="254" y="318"/>
                  </a:cubicBezTo>
                  <a:cubicBezTo>
                    <a:pt x="254" y="73"/>
                    <a:pt x="132" y="0"/>
                    <a:pt x="132" y="0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15875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2076450" y="3006804"/>
            <a:ext cx="4991100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Left"/>
              <a:lightRig rig="threePt" dir="t"/>
            </a:scene3d>
          </a:bodyPr>
          <a:lstStyle/>
          <a:p>
            <a:pPr algn="ctr"/>
            <a:r>
              <a:rPr lang="en-US" sz="6600" b="1">
                <a:gradFill>
                  <a:gsLst>
                    <a:gs pos="0">
                      <a:srgbClr val="FFFF00"/>
                    </a:gs>
                    <a:gs pos="100000">
                      <a:srgbClr val="FFC000"/>
                    </a:gs>
                  </a:gsLst>
                  <a:lin ang="5400000" scaled="0"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TẠM BIỆT</a:t>
            </a:r>
            <a:endParaRPr lang="en-US" sz="6600" b="1" dirty="0" err="1"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lin ang="5400000" scaled="0"/>
              </a:gra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grpId="1" nodeType="click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" fill="hold">
                                          <p:stCondLst>
                                            <p:cond delay="397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" fill="hold">
                                          <p:stCondLst>
                                            <p:cond delay="59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3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02183" y="215467"/>
            <a:ext cx="7082436" cy="1600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numCol="1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80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ED34D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en-US" sz="8800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rgbClr val="FED34D"/>
              </a:solidFill>
              <a:effectLst>
                <a:reflection blurRad="6350" stA="60000" endA="900" endPos="58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14057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cú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7" name="Picture 6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64" t="13303" r="11017" b="16948"/>
          <a:stretch/>
        </p:blipFill>
        <p:spPr>
          <a:xfrm>
            <a:off x="4648200" y="3121262"/>
            <a:ext cx="2971800" cy="2687782"/>
          </a:xfrm>
          <a:prstGeom prst="rect">
            <a:avLst/>
          </a:prstGeom>
        </p:spPr>
      </p:pic>
      <p:pic>
        <p:nvPicPr>
          <p:cNvPr id="9" name="Picture 8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00" t="46667" r="27293" b="20000"/>
          <a:stretch/>
        </p:blipFill>
        <p:spPr>
          <a:xfrm>
            <a:off x="1447800" y="3244810"/>
            <a:ext cx="3124200" cy="2286000"/>
          </a:xfrm>
          <a:prstGeom prst="rect">
            <a:avLst/>
          </a:prstGeom>
        </p:spPr>
      </p:pic>
      <p:pic>
        <p:nvPicPr>
          <p:cNvPr id="6" name="图片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746" y="5518112"/>
            <a:ext cx="3733054" cy="1339889"/>
          </a:xfrm>
          <a:prstGeom prst="rect">
            <a:avLst/>
          </a:prstGeom>
        </p:spPr>
      </p:pic>
      <p:pic>
        <p:nvPicPr>
          <p:cNvPr id="8" name="图片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2400" y="5518112"/>
            <a:ext cx="3885454" cy="1339889"/>
          </a:xfrm>
          <a:prstGeom prst="rect">
            <a:avLst/>
          </a:prstGeom>
        </p:spPr>
      </p:pic>
      <p:pic>
        <p:nvPicPr>
          <p:cNvPr id="3" name="Picture 2">
            <a:hlinkClick r:id="rId7" action="ppaction://hlinksldjump"/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36" t="37658" r="-1284" b="36473"/>
          <a:stretch/>
        </p:blipFill>
        <p:spPr>
          <a:xfrm>
            <a:off x="3810003" y="5903120"/>
            <a:ext cx="1676399" cy="10668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191749" y="6172200"/>
            <a:ext cx="9151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hlinkClick r:id="rId7" action="ppaction://hlinksldjump"/>
              </a:rPr>
              <a:t>Next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77266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0" t="-70000" b="-8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12">
            <a:extLst>
              <a:ext uri="{FF2B5EF4-FFF2-40B4-BE49-F238E27FC236}">
                <a16:creationId xmlns:a16="http://schemas.microsoft.com/office/drawing/2014/main" id="{8EC36CDF-813E-44DC-A3E1-629E998D59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746" y="5518112"/>
            <a:ext cx="3733054" cy="1339889"/>
          </a:xfrm>
          <a:prstGeom prst="rect">
            <a:avLst/>
          </a:prstGeom>
        </p:spPr>
      </p:pic>
      <p:pic>
        <p:nvPicPr>
          <p:cNvPr id="11" name="图片 12">
            <a:extLst>
              <a:ext uri="{FF2B5EF4-FFF2-40B4-BE49-F238E27FC236}">
                <a16:creationId xmlns:a16="http://schemas.microsoft.com/office/drawing/2014/main" id="{5BD46AA5-0EB2-46D4-9D04-0CD60852D9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2400" y="5518112"/>
            <a:ext cx="3885454" cy="13398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435" r="50394"/>
          <a:stretch/>
        </p:blipFill>
        <p:spPr>
          <a:xfrm>
            <a:off x="-762000" y="480790"/>
            <a:ext cx="9601200" cy="71536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00" t="46667" r="27293" b="20000"/>
          <a:stretch/>
        </p:blipFill>
        <p:spPr>
          <a:xfrm>
            <a:off x="5105400" y="55756"/>
            <a:ext cx="2110740" cy="154444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057400" y="2265703"/>
                <a:ext cx="5768340" cy="9008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Hãy </a:t>
                </a:r>
                <a:r>
                  <a:rPr lang="en-US" sz="3600" b="1" dirty="0" err="1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rút</a:t>
                </a:r>
                <a:r>
                  <a:rPr lang="en-US" sz="36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gọn</a:t>
                </a:r>
                <a:r>
                  <a:rPr lang="en-US" sz="36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36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6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36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𝟏𝟓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𝟑𝟓</m:t>
                        </m:r>
                      </m:den>
                    </m:f>
                  </m:oMath>
                </a14:m>
                <a:endParaRPr lang="en-US" sz="3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2265703"/>
                <a:ext cx="5768340" cy="900824"/>
              </a:xfrm>
              <a:prstGeom prst="rect">
                <a:avLst/>
              </a:prstGeom>
              <a:blipFill>
                <a:blip r:embed="rId6"/>
                <a:stretch>
                  <a:fillRect l="-3383" b="-163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743202" y="3372302"/>
                <a:ext cx="4052455" cy="11519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num>
                      <m:den>
                        <m:r>
                          <a:rPr lang="en-US" sz="4800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35</m:t>
                        </m:r>
                      </m:den>
                    </m:f>
                    <m:r>
                      <a:rPr lang="en-US" sz="4800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4800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15 :5</m:t>
                        </m:r>
                      </m:num>
                      <m:den>
                        <m:r>
                          <a:rPr lang="en-US" sz="4800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35 :5 </m:t>
                        </m:r>
                      </m:den>
                    </m:f>
                  </m:oMath>
                </a14:m>
                <a:r>
                  <a:rPr lang="en-US" sz="4800" dirty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4800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en-US" sz="4800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2" y="3372302"/>
                <a:ext cx="4052455" cy="1151982"/>
              </a:xfrm>
              <a:prstGeom prst="rect">
                <a:avLst/>
              </a:prstGeom>
              <a:blipFill>
                <a:blip r:embed="rId7"/>
                <a:stretch>
                  <a:fillRect b="-126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95657" y="5882041"/>
            <a:ext cx="1447799" cy="86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00968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t="5940" r="49299" b="68473"/>
          <a:stretch/>
        </p:blipFill>
        <p:spPr>
          <a:xfrm>
            <a:off x="-914399" y="1225234"/>
            <a:ext cx="11429999" cy="56654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64" t="13303" r="11017" b="16948"/>
          <a:stretch/>
        </p:blipFill>
        <p:spPr>
          <a:xfrm>
            <a:off x="4572000" y="-228600"/>
            <a:ext cx="2971800" cy="268778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85800" y="2603122"/>
                <a:ext cx="7772400" cy="14548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Hãy </a:t>
                </a:r>
                <a:r>
                  <a:rPr lang="en-US" sz="3600" b="1" dirty="0" err="1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quy</a:t>
                </a:r>
                <a:r>
                  <a:rPr lang="en-US" sz="36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36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mẫu</a:t>
                </a:r>
                <a:r>
                  <a:rPr lang="en-US" sz="36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6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36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36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6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36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r>
                  <a:rPr lang="en-US" sz="36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2603122"/>
                <a:ext cx="7772400" cy="1454822"/>
              </a:xfrm>
              <a:prstGeom prst="rect">
                <a:avLst/>
              </a:prstGeom>
              <a:blipFill>
                <a:blip r:embed="rId4"/>
                <a:stretch>
                  <a:fillRect l="-2510" t="-7531" r="-1882" b="-9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22086" y="4201886"/>
                <a:ext cx="7848600" cy="11520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4800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US" sz="4800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4800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 × </m:t>
                        </m:r>
                        <m:r>
                          <a:rPr lang="en-US" sz="4800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4800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7 ×</m:t>
                        </m:r>
                        <m:r>
                          <a:rPr lang="en-US" sz="4800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4800" dirty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27</m:t>
                        </m:r>
                      </m:num>
                      <m:den>
                        <m:r>
                          <a:rPr lang="en-US" sz="4800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63</m:t>
                        </m:r>
                      </m:den>
                    </m:f>
                    <m:r>
                      <a:rPr lang="en-US" sz="4800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; </m:t>
                    </m:r>
                    <m:f>
                      <m:fPr>
                        <m:ctrlPr>
                          <a:rPr lang="en-US" sz="4800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4800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n-US" sz="4800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4800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5 ×</m:t>
                        </m:r>
                        <m:r>
                          <a:rPr lang="en-US" sz="4800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4800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9 ×</m:t>
                        </m:r>
                        <m:r>
                          <a:rPr lang="en-US" sz="4800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US" sz="4800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4800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35</m:t>
                        </m:r>
                      </m:num>
                      <m:den>
                        <m:r>
                          <a:rPr lang="en-US" sz="4800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63</m:t>
                        </m:r>
                      </m:den>
                    </m:f>
                  </m:oMath>
                </a14:m>
                <a:endParaRPr lang="en-US" sz="4800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086" y="4201886"/>
                <a:ext cx="7848600" cy="1152047"/>
              </a:xfrm>
              <a:prstGeom prst="rect">
                <a:avLst/>
              </a:prstGeom>
              <a:blipFill>
                <a:blip r:embed="rId5"/>
                <a:stretch>
                  <a:fillRect b="-126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19902" y="6172234"/>
            <a:ext cx="1447799" cy="86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47352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266" y="5049366"/>
            <a:ext cx="4524734" cy="1808634"/>
          </a:xfrm>
          <a:prstGeom prst="rect">
            <a:avLst/>
          </a:prstGeom>
        </p:spPr>
      </p:pic>
      <p:pic>
        <p:nvPicPr>
          <p:cNvPr id="31" name="图片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521" y="5049366"/>
            <a:ext cx="4524734" cy="1808634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4359" b="100000" l="0" r="57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9444" r="48140"/>
          <a:stretch>
            <a:fillRect/>
          </a:stretch>
        </p:blipFill>
        <p:spPr>
          <a:xfrm rot="21292355">
            <a:off x="14888" y="45494"/>
            <a:ext cx="1066799" cy="10878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834"/>
          <a:stretch/>
        </p:blipFill>
        <p:spPr>
          <a:xfrm>
            <a:off x="-76200" y="152400"/>
            <a:ext cx="9176644" cy="21336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971802" y="1701435"/>
            <a:ext cx="2384859" cy="923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FF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5400" b="1" dirty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rgbClr val="FFFF00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0" y="1726571"/>
            <a:ext cx="8792678" cy="2678867"/>
            <a:chOff x="46522" y="2299875"/>
            <a:chExt cx="8792678" cy="2678867"/>
          </a:xfrm>
        </p:grpSpPr>
        <p:pic>
          <p:nvPicPr>
            <p:cNvPr id="28" name="图片 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88108">
              <a:off x="438991" y="2299875"/>
              <a:ext cx="914438" cy="1081179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46522" y="3409082"/>
              <a:ext cx="8792678" cy="156966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4800" dirty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>
                      <a:lumMod val="100000"/>
                      <a:lumOff val="0"/>
                    </a:srgbClr>
                  </a:solidFill>
                  <a:latin typeface="Algerian" panose="04020705040A02060702" pitchFamily="82" charset="0"/>
                  <a:cs typeface="UTM Alba Matter" panose="02040603050506020204" charset="0"/>
                </a:rPr>
                <a:t>ÔN TẬP: </a:t>
              </a:r>
            </a:p>
            <a:p>
              <a:pPr algn="ctr"/>
              <a:r>
                <a:rPr lang="en-US" sz="4800" dirty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>
                      <a:lumMod val="100000"/>
                      <a:lumOff val="0"/>
                    </a:srgbClr>
                  </a:solidFill>
                  <a:latin typeface="Algerian" panose="04020705040A02060702" pitchFamily="82" charset="0"/>
                  <a:cs typeface="UTM Alba Matter" panose="02040603050506020204" charset="0"/>
                </a:rPr>
                <a:t>SO SÁNH HAI PHÂN SỐ</a:t>
              </a:r>
            </a:p>
          </p:txBody>
        </p:sp>
        <p:pic>
          <p:nvPicPr>
            <p:cNvPr id="27" name="图片 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88108">
              <a:off x="7601790" y="2368120"/>
              <a:ext cx="914438" cy="1081179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7037E-7 L 0.21805 0.22407 C 0.26388 0.27454 0.33229 0.30301 0.40347 0.30301 C 0.48524 0.30301 0.55 0.27454 0.59583 0.22407 L 0.81458 3.7037E-7 " pathEditMode="relative" rAng="0" ptsTypes="AAAAA">
                                      <p:cBhvr>
                                        <p:cTn id="2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729" y="15139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08" r="5935" b="61203"/>
          <a:stretch>
            <a:fillRect/>
          </a:stretch>
        </p:blipFill>
        <p:spPr>
          <a:xfrm>
            <a:off x="6337629" y="4876800"/>
            <a:ext cx="2703366" cy="1981200"/>
          </a:xfrm>
          <a:prstGeom prst="rect">
            <a:avLst/>
          </a:prstGeom>
        </p:spPr>
      </p:pic>
      <p:pic>
        <p:nvPicPr>
          <p:cNvPr id="8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19581">
            <a:off x="-533399" y="1497220"/>
            <a:ext cx="5394791" cy="46749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00" t="46667" r="27293" b="20000"/>
          <a:stretch/>
        </p:blipFill>
        <p:spPr>
          <a:xfrm>
            <a:off x="-16954" y="1978246"/>
            <a:ext cx="2110740" cy="1544444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-16954" y="-878002"/>
            <a:ext cx="9160954" cy="2033365"/>
            <a:chOff x="85572" y="2299875"/>
            <a:chExt cx="9160954" cy="2033365"/>
          </a:xfrm>
        </p:grpSpPr>
        <p:pic>
          <p:nvPicPr>
            <p:cNvPr id="14" name="图片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88108">
              <a:off x="438991" y="2299875"/>
              <a:ext cx="914438" cy="1081179"/>
            </a:xfrm>
            <a:prstGeom prst="rect">
              <a:avLst/>
            </a:prstGeom>
            <a:noFill/>
          </p:spPr>
        </p:pic>
        <p:sp>
          <p:nvSpPr>
            <p:cNvPr id="15" name="TextBox 14"/>
            <p:cNvSpPr txBox="1"/>
            <p:nvPr/>
          </p:nvSpPr>
          <p:spPr>
            <a:xfrm>
              <a:off x="85572" y="3194467"/>
              <a:ext cx="9160954" cy="1138773"/>
            </a:xfrm>
            <a:prstGeom prst="rect">
              <a:avLst/>
            </a:prstGeom>
            <a:solidFill>
              <a:schemeClr val="lt1">
                <a:alpha val="61000"/>
              </a:schemeClr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>
                  <a:ln w="22225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E6E6E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Toán</a:t>
              </a:r>
              <a:endParaRPr lang="en-US" sz="28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E6E6E6"/>
                </a:solidFill>
                <a:latin typeface="Algerian" panose="04020705040A02060702" pitchFamily="82" charset="0"/>
                <a:cs typeface="UTM Alba Matter" panose="02040603050506020204" charset="0"/>
              </a:endParaRPr>
            </a:p>
            <a:p>
              <a:pPr algn="ctr"/>
              <a:r>
                <a:rPr lang="en-US" sz="4000" dirty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05257"/>
                  </a:solidFill>
                  <a:latin typeface="Algerian" panose="04020705040A02060702" pitchFamily="82" charset="0"/>
                  <a:cs typeface="UTM Alba Matter" panose="02040603050506020204" charset="0"/>
                </a:rPr>
                <a:t>ÔN TẬP: SO SÁNH HAI PHÂN SỐ</a:t>
              </a:r>
            </a:p>
          </p:txBody>
        </p:sp>
        <p:pic>
          <p:nvPicPr>
            <p:cNvPr id="16" name="图片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88108">
              <a:off x="7601790" y="2368120"/>
              <a:ext cx="914438" cy="1081179"/>
            </a:xfrm>
            <a:prstGeom prst="rect">
              <a:avLst/>
            </a:prstGeom>
            <a:noFill/>
          </p:spPr>
        </p:pic>
      </p:grpSp>
      <p:sp>
        <p:nvSpPr>
          <p:cNvPr id="2" name="TextBox 1"/>
          <p:cNvSpPr txBox="1"/>
          <p:nvPr/>
        </p:nvSpPr>
        <p:spPr>
          <a:xfrm>
            <a:off x="659130" y="3657600"/>
            <a:ext cx="33032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So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19581">
            <a:off x="3885567" y="1286028"/>
            <a:ext cx="5394791" cy="46749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64" t="13303" r="11017" b="16948"/>
          <a:stretch/>
        </p:blipFill>
        <p:spPr>
          <a:xfrm>
            <a:off x="4428431" y="1613951"/>
            <a:ext cx="2110438" cy="190874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887234" y="3459540"/>
            <a:ext cx="33032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So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961155" y="282733"/>
                <a:ext cx="7039847" cy="13015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Ví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dụ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Hãy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so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sánh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32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phân số sau:</a:t>
                </a:r>
                <a:endPara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hay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endPara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155" y="282733"/>
                <a:ext cx="7039847" cy="1301510"/>
              </a:xfrm>
              <a:prstGeom prst="rect">
                <a:avLst/>
              </a:prstGeom>
              <a:blipFill>
                <a:blip r:embed="rId2"/>
                <a:stretch>
                  <a:fillRect t="-6542" b="-56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069955" y="1623797"/>
                <a:ext cx="6629400" cy="14527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Ví</a:t>
                </a:r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dụ</a:t>
                </a:r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  <m:r>
                      <a:rPr lang="en-US" sz="3600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sz="3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;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&gt;</m:t>
                    </m:r>
                    <m:f>
                      <m:fPr>
                        <m:ctrlPr>
                          <a:rPr lang="en-US" sz="3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endPara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en-US" sz="36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9955" y="1623797"/>
                <a:ext cx="6629400" cy="145270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组合 14"/>
          <p:cNvGrpSpPr/>
          <p:nvPr/>
        </p:nvGrpSpPr>
        <p:grpSpPr>
          <a:xfrm>
            <a:off x="762000" y="2778277"/>
            <a:ext cx="8153400" cy="4079725"/>
            <a:chOff x="2110311" y="1307322"/>
            <a:chExt cx="8901220" cy="1090159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sp>
          <p:nvSpPr>
            <p:cNvPr id="22" name="圆角矩形 1"/>
            <p:cNvSpPr/>
            <p:nvPr/>
          </p:nvSpPr>
          <p:spPr>
            <a:xfrm>
              <a:off x="2110311" y="1329732"/>
              <a:ext cx="8016513" cy="1067749"/>
            </a:xfrm>
            <a:custGeom>
              <a:avLst/>
              <a:gdLst>
                <a:gd name="connsiteX0" fmla="*/ 0 w 9137274"/>
                <a:gd name="connsiteY0" fmla="*/ 0 h 1217028"/>
                <a:gd name="connsiteX1" fmla="*/ 0 w 9137274"/>
                <a:gd name="connsiteY1" fmla="*/ 0 h 1217028"/>
                <a:gd name="connsiteX2" fmla="*/ 9137274 w 9137274"/>
                <a:gd name="connsiteY2" fmla="*/ 0 h 1217028"/>
                <a:gd name="connsiteX3" fmla="*/ 9137274 w 9137274"/>
                <a:gd name="connsiteY3" fmla="*/ 0 h 1217028"/>
                <a:gd name="connsiteX4" fmla="*/ 9137274 w 9137274"/>
                <a:gd name="connsiteY4" fmla="*/ 1217028 h 1217028"/>
                <a:gd name="connsiteX5" fmla="*/ 9137274 w 9137274"/>
                <a:gd name="connsiteY5" fmla="*/ 1217028 h 1217028"/>
                <a:gd name="connsiteX6" fmla="*/ 0 w 9137274"/>
                <a:gd name="connsiteY6" fmla="*/ 1217028 h 1217028"/>
                <a:gd name="connsiteX7" fmla="*/ 0 w 9137274"/>
                <a:gd name="connsiteY7" fmla="*/ 1217028 h 1217028"/>
                <a:gd name="connsiteX8" fmla="*/ 0 w 9137274"/>
                <a:gd name="connsiteY8" fmla="*/ 0 h 1217028"/>
                <a:gd name="connsiteX0-1" fmla="*/ 9769 w 9147043"/>
                <a:gd name="connsiteY0-2" fmla="*/ 0 h 1217028"/>
                <a:gd name="connsiteX1-3" fmla="*/ 9769 w 9147043"/>
                <a:gd name="connsiteY1-4" fmla="*/ 0 h 1217028"/>
                <a:gd name="connsiteX2-5" fmla="*/ 9147043 w 9147043"/>
                <a:gd name="connsiteY2-6" fmla="*/ 0 h 1217028"/>
                <a:gd name="connsiteX3-7" fmla="*/ 9147043 w 9147043"/>
                <a:gd name="connsiteY3-8" fmla="*/ 0 h 1217028"/>
                <a:gd name="connsiteX4-9" fmla="*/ 9147043 w 9147043"/>
                <a:gd name="connsiteY4-10" fmla="*/ 1217028 h 1217028"/>
                <a:gd name="connsiteX5-11" fmla="*/ 9147043 w 9147043"/>
                <a:gd name="connsiteY5-12" fmla="*/ 1217028 h 1217028"/>
                <a:gd name="connsiteX6-13" fmla="*/ 9769 w 9147043"/>
                <a:gd name="connsiteY6-14" fmla="*/ 1217028 h 1217028"/>
                <a:gd name="connsiteX7-15" fmla="*/ 9769 w 9147043"/>
                <a:gd name="connsiteY7-16" fmla="*/ 1217028 h 1217028"/>
                <a:gd name="connsiteX8-17" fmla="*/ 0 w 9147043"/>
                <a:gd name="connsiteY8-18" fmla="*/ 596385 h 1217028"/>
                <a:gd name="connsiteX9" fmla="*/ 9769 w 9147043"/>
                <a:gd name="connsiteY9" fmla="*/ 0 h 1217028"/>
                <a:gd name="connsiteX0-19" fmla="*/ 0 w 9137274"/>
                <a:gd name="connsiteY0-20" fmla="*/ 0 h 1217028"/>
                <a:gd name="connsiteX1-21" fmla="*/ 0 w 9137274"/>
                <a:gd name="connsiteY1-22" fmla="*/ 0 h 1217028"/>
                <a:gd name="connsiteX2-23" fmla="*/ 9137274 w 9137274"/>
                <a:gd name="connsiteY2-24" fmla="*/ 0 h 1217028"/>
                <a:gd name="connsiteX3-25" fmla="*/ 9137274 w 9137274"/>
                <a:gd name="connsiteY3-26" fmla="*/ 0 h 1217028"/>
                <a:gd name="connsiteX4-27" fmla="*/ 9137274 w 9137274"/>
                <a:gd name="connsiteY4-28" fmla="*/ 1217028 h 1217028"/>
                <a:gd name="connsiteX5-29" fmla="*/ 9137274 w 9137274"/>
                <a:gd name="connsiteY5-30" fmla="*/ 1217028 h 1217028"/>
                <a:gd name="connsiteX6-31" fmla="*/ 0 w 9137274"/>
                <a:gd name="connsiteY6-32" fmla="*/ 1217028 h 1217028"/>
                <a:gd name="connsiteX7-33" fmla="*/ 0 w 9137274"/>
                <a:gd name="connsiteY7-34" fmla="*/ 1217028 h 1217028"/>
                <a:gd name="connsiteX8-35" fmla="*/ 305541 w 9137274"/>
                <a:gd name="connsiteY8-36" fmla="*/ 596385 h 1217028"/>
                <a:gd name="connsiteX9-37" fmla="*/ 0 w 9137274"/>
                <a:gd name="connsiteY9-38" fmla="*/ 0 h 1217028"/>
                <a:gd name="connsiteX0-39" fmla="*/ 0 w 9137274"/>
                <a:gd name="connsiteY0-40" fmla="*/ 0 h 1217028"/>
                <a:gd name="connsiteX1-41" fmla="*/ 0 w 9137274"/>
                <a:gd name="connsiteY1-42" fmla="*/ 0 h 1217028"/>
                <a:gd name="connsiteX2-43" fmla="*/ 9137274 w 9137274"/>
                <a:gd name="connsiteY2-44" fmla="*/ 0 h 1217028"/>
                <a:gd name="connsiteX3-45" fmla="*/ 9137274 w 9137274"/>
                <a:gd name="connsiteY3-46" fmla="*/ 0 h 1217028"/>
                <a:gd name="connsiteX4-47" fmla="*/ 9137274 w 9137274"/>
                <a:gd name="connsiteY4-48" fmla="*/ 1217028 h 1217028"/>
                <a:gd name="connsiteX5-49" fmla="*/ 9137274 w 9137274"/>
                <a:gd name="connsiteY5-50" fmla="*/ 1217028 h 1217028"/>
                <a:gd name="connsiteX6-51" fmla="*/ 0 w 9137274"/>
                <a:gd name="connsiteY6-52" fmla="*/ 1217028 h 1217028"/>
                <a:gd name="connsiteX7-53" fmla="*/ 0 w 9137274"/>
                <a:gd name="connsiteY7-54" fmla="*/ 1217028 h 1217028"/>
                <a:gd name="connsiteX8-55" fmla="*/ 698881 w 9137274"/>
                <a:gd name="connsiteY8-56" fmla="*/ 615439 h 1217028"/>
                <a:gd name="connsiteX9-57" fmla="*/ 0 w 9137274"/>
                <a:gd name="connsiteY9-58" fmla="*/ 0 h 121702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</a:cxnLst>
              <a:rect l="l" t="t" r="r" b="b"/>
              <a:pathLst>
                <a:path w="9137274" h="1217028">
                  <a:moveTo>
                    <a:pt x="0" y="0"/>
                  </a:moveTo>
                  <a:lnTo>
                    <a:pt x="0" y="0"/>
                  </a:lnTo>
                  <a:lnTo>
                    <a:pt x="9137274" y="0"/>
                  </a:lnTo>
                  <a:lnTo>
                    <a:pt x="9137274" y="0"/>
                  </a:lnTo>
                  <a:lnTo>
                    <a:pt x="9137274" y="1217028"/>
                  </a:lnTo>
                  <a:lnTo>
                    <a:pt x="9137274" y="1217028"/>
                  </a:lnTo>
                  <a:lnTo>
                    <a:pt x="0" y="1217028"/>
                  </a:lnTo>
                  <a:lnTo>
                    <a:pt x="0" y="1217028"/>
                  </a:lnTo>
                  <a:lnTo>
                    <a:pt x="698881" y="615439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3600" kern="0" dirty="0">
                <a:solidFill>
                  <a:srgbClr val="002060"/>
                </a:solidFill>
                <a:latin typeface=".黑体-日本语" panose="02000500000000000000" pitchFamily="2" charset="-122"/>
                <a:ea typeface=".黑体-日本语" panose="02000500000000000000" pitchFamily="2" charset="-122"/>
                <a:cs typeface=".黑体-日本语" panose="02000500000000000000" pitchFamily="2" charset="-122"/>
                <a:sym typeface="+mn-lt"/>
              </a:endParaRPr>
            </a:p>
          </p:txBody>
        </p:sp>
        <p:sp>
          <p:nvSpPr>
            <p:cNvPr id="23" name="矩形 16"/>
            <p:cNvSpPr/>
            <p:nvPr/>
          </p:nvSpPr>
          <p:spPr>
            <a:xfrm>
              <a:off x="2852947" y="1307322"/>
              <a:ext cx="8158584" cy="179065"/>
            </a:xfrm>
            <a:prstGeom prst="rect">
              <a:avLst/>
            </a:prstGeom>
            <a:ln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lvl="0">
                <a:lnSpc>
                  <a:spcPct val="130000"/>
                </a:lnSpc>
                <a:defRPr/>
              </a:pPr>
              <a:endParaRPr lang="zh-CN" altLang="en-US" sz="3200" kern="0" dirty="0">
                <a:solidFill>
                  <a:srgbClr val="002060"/>
                </a:solidFill>
                <a:latin typeface=".黑体-日本语" panose="02000500000000000000" pitchFamily="2" charset="-122"/>
                <a:ea typeface=".黑体-日本语" panose="02000500000000000000" pitchFamily="2" charset="-122"/>
                <a:cs typeface=".黑体-日本语" panose="02000500000000000000" pitchFamily="2" charset="-122"/>
                <a:sym typeface="+mn-lt"/>
              </a:endParaRPr>
            </a:p>
          </p:txBody>
        </p:sp>
      </p:grp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00" t="46667" r="27293" b="20000"/>
          <a:stretch/>
        </p:blipFill>
        <p:spPr>
          <a:xfrm>
            <a:off x="-457200" y="4047943"/>
            <a:ext cx="2306254" cy="1687503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538699" y="2832113"/>
            <a:ext cx="6462303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ct val="0"/>
              </a:spcBef>
            </a:pP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 </a:t>
            </a:r>
            <a:r>
              <a:rPr lang="en-US" altLang="en-US" sz="3400" dirty="0" err="1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400" dirty="0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3400" dirty="0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3400" dirty="0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400" dirty="0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i="1" dirty="0" err="1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3400" i="1" dirty="0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i="1" dirty="0" err="1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3400" i="1" dirty="0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i="1" dirty="0" err="1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400" dirty="0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spcBef>
                <a:spcPct val="0"/>
              </a:spcBef>
            </a:pPr>
            <a:r>
              <a:rPr lang="en-US" altLang="en-US" sz="3400" dirty="0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400" dirty="0" err="1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3400" dirty="0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400" dirty="0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400" dirty="0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400" dirty="0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en-US" sz="3400" dirty="0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400" dirty="0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3400" dirty="0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vi-VN" altLang="en-US" sz="3400" dirty="0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altLang="en-US" sz="3400" dirty="0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altLang="en-US" sz="3400" dirty="0" err="1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3400" dirty="0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3400" dirty="0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vi-VN" altLang="en-US" sz="3400" dirty="0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altLang="en-US" sz="3400" dirty="0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n.</a:t>
            </a:r>
          </a:p>
          <a:p>
            <a:pPr algn="just">
              <a:spcBef>
                <a:spcPct val="0"/>
              </a:spcBef>
            </a:pPr>
            <a:r>
              <a:rPr lang="en-US" altLang="en-US" sz="3400" dirty="0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400" dirty="0" err="1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3400" dirty="0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400" dirty="0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400" dirty="0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400" dirty="0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en-US" sz="3400" dirty="0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400" dirty="0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3400" dirty="0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vi-VN" altLang="en-US" sz="3400" dirty="0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altLang="en-US" sz="3400" dirty="0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altLang="en-US" sz="3400" dirty="0" err="1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3400" dirty="0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3400" dirty="0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vi-VN" altLang="en-US" sz="3400" dirty="0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altLang="en-US" sz="3400" dirty="0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n.</a:t>
            </a:r>
          </a:p>
          <a:p>
            <a:pPr algn="just">
              <a:spcBef>
                <a:spcPct val="0"/>
              </a:spcBef>
            </a:pPr>
            <a:r>
              <a:rPr lang="en-US" altLang="en-US" sz="3400" dirty="0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400" dirty="0" err="1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en-US" sz="3400" dirty="0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en-US" sz="3400" dirty="0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400" dirty="0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3400" dirty="0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3400" dirty="0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3400" dirty="0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3400" dirty="0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3400" dirty="0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400" dirty="0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3400" dirty="0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3400" dirty="0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3400" dirty="0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3" name="图片 6">
            <a:extLst>
              <a:ext uri="{FF2B5EF4-FFF2-40B4-BE49-F238E27FC236}">
                <a16:creationId xmlns:a16="http://schemas.microsoft.com/office/drawing/2014/main" id="{D3F05204-D9B6-4923-A3BC-A29F41448CA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00" t="1" b="-7045"/>
          <a:stretch/>
        </p:blipFill>
        <p:spPr>
          <a:xfrm rot="386955">
            <a:off x="7944000" y="-25126"/>
            <a:ext cx="1332557" cy="1588633"/>
          </a:xfrm>
          <a:prstGeom prst="rect">
            <a:avLst/>
          </a:prstGeom>
        </p:spPr>
      </p:pic>
      <p:pic>
        <p:nvPicPr>
          <p:cNvPr id="14" name="图片 10">
            <a:extLst>
              <a:ext uri="{FF2B5EF4-FFF2-40B4-BE49-F238E27FC236}">
                <a16:creationId xmlns:a16="http://schemas.microsoft.com/office/drawing/2014/main" id="{0702801E-1715-4A74-9C89-F457A81010D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17529">
            <a:off x="38033" y="149452"/>
            <a:ext cx="828716" cy="687055"/>
          </a:xfrm>
          <a:prstGeom prst="rect">
            <a:avLst/>
          </a:prstGeom>
        </p:spPr>
      </p:pic>
      <p:pic>
        <p:nvPicPr>
          <p:cNvPr id="25" name="图片 12">
            <a:extLst>
              <a:ext uri="{FF2B5EF4-FFF2-40B4-BE49-F238E27FC236}">
                <a16:creationId xmlns:a16="http://schemas.microsoft.com/office/drawing/2014/main" id="{16BD68EE-80C0-45D2-95C3-957D1ED011B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80" y="1016419"/>
            <a:ext cx="900374" cy="1135648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9" grpId="1"/>
      <p:bldP spid="20" grpId="0"/>
      <p:bldP spid="20" grpId="1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64" t="13303" r="11017" b="16948"/>
          <a:stretch/>
        </p:blipFill>
        <p:spPr>
          <a:xfrm>
            <a:off x="-191489" y="2830562"/>
            <a:ext cx="1826633" cy="1652060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2438400" y="1752602"/>
            <a:ext cx="5105400" cy="2876503"/>
          </a:xfrm>
          <a:prstGeom prst="cloudCallout">
            <a:avLst>
              <a:gd name="adj1" fmla="val -70054"/>
              <a:gd name="adj2" fmla="val -10081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7" name="组合 14"/>
          <p:cNvGrpSpPr/>
          <p:nvPr/>
        </p:nvGrpSpPr>
        <p:grpSpPr>
          <a:xfrm>
            <a:off x="913957" y="1742915"/>
            <a:ext cx="7942943" cy="3038452"/>
            <a:chOff x="2110311" y="1307322"/>
            <a:chExt cx="8901220" cy="1090159"/>
          </a:xfrm>
        </p:grpSpPr>
        <p:sp>
          <p:nvSpPr>
            <p:cNvPr id="8" name="圆角矩形 1"/>
            <p:cNvSpPr/>
            <p:nvPr/>
          </p:nvSpPr>
          <p:spPr>
            <a:xfrm>
              <a:off x="2110311" y="1329732"/>
              <a:ext cx="8016513" cy="1067749"/>
            </a:xfrm>
            <a:custGeom>
              <a:avLst/>
              <a:gdLst>
                <a:gd name="connsiteX0" fmla="*/ 0 w 9137274"/>
                <a:gd name="connsiteY0" fmla="*/ 0 h 1217028"/>
                <a:gd name="connsiteX1" fmla="*/ 0 w 9137274"/>
                <a:gd name="connsiteY1" fmla="*/ 0 h 1217028"/>
                <a:gd name="connsiteX2" fmla="*/ 9137274 w 9137274"/>
                <a:gd name="connsiteY2" fmla="*/ 0 h 1217028"/>
                <a:gd name="connsiteX3" fmla="*/ 9137274 w 9137274"/>
                <a:gd name="connsiteY3" fmla="*/ 0 h 1217028"/>
                <a:gd name="connsiteX4" fmla="*/ 9137274 w 9137274"/>
                <a:gd name="connsiteY4" fmla="*/ 1217028 h 1217028"/>
                <a:gd name="connsiteX5" fmla="*/ 9137274 w 9137274"/>
                <a:gd name="connsiteY5" fmla="*/ 1217028 h 1217028"/>
                <a:gd name="connsiteX6" fmla="*/ 0 w 9137274"/>
                <a:gd name="connsiteY6" fmla="*/ 1217028 h 1217028"/>
                <a:gd name="connsiteX7" fmla="*/ 0 w 9137274"/>
                <a:gd name="connsiteY7" fmla="*/ 1217028 h 1217028"/>
                <a:gd name="connsiteX8" fmla="*/ 0 w 9137274"/>
                <a:gd name="connsiteY8" fmla="*/ 0 h 1217028"/>
                <a:gd name="connsiteX0-1" fmla="*/ 9769 w 9147043"/>
                <a:gd name="connsiteY0-2" fmla="*/ 0 h 1217028"/>
                <a:gd name="connsiteX1-3" fmla="*/ 9769 w 9147043"/>
                <a:gd name="connsiteY1-4" fmla="*/ 0 h 1217028"/>
                <a:gd name="connsiteX2-5" fmla="*/ 9147043 w 9147043"/>
                <a:gd name="connsiteY2-6" fmla="*/ 0 h 1217028"/>
                <a:gd name="connsiteX3-7" fmla="*/ 9147043 w 9147043"/>
                <a:gd name="connsiteY3-8" fmla="*/ 0 h 1217028"/>
                <a:gd name="connsiteX4-9" fmla="*/ 9147043 w 9147043"/>
                <a:gd name="connsiteY4-10" fmla="*/ 1217028 h 1217028"/>
                <a:gd name="connsiteX5-11" fmla="*/ 9147043 w 9147043"/>
                <a:gd name="connsiteY5-12" fmla="*/ 1217028 h 1217028"/>
                <a:gd name="connsiteX6-13" fmla="*/ 9769 w 9147043"/>
                <a:gd name="connsiteY6-14" fmla="*/ 1217028 h 1217028"/>
                <a:gd name="connsiteX7-15" fmla="*/ 9769 w 9147043"/>
                <a:gd name="connsiteY7-16" fmla="*/ 1217028 h 1217028"/>
                <a:gd name="connsiteX8-17" fmla="*/ 0 w 9147043"/>
                <a:gd name="connsiteY8-18" fmla="*/ 596385 h 1217028"/>
                <a:gd name="connsiteX9" fmla="*/ 9769 w 9147043"/>
                <a:gd name="connsiteY9" fmla="*/ 0 h 1217028"/>
                <a:gd name="connsiteX0-19" fmla="*/ 0 w 9137274"/>
                <a:gd name="connsiteY0-20" fmla="*/ 0 h 1217028"/>
                <a:gd name="connsiteX1-21" fmla="*/ 0 w 9137274"/>
                <a:gd name="connsiteY1-22" fmla="*/ 0 h 1217028"/>
                <a:gd name="connsiteX2-23" fmla="*/ 9137274 w 9137274"/>
                <a:gd name="connsiteY2-24" fmla="*/ 0 h 1217028"/>
                <a:gd name="connsiteX3-25" fmla="*/ 9137274 w 9137274"/>
                <a:gd name="connsiteY3-26" fmla="*/ 0 h 1217028"/>
                <a:gd name="connsiteX4-27" fmla="*/ 9137274 w 9137274"/>
                <a:gd name="connsiteY4-28" fmla="*/ 1217028 h 1217028"/>
                <a:gd name="connsiteX5-29" fmla="*/ 9137274 w 9137274"/>
                <a:gd name="connsiteY5-30" fmla="*/ 1217028 h 1217028"/>
                <a:gd name="connsiteX6-31" fmla="*/ 0 w 9137274"/>
                <a:gd name="connsiteY6-32" fmla="*/ 1217028 h 1217028"/>
                <a:gd name="connsiteX7-33" fmla="*/ 0 w 9137274"/>
                <a:gd name="connsiteY7-34" fmla="*/ 1217028 h 1217028"/>
                <a:gd name="connsiteX8-35" fmla="*/ 305541 w 9137274"/>
                <a:gd name="connsiteY8-36" fmla="*/ 596385 h 1217028"/>
                <a:gd name="connsiteX9-37" fmla="*/ 0 w 9137274"/>
                <a:gd name="connsiteY9-38" fmla="*/ 0 h 1217028"/>
                <a:gd name="connsiteX0-39" fmla="*/ 0 w 9137274"/>
                <a:gd name="connsiteY0-40" fmla="*/ 0 h 1217028"/>
                <a:gd name="connsiteX1-41" fmla="*/ 0 w 9137274"/>
                <a:gd name="connsiteY1-42" fmla="*/ 0 h 1217028"/>
                <a:gd name="connsiteX2-43" fmla="*/ 9137274 w 9137274"/>
                <a:gd name="connsiteY2-44" fmla="*/ 0 h 1217028"/>
                <a:gd name="connsiteX3-45" fmla="*/ 9137274 w 9137274"/>
                <a:gd name="connsiteY3-46" fmla="*/ 0 h 1217028"/>
                <a:gd name="connsiteX4-47" fmla="*/ 9137274 w 9137274"/>
                <a:gd name="connsiteY4-48" fmla="*/ 1217028 h 1217028"/>
                <a:gd name="connsiteX5-49" fmla="*/ 9137274 w 9137274"/>
                <a:gd name="connsiteY5-50" fmla="*/ 1217028 h 1217028"/>
                <a:gd name="connsiteX6-51" fmla="*/ 0 w 9137274"/>
                <a:gd name="connsiteY6-52" fmla="*/ 1217028 h 1217028"/>
                <a:gd name="connsiteX7-53" fmla="*/ 0 w 9137274"/>
                <a:gd name="connsiteY7-54" fmla="*/ 1217028 h 1217028"/>
                <a:gd name="connsiteX8-55" fmla="*/ 698881 w 9137274"/>
                <a:gd name="connsiteY8-56" fmla="*/ 615439 h 1217028"/>
                <a:gd name="connsiteX9-57" fmla="*/ 0 w 9137274"/>
                <a:gd name="connsiteY9-58" fmla="*/ 0 h 121702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</a:cxnLst>
              <a:rect l="l" t="t" r="r" b="b"/>
              <a:pathLst>
                <a:path w="9137274" h="1217028">
                  <a:moveTo>
                    <a:pt x="0" y="0"/>
                  </a:moveTo>
                  <a:lnTo>
                    <a:pt x="0" y="0"/>
                  </a:lnTo>
                  <a:lnTo>
                    <a:pt x="9137274" y="0"/>
                  </a:lnTo>
                  <a:lnTo>
                    <a:pt x="9137274" y="0"/>
                  </a:lnTo>
                  <a:lnTo>
                    <a:pt x="9137274" y="1217028"/>
                  </a:lnTo>
                  <a:lnTo>
                    <a:pt x="9137274" y="1217028"/>
                  </a:lnTo>
                  <a:lnTo>
                    <a:pt x="0" y="1217028"/>
                  </a:lnTo>
                  <a:lnTo>
                    <a:pt x="0" y="1217028"/>
                  </a:lnTo>
                  <a:lnTo>
                    <a:pt x="698881" y="615439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3600" kern="0" dirty="0">
                <a:solidFill>
                  <a:srgbClr val="002060"/>
                </a:solidFill>
                <a:latin typeface=".黑体-日本语" panose="02000500000000000000" pitchFamily="2" charset="-122"/>
                <a:ea typeface=".黑体-日本语" panose="02000500000000000000" pitchFamily="2" charset="-122"/>
                <a:cs typeface=".黑体-日本语" panose="02000500000000000000" pitchFamily="2" charset="-122"/>
                <a:sym typeface="+mn-lt"/>
              </a:endParaRPr>
            </a:p>
          </p:txBody>
        </p:sp>
        <p:sp>
          <p:nvSpPr>
            <p:cNvPr id="9" name="矩形 16"/>
            <p:cNvSpPr/>
            <p:nvPr/>
          </p:nvSpPr>
          <p:spPr>
            <a:xfrm>
              <a:off x="2852947" y="1307322"/>
              <a:ext cx="8158584" cy="240431"/>
            </a:xfrm>
            <a:prstGeom prst="rect">
              <a:avLst/>
            </a:prstGeom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lvl="0">
                <a:lnSpc>
                  <a:spcPct val="130000"/>
                </a:lnSpc>
                <a:defRPr/>
              </a:pPr>
              <a:endParaRPr lang="zh-CN" altLang="en-US" sz="3200" kern="0" dirty="0">
                <a:solidFill>
                  <a:srgbClr val="002060"/>
                </a:solidFill>
                <a:latin typeface=".黑体-日本语" panose="02000500000000000000" pitchFamily="2" charset="-122"/>
                <a:ea typeface=".黑体-日本语" panose="02000500000000000000" pitchFamily="2" charset="-122"/>
                <a:cs typeface=".黑体-日本语" panose="02000500000000000000" pitchFamily="2" charset="-122"/>
                <a:sym typeface="+mn-lt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1660091" y="2465809"/>
            <a:ext cx="631387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r>
              <a:rPr lang="en-US" altLang="en-US" sz="3600" dirty="0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en-US" sz="3600" dirty="0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altLang="en-US" sz="3600" dirty="0" err="1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altLang="en-US" sz="3600" dirty="0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3600" dirty="0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3600" dirty="0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dirty="0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3600" dirty="0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3600" dirty="0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dirty="0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altLang="en-US" sz="3600" dirty="0" err="1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dirty="0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3600" dirty="0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altLang="en-US" sz="3600" dirty="0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3600" dirty="0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3600" dirty="0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dirty="0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3600" dirty="0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3600" dirty="0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dirty="0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3600" dirty="0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sz="3600" dirty="0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altLang="en-US" sz="3600" dirty="0" err="1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altLang="en-US" sz="3600" dirty="0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600" dirty="0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en-US" sz="3600" dirty="0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dirty="0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600" dirty="0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en-US" sz="3600" dirty="0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1" name="图片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08" r="5935" b="61203"/>
          <a:stretch>
            <a:fillRect/>
          </a:stretch>
        </p:blipFill>
        <p:spPr>
          <a:xfrm>
            <a:off x="6337629" y="4876800"/>
            <a:ext cx="2703366" cy="1981200"/>
          </a:xfrm>
          <a:prstGeom prst="rect">
            <a:avLst/>
          </a:prstGeom>
        </p:spPr>
      </p:pic>
      <p:pic>
        <p:nvPicPr>
          <p:cNvPr id="12" name="图片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523" y="5414574"/>
            <a:ext cx="3611079" cy="1443426"/>
          </a:xfrm>
          <a:prstGeom prst="rect">
            <a:avLst/>
          </a:prstGeom>
        </p:spPr>
      </p:pic>
      <p:pic>
        <p:nvPicPr>
          <p:cNvPr id="16" name="图片 6">
            <a:extLst>
              <a:ext uri="{FF2B5EF4-FFF2-40B4-BE49-F238E27FC236}">
                <a16:creationId xmlns:a16="http://schemas.microsoft.com/office/drawing/2014/main" id="{D3F05204-D9B6-4923-A3BC-A29F41448C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99236">
            <a:off x="-183981" y="109103"/>
            <a:ext cx="1811617" cy="1545504"/>
          </a:xfrm>
          <a:prstGeom prst="rect">
            <a:avLst/>
          </a:prstGeom>
        </p:spPr>
      </p:pic>
      <p:pic>
        <p:nvPicPr>
          <p:cNvPr id="17" name="图片 10">
            <a:extLst>
              <a:ext uri="{FF2B5EF4-FFF2-40B4-BE49-F238E27FC236}">
                <a16:creationId xmlns:a16="http://schemas.microsoft.com/office/drawing/2014/main" id="{0702801E-1715-4A74-9C89-F457A81010D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17529">
            <a:off x="7274954" y="87304"/>
            <a:ext cx="828716" cy="687055"/>
          </a:xfrm>
          <a:prstGeom prst="rect">
            <a:avLst/>
          </a:prstGeom>
        </p:spPr>
      </p:pic>
      <p:pic>
        <p:nvPicPr>
          <p:cNvPr id="18" name="图片 12">
            <a:extLst>
              <a:ext uri="{FF2B5EF4-FFF2-40B4-BE49-F238E27FC236}">
                <a16:creationId xmlns:a16="http://schemas.microsoft.com/office/drawing/2014/main" id="{16BD68EE-80C0-45D2-95C3-957D1ED011B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3968" y="217149"/>
            <a:ext cx="1067029" cy="1345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32903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35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0" accel="100000" fill="hold">
                                          <p:stCondLst>
                                            <p:cond delay="13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28600" y="1447800"/>
                <a:ext cx="7543800" cy="8987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Ví </a:t>
                </a:r>
                <a:r>
                  <a:rPr lang="en-US" sz="3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dụ</a:t>
                </a:r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So </a:t>
                </a:r>
                <a:r>
                  <a:rPr lang="en-US" sz="3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sánh</a:t>
                </a:r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en-US" sz="36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36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endPara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1447800"/>
                <a:ext cx="7543800" cy="898708"/>
              </a:xfrm>
              <a:prstGeom prst="rect">
                <a:avLst/>
              </a:prstGeom>
              <a:blipFill>
                <a:blip r:embed="rId3"/>
                <a:stretch>
                  <a:fillRect l="-2506" b="-102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16"/>
              <p:cNvSpPr/>
              <p:nvPr/>
            </p:nvSpPr>
            <p:spPr>
              <a:xfrm>
                <a:off x="239486" y="2590800"/>
                <a:ext cx="8294914" cy="2939010"/>
              </a:xfrm>
              <a:prstGeom prst="rect">
                <a:avLst/>
              </a:prstGeom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lvl="0">
                  <a:lnSpc>
                    <a:spcPct val="130000"/>
                  </a:lnSpc>
                  <a:defRPr/>
                </a:pPr>
                <a:r>
                  <a:rPr lang="en-US" altLang="zh-CN" sz="3200" b="1" kern="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.黑体-日本语" panose="02000500000000000000" pitchFamily="2" charset="-122"/>
                    <a:cs typeface="Times New Roman" panose="02020603050405020304" pitchFamily="18" charset="0"/>
                    <a:sym typeface="+mn-lt"/>
                  </a:rPr>
                  <a:t>Quy </a:t>
                </a:r>
                <a:r>
                  <a:rPr lang="en-US" altLang="zh-CN" sz="3200" b="1" kern="0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.黑体-日本语" panose="02000500000000000000" pitchFamily="2" charset="-122"/>
                    <a:cs typeface="Times New Roman" panose="02020603050405020304" pitchFamily="18" charset="0"/>
                    <a:sym typeface="+mn-lt"/>
                  </a:rPr>
                  <a:t>đồng</a:t>
                </a:r>
                <a:r>
                  <a:rPr lang="en-US" altLang="zh-CN" sz="3200" b="1" kern="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.黑体-日本语" panose="02000500000000000000" pitchFamily="2" charset="-122"/>
                    <a:cs typeface="Times New Roman" panose="02020603050405020304" pitchFamily="18" charset="0"/>
                    <a:sym typeface="+mn-lt"/>
                  </a:rPr>
                  <a:t> </a:t>
                </a:r>
                <a:r>
                  <a:rPr lang="en-US" altLang="zh-CN" sz="3200" b="1" kern="0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.黑体-日本语" panose="02000500000000000000" pitchFamily="2" charset="-122"/>
                    <a:cs typeface="Times New Roman" panose="02020603050405020304" pitchFamily="18" charset="0"/>
                    <a:sym typeface="+mn-lt"/>
                  </a:rPr>
                  <a:t>mẫu</a:t>
                </a:r>
                <a:r>
                  <a:rPr lang="en-US" altLang="zh-CN" sz="3200" b="1" kern="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.黑体-日本语" panose="02000500000000000000" pitchFamily="2" charset="-122"/>
                    <a:cs typeface="Times New Roman" panose="02020603050405020304" pitchFamily="18" charset="0"/>
                    <a:sym typeface="+mn-lt"/>
                  </a:rPr>
                  <a:t> </a:t>
                </a:r>
                <a:r>
                  <a:rPr lang="en-US" altLang="zh-CN" sz="3200" b="1" kern="0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.黑体-日本语" panose="02000500000000000000" pitchFamily="2" charset="-122"/>
                    <a:cs typeface="Times New Roman" panose="02020603050405020304" pitchFamily="18" charset="0"/>
                    <a:sym typeface="+mn-lt"/>
                  </a:rPr>
                  <a:t>số</a:t>
                </a:r>
                <a:r>
                  <a:rPr lang="en-US" altLang="zh-CN" sz="3200" b="1" kern="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.黑体-日本语" panose="02000500000000000000" pitchFamily="2" charset="-122"/>
                    <a:cs typeface="Times New Roman" panose="02020603050405020304" pitchFamily="18" charset="0"/>
                    <a:sym typeface="+mn-lt"/>
                  </a:rPr>
                  <a:t> </a:t>
                </a:r>
                <a:r>
                  <a:rPr lang="en-US" altLang="zh-CN" sz="3200" b="1" kern="0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.黑体-日本语" panose="02000500000000000000" pitchFamily="2" charset="-122"/>
                    <a:cs typeface="Times New Roman" panose="02020603050405020304" pitchFamily="18" charset="0"/>
                    <a:sym typeface="+mn-lt"/>
                  </a:rPr>
                  <a:t>hai</a:t>
                </a:r>
                <a:r>
                  <a:rPr lang="en-US" altLang="zh-CN" sz="3200" b="1" kern="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.黑体-日本语" panose="02000500000000000000" pitchFamily="2" charset="-122"/>
                    <a:cs typeface="Times New Roman" panose="02020603050405020304" pitchFamily="18" charset="0"/>
                    <a:sym typeface="+mn-lt"/>
                  </a:rPr>
                  <a:t> </a:t>
                </a:r>
                <a:r>
                  <a:rPr lang="en-US" altLang="zh-CN" sz="3200" b="1" kern="0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.黑体-日本语" panose="02000500000000000000" pitchFamily="2" charset="-122"/>
                    <a:cs typeface="Times New Roman" panose="02020603050405020304" pitchFamily="18" charset="0"/>
                    <a:sym typeface="+mn-lt"/>
                  </a:rPr>
                  <a:t>phân</a:t>
                </a:r>
                <a:r>
                  <a:rPr lang="en-US" altLang="zh-CN" sz="3200" b="1" kern="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.黑体-日本语" panose="02000500000000000000" pitchFamily="2" charset="-122"/>
                    <a:cs typeface="Times New Roman" panose="02020603050405020304" pitchFamily="18" charset="0"/>
                    <a:sym typeface="+mn-lt"/>
                  </a:rPr>
                  <a:t> </a:t>
                </a:r>
                <a:r>
                  <a:rPr lang="en-US" altLang="zh-CN" sz="3200" b="1" kern="0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.黑体-日本语" panose="02000500000000000000" pitchFamily="2" charset="-122"/>
                    <a:cs typeface="Times New Roman" panose="02020603050405020304" pitchFamily="18" charset="0"/>
                    <a:sym typeface="+mn-lt"/>
                  </a:rPr>
                  <a:t>số</a:t>
                </a:r>
                <a:r>
                  <a:rPr lang="en-US" altLang="zh-CN" sz="3200" b="1" kern="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.黑体-日本语" panose="02000500000000000000" pitchFamily="2" charset="-122"/>
                    <a:cs typeface="Times New Roman" panose="02020603050405020304" pitchFamily="18" charset="0"/>
                    <a:sym typeface="+mn-lt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3200" b="1" i="1" ker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.黑体-日本语" panose="02000500000000000000" pitchFamily="2" charset="-122"/>
                            <a:cs typeface="Times New Roman" panose="02020603050405020304" pitchFamily="18" charset="0"/>
                            <a:sym typeface="+mn-lt"/>
                          </a:rPr>
                        </m:ctrlPr>
                      </m:fPr>
                      <m:num>
                        <m:r>
                          <a:rPr lang="en-US" altLang="zh-CN" sz="3200" b="1" i="1" ker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.黑体-日本语" panose="02000500000000000000" pitchFamily="2" charset="-122"/>
                            <a:cs typeface="Times New Roman" panose="02020603050405020304" pitchFamily="18" charset="0"/>
                            <a:sym typeface="+mn-lt"/>
                          </a:rPr>
                          <m:t>𝟑</m:t>
                        </m:r>
                      </m:num>
                      <m:den>
                        <m:r>
                          <a:rPr lang="en-US" altLang="zh-CN" sz="3200" b="1" i="1" ker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.黑体-日本语" panose="02000500000000000000" pitchFamily="2" charset="-122"/>
                            <a:cs typeface="Times New Roman" panose="02020603050405020304" pitchFamily="18" charset="0"/>
                            <a:sym typeface="+mn-lt"/>
                          </a:rPr>
                          <m:t>𝟒</m:t>
                        </m:r>
                      </m:den>
                    </m:f>
                  </m:oMath>
                </a14:m>
                <a:r>
                  <a:rPr lang="zh-CN" altLang="en-US" sz="3200" b="1" kern="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.黑体-日本语" panose="02000500000000000000" pitchFamily="2" charset="-122"/>
                    <a:cs typeface="Times New Roman" panose="02020603050405020304" pitchFamily="18" charset="0"/>
                    <a:sym typeface="+mn-lt"/>
                  </a:rPr>
                  <a:t> </a:t>
                </a:r>
                <a:r>
                  <a:rPr lang="en-US" altLang="zh-CN" sz="3200" b="1" kern="0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.黑体-日本语" panose="02000500000000000000" pitchFamily="2" charset="-122"/>
                    <a:cs typeface="Times New Roman" panose="02020603050405020304" pitchFamily="18" charset="0"/>
                    <a:sym typeface="+mn-lt"/>
                  </a:rPr>
                  <a:t>và</a:t>
                </a:r>
                <a:r>
                  <a:rPr lang="en-US" altLang="zh-CN" sz="3200" b="1" kern="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.黑体-日本语" panose="02000500000000000000" pitchFamily="2" charset="-122"/>
                    <a:cs typeface="Times New Roman" panose="02020603050405020304" pitchFamily="18" charset="0"/>
                    <a:sym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3200" b="1" i="1" ker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.黑体-日本语" panose="02000500000000000000" pitchFamily="2" charset="-122"/>
                            <a:cs typeface="Times New Roman" panose="02020603050405020304" pitchFamily="18" charset="0"/>
                            <a:sym typeface="+mn-lt"/>
                          </a:rPr>
                        </m:ctrlPr>
                      </m:fPr>
                      <m:num>
                        <m:r>
                          <a:rPr lang="en-US" altLang="zh-CN" sz="3200" b="1" i="1" ker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.黑体-日本语" panose="02000500000000000000" pitchFamily="2" charset="-122"/>
                            <a:cs typeface="Times New Roman" panose="02020603050405020304" pitchFamily="18" charset="0"/>
                            <a:sym typeface="+mn-lt"/>
                          </a:rPr>
                          <m:t>𝟓</m:t>
                        </m:r>
                      </m:num>
                      <m:den>
                        <m:r>
                          <a:rPr lang="en-US" altLang="zh-CN" sz="3200" b="1" i="1" ker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.黑体-日本语" panose="02000500000000000000" pitchFamily="2" charset="-122"/>
                            <a:cs typeface="Times New Roman" panose="02020603050405020304" pitchFamily="18" charset="0"/>
                            <a:sym typeface="+mn-lt"/>
                          </a:rPr>
                          <m:t>𝟕</m:t>
                        </m:r>
                      </m:den>
                    </m:f>
                    <m:r>
                      <a:rPr lang="en-US" altLang="zh-CN" sz="3200" b="1" i="1" ker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.黑体-日本语" panose="02000500000000000000" pitchFamily="2" charset="-122"/>
                        <a:cs typeface="Times New Roman" panose="02020603050405020304" pitchFamily="18" charset="0"/>
                        <a:sym typeface="+mn-lt"/>
                      </a:rPr>
                      <m:t> </m:t>
                    </m:r>
                  </m:oMath>
                </a14:m>
                <a:endParaRPr lang="en-US" altLang="zh-CN" sz="3200" b="1" kern="0" dirty="0">
                  <a:solidFill>
                    <a:srgbClr val="002060"/>
                  </a:solidFill>
                  <a:latin typeface="Times New Roman" panose="02020603050405020304" pitchFamily="18" charset="0"/>
                  <a:ea typeface=".黑体-日本语" panose="02000500000000000000" pitchFamily="2" charset="-122"/>
                  <a:cs typeface="Times New Roman" panose="02020603050405020304" pitchFamily="18" charset="0"/>
                  <a:sym typeface="+mn-lt"/>
                </a:endParaRPr>
              </a:p>
              <a:p>
                <a:pPr lvl="0">
                  <a:lnSpc>
                    <a:spcPct val="130000"/>
                  </a:lnSpc>
                  <a:defRPr/>
                </a:pPr>
                <a:r>
                  <a:rPr lang="en-US" altLang="zh-CN" sz="3200" b="1" kern="0" dirty="0">
                    <a:solidFill>
                      <a:srgbClr val="002060"/>
                    </a:solidFill>
                    <a:ea typeface=".黑体-日本语" panose="02000500000000000000" pitchFamily="2" charset="-122"/>
                    <a:cs typeface="Times New Roman" panose="02020603050405020304" pitchFamily="18" charset="0"/>
                    <a:sym typeface="+mn-lt"/>
                  </a:rPr>
                  <a:t>  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3200" b="1" i="1" ker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.黑体-日本语" panose="02000500000000000000" pitchFamily="2" charset="-122"/>
                            <a:cs typeface="Times New Roman" panose="02020603050405020304" pitchFamily="18" charset="0"/>
                            <a:sym typeface="+mn-lt"/>
                          </a:rPr>
                        </m:ctrlPr>
                      </m:fPr>
                      <m:num>
                        <m:r>
                          <a:rPr lang="en-US" altLang="zh-CN" sz="3200" b="1" i="1" ker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.黑体-日本语" panose="02000500000000000000" pitchFamily="2" charset="-122"/>
                            <a:cs typeface="Times New Roman" panose="02020603050405020304" pitchFamily="18" charset="0"/>
                            <a:sym typeface="+mn-lt"/>
                          </a:rPr>
                          <m:t>𝟑</m:t>
                        </m:r>
                      </m:num>
                      <m:den>
                        <m:r>
                          <a:rPr lang="en-US" altLang="zh-CN" sz="3200" b="1" i="1" ker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.黑体-日本语" panose="02000500000000000000" pitchFamily="2" charset="-122"/>
                            <a:cs typeface="Times New Roman" panose="02020603050405020304" pitchFamily="18" charset="0"/>
                            <a:sym typeface="+mn-lt"/>
                          </a:rPr>
                          <m:t>𝟒</m:t>
                        </m:r>
                      </m:den>
                    </m:f>
                    <m:r>
                      <a:rPr lang="en-US" altLang="zh-CN" sz="3200" b="1" i="1" ker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.黑体-日本语" panose="02000500000000000000" pitchFamily="2" charset="-122"/>
                        <a:cs typeface="Times New Roman" panose="02020603050405020304" pitchFamily="18" charset="0"/>
                        <a:sym typeface="+mn-lt"/>
                      </a:rPr>
                      <m:t>= </m:t>
                    </m:r>
                    <m:f>
                      <m:fPr>
                        <m:ctrlPr>
                          <a:rPr lang="en-US" altLang="zh-CN" sz="3200" b="1" i="1" ker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.黑体-日本语" panose="02000500000000000000" pitchFamily="2" charset="-122"/>
                            <a:cs typeface="Times New Roman" panose="02020603050405020304" pitchFamily="18" charset="0"/>
                            <a:sym typeface="+mn-lt"/>
                          </a:rPr>
                        </m:ctrlPr>
                      </m:fPr>
                      <m:num>
                        <m:r>
                          <a:rPr lang="en-US" altLang="zh-CN" sz="3200" b="1" i="1" ker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.黑体-日本语" panose="02000500000000000000" pitchFamily="2" charset="-122"/>
                            <a:cs typeface="Times New Roman" panose="02020603050405020304" pitchFamily="18" charset="0"/>
                            <a:sym typeface="+mn-lt"/>
                          </a:rPr>
                          <m:t>𝟑</m:t>
                        </m:r>
                        <m:r>
                          <a:rPr lang="en-US" altLang="zh-CN" sz="3200" b="1" i="1" ker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.黑体-日本语" panose="02000500000000000000" pitchFamily="2" charset="-122"/>
                            <a:cs typeface="Times New Roman" panose="02020603050405020304" pitchFamily="18" charset="0"/>
                            <a:sym typeface="+mn-lt"/>
                          </a:rPr>
                          <m:t> ×</m:t>
                        </m:r>
                        <m:r>
                          <a:rPr lang="en-US" altLang="zh-CN" sz="3200" b="1" i="1" ker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  <m:t>𝟕</m:t>
                        </m:r>
                      </m:num>
                      <m:den>
                        <m:r>
                          <a:rPr lang="en-US" altLang="zh-CN" sz="3200" b="1" i="1" ker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.黑体-日本语" panose="02000500000000000000" pitchFamily="2" charset="-122"/>
                            <a:cs typeface="Times New Roman" panose="02020603050405020304" pitchFamily="18" charset="0"/>
                            <a:sym typeface="+mn-lt"/>
                          </a:rPr>
                          <m:t>𝟒</m:t>
                        </m:r>
                        <m:r>
                          <a:rPr lang="en-US" altLang="zh-CN" sz="3200" b="1" i="1" ker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.黑体-日本语" panose="02000500000000000000" pitchFamily="2" charset="-122"/>
                            <a:cs typeface="Times New Roman" panose="02020603050405020304" pitchFamily="18" charset="0"/>
                            <a:sym typeface="+mn-lt"/>
                          </a:rPr>
                          <m:t> ×</m:t>
                        </m:r>
                        <m:r>
                          <a:rPr lang="en-US" altLang="zh-CN" sz="3200" b="1" i="1" ker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  <m:t>𝟕</m:t>
                        </m:r>
                      </m:den>
                    </m:f>
                    <m:r>
                      <a:rPr lang="en-US" altLang="zh-CN" sz="3200" b="1" i="1" ker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.黑体-日本语" panose="02000500000000000000" pitchFamily="2" charset="-122"/>
                        <a:cs typeface="Times New Roman" panose="02020603050405020304" pitchFamily="18" charset="0"/>
                        <a:sym typeface="+mn-lt"/>
                      </a:rPr>
                      <m:t>= </m:t>
                    </m:r>
                    <m:f>
                      <m:fPr>
                        <m:ctrlPr>
                          <a:rPr lang="en-US" altLang="zh-CN" sz="3200" b="1" i="1" ker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.黑体-日本语" panose="02000500000000000000" pitchFamily="2" charset="-122"/>
                            <a:cs typeface="Times New Roman" panose="02020603050405020304" pitchFamily="18" charset="0"/>
                            <a:sym typeface="+mn-lt"/>
                          </a:rPr>
                        </m:ctrlPr>
                      </m:fPr>
                      <m:num>
                        <m:r>
                          <a:rPr lang="en-US" altLang="zh-CN" sz="3200" b="1" i="1" ker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.黑体-日本语" panose="02000500000000000000" pitchFamily="2" charset="-122"/>
                            <a:cs typeface="Times New Roman" panose="02020603050405020304" pitchFamily="18" charset="0"/>
                            <a:sym typeface="+mn-lt"/>
                          </a:rPr>
                          <m:t>𝟐𝟏</m:t>
                        </m:r>
                      </m:num>
                      <m:den>
                        <m:r>
                          <a:rPr lang="en-US" altLang="zh-CN" sz="3200" b="1" i="1" ker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.黑体-日本语" panose="02000500000000000000" pitchFamily="2" charset="-122"/>
                            <a:cs typeface="Times New Roman" panose="02020603050405020304" pitchFamily="18" charset="0"/>
                            <a:sym typeface="+mn-lt"/>
                          </a:rPr>
                          <m:t>𝟐𝟖</m:t>
                        </m:r>
                      </m:den>
                    </m:f>
                  </m:oMath>
                </a14:m>
                <a:r>
                  <a:rPr lang="zh-CN" altLang="en-US" sz="3200" b="1" kern="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.黑体-日本语" panose="02000500000000000000" pitchFamily="2" charset="-122"/>
                    <a:cs typeface="Times New Roman" panose="02020603050405020304" pitchFamily="18" charset="0"/>
                    <a:sym typeface="+mn-lt"/>
                  </a:rPr>
                  <a:t> </a:t>
                </a:r>
                <a:r>
                  <a:rPr lang="en-US" altLang="zh-CN" sz="3200" b="1" kern="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.黑体-日本语" panose="02000500000000000000" pitchFamily="2" charset="-122"/>
                    <a:cs typeface="Times New Roman" panose="02020603050405020304" pitchFamily="18" charset="0"/>
                    <a:sym typeface="+mn-lt"/>
                  </a:rPr>
                  <a:t>;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3200" b="1" i="1" ker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.黑体-日本语" panose="02000500000000000000" pitchFamily="2" charset="-122"/>
                            <a:cs typeface="Times New Roman" panose="02020603050405020304" pitchFamily="18" charset="0"/>
                            <a:sym typeface="+mn-lt"/>
                          </a:rPr>
                        </m:ctrlPr>
                      </m:fPr>
                      <m:num>
                        <m:r>
                          <a:rPr lang="en-US" altLang="zh-CN" sz="3200" b="1" i="1" ker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.黑体-日本语" panose="02000500000000000000" pitchFamily="2" charset="-122"/>
                            <a:cs typeface="Times New Roman" panose="02020603050405020304" pitchFamily="18" charset="0"/>
                            <a:sym typeface="+mn-lt"/>
                          </a:rPr>
                          <m:t>𝟓</m:t>
                        </m:r>
                      </m:num>
                      <m:den>
                        <m:r>
                          <a:rPr lang="en-US" altLang="zh-CN" sz="3200" b="1" i="1" ker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.黑体-日本语" panose="02000500000000000000" pitchFamily="2" charset="-122"/>
                            <a:cs typeface="Times New Roman" panose="02020603050405020304" pitchFamily="18" charset="0"/>
                            <a:sym typeface="+mn-lt"/>
                          </a:rPr>
                          <m:t>𝟕</m:t>
                        </m:r>
                      </m:den>
                    </m:f>
                    <m:r>
                      <a:rPr lang="en-US" altLang="zh-CN" sz="3200" b="1" i="1" ker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.黑体-日本语" panose="02000500000000000000" pitchFamily="2" charset="-122"/>
                        <a:cs typeface="Times New Roman" panose="02020603050405020304" pitchFamily="18" charset="0"/>
                        <a:sym typeface="+mn-lt"/>
                      </a:rPr>
                      <m:t>= </m:t>
                    </m:r>
                    <m:f>
                      <m:fPr>
                        <m:ctrlPr>
                          <a:rPr lang="en-US" altLang="zh-CN" sz="3200" b="1" i="1" ker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.黑体-日本语" panose="02000500000000000000" pitchFamily="2" charset="-122"/>
                            <a:cs typeface="Times New Roman" panose="02020603050405020304" pitchFamily="18" charset="0"/>
                            <a:sym typeface="+mn-lt"/>
                          </a:rPr>
                        </m:ctrlPr>
                      </m:fPr>
                      <m:num>
                        <m:r>
                          <a:rPr lang="en-US" altLang="zh-CN" sz="3200" b="1" i="1" ker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.黑体-日本语" panose="02000500000000000000" pitchFamily="2" charset="-122"/>
                            <a:cs typeface="Times New Roman" panose="02020603050405020304" pitchFamily="18" charset="0"/>
                            <a:sym typeface="+mn-lt"/>
                          </a:rPr>
                          <m:t>𝟓</m:t>
                        </m:r>
                        <m:r>
                          <a:rPr lang="en-US" altLang="zh-CN" sz="3200" b="1" i="1" ker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.黑体-日本语" panose="02000500000000000000" pitchFamily="2" charset="-122"/>
                            <a:cs typeface="Times New Roman" panose="02020603050405020304" pitchFamily="18" charset="0"/>
                            <a:sym typeface="+mn-lt"/>
                          </a:rPr>
                          <m:t> ×</m:t>
                        </m:r>
                        <m:r>
                          <a:rPr lang="en-US" altLang="zh-CN" sz="3200" b="1" i="1" ker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  <m:t>𝟒</m:t>
                        </m:r>
                      </m:num>
                      <m:den>
                        <m:r>
                          <a:rPr lang="en-US" altLang="zh-CN" sz="3200" b="1" i="1" ker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.黑体-日本语" panose="02000500000000000000" pitchFamily="2" charset="-122"/>
                            <a:cs typeface="Times New Roman" panose="02020603050405020304" pitchFamily="18" charset="0"/>
                            <a:sym typeface="+mn-lt"/>
                          </a:rPr>
                          <m:t>𝟕</m:t>
                        </m:r>
                        <m:r>
                          <a:rPr lang="en-US" altLang="zh-CN" sz="3200" b="1" i="1" ker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.黑体-日本语" panose="02000500000000000000" pitchFamily="2" charset="-122"/>
                            <a:cs typeface="Times New Roman" panose="02020603050405020304" pitchFamily="18" charset="0"/>
                            <a:sym typeface="+mn-lt"/>
                          </a:rPr>
                          <m:t> ×</m:t>
                        </m:r>
                        <m:r>
                          <a:rPr lang="en-US" altLang="zh-CN" sz="3200" b="1" i="1" ker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  <m:t>𝟒</m:t>
                        </m:r>
                      </m:den>
                    </m:f>
                    <m:r>
                      <a:rPr lang="en-US" altLang="zh-CN" sz="3200" b="1" i="1" ker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.黑体-日本语" panose="02000500000000000000" pitchFamily="2" charset="-122"/>
                        <a:cs typeface="Times New Roman" panose="02020603050405020304" pitchFamily="18" charset="0"/>
                        <a:sym typeface="+mn-lt"/>
                      </a:rPr>
                      <m:t>= </m:t>
                    </m:r>
                    <m:f>
                      <m:fPr>
                        <m:ctrlPr>
                          <a:rPr lang="en-US" altLang="zh-CN" sz="3200" b="1" i="1" ker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.黑体-日本语" panose="02000500000000000000" pitchFamily="2" charset="-122"/>
                            <a:cs typeface="Times New Roman" panose="02020603050405020304" pitchFamily="18" charset="0"/>
                            <a:sym typeface="+mn-lt"/>
                          </a:rPr>
                        </m:ctrlPr>
                      </m:fPr>
                      <m:num>
                        <m:r>
                          <a:rPr lang="en-US" altLang="zh-CN" sz="3200" b="1" i="1" ker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.黑体-日本语" panose="02000500000000000000" pitchFamily="2" charset="-122"/>
                            <a:cs typeface="Times New Roman" panose="02020603050405020304" pitchFamily="18" charset="0"/>
                            <a:sym typeface="+mn-lt"/>
                          </a:rPr>
                          <m:t>𝟐𝟎</m:t>
                        </m:r>
                      </m:num>
                      <m:den>
                        <m:r>
                          <a:rPr lang="en-US" altLang="zh-CN" sz="3200" b="1" i="1" ker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.黑体-日本语" panose="02000500000000000000" pitchFamily="2" charset="-122"/>
                            <a:cs typeface="Times New Roman" panose="02020603050405020304" pitchFamily="18" charset="0"/>
                            <a:sym typeface="+mn-lt"/>
                          </a:rPr>
                          <m:t>𝟐𝟖</m:t>
                        </m:r>
                      </m:den>
                    </m:f>
                  </m:oMath>
                </a14:m>
                <a:endParaRPr lang="en-US" altLang="zh-CN" sz="3200" b="1" kern="0" dirty="0">
                  <a:solidFill>
                    <a:srgbClr val="002060"/>
                  </a:solidFill>
                  <a:latin typeface="Times New Roman" panose="02020603050405020304" pitchFamily="18" charset="0"/>
                  <a:ea typeface=".黑体-日本语" panose="02000500000000000000" pitchFamily="2" charset="-122"/>
                  <a:cs typeface="Times New Roman" panose="02020603050405020304" pitchFamily="18" charset="0"/>
                  <a:sym typeface="+mn-lt"/>
                </a:endParaRPr>
              </a:p>
              <a:p>
                <a:pPr lvl="0">
                  <a:lnSpc>
                    <a:spcPct val="130000"/>
                  </a:lnSpc>
                  <a:defRPr/>
                </a:pPr>
                <a:r>
                  <a:rPr lang="en-US" altLang="zh-CN" sz="3200" b="1" kern="0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.黑体-日本语" panose="02000500000000000000" pitchFamily="2" charset="-122"/>
                    <a:cs typeface="Times New Roman" panose="02020603050405020304" pitchFamily="18" charset="0"/>
                    <a:sym typeface="+mn-lt"/>
                  </a:rPr>
                  <a:t>Vì 21 &gt; 20 </a:t>
                </a:r>
                <a:r>
                  <a:rPr lang="en-US" altLang="zh-CN" sz="3200" b="1" kern="0" dirty="0" err="1">
                    <a:solidFill>
                      <a:srgbClr val="0070C0"/>
                    </a:solidFill>
                    <a:latin typeface="Times New Roman" panose="02020603050405020304" pitchFamily="18" charset="0"/>
                    <a:ea typeface=".黑体-日本语" panose="02000500000000000000" pitchFamily="2" charset="-122"/>
                    <a:cs typeface="Times New Roman" panose="02020603050405020304" pitchFamily="18" charset="0"/>
                    <a:sym typeface="+mn-lt"/>
                  </a:rPr>
                  <a:t>nên</a:t>
                </a:r>
                <a:r>
                  <a:rPr lang="en-US" altLang="zh-CN" sz="3200" b="1" kern="0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.黑体-日本语" panose="02000500000000000000" pitchFamily="2" charset="-122"/>
                    <a:cs typeface="Times New Roman" panose="02020603050405020304" pitchFamily="18" charset="0"/>
                    <a:sym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3600" b="1" i="1" ker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.黑体-日本语" panose="02000500000000000000" pitchFamily="2" charset="-122"/>
                            <a:cs typeface="Times New Roman" panose="02020603050405020304" pitchFamily="18" charset="0"/>
                            <a:sym typeface="+mn-lt"/>
                          </a:rPr>
                        </m:ctrlPr>
                      </m:fPr>
                      <m:num>
                        <m:r>
                          <a:rPr lang="en-US" altLang="zh-CN" sz="3600" b="1" i="1" ker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.黑体-日本语" panose="02000500000000000000" pitchFamily="2" charset="-122"/>
                            <a:cs typeface="Times New Roman" panose="02020603050405020304" pitchFamily="18" charset="0"/>
                            <a:sym typeface="+mn-lt"/>
                          </a:rPr>
                          <m:t>𝟐𝟏</m:t>
                        </m:r>
                      </m:num>
                      <m:den>
                        <m:r>
                          <a:rPr lang="en-US" altLang="zh-CN" sz="3600" b="1" i="1" ker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.黑体-日本语" panose="02000500000000000000" pitchFamily="2" charset="-122"/>
                            <a:cs typeface="Times New Roman" panose="02020603050405020304" pitchFamily="18" charset="0"/>
                            <a:sym typeface="+mn-lt"/>
                          </a:rPr>
                          <m:t>𝟐𝟖</m:t>
                        </m:r>
                        <m:r>
                          <a:rPr lang="en-US" altLang="zh-CN" sz="3600" b="1" i="1" ker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.黑体-日本语" panose="02000500000000000000" pitchFamily="2" charset="-122"/>
                            <a:cs typeface="Times New Roman" panose="02020603050405020304" pitchFamily="18" charset="0"/>
                            <a:sym typeface="+mn-lt"/>
                          </a:rPr>
                          <m:t> </m:t>
                        </m:r>
                      </m:den>
                    </m:f>
                    <m:r>
                      <a:rPr lang="en-US" altLang="zh-CN" sz="3600" b="1" i="1" ker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.黑体-日本语" panose="02000500000000000000" pitchFamily="2" charset="-122"/>
                        <a:cs typeface="Times New Roman" panose="02020603050405020304" pitchFamily="18" charset="0"/>
                        <a:sym typeface="+mn-lt"/>
                      </a:rPr>
                      <m:t> </m:t>
                    </m:r>
                    <m:r>
                      <a:rPr lang="en-US" altLang="zh-CN" sz="3600" b="1" i="1" ker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  <a:sym typeface="+mn-lt"/>
                      </a:rPr>
                      <m:t>&gt; </m:t>
                    </m:r>
                    <m:f>
                      <m:fPr>
                        <m:ctrlPr>
                          <a:rPr lang="en-US" altLang="zh-CN" sz="3600" b="1" i="1" ker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</m:ctrlPr>
                      </m:fPr>
                      <m:num>
                        <m:r>
                          <a:rPr lang="en-US" altLang="zh-CN" sz="3600" b="1" i="1" ker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  <m:t>𝟐𝟎</m:t>
                        </m:r>
                      </m:num>
                      <m:den>
                        <m:r>
                          <a:rPr lang="en-US" altLang="zh-CN" sz="3600" b="1" i="1" ker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  <m:t>𝟐𝟖</m:t>
                        </m:r>
                      </m:den>
                    </m:f>
                    <m:r>
                      <a:rPr lang="en-US" altLang="zh-CN" sz="3600" b="1" ker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  <a:sym typeface="+mn-lt"/>
                      </a:rPr>
                      <m:t>   </m:t>
                    </m:r>
                  </m:oMath>
                </a14:m>
                <a:r>
                  <a:rPr lang="zh-CN" altLang="en-US" sz="3200" b="1" kern="0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.黑体-日本语" panose="02000500000000000000" pitchFamily="2" charset="-122"/>
                    <a:cs typeface="Times New Roman" panose="02020603050405020304" pitchFamily="18" charset="0"/>
                    <a:sym typeface="+mn-lt"/>
                  </a:rPr>
                  <a:t>    </a:t>
                </a:r>
                <a:r>
                  <a:rPr lang="en-US" altLang="zh-CN" sz="3200" b="1" kern="0" dirty="0" err="1">
                    <a:solidFill>
                      <a:srgbClr val="0070C0"/>
                    </a:solidFill>
                    <a:latin typeface="Times New Roman" panose="02020603050405020304" pitchFamily="18" charset="0"/>
                    <a:ea typeface=".黑体-日本语" panose="02000500000000000000" pitchFamily="2" charset="-122"/>
                    <a:cs typeface="Times New Roman" panose="02020603050405020304" pitchFamily="18" charset="0"/>
                    <a:sym typeface="+mn-lt"/>
                  </a:rPr>
                  <a:t>Vậy</a:t>
                </a:r>
                <a:r>
                  <a:rPr lang="en-US" altLang="zh-CN" sz="3200" b="1" kern="0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.黑体-日本语" panose="02000500000000000000" pitchFamily="2" charset="-122"/>
                    <a:cs typeface="Times New Roman" panose="02020603050405020304" pitchFamily="18" charset="0"/>
                    <a:sym typeface="+mn-lt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3600" b="1" i="1" ker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.黑体-日本语" panose="02000500000000000000" pitchFamily="2" charset="-122"/>
                            <a:cs typeface="Times New Roman" panose="02020603050405020304" pitchFamily="18" charset="0"/>
                            <a:sym typeface="+mn-lt"/>
                          </a:rPr>
                        </m:ctrlPr>
                      </m:fPr>
                      <m:num>
                        <m:r>
                          <a:rPr lang="en-US" altLang="zh-CN" sz="3600" b="1" i="1" ker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.黑体-日本语" panose="02000500000000000000" pitchFamily="2" charset="-122"/>
                            <a:cs typeface="Times New Roman" panose="02020603050405020304" pitchFamily="18" charset="0"/>
                            <a:sym typeface="+mn-lt"/>
                          </a:rPr>
                          <m:t>𝟑</m:t>
                        </m:r>
                      </m:num>
                      <m:den>
                        <m:r>
                          <a:rPr lang="en-US" altLang="zh-CN" sz="3600" b="1" i="1" ker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.黑体-日本语" panose="02000500000000000000" pitchFamily="2" charset="-122"/>
                            <a:cs typeface="Times New Roman" panose="02020603050405020304" pitchFamily="18" charset="0"/>
                            <a:sym typeface="+mn-lt"/>
                          </a:rPr>
                          <m:t>𝟒</m:t>
                        </m:r>
                      </m:den>
                    </m:f>
                  </m:oMath>
                </a14:m>
                <a:r>
                  <a:rPr lang="zh-CN" altLang="en-US" sz="3600" b="1" kern="0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.黑体-日本语" panose="02000500000000000000" pitchFamily="2" charset="-122"/>
                    <a:cs typeface="Times New Roman" panose="02020603050405020304" pitchFamily="18" charset="0"/>
                    <a:sym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3600" b="1" i="1" ker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  <a:sym typeface="+mn-lt"/>
                      </a:rPr>
                      <m:t>&gt;</m:t>
                    </m:r>
                    <m:f>
                      <m:fPr>
                        <m:ctrlPr>
                          <a:rPr lang="en-US" altLang="zh-CN" sz="3600" b="1" i="1" ker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.黑体-日本语" panose="02000500000000000000" pitchFamily="2" charset="-122"/>
                            <a:cs typeface="Times New Roman" panose="02020603050405020304" pitchFamily="18" charset="0"/>
                            <a:sym typeface="+mn-lt"/>
                          </a:rPr>
                        </m:ctrlPr>
                      </m:fPr>
                      <m:num>
                        <m:r>
                          <a:rPr lang="en-US" altLang="zh-CN" sz="3600" b="1" i="1" ker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.黑体-日本语" panose="02000500000000000000" pitchFamily="2" charset="-122"/>
                            <a:cs typeface="Times New Roman" panose="02020603050405020304" pitchFamily="18" charset="0"/>
                            <a:sym typeface="+mn-lt"/>
                          </a:rPr>
                          <m:t>𝟓</m:t>
                        </m:r>
                      </m:num>
                      <m:den>
                        <m:r>
                          <a:rPr lang="en-US" altLang="zh-CN" sz="3600" b="1" i="1" ker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.黑体-日本语" panose="02000500000000000000" pitchFamily="2" charset="-122"/>
                            <a:cs typeface="Times New Roman" panose="02020603050405020304" pitchFamily="18" charset="0"/>
                            <a:sym typeface="+mn-lt"/>
                          </a:rPr>
                          <m:t>𝟕</m:t>
                        </m:r>
                      </m:den>
                    </m:f>
                  </m:oMath>
                </a14:m>
                <a:endParaRPr lang="zh-CN" altLang="en-US" sz="3200" b="1" kern="0" dirty="0">
                  <a:solidFill>
                    <a:srgbClr val="002060"/>
                  </a:solidFill>
                  <a:latin typeface="Times New Roman" panose="02020603050405020304" pitchFamily="18" charset="0"/>
                  <a:ea typeface=".黑体-日本语" panose="02000500000000000000" pitchFamily="2" charset="-122"/>
                  <a:cs typeface="Times New Roman" panose="02020603050405020304" pitchFamily="18" charset="0"/>
                  <a:sym typeface="+mn-lt"/>
                </a:endParaRPr>
              </a:p>
            </p:txBody>
          </p:sp>
        </mc:Choice>
        <mc:Fallback xmlns="">
          <p:sp>
            <p:nvSpPr>
              <p:cNvPr id="8" name="矩形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486" y="2590800"/>
                <a:ext cx="8294914" cy="2939010"/>
              </a:xfrm>
              <a:prstGeom prst="rect">
                <a:avLst/>
              </a:prstGeom>
              <a:blipFill>
                <a:blip r:embed="rId4"/>
                <a:stretch>
                  <a:fillRect l="-1685" b="-1029"/>
                </a:stretch>
              </a:blip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图片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6035615"/>
            <a:ext cx="2057400" cy="822387"/>
          </a:xfrm>
          <a:prstGeom prst="rect">
            <a:avLst/>
          </a:prstGeom>
        </p:spPr>
      </p:pic>
      <p:pic>
        <p:nvPicPr>
          <p:cNvPr id="10" name="图片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5888378"/>
            <a:ext cx="2362200" cy="944222"/>
          </a:xfrm>
          <a:prstGeom prst="rect">
            <a:avLst/>
          </a:prstGeom>
        </p:spPr>
      </p:pic>
      <p:pic>
        <p:nvPicPr>
          <p:cNvPr id="13" name="图片 6">
            <a:extLst>
              <a:ext uri="{FF2B5EF4-FFF2-40B4-BE49-F238E27FC236}">
                <a16:creationId xmlns:a16="http://schemas.microsoft.com/office/drawing/2014/main" id="{D3F05204-D9B6-4923-A3BC-A29F41448CA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6955">
            <a:off x="7283973" y="-6003"/>
            <a:ext cx="1811617" cy="154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97058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556</TotalTime>
  <Words>376</Words>
  <Application>Microsoft Macintosh PowerPoint</Application>
  <PresentationFormat>On-screen Show (4:3)</PresentationFormat>
  <Paragraphs>96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宋体</vt:lpstr>
      <vt:lpstr>.黑体-日本语</vt:lpstr>
      <vt:lpstr>Algerian</vt:lpstr>
      <vt:lpstr>Arial</vt:lpstr>
      <vt:lpstr>Calibri</vt:lpstr>
      <vt:lpstr>Cambria Math</vt:lpstr>
      <vt:lpstr>Stencil</vt:lpstr>
      <vt:lpstr>Times New Roman</vt:lpstr>
      <vt:lpstr>UTM Alba Matter</vt:lpstr>
      <vt:lpstr>VNI-Times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HP</dc:creator>
  <dc:description>9Slide.vn</dc:description>
  <cp:lastModifiedBy>Microsoft Office User</cp:lastModifiedBy>
  <cp:revision>75</cp:revision>
  <dcterms:created xsi:type="dcterms:W3CDTF">2020-05-01T09:13:00Z</dcterms:created>
  <dcterms:modified xsi:type="dcterms:W3CDTF">2022-09-25T16:36:07Z</dcterms:modified>
  <cp:category>9Slide.vn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1033-11.2.0.9281</vt:lpwstr>
  </property>
</Properties>
</file>