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8" r:id="rId2"/>
    <p:sldId id="289" r:id="rId3"/>
    <p:sldId id="335" r:id="rId4"/>
    <p:sldId id="296" r:id="rId5"/>
    <p:sldId id="339" r:id="rId6"/>
    <p:sldId id="340" r:id="rId7"/>
    <p:sldId id="341" r:id="rId8"/>
    <p:sldId id="352" r:id="rId9"/>
    <p:sldId id="342" r:id="rId10"/>
    <p:sldId id="343" r:id="rId11"/>
    <p:sldId id="310" r:id="rId12"/>
    <p:sldId id="301" r:id="rId13"/>
    <p:sldId id="298" r:id="rId14"/>
    <p:sldId id="367" r:id="rId15"/>
    <p:sldId id="368" r:id="rId16"/>
    <p:sldId id="369" r:id="rId17"/>
    <p:sldId id="345" r:id="rId18"/>
    <p:sldId id="370" r:id="rId19"/>
    <p:sldId id="346" r:id="rId20"/>
    <p:sldId id="302" r:id="rId21"/>
    <p:sldId id="299" r:id="rId22"/>
    <p:sldId id="371" r:id="rId23"/>
    <p:sldId id="295" r:id="rId24"/>
    <p:sldId id="372" r:id="rId25"/>
    <p:sldId id="373" r:id="rId26"/>
    <p:sldId id="374"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F9B"/>
    <a:srgbClr val="77B04A"/>
    <a:srgbClr val="E5EC99"/>
    <a:srgbClr val="B7E19F"/>
    <a:srgbClr val="BAE29F"/>
    <a:srgbClr val="68B44F"/>
    <a:srgbClr val="B5E29D"/>
    <a:srgbClr val="58D755"/>
    <a:srgbClr val="E06084"/>
    <a:srgbClr val="E1E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0"/>
  </p:normalViewPr>
  <p:slideViewPr>
    <p:cSldViewPr snapToGrid="0">
      <p:cViewPr varScale="1">
        <p:scale>
          <a:sx n="83" d="100"/>
          <a:sy n="83" d="100"/>
        </p:scale>
        <p:origin x="1280" y="1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1</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2</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3</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sp>
        <p:nvSpPr>
          <p:cNvPr id="7" name="矩形 6"/>
          <p:cNvSpPr/>
          <p:nvPr userDrawn="1"/>
        </p:nvSpPr>
        <p:spPr>
          <a:xfrm>
            <a:off x="0" y="469900"/>
            <a:ext cx="9143244" cy="4483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D739744-550F-4477-A381-B07A68B43D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0054"/>
            <a:ext cx="528894" cy="528894"/>
          </a:xfrm>
          <a:prstGeom prst="ellipse">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375C2EFB-483B-4781-B6F4-142EA83C062F}"/>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2022/9/25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11" name="Picture 10">
            <a:extLst>
              <a:ext uri="{FF2B5EF4-FFF2-40B4-BE49-F238E27FC236}">
                <a16:creationId xmlns:a16="http://schemas.microsoft.com/office/drawing/2014/main" id="{DC65524B-822E-4D70-8482-F8B03DC4073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9397"/>
            <a:ext cx="528894" cy="528894"/>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17662"/>
            <a:ext cx="9143244" cy="3230613"/>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pic>
        <p:nvPicPr>
          <p:cNvPr id="15" name="Picture 14"/>
          <p:cNvPicPr>
            <a:picLocks noChangeAspect="1"/>
          </p:cNvPicPr>
          <p:nvPr/>
        </p:nvPicPr>
        <p:blipFill>
          <a:blip r:embed="rId8"/>
          <a:stretch>
            <a:fillRect/>
          </a:stretch>
        </p:blipFill>
        <p:spPr>
          <a:xfrm>
            <a:off x="306705" y="740410"/>
            <a:ext cx="8572500" cy="3785870"/>
          </a:xfrm>
          <a:prstGeom prst="rect">
            <a:avLst/>
          </a:prstGeom>
        </p:spPr>
      </p:pic>
      <p:pic>
        <p:nvPicPr>
          <p:cNvPr id="17" name="Picture 16"/>
          <p:cNvPicPr>
            <a:picLocks noChangeAspect="1"/>
          </p:cNvPicPr>
          <p:nvPr>
            <p:custDataLst>
              <p:tags r:id="rId1"/>
            </p:custDataLst>
          </p:nvPr>
        </p:nvPicPr>
        <p:blipFill rotWithShape="1">
          <a:blip r:embed="rId9">
            <a:lum bright="52000" contrast="-16000"/>
          </a:blip>
          <a:srcRect/>
          <a:stretch>
            <a:fillRect/>
          </a:stretch>
        </p:blipFill>
        <p:spPr>
          <a:xfrm>
            <a:off x="1364237" y="61"/>
            <a:ext cx="6457950" cy="800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591310" y="983615"/>
            <a:ext cx="6637655" cy="3734435"/>
          </a:xfrm>
          <a:prstGeom prst="cloud">
            <a:avLst/>
          </a:prstGeom>
          <a:blipFill rotWithShape="1">
            <a:blip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25609" name="TextBox 13"/>
          <p:cNvSpPr txBox="1">
            <a:spLocks noChangeArrowheads="1"/>
          </p:cNvSpPr>
          <p:nvPr/>
        </p:nvSpPr>
        <p:spPr bwMode="auto">
          <a:xfrm>
            <a:off x="218440" y="481965"/>
            <a:ext cx="8232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defTabSz="9112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112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spcBef>
                <a:spcPct val="20000"/>
              </a:spcBef>
              <a:buFontTx/>
              <a:buNone/>
            </a:pPr>
            <a:r>
              <a:rPr lang="en-GB" altLang="en-US" sz="3200" b="1">
                <a:latin typeface="Times New Roman" panose="02020603050405020304" pitchFamily="18" charset="0"/>
                <a:cs typeface="Times New Roman" panose="02020603050405020304" pitchFamily="18" charset="0"/>
                <a:sym typeface="+mn-ea"/>
              </a:rPr>
              <a:t>1. Đọc bài văn sau:</a:t>
            </a:r>
            <a:endParaRPr lang="en-GB" altLang="en-US" sz="32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609"/>
                                        </p:tgtEl>
                                        <p:attrNameLst>
                                          <p:attrName>style.visibility</p:attrName>
                                        </p:attrNameLst>
                                      </p:cBhvr>
                                      <p:to>
                                        <p:strVal val="visible"/>
                                      </p:to>
                                    </p:set>
                                    <p:animEffect transition="in" filter="wipe(left)">
                                      <p:cBhvr>
                                        <p:cTn id="13"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6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0" y="-60960"/>
            <a:ext cx="9143365" cy="53543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3600" b="1" dirty="0">
                <a:ln>
                  <a:solidFill>
                    <a:srgbClr val="002060"/>
                  </a:solidFill>
                </a:ln>
                <a:solidFill>
                  <a:srgbClr val="FF0000"/>
                </a:solidFill>
                <a:effectLst/>
                <a:latin typeface="Times New Roman" panose="02020603050405020304" pitchFamily="18" charset="0"/>
              </a:rPr>
              <a:t>Hoàng hôn trên sông Hương</a:t>
            </a:r>
          </a:p>
          <a:p>
            <a:pPr marL="0" lvl="0" indent="0" algn="just" eaLnBrk="1" hangingPunct="1">
              <a:spcBef>
                <a:spcPct val="0"/>
              </a:spcBef>
              <a:buNone/>
            </a:pPr>
            <a:r>
              <a:rPr lang="en-US" altLang="en-US" sz="1600" dirty="0">
                <a:latin typeface="Times New Roman" panose="02020603050405020304" pitchFamily="18" charset="0"/>
              </a:rPr>
              <a:t>       </a:t>
            </a:r>
            <a:r>
              <a:rPr lang="en-US" altLang="en-US" sz="1800" dirty="0">
                <a:latin typeface="Times New Roman" panose="02020603050405020304" pitchFamily="18" charset="0"/>
              </a:rPr>
              <a:t>Cuối buổi chiều, Huế thường trở về trong một vẻ yên tĩnh lạ lùng, đến nỗi tôi cảm thấy hình như có một cái gì đang lắng xuống thêm một chút nữa trong thành phố hằng ngày đã rất yên tĩnh này. </a:t>
            </a:r>
          </a:p>
          <a:p>
            <a:pPr marL="0" lvl="0" indent="0" algn="just" eaLnBrk="1" hangingPunct="1">
              <a:spcBef>
                <a:spcPct val="0"/>
              </a:spcBef>
              <a:buNone/>
            </a:pPr>
            <a:r>
              <a:rPr lang="en-US" altLang="en-US" sz="1800" dirty="0">
                <a:latin typeface="Times New Roman" panose="02020603050405020304" pitchFamily="18" charset="0"/>
              </a:rPr>
              <a:t>       Mùa thu, gió thổi mây về phía cửa sông, mặt nước phía dưới cầu Tràng Tiền đen sẫm lại, trong khi phía trên này lên mãi gần Kim Long, mặt sông sáng màu ngọc lam in những vệt mây hồng rực rỡ của trời chiều. Hình như con sông Hương rất nhạy cảm với ánh sáng nên đến lúc tối hẳn, đứng trên cầu chăm chú nhìn xuống, người ta vẫn còn thấy những mảng sắc mơ hồng ửng lên như một thứ ảo giác trên mặt nước tối thẳm. Phố ít người, con đường ven sông như dài thêm ra dưới vòm lá xanh của hai hàng cây.</a:t>
            </a:r>
          </a:p>
          <a:p>
            <a:pPr marL="0" lvl="0" indent="0" algn="just" eaLnBrk="1" hangingPunct="1">
              <a:spcBef>
                <a:spcPct val="0"/>
              </a:spcBef>
              <a:buNone/>
            </a:pPr>
            <a:r>
              <a:rPr lang="en-US" altLang="en-US" sz="1800" dirty="0">
                <a:latin typeface="Times New Roman" panose="02020603050405020304" pitchFamily="18" charset="0"/>
              </a:rPr>
              <a:t>       Phía bên sông, xóm Cồn Hến nấu cơm chiều, thả khói nghi ngút cả một vùng tre trúc. Đâu đó, từ sau khúc quanh vắng lặng của dòng sông, tiếng lanh canh của thuyền chài gỡ những mẻ cá cuối cùng truyền đi trên mặt nước, khiến mặt sông nghe như rộng hơn. Và khi dãy đèn bên đường bắt đầu thắp lên những quả tròn màu tím nhạt, chuyển dần sang màu xanh lá cây và cuối cùng nở bung ra trong màu trắng soi rõ mặt người qua lại thì khoảnh khắc yên tĩnh của buổi chiều cũng chấm dứt.</a:t>
            </a:r>
          </a:p>
          <a:p>
            <a:pPr marL="0" lvl="0" indent="0" algn="just" eaLnBrk="1" hangingPunct="1">
              <a:spcBef>
                <a:spcPct val="0"/>
              </a:spcBef>
              <a:buNone/>
            </a:pPr>
            <a:r>
              <a:rPr lang="en-US" altLang="en-US" sz="1800" dirty="0">
                <a:latin typeface="Times New Roman" panose="02020603050405020304" pitchFamily="18" charset="0"/>
              </a:rPr>
              <a:t>   Huế thức dậy trong một nhịp chuyển động mới, đi vào cuộc sống ban đầu của nó.</a:t>
            </a:r>
          </a:p>
          <a:p>
            <a:pPr marL="0" lvl="0" indent="0" algn="r" eaLnBrk="1" hangingPunct="1">
              <a:spcBef>
                <a:spcPct val="0"/>
              </a:spcBef>
              <a:buNone/>
            </a:pPr>
            <a:r>
              <a:rPr lang="en-US" altLang="en-US" sz="1800" b="1" i="1" dirty="0">
                <a:latin typeface="Times New Roman" panose="02020603050405020304" pitchFamily="18" charset="0"/>
              </a:rPr>
              <a:t>Theo</a:t>
            </a:r>
            <a:r>
              <a:rPr lang="en-US" altLang="en-US" sz="1800" b="1" dirty="0">
                <a:latin typeface="Times New Roman" panose="02020603050405020304" pitchFamily="18" charset="0"/>
              </a:rPr>
              <a:t> HOÀNG PHỦ NGỌC TƯỜNG</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2395" y="1865641"/>
            <a:ext cx="1481455" cy="152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791301" y="1303444"/>
            <a:ext cx="1101249" cy="1054311"/>
            <a:chOff x="2791301" y="1303444"/>
            <a:chExt cx="1101249" cy="1054311"/>
          </a:xfrm>
        </p:grpSpPr>
        <p:sp>
          <p:nvSpPr>
            <p:cNvPr id="10" name="椭圆 9"/>
            <p:cNvSpPr/>
            <p:nvPr/>
          </p:nvSpPr>
          <p:spPr>
            <a:xfrm>
              <a:off x="3551555" y="2037080"/>
              <a:ext cx="243840" cy="242570"/>
            </a:xfrm>
            <a:prstGeom prst="ellipse">
              <a:avLst/>
            </a:prstGeom>
            <a:solidFill>
              <a:srgbClr val="FCCB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1" name="椭圆 10"/>
            <p:cNvSpPr/>
            <p:nvPr/>
          </p:nvSpPr>
          <p:spPr>
            <a:xfrm>
              <a:off x="3782060" y="2247265"/>
              <a:ext cx="110490" cy="110490"/>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791301" y="1303444"/>
              <a:ext cx="926465" cy="769620"/>
              <a:chOff x="2958148" y="1480185"/>
              <a:chExt cx="926465" cy="769620"/>
            </a:xfrm>
          </p:grpSpPr>
          <p:sp>
            <p:nvSpPr>
              <p:cNvPr id="9" name="椭圆 8"/>
              <p:cNvSpPr/>
              <p:nvPr/>
            </p:nvSpPr>
            <p:spPr>
              <a:xfrm>
                <a:off x="3035935" y="1480185"/>
                <a:ext cx="770890" cy="769620"/>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5369" name="文本框 11"/>
              <p:cNvSpPr txBox="1">
                <a:spLocks noChangeArrowheads="1"/>
              </p:cNvSpPr>
              <p:nvPr/>
            </p:nvSpPr>
            <p:spPr bwMode="auto">
              <a:xfrm>
                <a:off x="2958148" y="1603385"/>
                <a:ext cx="926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buFontTx/>
                  <a:buNone/>
                </a:pPr>
                <a:r>
                  <a:rPr lang="en-US" altLang="zh-CN"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01</a:t>
                </a:r>
                <a:endParaRPr lang="zh-CN" altLang="en-US"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grpSp>
        <p:nvGrpSpPr>
          <p:cNvPr id="6" name="Group 5"/>
          <p:cNvGrpSpPr/>
          <p:nvPr/>
        </p:nvGrpSpPr>
        <p:grpSpPr>
          <a:xfrm>
            <a:off x="5129530" y="3038475"/>
            <a:ext cx="994410" cy="873540"/>
            <a:chOff x="5129530" y="3038475"/>
            <a:chExt cx="994410" cy="873540"/>
          </a:xfrm>
        </p:grpSpPr>
        <p:sp>
          <p:nvSpPr>
            <p:cNvPr id="17" name="椭圆 16"/>
            <p:cNvSpPr/>
            <p:nvPr/>
          </p:nvSpPr>
          <p:spPr>
            <a:xfrm rot="10477999">
              <a:off x="5313045" y="3142395"/>
              <a:ext cx="769620" cy="769620"/>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8" name="椭圆 17"/>
            <p:cNvSpPr/>
            <p:nvPr/>
          </p:nvSpPr>
          <p:spPr>
            <a:xfrm rot="10477999">
              <a:off x="5238750" y="3100705"/>
              <a:ext cx="243840" cy="243840"/>
            </a:xfrm>
            <a:prstGeom prst="ellipse">
              <a:avLst/>
            </a:prstGeom>
            <a:solidFill>
              <a:srgbClr val="3ABF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9" name="椭圆 18"/>
            <p:cNvSpPr/>
            <p:nvPr/>
          </p:nvSpPr>
          <p:spPr>
            <a:xfrm rot="10477999">
              <a:off x="5129530" y="3038475"/>
              <a:ext cx="110490" cy="112395"/>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5377" name="文本框 19"/>
            <p:cNvSpPr txBox="1">
              <a:spLocks noChangeArrowheads="1"/>
            </p:cNvSpPr>
            <p:nvPr/>
          </p:nvSpPr>
          <p:spPr bwMode="auto">
            <a:xfrm>
              <a:off x="5271770" y="3265595"/>
              <a:ext cx="8521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buFontTx/>
                <a:buNone/>
              </a:pPr>
              <a:r>
                <a:rPr lang="en-US" altLang="zh-CN"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a:t>
              </a:r>
              <a:r>
                <a:rPr lang="en-GB" altLang="en-US"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2</a:t>
              </a:r>
            </a:p>
          </p:txBody>
        </p:sp>
      </p:grpSp>
      <p:grpSp>
        <p:nvGrpSpPr>
          <p:cNvPr id="5" name="Group 4"/>
          <p:cNvGrpSpPr/>
          <p:nvPr/>
        </p:nvGrpSpPr>
        <p:grpSpPr>
          <a:xfrm>
            <a:off x="3155513" y="3155791"/>
            <a:ext cx="877809" cy="855980"/>
            <a:chOff x="3111506" y="3296042"/>
            <a:chExt cx="877809" cy="855980"/>
          </a:xfrm>
        </p:grpSpPr>
        <p:grpSp>
          <p:nvGrpSpPr>
            <p:cNvPr id="22" name="组合 21"/>
            <p:cNvGrpSpPr/>
            <p:nvPr/>
          </p:nvGrpSpPr>
          <p:grpSpPr>
            <a:xfrm rot="16200000">
              <a:off x="3122421" y="3285127"/>
              <a:ext cx="855980" cy="877809"/>
              <a:chOff x="8011886" y="2061029"/>
              <a:chExt cx="1226681" cy="1258102"/>
            </a:xfrm>
            <a:solidFill>
              <a:srgbClr val="EC6063"/>
            </a:solidFill>
          </p:grpSpPr>
          <p:sp>
            <p:nvSpPr>
              <p:cNvPr id="24" name="椭圆 23"/>
              <p:cNvSpPr/>
              <p:nvPr/>
            </p:nvSpPr>
            <p:spPr>
              <a:xfrm>
                <a:off x="8011886" y="2061029"/>
                <a:ext cx="1103085" cy="11030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25" name="椭圆 24"/>
              <p:cNvSpPr/>
              <p:nvPr/>
            </p:nvSpPr>
            <p:spPr>
              <a:xfrm>
                <a:off x="8750213" y="2859392"/>
                <a:ext cx="348342" cy="348342"/>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26" name="椭圆 25"/>
              <p:cNvSpPr/>
              <p:nvPr/>
            </p:nvSpPr>
            <p:spPr>
              <a:xfrm>
                <a:off x="9078910" y="3159474"/>
                <a:ext cx="159657" cy="159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2800">
                  <a:solidFill>
                    <a:prstClr val="white"/>
                  </a:solidFill>
                  <a:latin typeface="Times New Roman" panose="02020603050405020304" pitchFamily="18" charset="0"/>
                  <a:cs typeface="Times New Roman" panose="02020603050405020304" pitchFamily="18" charset="0"/>
                </a:endParaRPr>
              </a:p>
            </p:txBody>
          </p:sp>
        </p:grpSp>
        <p:sp>
          <p:nvSpPr>
            <p:cNvPr id="23" name="文本框 22"/>
            <p:cNvSpPr txBox="1"/>
            <p:nvPr/>
          </p:nvSpPr>
          <p:spPr>
            <a:xfrm>
              <a:off x="3132072" y="3462422"/>
              <a:ext cx="798578" cy="523220"/>
            </a:xfrm>
            <a:prstGeom prst="rect">
              <a:avLst/>
            </a:prstGeom>
            <a:noFill/>
          </p:spPr>
          <p:txBody>
            <a:bodyPr>
              <a:spAutoFit/>
            </a:bodyPr>
            <a:lstStyle/>
            <a:p>
              <a:pPr algn="ctr">
                <a:defRPr/>
              </a:pPr>
              <a:r>
                <a:rPr lang="en-US" altLang="zh-CN"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0</a:t>
              </a:r>
              <a:r>
                <a:rPr lang="en-GB" altLang="en-US"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3</a:t>
              </a:r>
            </a:p>
          </p:txBody>
        </p:sp>
      </p:grpSp>
      <p:pic>
        <p:nvPicPr>
          <p:cNvPr id="4" name="Picture 3"/>
          <p:cNvPicPr>
            <a:picLocks noChangeAspect="1"/>
          </p:cNvPicPr>
          <p:nvPr/>
        </p:nvPicPr>
        <p:blipFill rotWithShape="1">
          <a:blip r:embed="rId3"/>
          <a:srcRect l="1029" t="-2257" r="33082" b="2257"/>
          <a:stretch>
            <a:fillRect/>
          </a:stretch>
        </p:blipFill>
        <p:spPr>
          <a:xfrm>
            <a:off x="1181735" y="1275080"/>
            <a:ext cx="1606233" cy="590550"/>
          </a:xfrm>
          <a:prstGeom prst="rect">
            <a:avLst/>
          </a:prstGeom>
        </p:spPr>
      </p:pic>
      <p:pic>
        <p:nvPicPr>
          <p:cNvPr id="12" name="Picture 11"/>
          <p:cNvPicPr>
            <a:picLocks noChangeAspect="1"/>
          </p:cNvPicPr>
          <p:nvPr/>
        </p:nvPicPr>
        <p:blipFill>
          <a:blip r:embed="rId4"/>
          <a:stretch>
            <a:fillRect/>
          </a:stretch>
        </p:blipFill>
        <p:spPr>
          <a:xfrm>
            <a:off x="5574030" y="1480185"/>
            <a:ext cx="3143250" cy="2066925"/>
          </a:xfrm>
          <a:prstGeom prst="rect">
            <a:avLst/>
          </a:prstGeom>
        </p:spPr>
      </p:pic>
      <p:pic>
        <p:nvPicPr>
          <p:cNvPr id="20" name="Picture 19"/>
          <p:cNvPicPr>
            <a:picLocks noChangeAspect="1"/>
          </p:cNvPicPr>
          <p:nvPr/>
        </p:nvPicPr>
        <p:blipFill>
          <a:blip r:embed="rId5"/>
          <a:stretch>
            <a:fillRect/>
          </a:stretch>
        </p:blipFill>
        <p:spPr>
          <a:xfrm>
            <a:off x="0" y="2705100"/>
            <a:ext cx="3266440" cy="1160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fltVal val="0"/>
                                          </p:val>
                                        </p:tav>
                                        <p:tav tm="100000">
                                          <p:val>
                                            <p:strVal val="#ppt_h"/>
                                          </p:val>
                                        </p:tav>
                                      </p:tavLst>
                                    </p:anim>
                                    <p:animEffect transition="in" filter="fade">
                                      <p:cBhvr>
                                        <p:cTn id="9" dur="500"/>
                                        <p:tgtEl>
                                          <p:spTgt spid="1536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边形 4"/>
          <p:cNvSpPr/>
          <p:nvPr/>
        </p:nvSpPr>
        <p:spPr>
          <a:xfrm rot="16200000">
            <a:off x="-161925" y="902335"/>
            <a:ext cx="826135" cy="502285"/>
          </a:xfrm>
          <a:custGeom>
            <a:avLst/>
            <a:gdLst>
              <a:gd name="connsiteX0" fmla="*/ 0 w 986971"/>
              <a:gd name="connsiteY0" fmla="*/ 798288 h 798288"/>
              <a:gd name="connsiteX1" fmla="*/ 199572 w 986971"/>
              <a:gd name="connsiteY1" fmla="*/ 0 h 798288"/>
              <a:gd name="connsiteX2" fmla="*/ 986971 w 986971"/>
              <a:gd name="connsiteY2" fmla="*/ 0 h 798288"/>
              <a:gd name="connsiteX3" fmla="*/ 787399 w 986971"/>
              <a:gd name="connsiteY3" fmla="*/ 798288 h 798288"/>
              <a:gd name="connsiteX4" fmla="*/ 0 w 986971"/>
              <a:gd name="connsiteY4" fmla="*/ 798288 h 798288"/>
              <a:gd name="connsiteX0-1" fmla="*/ 0 w 1219199"/>
              <a:gd name="connsiteY0-2" fmla="*/ 812800 h 812800"/>
              <a:gd name="connsiteX1-3" fmla="*/ 199572 w 1219199"/>
              <a:gd name="connsiteY1-4" fmla="*/ 14512 h 812800"/>
              <a:gd name="connsiteX2-5" fmla="*/ 1219199 w 1219199"/>
              <a:gd name="connsiteY2-6" fmla="*/ 0 h 812800"/>
              <a:gd name="connsiteX3-7" fmla="*/ 787399 w 1219199"/>
              <a:gd name="connsiteY3-8" fmla="*/ 812800 h 812800"/>
              <a:gd name="connsiteX4-9" fmla="*/ 0 w 1219199"/>
              <a:gd name="connsiteY4-10" fmla="*/ 812800 h 812800"/>
              <a:gd name="connsiteX0-11" fmla="*/ 0 w 1219199"/>
              <a:gd name="connsiteY0-12" fmla="*/ 812800 h 812800"/>
              <a:gd name="connsiteX1-13" fmla="*/ 199572 w 1219199"/>
              <a:gd name="connsiteY1-14" fmla="*/ 14512 h 812800"/>
              <a:gd name="connsiteX2-15" fmla="*/ 1219199 w 1219199"/>
              <a:gd name="connsiteY2-16" fmla="*/ 0 h 812800"/>
              <a:gd name="connsiteX3-17" fmla="*/ 874484 w 1219199"/>
              <a:gd name="connsiteY3-18" fmla="*/ 798289 h 812800"/>
              <a:gd name="connsiteX4-19" fmla="*/ 0 w 1219199"/>
              <a:gd name="connsiteY4-20" fmla="*/ 812800 h 812800"/>
              <a:gd name="connsiteX0-21" fmla="*/ 0 w 1248230"/>
              <a:gd name="connsiteY0-22" fmla="*/ 812803 h 812803"/>
              <a:gd name="connsiteX1-23" fmla="*/ 228603 w 1248230"/>
              <a:gd name="connsiteY1-24" fmla="*/ 14512 h 812803"/>
              <a:gd name="connsiteX2-25" fmla="*/ 1248230 w 1248230"/>
              <a:gd name="connsiteY2-26" fmla="*/ 0 h 812803"/>
              <a:gd name="connsiteX3-27" fmla="*/ 903515 w 1248230"/>
              <a:gd name="connsiteY3-28" fmla="*/ 798289 h 812803"/>
              <a:gd name="connsiteX4-29" fmla="*/ 0 w 1248230"/>
              <a:gd name="connsiteY4-30" fmla="*/ 812803 h 812803"/>
              <a:gd name="connsiteX0-31" fmla="*/ 0 w 1248230"/>
              <a:gd name="connsiteY0-32" fmla="*/ 841832 h 841832"/>
              <a:gd name="connsiteX1-33" fmla="*/ 228603 w 1248230"/>
              <a:gd name="connsiteY1-34" fmla="*/ 0 h 841832"/>
              <a:gd name="connsiteX2-35" fmla="*/ 1248230 w 1248230"/>
              <a:gd name="connsiteY2-36" fmla="*/ 29029 h 841832"/>
              <a:gd name="connsiteX3-37" fmla="*/ 903515 w 1248230"/>
              <a:gd name="connsiteY3-38" fmla="*/ 827318 h 841832"/>
              <a:gd name="connsiteX4-39" fmla="*/ 0 w 1248230"/>
              <a:gd name="connsiteY4-40" fmla="*/ 841832 h 841832"/>
              <a:gd name="connsiteX0-41" fmla="*/ 0 w 1219201"/>
              <a:gd name="connsiteY0-42" fmla="*/ 827317 h 827318"/>
              <a:gd name="connsiteX1-43" fmla="*/ 199574 w 1219201"/>
              <a:gd name="connsiteY1-44" fmla="*/ 0 h 827318"/>
              <a:gd name="connsiteX2-45" fmla="*/ 1219201 w 1219201"/>
              <a:gd name="connsiteY2-46" fmla="*/ 29029 h 827318"/>
              <a:gd name="connsiteX3-47" fmla="*/ 874486 w 1219201"/>
              <a:gd name="connsiteY3-48" fmla="*/ 827318 h 827318"/>
              <a:gd name="connsiteX4-49" fmla="*/ 0 w 1219201"/>
              <a:gd name="connsiteY4-50" fmla="*/ 827317 h 827318"/>
              <a:gd name="connsiteX0-51" fmla="*/ 0 w 1219201"/>
              <a:gd name="connsiteY0-52" fmla="*/ 798288 h 798289"/>
              <a:gd name="connsiteX1-53" fmla="*/ 185398 w 1219201"/>
              <a:gd name="connsiteY1-54" fmla="*/ 14514 h 798289"/>
              <a:gd name="connsiteX2-55" fmla="*/ 1219201 w 1219201"/>
              <a:gd name="connsiteY2-56" fmla="*/ 0 h 798289"/>
              <a:gd name="connsiteX3-57" fmla="*/ 874486 w 1219201"/>
              <a:gd name="connsiteY3-58" fmla="*/ 798289 h 798289"/>
              <a:gd name="connsiteX4-59" fmla="*/ 0 w 1219201"/>
              <a:gd name="connsiteY4-60" fmla="*/ 798288 h 798289"/>
              <a:gd name="connsiteX0-61" fmla="*/ 0 w 1233378"/>
              <a:gd name="connsiteY0-62" fmla="*/ 783774 h 783775"/>
              <a:gd name="connsiteX1-63" fmla="*/ 185398 w 1233378"/>
              <a:gd name="connsiteY1-64" fmla="*/ 0 h 783775"/>
              <a:gd name="connsiteX2-65" fmla="*/ 1233378 w 1233378"/>
              <a:gd name="connsiteY2-66" fmla="*/ 14518 h 783775"/>
              <a:gd name="connsiteX3-67" fmla="*/ 874486 w 1233378"/>
              <a:gd name="connsiteY3-68" fmla="*/ 783775 h 783775"/>
              <a:gd name="connsiteX4-69" fmla="*/ 0 w 1233378"/>
              <a:gd name="connsiteY4-70" fmla="*/ 783774 h 783775"/>
              <a:gd name="connsiteX0-71" fmla="*/ 0 w 1205024"/>
              <a:gd name="connsiteY0-72" fmla="*/ 783774 h 783775"/>
              <a:gd name="connsiteX1-73" fmla="*/ 185398 w 1205024"/>
              <a:gd name="connsiteY1-74" fmla="*/ 0 h 783775"/>
              <a:gd name="connsiteX2-75" fmla="*/ 1205024 w 1205024"/>
              <a:gd name="connsiteY2-76" fmla="*/ 14518 h 783775"/>
              <a:gd name="connsiteX3-77" fmla="*/ 874486 w 1205024"/>
              <a:gd name="connsiteY3-78" fmla="*/ 783775 h 783775"/>
              <a:gd name="connsiteX4-79" fmla="*/ 0 w 1205024"/>
              <a:gd name="connsiteY4-80" fmla="*/ 783774 h 783775"/>
              <a:gd name="connsiteX0-81" fmla="*/ 0 w 1205024"/>
              <a:gd name="connsiteY0-82" fmla="*/ 785925 h 785926"/>
              <a:gd name="connsiteX1-83" fmla="*/ 185398 w 1205024"/>
              <a:gd name="connsiteY1-84" fmla="*/ 2151 h 785926"/>
              <a:gd name="connsiteX2-85" fmla="*/ 1205024 w 1205024"/>
              <a:gd name="connsiteY2-86" fmla="*/ 0 h 785926"/>
              <a:gd name="connsiteX3-87" fmla="*/ 874486 w 1205024"/>
              <a:gd name="connsiteY3-88" fmla="*/ 785926 h 785926"/>
              <a:gd name="connsiteX4-89" fmla="*/ 0 w 1205024"/>
              <a:gd name="connsiteY4-90" fmla="*/ 785925 h 785926"/>
              <a:gd name="connsiteX0-91" fmla="*/ 0 w 1177468"/>
              <a:gd name="connsiteY0-92" fmla="*/ 781166 h 785926"/>
              <a:gd name="connsiteX1-93" fmla="*/ 157842 w 1177468"/>
              <a:gd name="connsiteY1-94" fmla="*/ 2151 h 785926"/>
              <a:gd name="connsiteX2-95" fmla="*/ 1177468 w 1177468"/>
              <a:gd name="connsiteY2-96" fmla="*/ 0 h 785926"/>
              <a:gd name="connsiteX3-97" fmla="*/ 846930 w 1177468"/>
              <a:gd name="connsiteY3-98" fmla="*/ 785926 h 785926"/>
              <a:gd name="connsiteX4-99" fmla="*/ 0 w 1177468"/>
              <a:gd name="connsiteY4-100" fmla="*/ 781166 h 785926"/>
              <a:gd name="connsiteX0-101" fmla="*/ 0 w 1194189"/>
              <a:gd name="connsiteY0-102" fmla="*/ 787977 h 787977"/>
              <a:gd name="connsiteX1-103" fmla="*/ 174563 w 1194189"/>
              <a:gd name="connsiteY1-104" fmla="*/ 2151 h 787977"/>
              <a:gd name="connsiteX2-105" fmla="*/ 1194189 w 1194189"/>
              <a:gd name="connsiteY2-106" fmla="*/ 0 h 787977"/>
              <a:gd name="connsiteX3-107" fmla="*/ 863651 w 1194189"/>
              <a:gd name="connsiteY3-108" fmla="*/ 785926 h 787977"/>
              <a:gd name="connsiteX4-109" fmla="*/ 0 w 1194189"/>
              <a:gd name="connsiteY4-110" fmla="*/ 787977 h 7879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4189" h="787977">
                <a:moveTo>
                  <a:pt x="0" y="787977"/>
                </a:moveTo>
                <a:lnTo>
                  <a:pt x="174563" y="2151"/>
                </a:lnTo>
                <a:lnTo>
                  <a:pt x="1194189" y="0"/>
                </a:lnTo>
                <a:lnTo>
                  <a:pt x="863651" y="785926"/>
                </a:lnTo>
                <a:lnTo>
                  <a:pt x="0" y="787977"/>
                </a:lnTo>
                <a:close/>
              </a:path>
            </a:pathLst>
          </a:custGeom>
          <a:solidFill>
            <a:srgbClr val="E2B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nvGrpSpPr>
          <p:cNvPr id="3" name="Group 2"/>
          <p:cNvGrpSpPr/>
          <p:nvPr/>
        </p:nvGrpSpPr>
        <p:grpSpPr>
          <a:xfrm>
            <a:off x="499744" y="961708"/>
            <a:ext cx="1932621" cy="603885"/>
            <a:chOff x="499745" y="961708"/>
            <a:chExt cx="1834144" cy="603885"/>
          </a:xfrm>
        </p:grpSpPr>
        <p:sp>
          <p:nvSpPr>
            <p:cNvPr id="18" name="矩形 17"/>
            <p:cNvSpPr/>
            <p:nvPr/>
          </p:nvSpPr>
          <p:spPr>
            <a:xfrm>
              <a:off x="499745" y="969010"/>
              <a:ext cx="1515745" cy="596265"/>
            </a:xfrm>
            <a:prstGeom prst="rect">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9" name="等腰三角形 18"/>
            <p:cNvSpPr/>
            <p:nvPr/>
          </p:nvSpPr>
          <p:spPr>
            <a:xfrm rot="5400000">
              <a:off x="1873991" y="1105695"/>
              <a:ext cx="603885" cy="315911"/>
            </a:xfrm>
            <a:prstGeom prst="triangl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sp>
        <p:nvSpPr>
          <p:cNvPr id="20" name="任意多边形 19"/>
          <p:cNvSpPr/>
          <p:nvPr/>
        </p:nvSpPr>
        <p:spPr>
          <a:xfrm rot="5400000">
            <a:off x="-135890" y="2479675"/>
            <a:ext cx="775335" cy="501015"/>
          </a:xfrm>
          <a:custGeom>
            <a:avLst/>
            <a:gdLst>
              <a:gd name="connsiteX0" fmla="*/ 0 w 1052648"/>
              <a:gd name="connsiteY0" fmla="*/ 792520 h 792520"/>
              <a:gd name="connsiteX1" fmla="*/ 165577 w 1052648"/>
              <a:gd name="connsiteY1" fmla="*/ 6362 h 792520"/>
              <a:gd name="connsiteX2" fmla="*/ 1052648 w 1052648"/>
              <a:gd name="connsiteY2" fmla="*/ 0 h 792520"/>
              <a:gd name="connsiteX3" fmla="*/ 1052648 w 1052648"/>
              <a:gd name="connsiteY3" fmla="*/ 792311 h 792520"/>
              <a:gd name="connsiteX0-1" fmla="*/ 0 w 1199169"/>
              <a:gd name="connsiteY0-2" fmla="*/ 786158 h 786158"/>
              <a:gd name="connsiteX1-3" fmla="*/ 165577 w 1199169"/>
              <a:gd name="connsiteY1-4" fmla="*/ 0 h 786158"/>
              <a:gd name="connsiteX2-5" fmla="*/ 1199169 w 1199169"/>
              <a:gd name="connsiteY2-6" fmla="*/ 2778 h 786158"/>
              <a:gd name="connsiteX3-7" fmla="*/ 1052648 w 1199169"/>
              <a:gd name="connsiteY3-8" fmla="*/ 785949 h 786158"/>
              <a:gd name="connsiteX4" fmla="*/ 0 w 1199169"/>
              <a:gd name="connsiteY4" fmla="*/ 786158 h 786158"/>
              <a:gd name="connsiteX0-9" fmla="*/ 0 w 1237725"/>
              <a:gd name="connsiteY0-10" fmla="*/ 790727 h 790727"/>
              <a:gd name="connsiteX1-11" fmla="*/ 204133 w 1237725"/>
              <a:gd name="connsiteY1-12" fmla="*/ 0 h 790727"/>
              <a:gd name="connsiteX2-13" fmla="*/ 1237725 w 1237725"/>
              <a:gd name="connsiteY2-14" fmla="*/ 2778 h 790727"/>
              <a:gd name="connsiteX3-15" fmla="*/ 1091204 w 1237725"/>
              <a:gd name="connsiteY3-16" fmla="*/ 785949 h 790727"/>
              <a:gd name="connsiteX4-17" fmla="*/ 0 w 1237725"/>
              <a:gd name="connsiteY4-18" fmla="*/ 790727 h 790727"/>
              <a:gd name="connsiteX0-19" fmla="*/ 0 w 1376538"/>
              <a:gd name="connsiteY0-20" fmla="*/ 790727 h 790727"/>
              <a:gd name="connsiteX1-21" fmla="*/ 204133 w 1376538"/>
              <a:gd name="connsiteY1-22" fmla="*/ 0 h 790727"/>
              <a:gd name="connsiteX2-23" fmla="*/ 1237725 w 1376538"/>
              <a:gd name="connsiteY2-24" fmla="*/ 2778 h 790727"/>
              <a:gd name="connsiteX3-25" fmla="*/ 1376538 w 1376538"/>
              <a:gd name="connsiteY3-26" fmla="*/ 790518 h 790727"/>
              <a:gd name="connsiteX4-27" fmla="*/ 0 w 1376538"/>
              <a:gd name="connsiteY4-28" fmla="*/ 790727 h 7907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376538" h="790727">
                <a:moveTo>
                  <a:pt x="0" y="790727"/>
                </a:moveTo>
                <a:lnTo>
                  <a:pt x="204133" y="0"/>
                </a:lnTo>
                <a:lnTo>
                  <a:pt x="1237725" y="2778"/>
                </a:lnTo>
                <a:lnTo>
                  <a:pt x="1376538" y="790518"/>
                </a:lnTo>
                <a:lnTo>
                  <a:pt x="0" y="790727"/>
                </a:lnTo>
                <a:close/>
              </a:path>
            </a:pathLst>
          </a:custGeom>
          <a:solidFill>
            <a:srgbClr val="52CB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nvGrpSpPr>
          <p:cNvPr id="4" name="Group 3"/>
          <p:cNvGrpSpPr/>
          <p:nvPr/>
        </p:nvGrpSpPr>
        <p:grpSpPr>
          <a:xfrm>
            <a:off x="499745" y="3777615"/>
            <a:ext cx="1932620" cy="600075"/>
            <a:chOff x="499745" y="3777615"/>
            <a:chExt cx="1678940" cy="600075"/>
          </a:xfrm>
        </p:grpSpPr>
        <p:sp>
          <p:nvSpPr>
            <p:cNvPr id="21" name="矩形 20"/>
            <p:cNvSpPr/>
            <p:nvPr/>
          </p:nvSpPr>
          <p:spPr>
            <a:xfrm>
              <a:off x="499745" y="3780155"/>
              <a:ext cx="1514475" cy="597535"/>
            </a:xfrm>
            <a:prstGeom prst="rect">
              <a:avLst/>
            </a:prstGeom>
            <a:solidFill>
              <a:srgbClr val="EC6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22" name="等腰三角形 21"/>
            <p:cNvSpPr/>
            <p:nvPr/>
          </p:nvSpPr>
          <p:spPr>
            <a:xfrm rot="5400000">
              <a:off x="1796415" y="3995420"/>
              <a:ext cx="600075" cy="164465"/>
            </a:xfrm>
            <a:prstGeom prst="triangle">
              <a:avLst/>
            </a:prstGeom>
            <a:solidFill>
              <a:srgbClr val="EC6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grpSp>
        <p:nvGrpSpPr>
          <p:cNvPr id="2" name="Group 1"/>
          <p:cNvGrpSpPr/>
          <p:nvPr/>
        </p:nvGrpSpPr>
        <p:grpSpPr>
          <a:xfrm>
            <a:off x="499745" y="2447607"/>
            <a:ext cx="1932621" cy="603885"/>
            <a:chOff x="499745" y="2447607"/>
            <a:chExt cx="2100263" cy="603885"/>
          </a:xfrm>
        </p:grpSpPr>
        <p:sp>
          <p:nvSpPr>
            <p:cNvPr id="23" name="矩形 22"/>
            <p:cNvSpPr/>
            <p:nvPr/>
          </p:nvSpPr>
          <p:spPr>
            <a:xfrm>
              <a:off x="499745" y="2459990"/>
              <a:ext cx="1936115" cy="579755"/>
            </a:xfrm>
            <a:prstGeom prst="rect">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24" name="等腰三角形 23"/>
            <p:cNvSpPr/>
            <p:nvPr/>
          </p:nvSpPr>
          <p:spPr>
            <a:xfrm rot="5400000">
              <a:off x="2214245" y="2665730"/>
              <a:ext cx="603885" cy="167640"/>
            </a:xfrm>
            <a:prstGeom prst="triangl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sp>
        <p:nvSpPr>
          <p:cNvPr id="25" name="矩形 8"/>
          <p:cNvSpPr/>
          <p:nvPr/>
        </p:nvSpPr>
        <p:spPr>
          <a:xfrm>
            <a:off x="0" y="3780155"/>
            <a:ext cx="502285" cy="744220"/>
          </a:xfrm>
          <a:custGeom>
            <a:avLst/>
            <a:gdLst>
              <a:gd name="connsiteX0" fmla="*/ 0 w 801194"/>
              <a:gd name="connsiteY0" fmla="*/ 0 h 740228"/>
              <a:gd name="connsiteX1" fmla="*/ 801194 w 801194"/>
              <a:gd name="connsiteY1" fmla="*/ 0 h 740228"/>
              <a:gd name="connsiteX2" fmla="*/ 801194 w 801194"/>
              <a:gd name="connsiteY2" fmla="*/ 740228 h 740228"/>
              <a:gd name="connsiteX3" fmla="*/ 0 w 801194"/>
              <a:gd name="connsiteY3" fmla="*/ 740228 h 740228"/>
              <a:gd name="connsiteX4" fmla="*/ 0 w 801194"/>
              <a:gd name="connsiteY4" fmla="*/ 0 h 740228"/>
              <a:gd name="connsiteX0-1" fmla="*/ 0 w 815708"/>
              <a:gd name="connsiteY0-2" fmla="*/ 0 h 870856"/>
              <a:gd name="connsiteX1-3" fmla="*/ 815708 w 815708"/>
              <a:gd name="connsiteY1-4" fmla="*/ 130628 h 870856"/>
              <a:gd name="connsiteX2-5" fmla="*/ 815708 w 815708"/>
              <a:gd name="connsiteY2-6" fmla="*/ 870856 h 870856"/>
              <a:gd name="connsiteX3-7" fmla="*/ 14514 w 815708"/>
              <a:gd name="connsiteY3-8" fmla="*/ 870856 h 870856"/>
              <a:gd name="connsiteX4-9" fmla="*/ 0 w 815708"/>
              <a:gd name="connsiteY4-10" fmla="*/ 0 h 870856"/>
              <a:gd name="connsiteX0-11" fmla="*/ 0 w 815708"/>
              <a:gd name="connsiteY0-12" fmla="*/ 0 h 870856"/>
              <a:gd name="connsiteX1-13" fmla="*/ 801194 w 815708"/>
              <a:gd name="connsiteY1-14" fmla="*/ 43542 h 870856"/>
              <a:gd name="connsiteX2-15" fmla="*/ 815708 w 815708"/>
              <a:gd name="connsiteY2-16" fmla="*/ 870856 h 870856"/>
              <a:gd name="connsiteX3-17" fmla="*/ 14514 w 815708"/>
              <a:gd name="connsiteY3-18" fmla="*/ 870856 h 870856"/>
              <a:gd name="connsiteX4-19" fmla="*/ 0 w 815708"/>
              <a:gd name="connsiteY4-20" fmla="*/ 0 h 870856"/>
              <a:gd name="connsiteX0-21" fmla="*/ 0 w 815708"/>
              <a:gd name="connsiteY0-22" fmla="*/ 0 h 1088571"/>
              <a:gd name="connsiteX1-23" fmla="*/ 801194 w 815708"/>
              <a:gd name="connsiteY1-24" fmla="*/ 43542 h 1088571"/>
              <a:gd name="connsiteX2-25" fmla="*/ 815708 w 815708"/>
              <a:gd name="connsiteY2-26" fmla="*/ 870856 h 1088571"/>
              <a:gd name="connsiteX3-27" fmla="*/ 14514 w 815708"/>
              <a:gd name="connsiteY3-28" fmla="*/ 1088571 h 1088571"/>
              <a:gd name="connsiteX4-29" fmla="*/ 0 w 815708"/>
              <a:gd name="connsiteY4-30" fmla="*/ 0 h 1088571"/>
              <a:gd name="connsiteX0-31" fmla="*/ 0 w 801194"/>
              <a:gd name="connsiteY0-32" fmla="*/ 0 h 1088571"/>
              <a:gd name="connsiteX1-33" fmla="*/ 801194 w 801194"/>
              <a:gd name="connsiteY1-34" fmla="*/ 43542 h 1088571"/>
              <a:gd name="connsiteX2-35" fmla="*/ 801193 w 801194"/>
              <a:gd name="connsiteY2-36" fmla="*/ 914398 h 1088571"/>
              <a:gd name="connsiteX3-37" fmla="*/ 14514 w 801194"/>
              <a:gd name="connsiteY3-38" fmla="*/ 1088571 h 1088571"/>
              <a:gd name="connsiteX4-39" fmla="*/ 0 w 801194"/>
              <a:gd name="connsiteY4-40" fmla="*/ 0 h 1088571"/>
              <a:gd name="connsiteX0-41" fmla="*/ 0 w 801194"/>
              <a:gd name="connsiteY0-42" fmla="*/ 0 h 1088571"/>
              <a:gd name="connsiteX1-43" fmla="*/ 801194 w 801194"/>
              <a:gd name="connsiteY1-44" fmla="*/ 14514 h 1088571"/>
              <a:gd name="connsiteX2-45" fmla="*/ 801193 w 801194"/>
              <a:gd name="connsiteY2-46" fmla="*/ 914398 h 1088571"/>
              <a:gd name="connsiteX3-47" fmla="*/ 14514 w 801194"/>
              <a:gd name="connsiteY3-48" fmla="*/ 1088571 h 1088571"/>
              <a:gd name="connsiteX4-49" fmla="*/ 0 w 801194"/>
              <a:gd name="connsiteY4-50" fmla="*/ 0 h 1088571"/>
              <a:gd name="connsiteX0-51" fmla="*/ 0 w 801193"/>
              <a:gd name="connsiteY0-52" fmla="*/ 0 h 1088571"/>
              <a:gd name="connsiteX1-53" fmla="*/ 782144 w 801193"/>
              <a:gd name="connsiteY1-54" fmla="*/ 7371 h 1088571"/>
              <a:gd name="connsiteX2-55" fmla="*/ 801193 w 801193"/>
              <a:gd name="connsiteY2-56" fmla="*/ 914398 h 1088571"/>
              <a:gd name="connsiteX3-57" fmla="*/ 14514 w 801193"/>
              <a:gd name="connsiteY3-58" fmla="*/ 1088571 h 1088571"/>
              <a:gd name="connsiteX4-59" fmla="*/ 0 w 801193"/>
              <a:gd name="connsiteY4-60" fmla="*/ 0 h 1088571"/>
              <a:gd name="connsiteX0-61" fmla="*/ 0 w 782144"/>
              <a:gd name="connsiteY0-62" fmla="*/ 0 h 1088571"/>
              <a:gd name="connsiteX1-63" fmla="*/ 782144 w 782144"/>
              <a:gd name="connsiteY1-64" fmla="*/ 7371 h 1088571"/>
              <a:gd name="connsiteX2-65" fmla="*/ 779762 w 782144"/>
              <a:gd name="connsiteY2-66" fmla="*/ 892967 h 1088571"/>
              <a:gd name="connsiteX3-67" fmla="*/ 14514 w 782144"/>
              <a:gd name="connsiteY3-68" fmla="*/ 1088571 h 1088571"/>
              <a:gd name="connsiteX4-69" fmla="*/ 0 w 782144"/>
              <a:gd name="connsiteY4-70" fmla="*/ 0 h 1088571"/>
              <a:gd name="connsiteX0-71" fmla="*/ 0 w 782144"/>
              <a:gd name="connsiteY0-72" fmla="*/ 0 h 1050471"/>
              <a:gd name="connsiteX1-73" fmla="*/ 782144 w 782144"/>
              <a:gd name="connsiteY1-74" fmla="*/ 7371 h 1050471"/>
              <a:gd name="connsiteX2-75" fmla="*/ 779762 w 782144"/>
              <a:gd name="connsiteY2-76" fmla="*/ 892967 h 1050471"/>
              <a:gd name="connsiteX3-77" fmla="*/ 12133 w 782144"/>
              <a:gd name="connsiteY3-78" fmla="*/ 1050471 h 1050471"/>
              <a:gd name="connsiteX4-79" fmla="*/ 0 w 782144"/>
              <a:gd name="connsiteY4-80" fmla="*/ 0 h 1050471"/>
              <a:gd name="connsiteX0-81" fmla="*/ 0 w 782144"/>
              <a:gd name="connsiteY0-82" fmla="*/ 0 h 1050471"/>
              <a:gd name="connsiteX1-83" fmla="*/ 782144 w 782144"/>
              <a:gd name="connsiteY1-84" fmla="*/ 7371 h 1050471"/>
              <a:gd name="connsiteX2-85" fmla="*/ 779762 w 782144"/>
              <a:gd name="connsiteY2-86" fmla="*/ 883442 h 1050471"/>
              <a:gd name="connsiteX3-87" fmla="*/ 12133 w 782144"/>
              <a:gd name="connsiteY3-88" fmla="*/ 1050471 h 1050471"/>
              <a:gd name="connsiteX4-89" fmla="*/ 0 w 782144"/>
              <a:gd name="connsiteY4-90" fmla="*/ 0 h 1050471"/>
              <a:gd name="connsiteX0-91" fmla="*/ 0 w 782144"/>
              <a:gd name="connsiteY0-92" fmla="*/ 0 h 1043327"/>
              <a:gd name="connsiteX1-93" fmla="*/ 782144 w 782144"/>
              <a:gd name="connsiteY1-94" fmla="*/ 7371 h 1043327"/>
              <a:gd name="connsiteX2-95" fmla="*/ 779762 w 782144"/>
              <a:gd name="connsiteY2-96" fmla="*/ 883442 h 1043327"/>
              <a:gd name="connsiteX3-97" fmla="*/ 9752 w 782144"/>
              <a:gd name="connsiteY3-98" fmla="*/ 1043327 h 1043327"/>
              <a:gd name="connsiteX4-99" fmla="*/ 0 w 782144"/>
              <a:gd name="connsiteY4-100" fmla="*/ 0 h 1043327"/>
              <a:gd name="connsiteX0-101" fmla="*/ 0 w 782144"/>
              <a:gd name="connsiteY0-102" fmla="*/ 0 h 1043327"/>
              <a:gd name="connsiteX1-103" fmla="*/ 782144 w 782144"/>
              <a:gd name="connsiteY1-104" fmla="*/ 4990 h 1043327"/>
              <a:gd name="connsiteX2-105" fmla="*/ 779762 w 782144"/>
              <a:gd name="connsiteY2-106" fmla="*/ 883442 h 1043327"/>
              <a:gd name="connsiteX3-107" fmla="*/ 9752 w 782144"/>
              <a:gd name="connsiteY3-108" fmla="*/ 1043327 h 1043327"/>
              <a:gd name="connsiteX4-109" fmla="*/ 0 w 782144"/>
              <a:gd name="connsiteY4-110" fmla="*/ 0 h 1043327"/>
              <a:gd name="connsiteX0-111" fmla="*/ 0 w 784525"/>
              <a:gd name="connsiteY0-112" fmla="*/ 0 h 1043327"/>
              <a:gd name="connsiteX1-113" fmla="*/ 782144 w 784525"/>
              <a:gd name="connsiteY1-114" fmla="*/ 4990 h 1043327"/>
              <a:gd name="connsiteX2-115" fmla="*/ 784525 w 784525"/>
              <a:gd name="connsiteY2-116" fmla="*/ 885823 h 1043327"/>
              <a:gd name="connsiteX3-117" fmla="*/ 9752 w 784525"/>
              <a:gd name="connsiteY3-118" fmla="*/ 1043327 h 1043327"/>
              <a:gd name="connsiteX4-119" fmla="*/ 0 w 784525"/>
              <a:gd name="connsiteY4-120" fmla="*/ 0 h 1043327"/>
              <a:gd name="connsiteX0-121" fmla="*/ 0 w 791669"/>
              <a:gd name="connsiteY0-122" fmla="*/ 4535 h 1047862"/>
              <a:gd name="connsiteX1-123" fmla="*/ 791669 w 791669"/>
              <a:gd name="connsiteY1-124" fmla="*/ 0 h 1047862"/>
              <a:gd name="connsiteX2-125" fmla="*/ 784525 w 791669"/>
              <a:gd name="connsiteY2-126" fmla="*/ 890358 h 1047862"/>
              <a:gd name="connsiteX3-127" fmla="*/ 9752 w 791669"/>
              <a:gd name="connsiteY3-128" fmla="*/ 1047862 h 1047862"/>
              <a:gd name="connsiteX4-129" fmla="*/ 0 w 791669"/>
              <a:gd name="connsiteY4-130" fmla="*/ 4535 h 1047862"/>
              <a:gd name="connsiteX0-131" fmla="*/ 0 w 796432"/>
              <a:gd name="connsiteY0-132" fmla="*/ 4535 h 1047862"/>
              <a:gd name="connsiteX1-133" fmla="*/ 791669 w 796432"/>
              <a:gd name="connsiteY1-134" fmla="*/ 0 h 1047862"/>
              <a:gd name="connsiteX2-135" fmla="*/ 796432 w 796432"/>
              <a:gd name="connsiteY2-136" fmla="*/ 980846 h 1047862"/>
              <a:gd name="connsiteX3-137" fmla="*/ 9752 w 796432"/>
              <a:gd name="connsiteY3-138" fmla="*/ 1047862 h 1047862"/>
              <a:gd name="connsiteX4-139" fmla="*/ 0 w 796432"/>
              <a:gd name="connsiteY4-140" fmla="*/ 4535 h 1047862"/>
              <a:gd name="connsiteX0-141" fmla="*/ 0 w 815482"/>
              <a:gd name="connsiteY0-142" fmla="*/ 0 h 1179058"/>
              <a:gd name="connsiteX1-143" fmla="*/ 810719 w 815482"/>
              <a:gd name="connsiteY1-144" fmla="*/ 131196 h 1179058"/>
              <a:gd name="connsiteX2-145" fmla="*/ 815482 w 815482"/>
              <a:gd name="connsiteY2-146" fmla="*/ 1112042 h 1179058"/>
              <a:gd name="connsiteX3-147" fmla="*/ 28802 w 815482"/>
              <a:gd name="connsiteY3-148" fmla="*/ 1179058 h 1179058"/>
              <a:gd name="connsiteX4-149" fmla="*/ 0 w 815482"/>
              <a:gd name="connsiteY4-150" fmla="*/ 0 h 1179058"/>
              <a:gd name="connsiteX0-151" fmla="*/ 0 w 815482"/>
              <a:gd name="connsiteY0-152" fmla="*/ 0 h 1179058"/>
              <a:gd name="connsiteX1-153" fmla="*/ 810719 w 815482"/>
              <a:gd name="connsiteY1-154" fmla="*/ 128815 h 1179058"/>
              <a:gd name="connsiteX2-155" fmla="*/ 815482 w 815482"/>
              <a:gd name="connsiteY2-156" fmla="*/ 1112042 h 1179058"/>
              <a:gd name="connsiteX3-157" fmla="*/ 28802 w 815482"/>
              <a:gd name="connsiteY3-158" fmla="*/ 1179058 h 1179058"/>
              <a:gd name="connsiteX4-159" fmla="*/ 0 w 815482"/>
              <a:gd name="connsiteY4-160" fmla="*/ 0 h 1179058"/>
              <a:gd name="connsiteX0-161" fmla="*/ 0 w 815482"/>
              <a:gd name="connsiteY0-162" fmla="*/ 0 h 1179058"/>
              <a:gd name="connsiteX1-163" fmla="*/ 815481 w 815482"/>
              <a:gd name="connsiteY1-164" fmla="*/ 128815 h 1179058"/>
              <a:gd name="connsiteX2-165" fmla="*/ 815482 w 815482"/>
              <a:gd name="connsiteY2-166" fmla="*/ 1112042 h 1179058"/>
              <a:gd name="connsiteX3-167" fmla="*/ 28802 w 815482"/>
              <a:gd name="connsiteY3-168" fmla="*/ 1179058 h 1179058"/>
              <a:gd name="connsiteX4-169" fmla="*/ 0 w 815482"/>
              <a:gd name="connsiteY4-170" fmla="*/ 0 h 1179058"/>
              <a:gd name="connsiteX0-171" fmla="*/ 0 w 815482"/>
              <a:gd name="connsiteY0-172" fmla="*/ 0 h 1348127"/>
              <a:gd name="connsiteX1-173" fmla="*/ 815481 w 815482"/>
              <a:gd name="connsiteY1-174" fmla="*/ 128815 h 1348127"/>
              <a:gd name="connsiteX2-175" fmla="*/ 815482 w 815482"/>
              <a:gd name="connsiteY2-176" fmla="*/ 1112042 h 1348127"/>
              <a:gd name="connsiteX3-177" fmla="*/ 28802 w 815482"/>
              <a:gd name="connsiteY3-178" fmla="*/ 1348127 h 1348127"/>
              <a:gd name="connsiteX4-179" fmla="*/ 0 w 815482"/>
              <a:gd name="connsiteY4-180" fmla="*/ 0 h 1348127"/>
              <a:gd name="connsiteX0-181" fmla="*/ 0 w 822626"/>
              <a:gd name="connsiteY0-182" fmla="*/ 0 h 1345745"/>
              <a:gd name="connsiteX1-183" fmla="*/ 822625 w 822626"/>
              <a:gd name="connsiteY1-184" fmla="*/ 126433 h 1345745"/>
              <a:gd name="connsiteX2-185" fmla="*/ 822626 w 822626"/>
              <a:gd name="connsiteY2-186" fmla="*/ 1109660 h 1345745"/>
              <a:gd name="connsiteX3-187" fmla="*/ 35946 w 822626"/>
              <a:gd name="connsiteY3-188" fmla="*/ 1345745 h 1345745"/>
              <a:gd name="connsiteX4-189" fmla="*/ 0 w 822626"/>
              <a:gd name="connsiteY4-190" fmla="*/ 0 h 1345745"/>
              <a:gd name="connsiteX0-191" fmla="*/ 0 w 822626"/>
              <a:gd name="connsiteY0-192" fmla="*/ 0 h 1355270"/>
              <a:gd name="connsiteX1-193" fmla="*/ 822625 w 822626"/>
              <a:gd name="connsiteY1-194" fmla="*/ 135958 h 1355270"/>
              <a:gd name="connsiteX2-195" fmla="*/ 822626 w 822626"/>
              <a:gd name="connsiteY2-196" fmla="*/ 1119185 h 1355270"/>
              <a:gd name="connsiteX3-197" fmla="*/ 35946 w 822626"/>
              <a:gd name="connsiteY3-198" fmla="*/ 1355270 h 1355270"/>
              <a:gd name="connsiteX4-199" fmla="*/ 0 w 822626"/>
              <a:gd name="connsiteY4-200" fmla="*/ 0 h 1355270"/>
              <a:gd name="connsiteX0-201" fmla="*/ 0 w 822626"/>
              <a:gd name="connsiteY0-202" fmla="*/ 130742 h 1219312"/>
              <a:gd name="connsiteX1-203" fmla="*/ 822625 w 822626"/>
              <a:gd name="connsiteY1-204" fmla="*/ 0 h 1219312"/>
              <a:gd name="connsiteX2-205" fmla="*/ 822626 w 822626"/>
              <a:gd name="connsiteY2-206" fmla="*/ 983227 h 1219312"/>
              <a:gd name="connsiteX3-207" fmla="*/ 35946 w 822626"/>
              <a:gd name="connsiteY3-208" fmla="*/ 1219312 h 1219312"/>
              <a:gd name="connsiteX4-209" fmla="*/ 0 w 822626"/>
              <a:gd name="connsiteY4-210" fmla="*/ 130742 h 1219312"/>
              <a:gd name="connsiteX0-211" fmla="*/ 2897 w 825523"/>
              <a:gd name="connsiteY0-212" fmla="*/ 130742 h 1224074"/>
              <a:gd name="connsiteX1-213" fmla="*/ 825522 w 825523"/>
              <a:gd name="connsiteY1-214" fmla="*/ 0 h 1224074"/>
              <a:gd name="connsiteX2-215" fmla="*/ 825523 w 825523"/>
              <a:gd name="connsiteY2-216" fmla="*/ 983227 h 1224074"/>
              <a:gd name="connsiteX3-217" fmla="*/ 743 w 825523"/>
              <a:gd name="connsiteY3-218" fmla="*/ 1224074 h 1224074"/>
              <a:gd name="connsiteX4-219" fmla="*/ 2897 w 825523"/>
              <a:gd name="connsiteY4-220" fmla="*/ 130742 h 1224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5523" h="1224074">
                <a:moveTo>
                  <a:pt x="2897" y="130742"/>
                </a:moveTo>
                <a:lnTo>
                  <a:pt x="825522" y="0"/>
                </a:lnTo>
                <a:cubicBezTo>
                  <a:pt x="825522" y="290285"/>
                  <a:pt x="825523" y="692942"/>
                  <a:pt x="825523" y="983227"/>
                </a:cubicBezTo>
                <a:cubicBezTo>
                  <a:pt x="567265" y="1035728"/>
                  <a:pt x="259001" y="1171573"/>
                  <a:pt x="743" y="1224074"/>
                </a:cubicBezTo>
                <a:cubicBezTo>
                  <a:pt x="-2508" y="876298"/>
                  <a:pt x="6148" y="478518"/>
                  <a:pt x="2897" y="130742"/>
                </a:cubicBezTo>
                <a:close/>
              </a:path>
            </a:pathLst>
          </a:custGeom>
          <a:solidFill>
            <a:srgbClr val="E94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30" name="流程图: 联系 29"/>
          <p:cNvSpPr/>
          <p:nvPr/>
        </p:nvSpPr>
        <p:spPr>
          <a:xfrm>
            <a:off x="520065" y="2538095"/>
            <a:ext cx="417830" cy="41783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zh-CN" sz="3200" b="1">
                <a:solidFill>
                  <a:srgbClr val="002060"/>
                </a:solidFill>
                <a:latin typeface="Times New Roman" panose="02020603050405020304" pitchFamily="18" charset="0"/>
                <a:cs typeface="Times New Roman" panose="02020603050405020304" pitchFamily="18" charset="0"/>
              </a:rPr>
              <a:t>2</a:t>
            </a:r>
          </a:p>
        </p:txBody>
      </p:sp>
      <p:sp>
        <p:nvSpPr>
          <p:cNvPr id="37" name="Freeform 399"/>
          <p:cNvSpPr>
            <a:spLocks noEditPoints="1"/>
          </p:cNvSpPr>
          <p:nvPr/>
        </p:nvSpPr>
        <p:spPr bwMode="auto">
          <a:xfrm>
            <a:off x="661670" y="1170305"/>
            <a:ext cx="221615" cy="221615"/>
          </a:xfrm>
          <a:custGeom>
            <a:avLst/>
            <a:gdLst>
              <a:gd name="T0" fmla="*/ 128 w 128"/>
              <a:gd name="T1" fmla="*/ 31 h 128"/>
              <a:gd name="T2" fmla="*/ 97 w 128"/>
              <a:gd name="T3" fmla="*/ 0 h 128"/>
              <a:gd name="T4" fmla="*/ 15 w 128"/>
              <a:gd name="T5" fmla="*/ 83 h 128"/>
              <a:gd name="T6" fmla="*/ 15 w 128"/>
              <a:gd name="T7" fmla="*/ 83 h 128"/>
              <a:gd name="T8" fmla="*/ 15 w 128"/>
              <a:gd name="T9" fmla="*/ 83 h 128"/>
              <a:gd name="T10" fmla="*/ 15 w 128"/>
              <a:gd name="T11" fmla="*/ 83 h 128"/>
              <a:gd name="T12" fmla="*/ 15 w 128"/>
              <a:gd name="T13" fmla="*/ 83 h 128"/>
              <a:gd name="T14" fmla="*/ 0 w 128"/>
              <a:gd name="T15" fmla="*/ 128 h 128"/>
              <a:gd name="T16" fmla="*/ 45 w 128"/>
              <a:gd name="T17" fmla="*/ 114 h 128"/>
              <a:gd name="T18" fmla="*/ 45 w 128"/>
              <a:gd name="T19" fmla="*/ 114 h 128"/>
              <a:gd name="T20" fmla="*/ 45 w 128"/>
              <a:gd name="T21" fmla="*/ 114 h 128"/>
              <a:gd name="T22" fmla="*/ 45 w 128"/>
              <a:gd name="T23" fmla="*/ 114 h 128"/>
              <a:gd name="T24" fmla="*/ 128 w 128"/>
              <a:gd name="T25" fmla="*/ 31 h 128"/>
              <a:gd name="T26" fmla="*/ 11 w 128"/>
              <a:gd name="T27" fmla="*/ 117 h 128"/>
              <a:gd name="T28" fmla="*/ 21 w 128"/>
              <a:gd name="T29" fmla="*/ 86 h 128"/>
              <a:gd name="T30" fmla="*/ 41 w 128"/>
              <a:gd name="T31" fmla="*/ 107 h 128"/>
              <a:gd name="T32" fmla="*/ 11 w 128"/>
              <a:gd name="T33"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128" y="31"/>
                </a:moveTo>
                <a:lnTo>
                  <a:pt x="97" y="0"/>
                </a:lnTo>
                <a:lnTo>
                  <a:pt x="15" y="83"/>
                </a:lnTo>
                <a:lnTo>
                  <a:pt x="15" y="83"/>
                </a:lnTo>
                <a:lnTo>
                  <a:pt x="15" y="83"/>
                </a:lnTo>
                <a:lnTo>
                  <a:pt x="15" y="83"/>
                </a:lnTo>
                <a:lnTo>
                  <a:pt x="15" y="83"/>
                </a:lnTo>
                <a:lnTo>
                  <a:pt x="0" y="128"/>
                </a:lnTo>
                <a:lnTo>
                  <a:pt x="45" y="114"/>
                </a:lnTo>
                <a:lnTo>
                  <a:pt x="45" y="114"/>
                </a:lnTo>
                <a:lnTo>
                  <a:pt x="45" y="114"/>
                </a:lnTo>
                <a:lnTo>
                  <a:pt x="45" y="114"/>
                </a:lnTo>
                <a:lnTo>
                  <a:pt x="128" y="31"/>
                </a:lnTo>
                <a:close/>
                <a:moveTo>
                  <a:pt x="11" y="117"/>
                </a:moveTo>
                <a:lnTo>
                  <a:pt x="21" y="86"/>
                </a:lnTo>
                <a:lnTo>
                  <a:pt x="41" y="107"/>
                </a:lnTo>
                <a:lnTo>
                  <a:pt x="11" y="117"/>
                </a:lnTo>
                <a:close/>
              </a:path>
            </a:pathLst>
          </a:custGeom>
          <a:solidFill>
            <a:srgbClr val="FCCB00"/>
          </a:solidFill>
          <a:ln>
            <a:noFill/>
          </a:ln>
        </p:spPr>
        <p:txBody>
          <a:bodyPr lIns="51435" tIns="25718" rIns="51435" bIns="25718"/>
          <a:lstStyle/>
          <a:p>
            <a:pPr>
              <a:defRPr/>
            </a:pPr>
            <a:endParaRPr lang="zh-CN" altLang="en-US" sz="1015">
              <a:solidFill>
                <a:prstClr val="black"/>
              </a:solidFill>
            </a:endParaRPr>
          </a:p>
        </p:txBody>
      </p:sp>
      <p:sp>
        <p:nvSpPr>
          <p:cNvPr id="100" name="Text Box 99"/>
          <p:cNvSpPr txBox="1"/>
          <p:nvPr/>
        </p:nvSpPr>
        <p:spPr>
          <a:xfrm>
            <a:off x="2458085" y="991870"/>
            <a:ext cx="6165850" cy="521970"/>
          </a:xfrm>
          <a:prstGeom prst="rect">
            <a:avLst/>
          </a:prstGeom>
          <a:noFill/>
          <a:ln w="9525">
            <a:noFill/>
          </a:ln>
        </p:spPr>
        <p:txBody>
          <a:bodyPr wrap="square">
            <a:spAutoFit/>
          </a:bodyPr>
          <a:lstStyle/>
          <a:p>
            <a:pPr indent="0"/>
            <a:r>
              <a:rPr lang="en-US" sz="2800" b="1">
                <a:solidFill>
                  <a:schemeClr val="bg2">
                    <a:lumMod val="25000"/>
                  </a:schemeClr>
                </a:solidFill>
                <a:latin typeface="Times New Roman" panose="02020603050405020304" pitchFamily="18" charset="0"/>
                <a:cs typeface="Times New Roman" panose="02020603050405020304" pitchFamily="18" charset="0"/>
              </a:rPr>
              <a:t>Lúc hoàng hôn, Huế đặc biệt yên tĩnh.</a:t>
            </a:r>
            <a:endParaRPr lang="en-US" altLang="en-US" sz="2800" b="1">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流程图: 联系 29"/>
          <p:cNvSpPr/>
          <p:nvPr/>
        </p:nvSpPr>
        <p:spPr>
          <a:xfrm>
            <a:off x="520065" y="1064895"/>
            <a:ext cx="417830" cy="41783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zh-CN" sz="3200" b="1">
                <a:solidFill>
                  <a:srgbClr val="002060"/>
                </a:solidFill>
                <a:latin typeface="Times New Roman" panose="02020603050405020304" pitchFamily="18" charset="0"/>
                <a:cs typeface="Times New Roman" panose="02020603050405020304" pitchFamily="18" charset="0"/>
              </a:rPr>
              <a:t>1</a:t>
            </a:r>
          </a:p>
        </p:txBody>
      </p:sp>
      <p:sp>
        <p:nvSpPr>
          <p:cNvPr id="6" name="流程图: 联系 29"/>
          <p:cNvSpPr/>
          <p:nvPr/>
        </p:nvSpPr>
        <p:spPr>
          <a:xfrm>
            <a:off x="520065" y="3876675"/>
            <a:ext cx="417830" cy="41783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zh-CN" sz="3200" b="1">
                <a:solidFill>
                  <a:srgbClr val="002060"/>
                </a:solidFill>
                <a:latin typeface="Times New Roman" panose="02020603050405020304" pitchFamily="18" charset="0"/>
                <a:cs typeface="Times New Roman" panose="02020603050405020304" pitchFamily="18" charset="0"/>
              </a:rPr>
              <a:t>3</a:t>
            </a:r>
          </a:p>
        </p:txBody>
      </p:sp>
      <p:sp>
        <p:nvSpPr>
          <p:cNvPr id="7" name="Text Box 6"/>
          <p:cNvSpPr txBox="1"/>
          <p:nvPr/>
        </p:nvSpPr>
        <p:spPr>
          <a:xfrm>
            <a:off x="955675" y="1035685"/>
            <a:ext cx="998991" cy="485774"/>
          </a:xfrm>
          <a:prstGeom prst="rect">
            <a:avLst/>
          </a:prstGeom>
          <a:noFill/>
        </p:spPr>
        <p:txBody>
          <a:bodyPr wrap="none" rtlCol="0" anchor="t">
            <a:spAutoFit/>
          </a:bodyPr>
          <a:lstStyle/>
          <a:p>
            <a:pPr>
              <a:lnSpc>
                <a:spcPct val="70000"/>
              </a:lnSpc>
              <a:spcBef>
                <a:spcPts val="0"/>
              </a:spcBef>
              <a:spcAft>
                <a:spcPts val="0"/>
              </a:spcAft>
            </a:pPr>
            <a:r>
              <a:rPr lang="en-US" sz="1800" b="1">
                <a:solidFill>
                  <a:schemeClr val="bg1"/>
                </a:solidFill>
                <a:latin typeface="Times New Roman" panose="02020603050405020304" pitchFamily="18" charset="0"/>
                <a:cs typeface="Times New Roman" panose="02020603050405020304" pitchFamily="18" charset="0"/>
                <a:sym typeface="+mn-ea"/>
              </a:rPr>
              <a:t>Mở bài</a:t>
            </a:r>
          </a:p>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(đoạn 1)</a:t>
            </a:r>
          </a:p>
        </p:txBody>
      </p:sp>
      <p:sp>
        <p:nvSpPr>
          <p:cNvPr id="40" name="Text Box 39"/>
          <p:cNvSpPr txBox="1"/>
          <p:nvPr/>
        </p:nvSpPr>
        <p:spPr>
          <a:xfrm>
            <a:off x="955675" y="2508885"/>
            <a:ext cx="1172116" cy="485774"/>
          </a:xfrm>
          <a:prstGeom prst="rect">
            <a:avLst/>
          </a:prstGeom>
          <a:noFill/>
        </p:spPr>
        <p:txBody>
          <a:bodyPr wrap="none" rtlCol="0" anchor="t">
            <a:spAutoFit/>
          </a:bodyPr>
          <a:lstStyle/>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Thân bài</a:t>
            </a:r>
          </a:p>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(đoạn 2,3)</a:t>
            </a:r>
          </a:p>
        </p:txBody>
      </p:sp>
      <p:sp>
        <p:nvSpPr>
          <p:cNvPr id="42" name="Text Box 41"/>
          <p:cNvSpPr txBox="1"/>
          <p:nvPr/>
        </p:nvSpPr>
        <p:spPr>
          <a:xfrm>
            <a:off x="955675" y="3877945"/>
            <a:ext cx="998991" cy="485774"/>
          </a:xfrm>
          <a:prstGeom prst="rect">
            <a:avLst/>
          </a:prstGeom>
          <a:noFill/>
        </p:spPr>
        <p:txBody>
          <a:bodyPr wrap="none" rtlCol="0" anchor="t">
            <a:spAutoFit/>
          </a:bodyPr>
          <a:lstStyle/>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Kết bài</a:t>
            </a:r>
          </a:p>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(đoạn 4)</a:t>
            </a:r>
          </a:p>
        </p:txBody>
      </p:sp>
      <p:sp>
        <p:nvSpPr>
          <p:cNvPr id="44" name="Text Box 43"/>
          <p:cNvSpPr txBox="1"/>
          <p:nvPr/>
        </p:nvSpPr>
        <p:spPr>
          <a:xfrm>
            <a:off x="2458085" y="2041525"/>
            <a:ext cx="6345555" cy="1383665"/>
          </a:xfrm>
          <a:prstGeom prst="rect">
            <a:avLst/>
          </a:prstGeom>
          <a:noFill/>
        </p:spPr>
        <p:txBody>
          <a:bodyPr wrap="square" rtlCol="0" anchor="t">
            <a:spAutoFit/>
          </a:bodyPr>
          <a:lstStyle/>
          <a:p>
            <a:pPr indent="0" algn="l"/>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Sự thay đổi sắc m</a:t>
            </a:r>
            <a:r>
              <a:rPr lang="en-GB" altLang="en-US" sz="2800" b="1">
                <a:solidFill>
                  <a:schemeClr val="bg2">
                    <a:lumMod val="25000"/>
                  </a:schemeClr>
                </a:solidFill>
                <a:latin typeface="Times New Roman" panose="02020603050405020304" pitchFamily="18" charset="0"/>
                <a:cs typeface="Times New Roman" panose="02020603050405020304" pitchFamily="18" charset="0"/>
                <a:sym typeface="+mn-ea"/>
              </a:rPr>
              <a:t>à</a:t>
            </a:r>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u của sông Hương </a:t>
            </a:r>
          </a:p>
          <a:p>
            <a:pPr indent="0" algn="l"/>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từ lúc bắt đầu hoàng hôn đến lúc thành phố tối hẳn.</a:t>
            </a:r>
            <a:endParaRPr lang="en-US" altLang="en-US" sz="2800" b="1">
              <a:solidFill>
                <a:schemeClr val="bg2">
                  <a:lumMod val="25000"/>
                </a:schemeClr>
              </a:solidFill>
              <a:latin typeface="Times New Roman" panose="02020603050405020304" pitchFamily="18" charset="0"/>
              <a:cs typeface="Times New Roman" panose="02020603050405020304" pitchFamily="18" charset="0"/>
              <a:sym typeface="+mn-ea"/>
            </a:endParaRPr>
          </a:p>
        </p:txBody>
      </p:sp>
      <p:sp>
        <p:nvSpPr>
          <p:cNvPr id="46" name="Text Box 45"/>
          <p:cNvSpPr txBox="1"/>
          <p:nvPr/>
        </p:nvSpPr>
        <p:spPr>
          <a:xfrm>
            <a:off x="2458085" y="3831590"/>
            <a:ext cx="5787162" cy="523220"/>
          </a:xfrm>
          <a:prstGeom prst="rect">
            <a:avLst/>
          </a:prstGeom>
          <a:noFill/>
        </p:spPr>
        <p:txBody>
          <a:bodyPr wrap="none" rtlCol="0" anchor="t">
            <a:spAutoFit/>
          </a:bodyPr>
          <a:lstStyle/>
          <a:p>
            <a:pPr indent="0"/>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Sự thức dậy của Huế sau hoàng hôn.</a:t>
            </a:r>
            <a:endParaRPr lang="en-US" altLang="en-US" sz="2800" b="1">
              <a:solidFill>
                <a:schemeClr val="bg2">
                  <a:lumMod val="25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barn(inVertical)">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5" grpId="0" animBg="1"/>
      <p:bldP spid="30" grpId="0" animBg="1"/>
      <p:bldP spid="100" grpId="0"/>
      <p:bldP spid="5" grpId="0" animBg="1"/>
      <p:bldP spid="6" grpId="0" animBg="1"/>
      <p:bldP spid="7" grpId="0"/>
      <p:bldP spid="40" grpId="0"/>
      <p:bldP spid="42"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18"/>
          <p:cNvPicPr>
            <a:picLocks noChangeAspect="1"/>
          </p:cNvPicPr>
          <p:nvPr/>
        </p:nvPicPr>
        <p:blipFill>
          <a:blip r:embed="rId2"/>
          <a:stretch>
            <a:fillRect/>
          </a:stretch>
        </p:blipFill>
        <p:spPr>
          <a:xfrm>
            <a:off x="288290" y="647065"/>
            <a:ext cx="3255645" cy="4228465"/>
          </a:xfrm>
          <a:prstGeom prst="rect">
            <a:avLst/>
          </a:prstGeom>
          <a:noFill/>
          <a:ln w="9525">
            <a:noFill/>
          </a:ln>
        </p:spPr>
      </p:pic>
      <p:pic>
        <p:nvPicPr>
          <p:cNvPr id="4" name="Picture 3"/>
          <p:cNvPicPr>
            <a:picLocks noChangeAspect="1"/>
          </p:cNvPicPr>
          <p:nvPr/>
        </p:nvPicPr>
        <p:blipFill>
          <a:blip r:embed="rId3"/>
          <a:stretch>
            <a:fillRect/>
          </a:stretch>
        </p:blipFill>
        <p:spPr>
          <a:xfrm>
            <a:off x="0" y="1479550"/>
            <a:ext cx="3848100" cy="2562225"/>
          </a:xfrm>
          <a:prstGeom prst="rect">
            <a:avLst/>
          </a:prstGeom>
        </p:spPr>
      </p:pic>
      <p:sp>
        <p:nvSpPr>
          <p:cNvPr id="100" name="Text Box 99"/>
          <p:cNvSpPr txBox="1"/>
          <p:nvPr/>
        </p:nvSpPr>
        <p:spPr>
          <a:xfrm>
            <a:off x="3783965" y="1664335"/>
            <a:ext cx="4735195" cy="18148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0" algn="ctr"/>
            <a:r>
              <a:rPr lang="en-US" sz="2800" b="1" i="1">
                <a:latin typeface="Times New Roman" panose="02020603050405020304" pitchFamily="18" charset="0"/>
                <a:cs typeface="Times New Roman" panose="02020603050405020304" pitchFamily="18" charset="0"/>
              </a:rPr>
              <a:t>Sông Hương đẹp thơ mộng,</a:t>
            </a:r>
          </a:p>
          <a:p>
            <a:pPr indent="0" algn="ctr"/>
            <a:r>
              <a:rPr lang="en-US" sz="2800" b="1" i="1">
                <a:latin typeface="Times New Roman" panose="02020603050405020304" pitchFamily="18" charset="0"/>
                <a:cs typeface="Times New Roman" panose="02020603050405020304" pitchFamily="18" charset="0"/>
              </a:rPr>
              <a:t>hiền hòa, mọi cảnh vật và </a:t>
            </a:r>
          </a:p>
          <a:p>
            <a:pPr indent="0" algn="ctr"/>
            <a:r>
              <a:rPr lang="en-US" sz="2800" b="1" i="1">
                <a:latin typeface="Times New Roman" panose="02020603050405020304" pitchFamily="18" charset="0"/>
                <a:cs typeface="Times New Roman" panose="02020603050405020304" pitchFamily="18" charset="0"/>
              </a:rPr>
              <a:t>hoạt động con người </a:t>
            </a:r>
          </a:p>
          <a:p>
            <a:pPr indent="0" algn="ctr"/>
            <a:r>
              <a:rPr lang="en-US" sz="2800" b="1" i="1">
                <a:latin typeface="Times New Roman" panose="02020603050405020304" pitchFamily="18" charset="0"/>
                <a:cs typeface="Times New Roman" panose="02020603050405020304" pitchFamily="18" charset="0"/>
              </a:rPr>
              <a:t>nơi đây thật yên bình,…</a:t>
            </a:r>
            <a:endParaRPr lang="en-US" altLang="en-US" sz="28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animEffect transition="in" filter="fade">
                                      <p:cBhvr>
                                        <p:cTn id="9" dur="500"/>
                                        <p:tgtEl>
                                          <p:spTgt spid="717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2"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1+#ppt_w/2"/>
                                          </p:val>
                                        </p:tav>
                                        <p:tav tm="100000">
                                          <p:val>
                                            <p:strVal val="#ppt_x"/>
                                          </p:val>
                                        </p:tav>
                                      </p:tavLst>
                                    </p:anim>
                                    <p:anim calcmode="lin" valueType="num">
                                      <p:cBhvr additive="base">
                                        <p:cTn id="20"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10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5468772" y="377636"/>
            <a:ext cx="3675228" cy="1269204"/>
          </a:xfrm>
          <a:prstGeom prst="round2DiagRect">
            <a:avLst>
              <a:gd name="adj1" fmla="val 50000"/>
              <a:gd name="adj2" fmla="val 0"/>
            </a:avLst>
          </a:prstGeom>
          <a:gradFill>
            <a:gsLst>
              <a:gs pos="0">
                <a:schemeClr val="accent4">
                  <a:lumMod val="20000"/>
                  <a:lumOff val="80000"/>
                </a:schemeClr>
              </a:gs>
              <a:gs pos="67000">
                <a:schemeClr val="accent4">
                  <a:satMod val="110000"/>
                  <a:lumMod val="100000"/>
                  <a:shade val="100000"/>
                </a:schemeClr>
              </a:gs>
              <a:gs pos="100000">
                <a:srgbClr val="FFC000"/>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tLang="en-US"/>
          </a:p>
        </p:txBody>
      </p:sp>
      <p:sp>
        <p:nvSpPr>
          <p:cNvPr id="5" name="Text Box 4"/>
          <p:cNvSpPr txBox="1"/>
          <p:nvPr/>
        </p:nvSpPr>
        <p:spPr>
          <a:xfrm>
            <a:off x="5531320" y="409841"/>
            <a:ext cx="3386766" cy="1123712"/>
          </a:xfrm>
          <a:prstGeom prst="round2DiagRect">
            <a:avLst/>
          </a:prstGeom>
          <a:noFill/>
        </p:spPr>
        <p:txBody>
          <a:bodyPr wrap="square" rtlCol="0" anchor="t">
            <a:spAutoFit/>
          </a:bodyPr>
          <a:lstStyle/>
          <a:p>
            <a:pPr algn="just"/>
            <a:r>
              <a:rPr lang="en-US" sz="2000" b="1" i="1">
                <a:latin typeface="Times New Roman" panose="02020603050405020304" pitchFamily="18" charset="0"/>
                <a:cs typeface="Times New Roman" panose="02020603050405020304" pitchFamily="18" charset="0"/>
                <a:sym typeface="+mn-ea"/>
              </a:rPr>
              <a:t>Không vứt rác, xác súc vật, các chất thải xuống dòng sông</a:t>
            </a:r>
            <a:r>
              <a:rPr lang="en-GB" altLang="en-US" sz="2000" b="1" i="1">
                <a:latin typeface="Times New Roman" panose="02020603050405020304" pitchFamily="18" charset="0"/>
                <a:cs typeface="Times New Roman" panose="02020603050405020304" pitchFamily="18" charset="0"/>
                <a:sym typeface="+mn-ea"/>
              </a:rPr>
              <a:t>.</a:t>
            </a:r>
          </a:p>
        </p:txBody>
      </p:sp>
      <p:pic>
        <p:nvPicPr>
          <p:cNvPr id="7" name="Picture 6"/>
          <p:cNvPicPr>
            <a:picLocks noChangeAspect="1"/>
          </p:cNvPicPr>
          <p:nvPr/>
        </p:nvPicPr>
        <p:blipFill rotWithShape="1">
          <a:blip r:embed="rId2"/>
          <a:srcRect r="5561"/>
          <a:stretch/>
        </p:blipFill>
        <p:spPr>
          <a:xfrm>
            <a:off x="-359406" y="454817"/>
            <a:ext cx="5802312" cy="533400"/>
          </a:xfrm>
          <a:prstGeom prst="rect">
            <a:avLst/>
          </a:prstGeom>
        </p:spPr>
      </p:pic>
      <p:sp>
        <p:nvSpPr>
          <p:cNvPr id="10" name="Rounded Rectangular Callout 9"/>
          <p:cNvSpPr/>
          <p:nvPr/>
        </p:nvSpPr>
        <p:spPr>
          <a:xfrm>
            <a:off x="5468772" y="1681843"/>
            <a:ext cx="3511863" cy="1227830"/>
          </a:xfrm>
          <a:prstGeom prst="round2DiagRect">
            <a:avLst>
              <a:gd name="adj1" fmla="val 50000"/>
              <a:gd name="adj2" fmla="val 0"/>
            </a:avLst>
          </a:prstGeom>
          <a:gradFill>
            <a:gsLst>
              <a:gs pos="0">
                <a:schemeClr val="accent6">
                  <a:lumMod val="20000"/>
                  <a:lumOff val="80000"/>
                </a:schemeClr>
              </a:gs>
              <a:gs pos="38000">
                <a:schemeClr val="accent6">
                  <a:lumMod val="40000"/>
                  <a:lumOff val="60000"/>
                </a:schemeClr>
              </a:gs>
              <a:gs pos="100000">
                <a:schemeClr val="accent6">
                  <a:lumMod val="75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tLang="en-US"/>
          </a:p>
        </p:txBody>
      </p:sp>
      <p:sp>
        <p:nvSpPr>
          <p:cNvPr id="6" name="Text Box 5"/>
          <p:cNvSpPr txBox="1"/>
          <p:nvPr/>
        </p:nvSpPr>
        <p:spPr>
          <a:xfrm>
            <a:off x="5848020" y="1843668"/>
            <a:ext cx="2916732" cy="706755"/>
          </a:xfrm>
          <a:prstGeom prst="rect">
            <a:avLst/>
          </a:prstGeom>
          <a:noFill/>
        </p:spPr>
        <p:txBody>
          <a:bodyPr wrap="square" rtlCol="0" anchor="t">
            <a:spAutoFit/>
          </a:bodyPr>
          <a:lstStyle/>
          <a:p>
            <a:pPr algn="ctr">
              <a:buClrTx/>
              <a:buSzTx/>
              <a:buFontTx/>
            </a:pPr>
            <a:r>
              <a:rPr lang="en-US" sz="2000" b="1" i="1">
                <a:latin typeface="Times New Roman" panose="02020603050405020304" pitchFamily="18" charset="0"/>
                <a:cs typeface="Times New Roman" panose="02020603050405020304" pitchFamily="18" charset="0"/>
                <a:sym typeface="+mn-ea"/>
              </a:rPr>
              <a:t>Tuyên truyền mọi người cùng thực hiện.</a:t>
            </a:r>
            <a:endParaRPr lang="en-US" sz="2000" b="1" i="1">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EA17421-9161-41E7-9787-F279093F1526}"/>
              </a:ext>
            </a:extLst>
          </p:cNvPr>
          <p:cNvPicPr>
            <a:picLocks noChangeAspect="1"/>
          </p:cNvPicPr>
          <p:nvPr/>
        </p:nvPicPr>
        <p:blipFill rotWithShape="1">
          <a:blip r:embed="rId3">
            <a:clrChange>
              <a:clrFrom>
                <a:srgbClr val="FFFFFF"/>
              </a:clrFrom>
              <a:clrTo>
                <a:srgbClr val="FFFFFF">
                  <a:alpha val="0"/>
                </a:srgbClr>
              </a:clrTo>
            </a:clrChange>
          </a:blip>
          <a:srcRect l="19345" r="19090"/>
          <a:stretch/>
        </p:blipFill>
        <p:spPr>
          <a:xfrm>
            <a:off x="308333" y="1206580"/>
            <a:ext cx="2186291" cy="3683796"/>
          </a:xfrm>
          <a:prstGeom prst="rect">
            <a:avLst/>
          </a:prstGeom>
        </p:spPr>
      </p:pic>
      <p:pic>
        <p:nvPicPr>
          <p:cNvPr id="11" name="Picture 10">
            <a:extLst>
              <a:ext uri="{FF2B5EF4-FFF2-40B4-BE49-F238E27FC236}">
                <a16:creationId xmlns:a16="http://schemas.microsoft.com/office/drawing/2014/main" id="{D55B21AE-232F-4A5F-8EE0-84D598844A4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37" b="100000" l="9847" r="88943"/>
                    </a14:imgEffect>
                  </a14:imgLayer>
                </a14:imgProps>
              </a:ext>
              <a:ext uri="{28A0092B-C50C-407E-A947-70E740481C1C}">
                <a14:useLocalDpi xmlns:a14="http://schemas.microsoft.com/office/drawing/2010/main" val="0"/>
              </a:ext>
            </a:extLst>
          </a:blip>
          <a:srcRect l="25353" r="19141"/>
          <a:stretch/>
        </p:blipFill>
        <p:spPr>
          <a:xfrm flipH="1">
            <a:off x="3775083" y="1269474"/>
            <a:ext cx="2072937" cy="3874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p14:switch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p:bldP spid="5" grpId="1"/>
      <p:bldP spid="10" grpId="0" animBg="1"/>
      <p:bldP spid="10" grpId="1" animBg="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261485" y="1102995"/>
            <a:ext cx="4292600" cy="1322070"/>
          </a:xfrm>
          <a:prstGeom prst="rect">
            <a:avLst/>
          </a:prstGeom>
          <a:solidFill>
            <a:schemeClr val="lt1">
              <a:alpha val="70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ctr">
              <a:buClrTx/>
              <a:buSzTx/>
              <a:buFontTx/>
            </a:pPr>
            <a:r>
              <a:rPr lang="en-US" sz="2000" b="1" i="1">
                <a:latin typeface="Times New Roman" panose="02020603050405020304" pitchFamily="18" charset="0"/>
                <a:cs typeface="Times New Roman" panose="02020603050405020304" pitchFamily="18" charset="0"/>
                <a:sym typeface="+mn-ea"/>
              </a:rPr>
              <a:t>Để môi trường thiên nhiên luôn đẹp, trong sạch giúp ta có bầu không khí trong lành; </a:t>
            </a:r>
            <a:r>
              <a:rPr lang="en-GB" altLang="en-US" sz="2000" b="1" i="1">
                <a:latin typeface="Times New Roman" panose="02020603050405020304" pitchFamily="18" charset="0"/>
                <a:cs typeface="Times New Roman" panose="02020603050405020304" pitchFamily="18" charset="0"/>
                <a:sym typeface="+mn-ea"/>
              </a:rPr>
              <a:t>l</a:t>
            </a:r>
            <a:r>
              <a:rPr lang="en-US" sz="2000" b="1" i="1">
                <a:latin typeface="Times New Roman" panose="02020603050405020304" pitchFamily="18" charset="0"/>
                <a:cs typeface="Times New Roman" panose="02020603050405020304" pitchFamily="18" charset="0"/>
                <a:sym typeface="+mn-ea"/>
              </a:rPr>
              <a:t>àm tăng thêm vẻ dẹp mĩ quang. Tránh được nhiều bệnh tật…</a:t>
            </a:r>
          </a:p>
        </p:txBody>
      </p:sp>
      <p:pic>
        <p:nvPicPr>
          <p:cNvPr id="1536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8290" y="3294391"/>
            <a:ext cx="1481455" cy="152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342265" y="2051685"/>
            <a:ext cx="3267075" cy="2114550"/>
          </a:xfrm>
          <a:prstGeom prst="cloudCallout">
            <a:avLst>
              <a:gd name="adj1" fmla="val 95403"/>
              <a:gd name="adj2" fmla="val 45195"/>
            </a:avLst>
          </a:prstGeom>
          <a:solidFill>
            <a:srgbClr val="FDCF9B">
              <a:alpha val="89000"/>
            </a:srgbClr>
          </a:solidFill>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sym typeface="+mn-ea"/>
              </a:rPr>
              <a:t>Đố các </a:t>
            </a:r>
            <a:r>
              <a:rPr lang="en-GB" altLang="en-US" sz="2000" b="1">
                <a:latin typeface="Times New Roman" panose="02020603050405020304" pitchFamily="18" charset="0"/>
                <a:cs typeface="Times New Roman" panose="02020603050405020304" pitchFamily="18" charset="0"/>
                <a:sym typeface="+mn-ea"/>
              </a:rPr>
              <a:t>em</a:t>
            </a:r>
            <a:r>
              <a:rPr lang="en-US" sz="2000" b="1">
                <a:latin typeface="Times New Roman" panose="02020603050405020304" pitchFamily="18" charset="0"/>
                <a:cs typeface="Times New Roman" panose="02020603050405020304" pitchFamily="18" charset="0"/>
                <a:sym typeface="+mn-ea"/>
              </a:rPr>
              <a:t> chúng ta bảo vệ môi trường thiên nhiên để làm gì?</a:t>
            </a:r>
            <a:endParaRPr lang="en-US" altLang="en-US" sz="2000" b="1">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fltVal val="0"/>
                                          </p:val>
                                        </p:tav>
                                        <p:tav tm="100000">
                                          <p:val>
                                            <p:strVal val="#ppt_h"/>
                                          </p:val>
                                        </p:tav>
                                      </p:tavLst>
                                    </p:anim>
                                    <p:animEffect transition="in" filter="fade">
                                      <p:cBhvr>
                                        <p:cTn id="9" dur="500"/>
                                        <p:tgtEl>
                                          <p:spTgt spid="1536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bldLvl="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TextBox 13"/>
          <p:cNvSpPr txBox="1">
            <a:spLocks noChangeArrowheads="1"/>
          </p:cNvSpPr>
          <p:nvPr/>
        </p:nvSpPr>
        <p:spPr bwMode="auto">
          <a:xfrm>
            <a:off x="218440" y="481965"/>
            <a:ext cx="823277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defTabSz="9112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112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spcBef>
                <a:spcPct val="20000"/>
              </a:spcBef>
              <a:buFontTx/>
              <a:buNone/>
            </a:pPr>
            <a:r>
              <a:rPr lang="en-US" b="1">
                <a:latin typeface="Times New Roman" panose="02020603050405020304" pitchFamily="18" charset="0"/>
                <a:cs typeface="Times New Roman" panose="02020603050405020304" pitchFamily="18" charset="0"/>
                <a:sym typeface="+mn-ea"/>
              </a:rPr>
              <a:t>2. Thứ tự miêu tả trong bài văn </a:t>
            </a:r>
            <a:r>
              <a:rPr lang="en-GB" altLang="en-US" b="1">
                <a:latin typeface="Times New Roman" panose="02020603050405020304" pitchFamily="18" charset="0"/>
                <a:cs typeface="Times New Roman" panose="02020603050405020304" pitchFamily="18" charset="0"/>
                <a:sym typeface="+mn-ea"/>
              </a:rPr>
              <a:t>có gì giống và khác?</a:t>
            </a:r>
            <a:endParaRPr lang="en-GB" alt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mn-ea"/>
            </a:endParaRPr>
          </a:p>
        </p:txBody>
      </p:sp>
      <p:sp>
        <p:nvSpPr>
          <p:cNvPr id="3" name="Teardrop 2"/>
          <p:cNvSpPr/>
          <p:nvPr/>
        </p:nvSpPr>
        <p:spPr>
          <a:xfrm>
            <a:off x="100330" y="1896110"/>
            <a:ext cx="4192270" cy="3164205"/>
          </a:xfrm>
          <a:prstGeom prst="teardrop">
            <a:avLst/>
          </a:prstGeom>
          <a:blipFill rotWithShape="1">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4" name="Teardrop 3"/>
          <p:cNvSpPr/>
          <p:nvPr/>
        </p:nvSpPr>
        <p:spPr>
          <a:xfrm flipH="1">
            <a:off x="4566919" y="1896110"/>
            <a:ext cx="4418197" cy="3164205"/>
          </a:xfrm>
          <a:prstGeom prst="teardrop">
            <a:avLst/>
          </a:prstGeom>
          <a:blipFill rotWithShape="1">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5" name="Text Box 4"/>
          <p:cNvSpPr txBox="1"/>
          <p:nvPr/>
        </p:nvSpPr>
        <p:spPr>
          <a:xfrm>
            <a:off x="4566920" y="1395730"/>
            <a:ext cx="4418197"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sz="2400" b="1">
                <a:solidFill>
                  <a:srgbClr val="FF0000"/>
                </a:solidFill>
                <a:latin typeface="Times New Roman" panose="02020603050405020304" pitchFamily="18" charset="0"/>
                <a:cs typeface="Times New Roman" panose="02020603050405020304" pitchFamily="18" charset="0"/>
                <a:sym typeface="+mn-ea"/>
              </a:rPr>
              <a:t>Quang cảnh làng mạc ngày mùa</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513715" y="1395730"/>
            <a:ext cx="3926075"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pPr algn="l"/>
            <a:r>
              <a:rPr lang="en-US" sz="2400" b="1">
                <a:solidFill>
                  <a:srgbClr val="FF0000"/>
                </a:solidFill>
                <a:latin typeface="Times New Roman" panose="02020603050405020304" pitchFamily="18" charset="0"/>
                <a:cs typeface="Times New Roman" panose="02020603050405020304" pitchFamily="18" charset="0"/>
                <a:sym typeface="+mn-ea"/>
              </a:rPr>
              <a:t>Hoàng hôn trên sông Hương</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262120" y="685800"/>
            <a:ext cx="4418197"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sz="2400" b="1">
                <a:solidFill>
                  <a:srgbClr val="FF0000"/>
                </a:solidFill>
                <a:latin typeface="Times New Roman" panose="02020603050405020304" pitchFamily="18" charset="0"/>
                <a:cs typeface="Times New Roman" panose="02020603050405020304" pitchFamily="18" charset="0"/>
                <a:sym typeface="+mn-ea"/>
              </a:rPr>
              <a:t>Quang cảnh làng mạc ngày mùa</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208915" y="685800"/>
            <a:ext cx="3926075"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pPr algn="l"/>
            <a:r>
              <a:rPr lang="en-US" sz="2400" b="1">
                <a:solidFill>
                  <a:srgbClr val="FF0000"/>
                </a:solidFill>
                <a:latin typeface="Times New Roman" panose="02020603050405020304" pitchFamily="18" charset="0"/>
                <a:cs typeface="Times New Roman" panose="02020603050405020304" pitchFamily="18" charset="0"/>
                <a:sym typeface="+mn-ea"/>
              </a:rPr>
              <a:t>Hoàng hôn trên sông Hương</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pic>
        <p:nvPicPr>
          <p:cNvPr id="47110" name="Picture 6" descr="1-42"/>
          <p:cNvPicPr>
            <a:picLocks noChangeAspect="1"/>
          </p:cNvPicPr>
          <p:nvPr/>
        </p:nvPicPr>
        <p:blipFill>
          <a:blip r:embed="rId2"/>
          <a:stretch>
            <a:fillRect/>
          </a:stretch>
        </p:blipFill>
        <p:spPr>
          <a:xfrm>
            <a:off x="1372235" y="1147445"/>
            <a:ext cx="5909945" cy="3877945"/>
          </a:xfrm>
          <a:prstGeom prst="rect">
            <a:avLst/>
          </a:prstGeom>
          <a:noFill/>
          <a:ln w="9525">
            <a:noFill/>
          </a:ln>
        </p:spPr>
      </p:pic>
      <p:sp>
        <p:nvSpPr>
          <p:cNvPr id="100" name="Text Box 99"/>
          <p:cNvSpPr txBox="1"/>
          <p:nvPr/>
        </p:nvSpPr>
        <p:spPr>
          <a:xfrm rot="21420000">
            <a:off x="2278380" y="2764790"/>
            <a:ext cx="3521075" cy="1568450"/>
          </a:xfrm>
          <a:prstGeom prst="rect">
            <a:avLst/>
          </a:prstGeom>
          <a:noFill/>
          <a:ln w="9525">
            <a:noFill/>
          </a:ln>
        </p:spPr>
        <p:txBody>
          <a:bodyPr wrap="square">
            <a:spAutoFit/>
          </a:bodyPr>
          <a:lstStyle/>
          <a:p>
            <a:pPr indent="0"/>
            <a:r>
              <a:rPr lang="en-US" sz="2400" b="1">
                <a:latin typeface="Times New Roman" panose="02020603050405020304" pitchFamily="18" charset="0"/>
                <a:cs typeface="Times New Roman" panose="02020603050405020304" pitchFamily="18" charset="0"/>
              </a:rPr>
              <a:t>Giống: </a:t>
            </a:r>
            <a:r>
              <a:rPr lang="en-US" sz="2400" b="0">
                <a:latin typeface="Times New Roman" panose="02020603050405020304" pitchFamily="18" charset="0"/>
                <a:cs typeface="Times New Roman" panose="02020603050405020304" pitchFamily="18" charset="0"/>
              </a:rPr>
              <a:t>giới thiệu bao quát cảnh định tả </a:t>
            </a:r>
            <a:r>
              <a:rPr lang="en-US" sz="2400" b="0">
                <a:latin typeface="Wingdings" panose="05000000000000000000" charset="0"/>
                <a:cs typeface="Times New Roman" panose="02020603050405020304" pitchFamily="18" charset="0"/>
              </a:rPr>
              <a:t>à</a:t>
            </a:r>
            <a:r>
              <a:rPr lang="en-US" sz="2400" b="0">
                <a:latin typeface="Times New Roman" panose="02020603050405020304" pitchFamily="18" charset="0"/>
                <a:cs typeface="Times New Roman" panose="02020603050405020304" pitchFamily="18" charset="0"/>
              </a:rPr>
              <a:t> cụ thể từng cảnh để minh họa cho nhận xét chung.</a:t>
            </a:r>
            <a:endParaRPr lang="en-US" altLang="en-US" sz="2400" b="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47110"/>
                                        </p:tgtEl>
                                        <p:attrNameLst>
                                          <p:attrName>style.visibility</p:attrName>
                                        </p:attrNameLst>
                                      </p:cBhvr>
                                      <p:to>
                                        <p:strVal val="visible"/>
                                      </p:to>
                                    </p:set>
                                    <p:anim calcmode="lin" valueType="num">
                                      <p:cBhvr>
                                        <p:cTn id="17" dur="1000" fill="hold"/>
                                        <p:tgtEl>
                                          <p:spTgt spid="471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47110"/>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47110"/>
                                        </p:tgtEl>
                                        <p:attrNameLst>
                                          <p:attrName>ppt_y</p:attrName>
                                        </p:attrNameLst>
                                      </p:cBhvr>
                                      <p:tavLst>
                                        <p:tav tm="0">
                                          <p:val>
                                            <p:strVal val="#ppt_y"/>
                                          </p:val>
                                        </p:tav>
                                        <p:tav tm="100000">
                                          <p:val>
                                            <p:strVal val="#ppt_y"/>
                                          </p:val>
                                        </p:tav>
                                      </p:tavLst>
                                    </p:anim>
                                    <p:animEffect transition="in" filter="fade">
                                      <p:cBhvr>
                                        <p:cTn id="20" dur="1000"/>
                                        <p:tgtEl>
                                          <p:spTgt spid="471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0" grpId="0"/>
      <p:bldP spid="10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87" name="Group 15"/>
          <p:cNvGraphicFramePr>
            <a:graphicFrameLocks noGrp="1"/>
          </p:cNvGraphicFramePr>
          <p:nvPr/>
        </p:nvGraphicFramePr>
        <p:xfrm>
          <a:off x="0" y="-29210"/>
          <a:ext cx="9144000" cy="5172075"/>
        </p:xfrm>
        <a:graphic>
          <a:graphicData uri="http://schemas.openxmlformats.org/drawingml/2006/table">
            <a:tbl>
              <a:tblPr/>
              <a:tblGrid>
                <a:gridCol w="4253865">
                  <a:extLst>
                    <a:ext uri="{9D8B030D-6E8A-4147-A177-3AD203B41FA5}">
                      <a16:colId xmlns:a16="http://schemas.microsoft.com/office/drawing/2014/main" val="20000"/>
                    </a:ext>
                  </a:extLst>
                </a:gridCol>
                <a:gridCol w="4890135">
                  <a:extLst>
                    <a:ext uri="{9D8B030D-6E8A-4147-A177-3AD203B41FA5}">
                      <a16:colId xmlns:a16="http://schemas.microsoft.com/office/drawing/2014/main" val="20001"/>
                    </a:ext>
                  </a:extLst>
                </a:gridCol>
              </a:tblGrid>
              <a:tr h="1000760">
                <a:tc>
                  <a:txBody>
                    <a:bodyPr/>
                    <a:lstStyle/>
                    <a:p>
                      <a:pPr marL="0" marR="0" lvl="0" algn="ctr" defTabSz="914400" rtl="0" eaLnBrk="1" fontAlgn="base" latinLnBrk="0" hangingPunct="1">
                        <a:lnSpc>
                          <a:spcPct val="100000"/>
                        </a:lnSpc>
                        <a:buClrTx/>
                        <a:buSzTx/>
                        <a:buFontTx/>
                        <a:buNone/>
                      </a:pPr>
                      <a:r>
                        <a:rPr kumimoji="0" 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Quang cảnh làng mạc ngày mùa </a:t>
                      </a:r>
                      <a:r>
                        <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a:t>
                      </a:r>
                      <a:r>
                        <a:rPr lang="en-US" sz="1800" b="1">
                          <a:ln>
                            <a:noFill/>
                          </a:ln>
                          <a:solidFill>
                            <a:srgbClr val="FFFFFF"/>
                          </a:solidFill>
                          <a:effectLst/>
                          <a:latin typeface="Times New Roman" panose="02020603050405020304" pitchFamily="18" charset="0"/>
                          <a:cs typeface="Times New Roman" panose="02020603050405020304" pitchFamily="18" charset="0"/>
                          <a:sym typeface="+mn-ea"/>
                        </a:rPr>
                        <a:t>tả từng bộ phận của cảnh)</a:t>
                      </a:r>
                      <a:endPar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mn-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algn="ctr" defTabSz="914400" rtl="0" eaLnBrk="1" fontAlgn="base" latinLnBrk="0" hangingPunct="1">
                        <a:lnSpc>
                          <a:spcPct val="100000"/>
                        </a:lnSpc>
                        <a:buClrTx/>
                        <a:buSzTx/>
                        <a:buFontTx/>
                        <a:buNone/>
                      </a:pPr>
                      <a:r>
                        <a:rPr kumimoji="0" 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Hoàng hôn trên sông Hương</a:t>
                      </a:r>
                      <a:r>
                        <a:rPr kumimoji="0" lang="en-GB"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a:t>
                      </a:r>
                    </a:p>
                    <a:p>
                      <a:pPr marL="0" marR="0" lvl="0" algn="ctr" defTabSz="914400" rtl="0" eaLnBrk="1" fontAlgn="base" latinLnBrk="0" hangingPunct="1">
                        <a:lnSpc>
                          <a:spcPct val="100000"/>
                        </a:lnSpc>
                        <a:buClrTx/>
                        <a:buSzTx/>
                        <a:buFontTx/>
                        <a:buNone/>
                      </a:pPr>
                      <a:r>
                        <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(tả sự thay đổi của cảnh </a:t>
                      </a:r>
                      <a:r>
                        <a:rPr kumimoji="0" lang="en-GB" alt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theo thời gian)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4171315">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Giới thiệu màu sắc bao trùm làng quê là màu vàng</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Tả các màu vàng rất khác nhau của cảnh và vật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pP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Tả</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thời</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tiết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và</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con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người</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Nêu nhận xét chung về sự yên tĩnh của Huế lúc hoàng hôn</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Tả sự thay đổi màu sắc của sông Hương từ lúc bắt đầu hoàng hôn đến lúc tối hẳn</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a:t>
                      </a:r>
                      <a:r>
                        <a:rPr lang="en-GB" alt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Tả</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hoạt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động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của</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con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người</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bên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bờ</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sông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trên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mặt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sông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từ</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lúc</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ho</a:t>
                      </a:r>
                      <a:r>
                        <a:rPr lang="en-GB" alt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à</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hôn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đến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lúc</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thành</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phố</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lên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đèn</a:t>
                      </a:r>
                      <a:r>
                        <a:rPr lang="en-GB" alt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a:t>
                      </a:r>
                      <a:r>
                        <a:rPr lang="en-GB" alt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Nhận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xét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về</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sự</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thức</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dậy</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của</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Huế</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sau</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hoàng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hôn</a:t>
                      </a:r>
                      <a:r>
                        <a:rPr lang="en-GB" alt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a:t>
                      </a:r>
                      <a:endParaRPr kumimoji="0" lang="en-GB" altLang="en-US" sz="2400" b="1" i="0" u="none" strike="noStrike" cap="none" normalizeH="0" baseline="0" dirty="0" err="1">
                        <a:ln>
                          <a:noFill/>
                        </a:ln>
                        <a:solidFill>
                          <a:schemeClr val="bg2">
                            <a:lumMod val="25000"/>
                          </a:schemeClr>
                        </a:solidFill>
                        <a:effectLst/>
                        <a:latin typeface="Times New Roman" panose="02020603050405020304" pitchFamily="18" charset="0"/>
                        <a:cs typeface="Times New Roman" panose="02020603050405020304" pitchFamily="18" charset="0"/>
                        <a:sym typeface="+mn-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animEffect transition="in" filter="barn(inVertical)">
                                      <p:cBhvr>
                                        <p:cTn id="7"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2"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3"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71" y="2261159"/>
            <a:ext cx="8929901" cy="1206908"/>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8" name="MH_Other_1"/>
          <p:cNvSpPr/>
          <p:nvPr>
            <p:custDataLst>
              <p:tags r:id="rId1"/>
            </p:custDataLst>
          </p:nvPr>
        </p:nvSpPr>
        <p:spPr>
          <a:xfrm>
            <a:off x="1537335" y="3032125"/>
            <a:ext cx="1052195" cy="92265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MH_SubTitle_1"/>
          <p:cNvSpPr/>
          <p:nvPr>
            <p:custDataLst>
              <p:tags r:id="rId2"/>
            </p:custDataLst>
          </p:nvPr>
        </p:nvSpPr>
        <p:spPr>
          <a:xfrm rot="588792">
            <a:off x="1035050" y="3847465"/>
            <a:ext cx="2134870" cy="723900"/>
          </a:xfrm>
          <a:prstGeom prst="roundRect">
            <a:avLst>
              <a:gd name="adj" fmla="val 11293"/>
            </a:avLst>
          </a:prstGeom>
          <a:solidFill>
            <a:srgbClr val="7CCDA9">
              <a:alpha val="44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buClrTx/>
              <a:buSzTx/>
              <a:buFontTx/>
              <a:defRPr/>
            </a:pPr>
            <a:r>
              <a:rPr lang="en-GB" altLang="en-US" sz="2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TẢ ĐỒ VẬT</a:t>
            </a:r>
          </a:p>
        </p:txBody>
      </p:sp>
      <p:sp>
        <p:nvSpPr>
          <p:cNvPr id="10" name="MH_Other_2"/>
          <p:cNvSpPr/>
          <p:nvPr>
            <p:custDataLst>
              <p:tags r:id="rId3"/>
            </p:custDataLst>
          </p:nvPr>
        </p:nvSpPr>
        <p:spPr>
          <a:xfrm>
            <a:off x="1908272" y="2855905"/>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01</a:t>
            </a:r>
            <a:endParaRPr lang="zh-CN" altLang="en-US"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4" name="MH_Other_1"/>
          <p:cNvSpPr/>
          <p:nvPr>
            <p:custDataLst>
              <p:tags r:id="rId4"/>
            </p:custDataLst>
          </p:nvPr>
        </p:nvSpPr>
        <p:spPr>
          <a:xfrm>
            <a:off x="3971290" y="2918460"/>
            <a:ext cx="1003300" cy="74168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5" name="MH_SubTitle_1"/>
          <p:cNvSpPr/>
          <p:nvPr>
            <p:custDataLst>
              <p:tags r:id="rId5"/>
            </p:custDataLst>
          </p:nvPr>
        </p:nvSpPr>
        <p:spPr>
          <a:xfrm rot="588792">
            <a:off x="3328670" y="3544570"/>
            <a:ext cx="2134870" cy="723900"/>
          </a:xfrm>
          <a:prstGeom prst="roundRect">
            <a:avLst>
              <a:gd name="adj" fmla="val 11293"/>
            </a:avLst>
          </a:prstGeom>
          <a:solidFill>
            <a:srgbClr val="7CCDA9">
              <a:alpha val="44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buClrTx/>
              <a:buSzTx/>
              <a:buFontTx/>
              <a:defRPr/>
            </a:pPr>
            <a:r>
              <a:rPr lang="en-GB" altLang="en-US" sz="2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TẢ CÂY CỐI</a:t>
            </a:r>
          </a:p>
        </p:txBody>
      </p:sp>
      <p:sp>
        <p:nvSpPr>
          <p:cNvPr id="16" name="MH_Other_2"/>
          <p:cNvSpPr/>
          <p:nvPr>
            <p:custDataLst>
              <p:tags r:id="rId6"/>
            </p:custDataLst>
          </p:nvPr>
        </p:nvSpPr>
        <p:spPr>
          <a:xfrm>
            <a:off x="4214046" y="2742204"/>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02</a:t>
            </a:r>
            <a:endParaRPr lang="zh-CN" altLang="en-US"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7" name="MH_Other_1"/>
          <p:cNvSpPr/>
          <p:nvPr>
            <p:custDataLst>
              <p:tags r:id="rId7"/>
            </p:custDataLst>
          </p:nvPr>
        </p:nvSpPr>
        <p:spPr>
          <a:xfrm>
            <a:off x="6519545" y="2503805"/>
            <a:ext cx="1059180" cy="96520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8" name="MH_SubTitle_1"/>
          <p:cNvSpPr/>
          <p:nvPr>
            <p:custDataLst>
              <p:tags r:id="rId8"/>
            </p:custDataLst>
          </p:nvPr>
        </p:nvSpPr>
        <p:spPr>
          <a:xfrm rot="588792">
            <a:off x="5995001" y="3296995"/>
            <a:ext cx="2320305" cy="790343"/>
          </a:xfrm>
          <a:prstGeom prst="roundRect">
            <a:avLst>
              <a:gd name="adj" fmla="val 11293"/>
            </a:avLst>
          </a:prstGeom>
          <a:solidFill>
            <a:srgbClr val="7CCDA9">
              <a:alpha val="45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scene3d>
              <a:camera prst="orthographicFront"/>
              <a:lightRig rig="soft" dir="t">
                <a:rot lat="0" lon="0" rev="15600000"/>
              </a:lightRig>
            </a:scene3d>
            <a:sp3d extrusionH="57150" prstMaterial="softEdge">
              <a:bevelT w="25400" h="38100"/>
            </a:sp3d>
          </a:bodyPr>
          <a:lstStyle/>
          <a:p>
            <a:pPr algn="ctr">
              <a:defRPr/>
            </a:pPr>
            <a:r>
              <a:rPr lang="en-GB" altLang="en-US" sz="2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TẢ CON VẬT</a:t>
            </a:r>
          </a:p>
        </p:txBody>
      </p:sp>
      <p:sp>
        <p:nvSpPr>
          <p:cNvPr id="19" name="MH_Other_2"/>
          <p:cNvSpPr/>
          <p:nvPr>
            <p:custDataLst>
              <p:tags r:id="rId9"/>
            </p:custDataLst>
          </p:nvPr>
        </p:nvSpPr>
        <p:spPr>
          <a:xfrm>
            <a:off x="6773819" y="2327294"/>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03</a:t>
            </a:r>
            <a:endParaRPr lang="zh-CN" altLang="en-US"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p:cNvPicPr>
            <a:picLocks noChangeAspect="1"/>
          </p:cNvPicPr>
          <p:nvPr/>
        </p:nvPicPr>
        <p:blipFill>
          <a:blip r:embed="rId15"/>
          <a:stretch>
            <a:fillRect/>
          </a:stretch>
        </p:blipFill>
        <p:spPr>
          <a:xfrm>
            <a:off x="1068070" y="223520"/>
            <a:ext cx="7493635" cy="2466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17" presetClass="entr" presetSubtype="1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Effect transition="in" filter="fade">
                                      <p:cBhvr>
                                        <p:cTn id="30" dur="1000"/>
                                        <p:tgtEl>
                                          <p:spTgt spid="1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17"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Effect transition="in" filter="fade">
                                      <p:cBhvr>
                                        <p:cTn id="44" dur="1000"/>
                                        <p:tgtEl>
                                          <p:spTgt spid="19"/>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childTnLst>
                          </p:cTn>
                        </p:par>
                        <p:par>
                          <p:cTn id="49" fill="hold">
                            <p:stCondLst>
                              <p:cond delay="1500"/>
                            </p:stCondLst>
                            <p:childTnLst>
                              <p:par>
                                <p:cTn id="50" presetID="17"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750" fill="hold"/>
                                        <p:tgtEl>
                                          <p:spTgt spid="18"/>
                                        </p:tgtEl>
                                        <p:attrNameLst>
                                          <p:attrName>ppt_w</p:attrName>
                                        </p:attrNameLst>
                                      </p:cBhvr>
                                      <p:tavLst>
                                        <p:tav tm="0">
                                          <p:val>
                                            <p:fltVal val="0"/>
                                          </p:val>
                                        </p:tav>
                                        <p:tav tm="100000">
                                          <p:val>
                                            <p:strVal val="#ppt_w"/>
                                          </p:val>
                                        </p:tav>
                                      </p:tavLst>
                                    </p:anim>
                                    <p:anim calcmode="lin" valueType="num">
                                      <p:cBhvr>
                                        <p:cTn id="53" dur="75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1" bldLvl="0" animBg="1"/>
      <p:bldP spid="10"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92" name="Elbow Connector 15"/>
          <p:cNvCxnSpPr>
            <a:cxnSpLocks noChangeShapeType="1"/>
          </p:cNvCxnSpPr>
          <p:nvPr/>
        </p:nvCxnSpPr>
        <p:spPr bwMode="auto">
          <a:xfrm flipV="1">
            <a:off x="2146697" y="1239441"/>
            <a:ext cx="785813" cy="603647"/>
          </a:xfrm>
          <a:prstGeom prst="bentConnector3">
            <a:avLst>
              <a:gd name="adj1" fmla="val 272"/>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3" name="Elbow Connector 16"/>
          <p:cNvCxnSpPr>
            <a:cxnSpLocks noChangeShapeType="1"/>
          </p:cNvCxnSpPr>
          <p:nvPr/>
        </p:nvCxnSpPr>
        <p:spPr bwMode="auto">
          <a:xfrm>
            <a:off x="2132092" y="3738563"/>
            <a:ext cx="785813" cy="603647"/>
          </a:xfrm>
          <a:prstGeom prst="bentConnector3">
            <a:avLst>
              <a:gd name="adj1" fmla="val -931"/>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4" name="Straight Connector 17"/>
          <p:cNvCxnSpPr>
            <a:cxnSpLocks noChangeShapeType="1"/>
          </p:cNvCxnSpPr>
          <p:nvPr/>
        </p:nvCxnSpPr>
        <p:spPr bwMode="auto">
          <a:xfrm>
            <a:off x="2132092" y="2815829"/>
            <a:ext cx="679847" cy="1190"/>
          </a:xfrm>
          <a:prstGeom prst="line">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grpSp>
        <p:nvGrpSpPr>
          <p:cNvPr id="3" name="组合 2"/>
          <p:cNvGrpSpPr/>
          <p:nvPr/>
        </p:nvGrpSpPr>
        <p:grpSpPr>
          <a:xfrm>
            <a:off x="3005455" y="610870"/>
            <a:ext cx="5758180" cy="1267460"/>
            <a:chOff x="3551635" y="1658541"/>
            <a:chExt cx="1472803" cy="609600"/>
          </a:xfrm>
        </p:grpSpPr>
        <p:sp>
          <p:nvSpPr>
            <p:cNvPr id="28" name="Rounded Rectangle 5"/>
            <p:cNvSpPr/>
            <p:nvPr/>
          </p:nvSpPr>
          <p:spPr>
            <a:xfrm>
              <a:off x="3551635" y="1658541"/>
              <a:ext cx="1472803" cy="609600"/>
            </a:xfrm>
            <a:prstGeom prst="roundRect">
              <a:avLst>
                <a:gd name="adj" fmla="val 10132"/>
              </a:avLst>
            </a:prstGeom>
            <a:solidFill>
              <a:srgbClr val="FCCB00"/>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 name="TextBox 13"/>
            <p:cNvSpPr txBox="1"/>
            <p:nvPr/>
          </p:nvSpPr>
          <p:spPr>
            <a:xfrm>
              <a:off x="3630217" y="1784748"/>
              <a:ext cx="1315640" cy="177444"/>
            </a:xfrm>
            <a:prstGeom prst="rect">
              <a:avLst/>
            </a:prstGeom>
            <a:noFill/>
          </p:spPr>
          <p:txBody>
            <a:bodyPr lIns="0" tIns="0" rIns="0" bIns="0">
              <a:spAutoFit/>
            </a:bodyPr>
            <a:lstStyle/>
            <a:p>
              <a:pPr defTabSz="684530">
                <a:spcBef>
                  <a:spcPct val="20000"/>
                </a:spcBef>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1. MỞ BÀI</a:t>
              </a:r>
            </a:p>
          </p:txBody>
        </p:sp>
        <p:sp>
          <p:nvSpPr>
            <p:cNvPr id="31" name="TextBox 13"/>
            <p:cNvSpPr txBox="1"/>
            <p:nvPr/>
          </p:nvSpPr>
          <p:spPr>
            <a:xfrm>
              <a:off x="3632597" y="1945482"/>
              <a:ext cx="1313259" cy="207069"/>
            </a:xfrm>
            <a:prstGeom prst="rect">
              <a:avLst/>
            </a:prstGeom>
            <a:noFill/>
          </p:spPr>
          <p:txBody>
            <a:bodyPr lIns="0" tIns="0" rIns="0" bIns="0">
              <a:spAutoFit/>
            </a:bodyPr>
            <a:lstStyle/>
            <a:p>
              <a:pPr defTabSz="684530">
                <a:spcBef>
                  <a:spcPct val="20000"/>
                </a:spcBef>
                <a:defRPr/>
              </a:pP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Giới thiệu bao quát cảnh sẽ tả</a:t>
              </a:r>
            </a:p>
          </p:txBody>
        </p:sp>
      </p:grpSp>
      <p:grpSp>
        <p:nvGrpSpPr>
          <p:cNvPr id="4" name="组合 3"/>
          <p:cNvGrpSpPr/>
          <p:nvPr/>
        </p:nvGrpSpPr>
        <p:grpSpPr>
          <a:xfrm>
            <a:off x="3005455" y="2051685"/>
            <a:ext cx="5758180" cy="1432560"/>
            <a:chOff x="3551635" y="2409825"/>
            <a:chExt cx="1472803" cy="608410"/>
          </a:xfrm>
        </p:grpSpPr>
        <p:sp>
          <p:nvSpPr>
            <p:cNvPr id="27" name="Rounded Rectangle 8"/>
            <p:cNvSpPr/>
            <p:nvPr/>
          </p:nvSpPr>
          <p:spPr>
            <a:xfrm>
              <a:off x="3551635" y="2409825"/>
              <a:ext cx="1472803" cy="608410"/>
            </a:xfrm>
            <a:prstGeom prst="roundRect">
              <a:avLst>
                <a:gd name="adj" fmla="val 10132"/>
              </a:avLst>
            </a:prstGeom>
            <a:solidFill>
              <a:srgbClr val="6BD2D5"/>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2" name="TextBox 13"/>
            <p:cNvSpPr txBox="1"/>
            <p:nvPr/>
          </p:nvSpPr>
          <p:spPr>
            <a:xfrm>
              <a:off x="3630217" y="2454236"/>
              <a:ext cx="1315640" cy="156687"/>
            </a:xfrm>
            <a:prstGeom prst="rect">
              <a:avLst/>
            </a:prstGeom>
            <a:no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2. THÂN BÀI</a:t>
              </a:r>
            </a:p>
          </p:txBody>
        </p:sp>
        <p:sp>
          <p:nvSpPr>
            <p:cNvPr id="33" name="TextBox 13"/>
            <p:cNvSpPr txBox="1"/>
            <p:nvPr/>
          </p:nvSpPr>
          <p:spPr>
            <a:xfrm>
              <a:off x="3639492" y="2624494"/>
              <a:ext cx="1263447" cy="365963"/>
            </a:xfrm>
            <a:prstGeom prst="rect">
              <a:avLst/>
            </a:prstGeom>
            <a:noFill/>
          </p:spPr>
          <p:txBody>
            <a:bodyPr wrap="square" lIns="0" tIns="0" rIns="0" bIns="0">
              <a:spAutoFit/>
            </a:bodyPr>
            <a:lstStyle/>
            <a:p>
              <a:pPr lvl="0" algn="l" defTabSz="684530">
                <a:spcBef>
                  <a:spcPct val="20000"/>
                </a:spcBef>
                <a:buClrTx/>
                <a:buSzTx/>
                <a:buFontTx/>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ea"/>
                </a:rPr>
                <a:t>Tả từng phần của cảnh hoặc sự thay đổi của cảnh theo thời gian</a:t>
              </a:r>
            </a:p>
          </p:txBody>
        </p:sp>
      </p:grpSp>
      <p:grpSp>
        <p:nvGrpSpPr>
          <p:cNvPr id="5" name="组合 4"/>
          <p:cNvGrpSpPr/>
          <p:nvPr/>
        </p:nvGrpSpPr>
        <p:grpSpPr>
          <a:xfrm>
            <a:off x="3005453" y="3626480"/>
            <a:ext cx="5770964" cy="1267459"/>
            <a:chOff x="3551635" y="3159919"/>
            <a:chExt cx="1476073" cy="609600"/>
          </a:xfrm>
          <a:solidFill>
            <a:schemeClr val="accent2">
              <a:lumMod val="60000"/>
              <a:lumOff val="40000"/>
            </a:schemeClr>
          </a:solidFill>
        </p:grpSpPr>
        <p:sp>
          <p:nvSpPr>
            <p:cNvPr id="29" name="Rounded Rectangle 11"/>
            <p:cNvSpPr/>
            <p:nvPr/>
          </p:nvSpPr>
          <p:spPr>
            <a:xfrm>
              <a:off x="3551635" y="3159919"/>
              <a:ext cx="1472803" cy="609600"/>
            </a:xfrm>
            <a:prstGeom prst="roundRect">
              <a:avLst>
                <a:gd name="adj" fmla="val 10132"/>
              </a:avLst>
            </a:prstGeom>
            <a:grp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4" name="TextBox 13"/>
            <p:cNvSpPr txBox="1"/>
            <p:nvPr/>
          </p:nvSpPr>
          <p:spPr>
            <a:xfrm>
              <a:off x="3613396" y="3205413"/>
              <a:ext cx="1315640" cy="177444"/>
            </a:xfrm>
            <a:prstGeom prst="rect">
              <a:avLst/>
            </a:prstGeom>
            <a:grp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3. KẾT BÀI</a:t>
              </a:r>
            </a:p>
          </p:txBody>
        </p:sp>
        <p:sp>
          <p:nvSpPr>
            <p:cNvPr id="35" name="TextBox 13"/>
            <p:cNvSpPr txBox="1"/>
            <p:nvPr/>
          </p:nvSpPr>
          <p:spPr>
            <a:xfrm>
              <a:off x="3613396" y="3348650"/>
              <a:ext cx="1414312" cy="414480"/>
            </a:xfrm>
            <a:prstGeom prst="rect">
              <a:avLst/>
            </a:prstGeom>
            <a:grpFill/>
          </p:spPr>
          <p:txBody>
            <a:bodyPr wrap="square" lIns="0" tIns="0" rIns="0" bIns="0">
              <a:spAutoFit/>
            </a:bodyPr>
            <a:lstStyle/>
            <a:p>
              <a:pPr algn="l" defTabSz="684530" fontAlgn="auto">
                <a:spcBef>
                  <a:spcPct val="20000"/>
                </a:spcBef>
                <a:buClrTx/>
                <a:buSzTx/>
                <a:buFontTx/>
                <a:buNone/>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ea"/>
                </a:rPr>
                <a:t>Nêu nhận xét hoặc cảm nghĩ của người viết</a:t>
              </a:r>
              <a:endPar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sp>
        <p:nvSpPr>
          <p:cNvPr id="7" name="MH_SubTitle_1"/>
          <p:cNvSpPr/>
          <p:nvPr>
            <p:custDataLst>
              <p:tags r:id="rId1"/>
            </p:custDataLst>
          </p:nvPr>
        </p:nvSpPr>
        <p:spPr>
          <a:xfrm>
            <a:off x="81915" y="1575435"/>
            <a:ext cx="2237105" cy="230124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CẤU TẠO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BÀI VĂN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TẢ CẢNH</a:t>
            </a:r>
          </a:p>
        </p:txBody>
      </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par>
                                <p:cTn id="13" presetID="22" presetClass="entr" presetSubtype="8"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ipe(left)">
                                      <p:cBhvr>
                                        <p:cTn id="15" dur="500"/>
                                        <p:tgtEl>
                                          <p:spTgt spid="16393"/>
                                        </p:tgtEl>
                                      </p:cBhvr>
                                    </p:animEffect>
                                  </p:childTnLst>
                                </p:cTn>
                              </p:par>
                              <p:par>
                                <p:cTn id="16" presetID="22" presetClass="entr" presetSubtype="8" fill="hold" nodeType="with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wipe(left)">
                                      <p:cBhvr>
                                        <p:cTn id="18" dur="500"/>
                                        <p:tgtEl>
                                          <p:spTgt spid="1639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9" descr="1-37"/>
          <p:cNvPicPr>
            <a:picLocks noChangeAspect="1"/>
          </p:cNvPicPr>
          <p:nvPr/>
        </p:nvPicPr>
        <p:blipFill>
          <a:blip r:embed="rId2"/>
          <a:stretch>
            <a:fillRect/>
          </a:stretch>
        </p:blipFill>
        <p:spPr>
          <a:xfrm>
            <a:off x="211455" y="1904365"/>
            <a:ext cx="2893060" cy="3239135"/>
          </a:xfrm>
          <a:prstGeom prst="rect">
            <a:avLst/>
          </a:prstGeom>
          <a:noFill/>
          <a:ln w="9525">
            <a:noFill/>
          </a:ln>
        </p:spPr>
      </p:pic>
      <p:sp>
        <p:nvSpPr>
          <p:cNvPr id="4" name="Cloud Callout 3"/>
          <p:cNvSpPr/>
          <p:nvPr/>
        </p:nvSpPr>
        <p:spPr>
          <a:xfrm>
            <a:off x="3439795" y="1123950"/>
            <a:ext cx="5373370" cy="2782570"/>
          </a:xfrm>
          <a:prstGeom prst="cloudCallout">
            <a:avLst>
              <a:gd name="adj1" fmla="val -53615"/>
              <a:gd name="adj2" fmla="val 40242"/>
            </a:avLst>
          </a:prstGeom>
          <a:solidFill>
            <a:srgbClr val="68B44F"/>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tLang="en-US" sz="54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06925" y="1634490"/>
            <a:ext cx="3038475" cy="1762125"/>
          </a:xfrm>
          <a:prstGeom prst="rect">
            <a:avLst/>
          </a:prstGeom>
        </p:spPr>
      </p:pic>
      <p:sp>
        <p:nvSpPr>
          <p:cNvPr id="25609" name="TextBox 13"/>
          <p:cNvSpPr txBox="1">
            <a:spLocks noChangeArrowheads="1"/>
          </p:cNvSpPr>
          <p:nvPr/>
        </p:nvSpPr>
        <p:spPr bwMode="auto">
          <a:xfrm>
            <a:off x="218440" y="481965"/>
            <a:ext cx="8232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defTabSz="9112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112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spcBef>
                <a:spcPct val="20000"/>
              </a:spcBef>
              <a:buFontTx/>
              <a:buNone/>
            </a:pPr>
            <a:r>
              <a:rPr lang="en-GB" altLang="en-US" sz="3600" b="1">
                <a:solidFill>
                  <a:srgbClr val="FF0000"/>
                </a:solidFill>
                <a:latin typeface="Times New Roman" panose="02020603050405020304" pitchFamily="18" charset="0"/>
                <a:cs typeface="Times New Roman" panose="02020603050405020304" pitchFamily="18" charset="0"/>
                <a:sym typeface="+mn-ea"/>
              </a:rPr>
              <a:t>Nhận xét cấu tạo</a:t>
            </a:r>
            <a:r>
              <a:rPr lang="en-US" sz="3600" b="1">
                <a:solidFill>
                  <a:srgbClr val="FF0000"/>
                </a:solidFill>
                <a:latin typeface="Times New Roman" panose="02020603050405020304" pitchFamily="18" charset="0"/>
                <a:cs typeface="Times New Roman" panose="02020603050405020304" pitchFamily="18" charset="0"/>
                <a:sym typeface="+mn-ea"/>
              </a:rPr>
              <a:t> bài văn</a:t>
            </a:r>
            <a:r>
              <a:rPr lang="en-GB" altLang="en-US" sz="3600" b="1">
                <a:solidFill>
                  <a:srgbClr val="FF0000"/>
                </a:solidFill>
                <a:latin typeface="Times New Roman" panose="02020603050405020304" pitchFamily="18" charset="0"/>
                <a:cs typeface="Times New Roman" panose="02020603050405020304" pitchFamily="18" charset="0"/>
                <a:sym typeface="+mn-ea"/>
              </a:rPr>
              <a:t>:</a:t>
            </a:r>
            <a:r>
              <a:rPr lang="en-US" sz="3600" b="1">
                <a:solidFill>
                  <a:srgbClr val="FF0000"/>
                </a:solidFill>
                <a:latin typeface="Times New Roman" panose="02020603050405020304" pitchFamily="18" charset="0"/>
                <a:cs typeface="Times New Roman" panose="02020603050405020304" pitchFamily="18" charset="0"/>
                <a:sym typeface="+mn-ea"/>
              </a:rPr>
              <a:t> </a:t>
            </a:r>
            <a:endParaRPr lang="en-GB" altLang="en-US" sz="36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6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376261" y="1136015"/>
            <a:ext cx="4528820" cy="2306955"/>
          </a:xfrm>
          <a:prstGeom prst="rect">
            <a:avLst/>
          </a:prstGeom>
          <a:noFill/>
          <a:ln w="9525">
            <a:noFill/>
          </a:ln>
        </p:spPr>
        <p:txBody>
          <a:bodyPr wrap="square">
            <a:spAutoFit/>
          </a:bodyPr>
          <a:lstStyle/>
          <a:p>
            <a:pPr indent="0" algn="ctr"/>
            <a:r>
              <a:rPr lang="en-GB" altLang="en-US" sz="4800" b="1">
                <a:solidFill>
                  <a:srgbClr val="0070C0"/>
                </a:solidFill>
                <a:latin typeface="Times New Roman" panose="02020603050405020304" pitchFamily="18" charset="0"/>
                <a:cs typeface="Times New Roman" panose="02020603050405020304" pitchFamily="18" charset="0"/>
              </a:rPr>
              <a:t>1. </a:t>
            </a:r>
            <a:r>
              <a:rPr lang="en-US" sz="4800" b="1">
                <a:solidFill>
                  <a:srgbClr val="0070C0"/>
                </a:solidFill>
                <a:latin typeface="Times New Roman" panose="02020603050405020304" pitchFamily="18" charset="0"/>
                <a:cs typeface="Times New Roman" panose="02020603050405020304" pitchFamily="18" charset="0"/>
              </a:rPr>
              <a:t>Mở bài:</a:t>
            </a:r>
            <a:r>
              <a:rPr lang="en-US" sz="4800" b="0">
                <a:solidFill>
                  <a:srgbClr val="0070C0"/>
                </a:solidFill>
                <a:latin typeface="Times New Roman" panose="02020603050405020304" pitchFamily="18" charset="0"/>
                <a:cs typeface="Times New Roman" panose="02020603050405020304" pitchFamily="18" charset="0"/>
              </a:rPr>
              <a:t> </a:t>
            </a:r>
          </a:p>
          <a:p>
            <a:pPr indent="0" algn="ctr"/>
            <a:r>
              <a:rPr lang="en-GB" altLang="en-US" sz="4800" b="0">
                <a:latin typeface="Times New Roman" panose="02020603050405020304" pitchFamily="18" charset="0"/>
                <a:cs typeface="Times New Roman" panose="02020603050405020304" pitchFamily="18" charset="0"/>
              </a:rPr>
              <a:t>N</a:t>
            </a:r>
            <a:r>
              <a:rPr lang="en-US" sz="4800" b="0">
                <a:latin typeface="Times New Roman" panose="02020603050405020304" pitchFamily="18" charset="0"/>
                <a:cs typeface="Times New Roman" panose="02020603050405020304" pitchFamily="18" charset="0"/>
              </a:rPr>
              <a:t>hận xét chung </a:t>
            </a:r>
          </a:p>
          <a:p>
            <a:pPr indent="0" algn="ctr"/>
            <a:r>
              <a:rPr lang="en-US" sz="4800" b="0">
                <a:latin typeface="Times New Roman" panose="02020603050405020304" pitchFamily="18" charset="0"/>
                <a:cs typeface="Times New Roman" panose="02020603050405020304" pitchFamily="18" charset="0"/>
              </a:rPr>
              <a:t>về nắng trưa</a:t>
            </a:r>
            <a:endParaRPr lang="en-US" altLang="en-US" sz="4800" b="0">
              <a:latin typeface="Times New Roman" panose="02020603050405020304" pitchFamily="18" charset="0"/>
              <a:cs typeface="Times New Roman" panose="02020603050405020304" pitchFamily="18" charset="0"/>
            </a:endParaRPr>
          </a:p>
        </p:txBody>
      </p:sp>
      <p:pic>
        <p:nvPicPr>
          <p:cNvPr id="49157" name="Picture 5" descr="1-53"/>
          <p:cNvPicPr>
            <a:picLocks noChangeAspect="1"/>
          </p:cNvPicPr>
          <p:nvPr/>
        </p:nvPicPr>
        <p:blipFill>
          <a:blip r:embed="rId2"/>
          <a:stretch>
            <a:fillRect/>
          </a:stretch>
        </p:blipFill>
        <p:spPr>
          <a:xfrm>
            <a:off x="-291465" y="1136015"/>
            <a:ext cx="4375150" cy="4007485"/>
          </a:xfrm>
          <a:prstGeom prst="rect">
            <a:avLst/>
          </a:prstGeom>
          <a:noFill/>
          <a:ln w="9525">
            <a:noFill/>
          </a:ln>
        </p:spPr>
      </p:pic>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anim calcmode="lin" valueType="num">
                                      <p:cBhvr>
                                        <p:cTn id="8" dur="1000" fill="hold"/>
                                        <p:tgtEl>
                                          <p:spTgt spid="49157"/>
                                        </p:tgtEl>
                                        <p:attrNameLst>
                                          <p:attrName>ppt_x</p:attrName>
                                        </p:attrNameLst>
                                      </p:cBhvr>
                                      <p:tavLst>
                                        <p:tav tm="0">
                                          <p:val>
                                            <p:strVal val="#ppt_x"/>
                                          </p:val>
                                        </p:tav>
                                        <p:tav tm="100000">
                                          <p:val>
                                            <p:strVal val="#ppt_x"/>
                                          </p:val>
                                        </p:tav>
                                      </p:tavLst>
                                    </p:anim>
                                    <p:anim calcmode="lin" valueType="num">
                                      <p:cBhvr>
                                        <p:cTn id="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animEffect transition="in" filter="fade">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6515" y="1224915"/>
            <a:ext cx="4485005" cy="166878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8202" name="文本框 17"/>
          <p:cNvSpPr txBox="1">
            <a:spLocks noChangeArrowheads="1"/>
          </p:cNvSpPr>
          <p:nvPr/>
        </p:nvSpPr>
        <p:spPr bwMode="auto">
          <a:xfrm>
            <a:off x="279400" y="122491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ĐOẠN 1</a:t>
            </a:r>
          </a:p>
        </p:txBody>
      </p:sp>
      <p:cxnSp>
        <p:nvCxnSpPr>
          <p:cNvPr id="20" name="直接连接符 19"/>
          <p:cNvCxnSpPr/>
          <p:nvPr/>
        </p:nvCxnSpPr>
        <p:spPr>
          <a:xfrm>
            <a:off x="345440" y="166687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515" y="3000374"/>
            <a:ext cx="4486275" cy="1826007"/>
          </a:xfrm>
          <a:prstGeom prst="rect">
            <a:avLst/>
          </a:prstGeom>
          <a:solidFill>
            <a:srgbClr val="B7E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3" name="矩形 16"/>
          <p:cNvSpPr/>
          <p:nvPr/>
        </p:nvSpPr>
        <p:spPr>
          <a:xfrm>
            <a:off x="4629785" y="1224915"/>
            <a:ext cx="4485005" cy="16687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4" name="矩形 21"/>
          <p:cNvSpPr/>
          <p:nvPr/>
        </p:nvSpPr>
        <p:spPr>
          <a:xfrm>
            <a:off x="4629785" y="3000374"/>
            <a:ext cx="4486275" cy="18260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6" name="文本框 17"/>
          <p:cNvSpPr txBox="1">
            <a:spLocks noChangeArrowheads="1"/>
          </p:cNvSpPr>
          <p:nvPr/>
        </p:nvSpPr>
        <p:spPr bwMode="auto">
          <a:xfrm>
            <a:off x="278130" y="298132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ĐOẠN 2</a:t>
            </a:r>
          </a:p>
        </p:txBody>
      </p:sp>
      <p:cxnSp>
        <p:nvCxnSpPr>
          <p:cNvPr id="7" name="直接连接符 19"/>
          <p:cNvCxnSpPr/>
          <p:nvPr/>
        </p:nvCxnSpPr>
        <p:spPr>
          <a:xfrm>
            <a:off x="344170" y="342328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Box 7"/>
          <p:cNvSpPr txBox="1"/>
          <p:nvPr/>
        </p:nvSpPr>
        <p:spPr>
          <a:xfrm>
            <a:off x="-15876" y="3542131"/>
            <a:ext cx="4629785" cy="1200329"/>
          </a:xfrm>
          <a:prstGeom prst="rect">
            <a:avLst/>
          </a:prstGeom>
          <a:noFill/>
        </p:spPr>
        <p:txBody>
          <a:bodyPr wrap="square" rtlCol="0">
            <a:spAutoFit/>
          </a:bodyPr>
          <a:lstStyle/>
          <a:p>
            <a:pPr algn="ctr">
              <a:lnSpc>
                <a:spcPct val="90000"/>
              </a:lnSpc>
              <a:defRPr/>
            </a:pPr>
            <a:r>
              <a:rPr sz="2000" b="1">
                <a:latin typeface="Times New Roman" panose="02020603050405020304" pitchFamily="18" charset="0"/>
                <a:cs typeface="Times New Roman" panose="02020603050405020304" pitchFamily="18" charset="0"/>
                <a:sym typeface="+mn-ea"/>
              </a:rPr>
              <a:t>(</a:t>
            </a:r>
            <a:r>
              <a:rPr lang="en-GB" sz="2000" b="1">
                <a:latin typeface="Times New Roman" panose="02020603050405020304" pitchFamily="18" charset="0"/>
                <a:cs typeface="Times New Roman" panose="02020603050405020304" pitchFamily="18" charset="0"/>
                <a:sym typeface="+mn-ea"/>
              </a:rPr>
              <a:t>T</a:t>
            </a:r>
            <a:r>
              <a:rPr sz="2000" b="1">
                <a:latin typeface="Times New Roman" panose="02020603050405020304" pitchFamily="18" charset="0"/>
                <a:cs typeface="Times New Roman" panose="02020603050405020304" pitchFamily="18" charset="0"/>
                <a:sym typeface="+mn-ea"/>
              </a:rPr>
              <a:t>ừ Tiếng gì xa vắng… hai mi mắt khép lại)</a:t>
            </a:r>
          </a:p>
          <a:p>
            <a:pPr algn="ctr">
              <a:lnSpc>
                <a:spcPct val="90000"/>
              </a:lnSpc>
              <a:defRPr/>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a:t>
            </a:r>
            <a:r>
              <a:rPr sz="2000" b="1" i="1">
                <a:latin typeface="Times New Roman" panose="02020603050405020304" pitchFamily="18" charset="0"/>
                <a:cs typeface="Times New Roman" panose="02020603050405020304" pitchFamily="18" charset="0"/>
                <a:sym typeface="+mn-ea"/>
              </a:rPr>
              <a:t>Tiếng võng, tiếng hát ru em </a:t>
            </a:r>
          </a:p>
          <a:p>
            <a:pPr algn="ctr">
              <a:lnSpc>
                <a:spcPct val="90000"/>
              </a:lnSpc>
              <a:defRPr/>
            </a:pPr>
            <a:r>
              <a:rPr sz="2000" b="1" i="1">
                <a:latin typeface="Times New Roman" panose="02020603050405020304" pitchFamily="18" charset="0"/>
                <a:cs typeface="Times New Roman" panose="02020603050405020304" pitchFamily="18" charset="0"/>
                <a:sym typeface="+mn-ea"/>
              </a:rPr>
              <a:t>trong nắng trưa.</a:t>
            </a:r>
          </a:p>
        </p:txBody>
      </p:sp>
      <p:sp>
        <p:nvSpPr>
          <p:cNvPr id="9" name="文本框 17"/>
          <p:cNvSpPr txBox="1">
            <a:spLocks noChangeArrowheads="1"/>
          </p:cNvSpPr>
          <p:nvPr/>
        </p:nvSpPr>
        <p:spPr bwMode="auto">
          <a:xfrm>
            <a:off x="4852670" y="298132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ĐOẠN 4</a:t>
            </a:r>
          </a:p>
        </p:txBody>
      </p:sp>
      <p:cxnSp>
        <p:nvCxnSpPr>
          <p:cNvPr id="10" name="直接连接符 19"/>
          <p:cNvCxnSpPr/>
          <p:nvPr/>
        </p:nvCxnSpPr>
        <p:spPr>
          <a:xfrm>
            <a:off x="4918710" y="342328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4715510" y="3686175"/>
            <a:ext cx="4315460" cy="645160"/>
          </a:xfrm>
          <a:prstGeom prst="rect">
            <a:avLst/>
          </a:prstGeom>
          <a:noFill/>
        </p:spPr>
        <p:txBody>
          <a:bodyPr wrap="square" rtlCol="0">
            <a:spAutoFit/>
          </a:bodyPr>
          <a:lstStyle/>
          <a:p>
            <a:pPr algn="ctr">
              <a:lnSpc>
                <a:spcPct val="90000"/>
              </a:lnSpc>
            </a:pPr>
            <a:r>
              <a:rPr lang="en-US" sz="2000" b="1" dirty="0">
                <a:solidFill>
                  <a:srgbClr val="0000CC"/>
                </a:solidFill>
                <a:latin typeface="Times New Roman" panose="02020603050405020304" pitchFamily="18" charset="0"/>
                <a:cs typeface="Times New Roman" panose="02020603050405020304" pitchFamily="18" charset="0"/>
                <a:sym typeface="+mn-ea"/>
              </a:rPr>
              <a:t> </a:t>
            </a:r>
            <a:r>
              <a:rPr lang="en-US" sz="2000" b="1" dirty="0">
                <a:latin typeface="Times New Roman" panose="02020603050405020304" pitchFamily="18" charset="0"/>
                <a:cs typeface="Times New Roman" panose="02020603050405020304" pitchFamily="18" charset="0"/>
                <a:sym typeface="+mn-ea"/>
              </a:rPr>
              <a:t>(</a:t>
            </a:r>
            <a:r>
              <a:rPr lang="en-GB" altLang="en-US" sz="2000" b="1" dirty="0">
                <a:latin typeface="Times New Roman" panose="02020603050405020304" pitchFamily="18" charset="0"/>
                <a:cs typeface="Times New Roman" panose="02020603050405020304" pitchFamily="18" charset="0"/>
                <a:sym typeface="+mn-ea"/>
              </a:rPr>
              <a:t>T</a:t>
            </a:r>
            <a:r>
              <a:rPr lang="en-US" sz="2000" b="1" dirty="0" err="1">
                <a:latin typeface="Times New Roman" panose="02020603050405020304" pitchFamily="18" charset="0"/>
                <a:cs typeface="Times New Roman" panose="02020603050405020304" pitchFamily="18" charset="0"/>
                <a:sym typeface="+mn-ea"/>
              </a:rPr>
              <a:t>ừ</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Ấy</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thế</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mà</a:t>
            </a:r>
            <a:r>
              <a:rPr lang="en-US" sz="2000" b="1" dirty="0">
                <a:latin typeface="Times New Roman" panose="02020603050405020304" pitchFamily="18" charset="0"/>
                <a:cs typeface="Times New Roman" panose="02020603050405020304" pitchFamily="18" charset="0"/>
                <a:sym typeface="+mn-ea"/>
              </a:rPr>
              <a:t>…</a:t>
            </a:r>
            <a:r>
              <a:rPr lang="en-US" sz="2000" b="1" dirty="0" err="1">
                <a:latin typeface="Times New Roman" panose="02020603050405020304" pitchFamily="18" charset="0"/>
                <a:cs typeface="Times New Roman" panose="02020603050405020304" pitchFamily="18" charset="0"/>
                <a:sym typeface="+mn-ea"/>
              </a:rPr>
              <a:t>chưa</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xong</a:t>
            </a:r>
            <a:r>
              <a:rPr lang="en-US" sz="2000" b="1" dirty="0">
                <a:latin typeface="Times New Roman" panose="02020603050405020304" pitchFamily="18" charset="0"/>
                <a:cs typeface="Times New Roman" panose="02020603050405020304" pitchFamily="18" charset="0"/>
                <a:sym typeface="+mn-ea"/>
              </a:rPr>
              <a:t>)</a:t>
            </a:r>
            <a:endParaRPr lang="en-US" sz="2000" b="1" i="1" dirty="0">
              <a:latin typeface="Times New Roman" panose="02020603050405020304" pitchFamily="18" charset="0"/>
              <a:cs typeface="Times New Roman" panose="02020603050405020304" pitchFamily="18" charset="0"/>
              <a:sym typeface="+mn-ea"/>
            </a:endParaRPr>
          </a:p>
          <a:p>
            <a:pPr algn="ctr">
              <a:lnSpc>
                <a:spcPct val="90000"/>
              </a:lnSpc>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H</a:t>
            </a:r>
            <a:r>
              <a:rPr lang="en-US" sz="2000" b="1" i="1" dirty="0" err="1">
                <a:latin typeface="Times New Roman" panose="02020603050405020304" pitchFamily="18" charset="0"/>
                <a:cs typeface="Times New Roman" panose="02020603050405020304" pitchFamily="18" charset="0"/>
                <a:sym typeface="+mn-ea"/>
              </a:rPr>
              <a:t>ình</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ảnh</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mẹ</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trong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nắng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trưa</a:t>
            </a: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12" name="文本框 17"/>
          <p:cNvSpPr txBox="1">
            <a:spLocks noChangeArrowheads="1"/>
          </p:cNvSpPr>
          <p:nvPr/>
        </p:nvSpPr>
        <p:spPr bwMode="auto">
          <a:xfrm>
            <a:off x="4852670" y="122491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ĐOẠN 3</a:t>
            </a:r>
          </a:p>
        </p:txBody>
      </p:sp>
      <p:cxnSp>
        <p:nvCxnSpPr>
          <p:cNvPr id="13" name="直接连接符 19"/>
          <p:cNvCxnSpPr/>
          <p:nvPr/>
        </p:nvCxnSpPr>
        <p:spPr>
          <a:xfrm>
            <a:off x="4918710" y="166687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13"/>
          <p:cNvSpPr txBox="1"/>
          <p:nvPr/>
        </p:nvSpPr>
        <p:spPr>
          <a:xfrm>
            <a:off x="4715510" y="1761490"/>
            <a:ext cx="4315460" cy="645160"/>
          </a:xfrm>
          <a:prstGeom prst="rect">
            <a:avLst/>
          </a:prstGeom>
          <a:noFill/>
        </p:spPr>
        <p:txBody>
          <a:bodyPr wrap="square" rtlCol="0">
            <a:spAutoFit/>
          </a:bodyPr>
          <a:lstStyle/>
          <a:p>
            <a:pPr algn="ctr">
              <a:lnSpc>
                <a:spcPct val="90000"/>
              </a:lnSpc>
              <a:defRPr/>
            </a:pPr>
            <a:r>
              <a:rPr lang="en-US" sz="2000" b="1" dirty="0">
                <a:latin typeface="Times New Roman" panose="02020603050405020304" pitchFamily="18" charset="0"/>
                <a:cs typeface="Times New Roman" panose="02020603050405020304" pitchFamily="18" charset="0"/>
                <a:sym typeface="+mn-ea"/>
              </a:rPr>
              <a:t>(</a:t>
            </a:r>
            <a:r>
              <a:rPr lang="en-GB" altLang="en-US" sz="2000" b="1" dirty="0">
                <a:latin typeface="Times New Roman" panose="02020603050405020304" pitchFamily="18" charset="0"/>
                <a:cs typeface="Times New Roman" panose="02020603050405020304" pitchFamily="18" charset="0"/>
                <a:sym typeface="+mn-ea"/>
              </a:rPr>
              <a:t>T</a:t>
            </a:r>
            <a:r>
              <a:rPr lang="en-US" sz="2000" b="1" dirty="0" err="1">
                <a:latin typeface="Times New Roman" panose="02020603050405020304" pitchFamily="18" charset="0"/>
                <a:cs typeface="Times New Roman" panose="02020603050405020304" pitchFamily="18" charset="0"/>
                <a:sym typeface="+mn-ea"/>
              </a:rPr>
              <a:t>ừ</a:t>
            </a:r>
            <a:r>
              <a:rPr lang="en-US" sz="2000" b="1" dirty="0">
                <a:latin typeface="Times New Roman" panose="02020603050405020304" pitchFamily="18" charset="0"/>
                <a:cs typeface="Times New Roman" panose="02020603050405020304" pitchFamily="18" charset="0"/>
                <a:sym typeface="+mn-ea"/>
              </a:rPr>
              <a:t> Con </a:t>
            </a:r>
            <a:r>
              <a:rPr lang="en-US" sz="2000" b="1" dirty="0" err="1">
                <a:latin typeface="Times New Roman" panose="02020603050405020304" pitchFamily="18" charset="0"/>
                <a:cs typeface="Times New Roman" panose="02020603050405020304" pitchFamily="18" charset="0"/>
                <a:sym typeface="+mn-ea"/>
              </a:rPr>
              <a:t>gà</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nào</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lặng</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im</a:t>
            </a:r>
            <a:r>
              <a:rPr lang="en-US" sz="2000" b="1" dirty="0">
                <a:latin typeface="Times New Roman" panose="02020603050405020304" pitchFamily="18" charset="0"/>
                <a:cs typeface="Times New Roman" panose="02020603050405020304" pitchFamily="18" charset="0"/>
                <a:sym typeface="+mn-ea"/>
              </a:rPr>
              <a:t>)</a:t>
            </a:r>
          </a:p>
          <a:p>
            <a:pPr algn="ctr">
              <a:lnSpc>
                <a:spcPct val="90000"/>
              </a:lnSpc>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Cây</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cối</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và</a:t>
            </a:r>
            <a:r>
              <a:rPr lang="en-US" sz="2000" b="1" i="1" dirty="0">
                <a:latin typeface="Times New Roman" panose="02020603050405020304" pitchFamily="18" charset="0"/>
                <a:cs typeface="Times New Roman" panose="02020603050405020304" pitchFamily="18" charset="0"/>
                <a:sym typeface="+mn-ea"/>
              </a:rPr>
              <a:t> con </a:t>
            </a:r>
            <a:r>
              <a:rPr lang="en-US" sz="2000" b="1" i="1" dirty="0" err="1">
                <a:latin typeface="Times New Roman" panose="02020603050405020304" pitchFamily="18" charset="0"/>
                <a:cs typeface="Times New Roman" panose="02020603050405020304" pitchFamily="18" charset="0"/>
                <a:sym typeface="+mn-ea"/>
              </a:rPr>
              <a:t>vật</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trong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nắng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trưa</a:t>
            </a: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15" name="Text Box 14"/>
          <p:cNvSpPr txBox="1"/>
          <p:nvPr/>
        </p:nvSpPr>
        <p:spPr>
          <a:xfrm>
            <a:off x="141287" y="1773161"/>
            <a:ext cx="4315460" cy="923330"/>
          </a:xfrm>
          <a:prstGeom prst="rect">
            <a:avLst/>
          </a:prstGeom>
          <a:noFill/>
        </p:spPr>
        <p:txBody>
          <a:bodyPr wrap="square" rtlCol="0">
            <a:spAutoFit/>
          </a:bodyPr>
          <a:lstStyle/>
          <a:p>
            <a:pPr algn="ctr">
              <a:lnSpc>
                <a:spcPct val="90000"/>
              </a:lnSpc>
              <a:defRPr/>
            </a:pPr>
            <a:r>
              <a:rPr sz="2000" b="1">
                <a:latin typeface="Times New Roman" panose="02020603050405020304" pitchFamily="18" charset="0"/>
                <a:cs typeface="Times New Roman" panose="02020603050405020304" pitchFamily="18" charset="0"/>
                <a:sym typeface="+mn-ea"/>
              </a:rPr>
              <a:t> (Từ buổi trưa trong nhà…bốc lên mãi) </a:t>
            </a:r>
          </a:p>
          <a:p>
            <a:pPr algn="ctr">
              <a:lnSpc>
                <a:spcPct val="90000"/>
              </a:lnSpc>
              <a:defRPr/>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a:t>
            </a:r>
            <a:r>
              <a:rPr sz="2000" b="1" i="1">
                <a:latin typeface="Times New Roman" panose="02020603050405020304" pitchFamily="18" charset="0"/>
                <a:cs typeface="Times New Roman" panose="02020603050405020304" pitchFamily="18" charset="0"/>
                <a:sym typeface="+mn-ea"/>
              </a:rPr>
              <a:t>Hơi đất trong nắng trưa dữ dội</a:t>
            </a:r>
          </a:p>
        </p:txBody>
      </p:sp>
      <p:sp>
        <p:nvSpPr>
          <p:cNvPr id="100" name="Text Box 99"/>
          <p:cNvSpPr txBox="1"/>
          <p:nvPr/>
        </p:nvSpPr>
        <p:spPr>
          <a:xfrm>
            <a:off x="140970" y="474980"/>
            <a:ext cx="8890000" cy="583565"/>
          </a:xfrm>
          <a:prstGeom prst="rect">
            <a:avLst/>
          </a:prstGeom>
          <a:noFill/>
          <a:ln w="9525">
            <a:noFill/>
          </a:ln>
        </p:spPr>
        <p:txBody>
          <a:bodyPr wrap="square">
            <a:spAutoFit/>
          </a:bodyPr>
          <a:lstStyle/>
          <a:p>
            <a:pPr indent="0"/>
            <a:r>
              <a:rPr lang="en-GB" altLang="en-US" sz="3200" b="1">
                <a:solidFill>
                  <a:srgbClr val="0070C0"/>
                </a:solidFill>
                <a:latin typeface="Times New Roman" panose="02020603050405020304" pitchFamily="18" charset="0"/>
                <a:cs typeface="Times New Roman" panose="02020603050405020304" pitchFamily="18" charset="0"/>
              </a:rPr>
              <a:t>2. </a:t>
            </a:r>
            <a:r>
              <a:rPr lang="en-US" sz="3200" b="1">
                <a:solidFill>
                  <a:srgbClr val="0070C0"/>
                </a:solidFill>
                <a:latin typeface="Times New Roman" panose="02020603050405020304" pitchFamily="18" charset="0"/>
                <a:cs typeface="Times New Roman" panose="02020603050405020304" pitchFamily="18" charset="0"/>
              </a:rPr>
              <a:t>Thân bài (4 đoạn): cảnh vật trong nắng trưa</a:t>
            </a:r>
            <a:endParaRPr lang="en-US" altLang="en-US" sz="32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202"/>
                                        </p:tgtEl>
                                        <p:attrNameLst>
                                          <p:attrName>style.visibility</p:attrName>
                                        </p:attrNameLst>
                                      </p:cBhvr>
                                      <p:to>
                                        <p:strVal val="visible"/>
                                      </p:to>
                                    </p:set>
                                    <p:anim calcmode="lin" valueType="num">
                                      <p:cBhvr>
                                        <p:cTn id="18" dur="500" fill="hold"/>
                                        <p:tgtEl>
                                          <p:spTgt spid="8202"/>
                                        </p:tgtEl>
                                        <p:attrNameLst>
                                          <p:attrName>ppt_w</p:attrName>
                                        </p:attrNameLst>
                                      </p:cBhvr>
                                      <p:tavLst>
                                        <p:tav tm="0">
                                          <p:val>
                                            <p:fltVal val="0"/>
                                          </p:val>
                                        </p:tav>
                                        <p:tav tm="100000">
                                          <p:val>
                                            <p:strVal val="#ppt_w"/>
                                          </p:val>
                                        </p:tav>
                                      </p:tavLst>
                                    </p:anim>
                                    <p:anim calcmode="lin" valueType="num">
                                      <p:cBhvr>
                                        <p:cTn id="19" dur="500" fill="hold"/>
                                        <p:tgtEl>
                                          <p:spTgt spid="8202"/>
                                        </p:tgtEl>
                                        <p:attrNameLst>
                                          <p:attrName>ppt_h</p:attrName>
                                        </p:attrNameLst>
                                      </p:cBhvr>
                                      <p:tavLst>
                                        <p:tav tm="0">
                                          <p:val>
                                            <p:fltVal val="0"/>
                                          </p:val>
                                        </p:tav>
                                        <p:tav tm="100000">
                                          <p:val>
                                            <p:strVal val="#ppt_h"/>
                                          </p:val>
                                        </p:tav>
                                      </p:tavLst>
                                    </p:anim>
                                    <p:animEffect transition="in" filter="fade">
                                      <p:cBhvr>
                                        <p:cTn id="20" dur="500"/>
                                        <p:tgtEl>
                                          <p:spTgt spid="820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2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heel(1)">
                                      <p:cBhvr>
                                        <p:cTn id="79" dur="20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animEffect transition="in" filter="fade">
                                      <p:cBhvr>
                                        <p:cTn id="86" dur="500"/>
                                        <p:tgtEl>
                                          <p:spTgt spid="9"/>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Effect transition="in" filter="fade">
                                      <p:cBhvr>
                                        <p:cTn id="92" dur="500"/>
                                        <p:tgtEl>
                                          <p:spTgt spid="10"/>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202" grpId="0"/>
      <p:bldP spid="22" grpId="0" animBg="1"/>
      <p:bldP spid="3" grpId="0" bldLvl="0" animBg="1"/>
      <p:bldP spid="4" grpId="0" animBg="1"/>
      <p:bldP spid="6" grpId="0"/>
      <p:bldP spid="8" grpId="0"/>
      <p:bldP spid="9" grpId="0"/>
      <p:bldP spid="11" grpId="0"/>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354830" y="1429385"/>
            <a:ext cx="4528820" cy="2306955"/>
          </a:xfrm>
          <a:prstGeom prst="rect">
            <a:avLst/>
          </a:prstGeom>
          <a:noFill/>
          <a:ln w="9525">
            <a:noFill/>
          </a:ln>
        </p:spPr>
        <p:txBody>
          <a:bodyPr wrap="square">
            <a:spAutoFit/>
          </a:bodyPr>
          <a:lstStyle/>
          <a:p>
            <a:pPr indent="0" algn="ctr"/>
            <a:r>
              <a:rPr lang="en-GB" altLang="en-US" sz="4800" b="1">
                <a:solidFill>
                  <a:srgbClr val="0070C0"/>
                </a:solidFill>
                <a:latin typeface="Times New Roman" panose="02020603050405020304" pitchFamily="18" charset="0"/>
                <a:cs typeface="Times New Roman" panose="02020603050405020304" pitchFamily="18" charset="0"/>
              </a:rPr>
              <a:t>3. </a:t>
            </a:r>
            <a:r>
              <a:rPr lang="en-US" sz="4800" b="1">
                <a:solidFill>
                  <a:srgbClr val="0070C0"/>
                </a:solidFill>
                <a:latin typeface="Times New Roman" panose="02020603050405020304" pitchFamily="18" charset="0"/>
                <a:cs typeface="Times New Roman" panose="02020603050405020304" pitchFamily="18" charset="0"/>
              </a:rPr>
              <a:t>Kết bài:</a:t>
            </a:r>
            <a:r>
              <a:rPr lang="en-US" sz="4800" b="0">
                <a:solidFill>
                  <a:srgbClr val="0070C0"/>
                </a:solidFill>
                <a:latin typeface="Times New Roman" panose="02020603050405020304" pitchFamily="18" charset="0"/>
                <a:cs typeface="Times New Roman" panose="02020603050405020304" pitchFamily="18" charset="0"/>
              </a:rPr>
              <a:t> </a:t>
            </a:r>
          </a:p>
          <a:p>
            <a:pPr indent="0" algn="ctr"/>
            <a:r>
              <a:rPr sz="4800" b="0">
                <a:latin typeface="Times New Roman" panose="02020603050405020304" pitchFamily="18" charset="0"/>
                <a:cs typeface="Times New Roman" panose="02020603050405020304" pitchFamily="18" charset="0"/>
              </a:rPr>
              <a:t> Cảm nghĩ về người mẹ</a:t>
            </a:r>
          </a:p>
        </p:txBody>
      </p:sp>
      <p:pic>
        <p:nvPicPr>
          <p:cNvPr id="49157" name="Picture 5" descr="1-53"/>
          <p:cNvPicPr>
            <a:picLocks noChangeAspect="1"/>
          </p:cNvPicPr>
          <p:nvPr/>
        </p:nvPicPr>
        <p:blipFill>
          <a:blip r:embed="rId2"/>
          <a:stretch>
            <a:fillRect/>
          </a:stretch>
        </p:blipFill>
        <p:spPr>
          <a:xfrm>
            <a:off x="-291465" y="1136015"/>
            <a:ext cx="4375150" cy="400748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anim calcmode="lin" valueType="num">
                                      <p:cBhvr>
                                        <p:cTn id="8" dur="1000" fill="hold"/>
                                        <p:tgtEl>
                                          <p:spTgt spid="49157"/>
                                        </p:tgtEl>
                                        <p:attrNameLst>
                                          <p:attrName>ppt_x</p:attrName>
                                        </p:attrNameLst>
                                      </p:cBhvr>
                                      <p:tavLst>
                                        <p:tav tm="0">
                                          <p:val>
                                            <p:strVal val="#ppt_x"/>
                                          </p:val>
                                        </p:tav>
                                        <p:tav tm="100000">
                                          <p:val>
                                            <p:strVal val="#ppt_x"/>
                                          </p:val>
                                        </p:tav>
                                      </p:tavLst>
                                    </p:anim>
                                    <p:anim calcmode="lin" valueType="num">
                                      <p:cBhvr>
                                        <p:cTn id="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animEffect transition="in" filter="fade">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92" name="Elbow Connector 15"/>
          <p:cNvCxnSpPr>
            <a:cxnSpLocks noChangeShapeType="1"/>
          </p:cNvCxnSpPr>
          <p:nvPr/>
        </p:nvCxnSpPr>
        <p:spPr bwMode="auto">
          <a:xfrm flipV="1">
            <a:off x="2146697" y="1239441"/>
            <a:ext cx="785813" cy="603647"/>
          </a:xfrm>
          <a:prstGeom prst="bentConnector3">
            <a:avLst>
              <a:gd name="adj1" fmla="val 272"/>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3" name="Elbow Connector 16"/>
          <p:cNvCxnSpPr>
            <a:cxnSpLocks noChangeShapeType="1"/>
          </p:cNvCxnSpPr>
          <p:nvPr/>
        </p:nvCxnSpPr>
        <p:spPr bwMode="auto">
          <a:xfrm>
            <a:off x="2132092" y="3738563"/>
            <a:ext cx="785813" cy="603647"/>
          </a:xfrm>
          <a:prstGeom prst="bentConnector3">
            <a:avLst>
              <a:gd name="adj1" fmla="val -931"/>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4" name="Straight Connector 17"/>
          <p:cNvCxnSpPr>
            <a:cxnSpLocks noChangeShapeType="1"/>
          </p:cNvCxnSpPr>
          <p:nvPr/>
        </p:nvCxnSpPr>
        <p:spPr bwMode="auto">
          <a:xfrm>
            <a:off x="2132092" y="2815829"/>
            <a:ext cx="679847" cy="1190"/>
          </a:xfrm>
          <a:prstGeom prst="line">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grpSp>
        <p:nvGrpSpPr>
          <p:cNvPr id="3" name="组合 2"/>
          <p:cNvGrpSpPr/>
          <p:nvPr/>
        </p:nvGrpSpPr>
        <p:grpSpPr>
          <a:xfrm>
            <a:off x="3005455" y="610870"/>
            <a:ext cx="5758180" cy="1267460"/>
            <a:chOff x="3551635" y="1658541"/>
            <a:chExt cx="1472803" cy="609600"/>
          </a:xfrm>
        </p:grpSpPr>
        <p:sp>
          <p:nvSpPr>
            <p:cNvPr id="28" name="Rounded Rectangle 5"/>
            <p:cNvSpPr/>
            <p:nvPr/>
          </p:nvSpPr>
          <p:spPr>
            <a:xfrm>
              <a:off x="3551635" y="1658541"/>
              <a:ext cx="1472803" cy="609600"/>
            </a:xfrm>
            <a:prstGeom prst="roundRect">
              <a:avLst>
                <a:gd name="adj" fmla="val 10132"/>
              </a:avLst>
            </a:prstGeom>
            <a:solidFill>
              <a:srgbClr val="FCCB00"/>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 name="TextBox 13"/>
            <p:cNvSpPr txBox="1"/>
            <p:nvPr/>
          </p:nvSpPr>
          <p:spPr>
            <a:xfrm>
              <a:off x="3630217" y="1784748"/>
              <a:ext cx="1315640" cy="177444"/>
            </a:xfrm>
            <a:prstGeom prst="rect">
              <a:avLst/>
            </a:prstGeom>
            <a:noFill/>
          </p:spPr>
          <p:txBody>
            <a:bodyPr lIns="0" tIns="0" rIns="0" bIns="0">
              <a:spAutoFit/>
            </a:bodyPr>
            <a:lstStyle/>
            <a:p>
              <a:pPr defTabSz="684530">
                <a:spcBef>
                  <a:spcPct val="20000"/>
                </a:spcBef>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1. MỞ BÀI</a:t>
              </a:r>
            </a:p>
          </p:txBody>
        </p:sp>
        <p:sp>
          <p:nvSpPr>
            <p:cNvPr id="31" name="TextBox 13"/>
            <p:cNvSpPr txBox="1"/>
            <p:nvPr/>
          </p:nvSpPr>
          <p:spPr>
            <a:xfrm>
              <a:off x="3632597" y="1945482"/>
              <a:ext cx="1313259" cy="207069"/>
            </a:xfrm>
            <a:prstGeom prst="rect">
              <a:avLst/>
            </a:prstGeom>
            <a:noFill/>
          </p:spPr>
          <p:txBody>
            <a:bodyPr lIns="0" tIns="0" rIns="0" bIns="0">
              <a:spAutoFit/>
            </a:bodyPr>
            <a:lstStyle/>
            <a:p>
              <a:pPr defTabSz="684530">
                <a:spcBef>
                  <a:spcPct val="20000"/>
                </a:spcBef>
                <a:defRPr/>
              </a:pP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Giới thiệu bao quát cảnh sẽ tả</a:t>
              </a:r>
            </a:p>
          </p:txBody>
        </p:sp>
      </p:grpSp>
      <p:grpSp>
        <p:nvGrpSpPr>
          <p:cNvPr id="4" name="组合 3"/>
          <p:cNvGrpSpPr/>
          <p:nvPr/>
        </p:nvGrpSpPr>
        <p:grpSpPr>
          <a:xfrm>
            <a:off x="3005455" y="2051685"/>
            <a:ext cx="5758180" cy="1432560"/>
            <a:chOff x="3551635" y="2409825"/>
            <a:chExt cx="1472803" cy="608410"/>
          </a:xfrm>
        </p:grpSpPr>
        <p:sp>
          <p:nvSpPr>
            <p:cNvPr id="27" name="Rounded Rectangle 8"/>
            <p:cNvSpPr/>
            <p:nvPr/>
          </p:nvSpPr>
          <p:spPr>
            <a:xfrm>
              <a:off x="3551635" y="2409825"/>
              <a:ext cx="1472803" cy="608410"/>
            </a:xfrm>
            <a:prstGeom prst="roundRect">
              <a:avLst>
                <a:gd name="adj" fmla="val 10132"/>
              </a:avLst>
            </a:prstGeom>
            <a:solidFill>
              <a:srgbClr val="6BD2D5"/>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2" name="TextBox 13"/>
            <p:cNvSpPr txBox="1"/>
            <p:nvPr/>
          </p:nvSpPr>
          <p:spPr>
            <a:xfrm>
              <a:off x="3630217" y="2454236"/>
              <a:ext cx="1315640" cy="156687"/>
            </a:xfrm>
            <a:prstGeom prst="rect">
              <a:avLst/>
            </a:prstGeom>
            <a:no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2. THÂN BÀI</a:t>
              </a:r>
            </a:p>
          </p:txBody>
        </p:sp>
        <p:sp>
          <p:nvSpPr>
            <p:cNvPr id="33" name="TextBox 13"/>
            <p:cNvSpPr txBox="1"/>
            <p:nvPr/>
          </p:nvSpPr>
          <p:spPr>
            <a:xfrm>
              <a:off x="3639492" y="2624494"/>
              <a:ext cx="1263447" cy="365963"/>
            </a:xfrm>
            <a:prstGeom prst="rect">
              <a:avLst/>
            </a:prstGeom>
            <a:noFill/>
          </p:spPr>
          <p:txBody>
            <a:bodyPr wrap="square" lIns="0" tIns="0" rIns="0" bIns="0">
              <a:spAutoFit/>
            </a:bodyPr>
            <a:lstStyle/>
            <a:p>
              <a:pPr lvl="0" algn="l" defTabSz="684530">
                <a:spcBef>
                  <a:spcPct val="20000"/>
                </a:spcBef>
                <a:buClrTx/>
                <a:buSzTx/>
                <a:buFontTx/>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ea"/>
                </a:rPr>
                <a:t>Tả từng phần của cảnh hoặc sự thay đổi của cảnh theo thời gian</a:t>
              </a:r>
            </a:p>
          </p:txBody>
        </p:sp>
      </p:grpSp>
      <p:grpSp>
        <p:nvGrpSpPr>
          <p:cNvPr id="5" name="组合 4"/>
          <p:cNvGrpSpPr/>
          <p:nvPr/>
        </p:nvGrpSpPr>
        <p:grpSpPr>
          <a:xfrm>
            <a:off x="3005453" y="3626480"/>
            <a:ext cx="5770964" cy="1267459"/>
            <a:chOff x="3551635" y="3159919"/>
            <a:chExt cx="1476073" cy="609600"/>
          </a:xfrm>
          <a:solidFill>
            <a:schemeClr val="accent2">
              <a:lumMod val="60000"/>
              <a:lumOff val="40000"/>
            </a:schemeClr>
          </a:solidFill>
        </p:grpSpPr>
        <p:sp>
          <p:nvSpPr>
            <p:cNvPr id="29" name="Rounded Rectangle 11"/>
            <p:cNvSpPr/>
            <p:nvPr/>
          </p:nvSpPr>
          <p:spPr>
            <a:xfrm>
              <a:off x="3551635" y="3159919"/>
              <a:ext cx="1472803" cy="609600"/>
            </a:xfrm>
            <a:prstGeom prst="roundRect">
              <a:avLst>
                <a:gd name="adj" fmla="val 10132"/>
              </a:avLst>
            </a:prstGeom>
            <a:grp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4" name="TextBox 13"/>
            <p:cNvSpPr txBox="1"/>
            <p:nvPr/>
          </p:nvSpPr>
          <p:spPr>
            <a:xfrm>
              <a:off x="3613396" y="3205413"/>
              <a:ext cx="1315640" cy="177444"/>
            </a:xfrm>
            <a:prstGeom prst="rect">
              <a:avLst/>
            </a:prstGeom>
            <a:grp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3. KẾT BÀI</a:t>
              </a:r>
            </a:p>
          </p:txBody>
        </p:sp>
        <p:sp>
          <p:nvSpPr>
            <p:cNvPr id="35" name="TextBox 13"/>
            <p:cNvSpPr txBox="1"/>
            <p:nvPr/>
          </p:nvSpPr>
          <p:spPr>
            <a:xfrm>
              <a:off x="3613396" y="3348650"/>
              <a:ext cx="1414312" cy="414480"/>
            </a:xfrm>
            <a:prstGeom prst="rect">
              <a:avLst/>
            </a:prstGeom>
            <a:grpFill/>
          </p:spPr>
          <p:txBody>
            <a:bodyPr wrap="square" lIns="0" tIns="0" rIns="0" bIns="0">
              <a:spAutoFit/>
            </a:bodyPr>
            <a:lstStyle/>
            <a:p>
              <a:pPr algn="l" defTabSz="684530" fontAlgn="auto">
                <a:spcBef>
                  <a:spcPct val="20000"/>
                </a:spcBef>
                <a:buClrTx/>
                <a:buSzTx/>
                <a:buFontTx/>
                <a:buNone/>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ea"/>
                </a:rPr>
                <a:t>Nêu nhận xét hoặc cảm nghĩ của người viết</a:t>
              </a:r>
              <a:endPar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sp>
        <p:nvSpPr>
          <p:cNvPr id="7" name="MH_SubTitle_1"/>
          <p:cNvSpPr/>
          <p:nvPr>
            <p:custDataLst>
              <p:tags r:id="rId1"/>
            </p:custDataLst>
          </p:nvPr>
        </p:nvSpPr>
        <p:spPr>
          <a:xfrm>
            <a:off x="81915" y="1575435"/>
            <a:ext cx="2237105" cy="230124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GB" altLang="zh-CN" sz="3200" b="1">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CẤU </a:t>
            </a: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TẠO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BÀI VĂN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TẢ CẢNH</a:t>
            </a:r>
          </a:p>
        </p:txBody>
      </p:sp>
      <p:sp>
        <p:nvSpPr>
          <p:cNvPr id="19" name="TextBox 18">
            <a:extLst>
              <a:ext uri="{FF2B5EF4-FFF2-40B4-BE49-F238E27FC236}">
                <a16:creationId xmlns:a16="http://schemas.microsoft.com/office/drawing/2014/main" id="{3678D720-67C6-4F9E-9D12-2CE93151C373}"/>
              </a:ext>
            </a:extLst>
          </p:cNvPr>
          <p:cNvSpPr txBox="1"/>
          <p:nvPr/>
        </p:nvSpPr>
        <p:spPr>
          <a:xfrm>
            <a:off x="-143828" y="447347"/>
            <a:ext cx="2462848" cy="707886"/>
          </a:xfrm>
          <a:prstGeom prst="rect">
            <a:avLst/>
          </a:prstGeom>
          <a:noFill/>
        </p:spPr>
        <p:txBody>
          <a:bodyPr wrap="square">
            <a:spAutoFit/>
          </a:bodyPr>
          <a:lstStyle/>
          <a:p>
            <a:pPr algn="ctr">
              <a:defRPr/>
            </a:pPr>
            <a:r>
              <a:rPr lang="en-GB" altLang="zh-CN" sz="4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Nhắc lại:</a:t>
            </a:r>
            <a:endParaRPr lang="en-GB" altLang="zh-CN" sz="40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par>
                                <p:cTn id="13" presetID="22" presetClass="entr" presetSubtype="8"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ipe(left)">
                                      <p:cBhvr>
                                        <p:cTn id="15" dur="500"/>
                                        <p:tgtEl>
                                          <p:spTgt spid="16393"/>
                                        </p:tgtEl>
                                      </p:cBhvr>
                                    </p:animEffect>
                                  </p:childTnLst>
                                </p:cTn>
                              </p:par>
                              <p:par>
                                <p:cTn id="16" presetID="22" presetClass="entr" presetSubtype="8" fill="hold" nodeType="with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wipe(left)">
                                      <p:cBhvr>
                                        <p:cTn id="18" dur="500"/>
                                        <p:tgtEl>
                                          <p:spTgt spid="1639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23"/>
          <p:cNvPicPr>
            <a:picLocks noChangeAspect="1"/>
          </p:cNvPicPr>
          <p:nvPr/>
        </p:nvPicPr>
        <p:blipFill>
          <a:blip r:embed="rId2"/>
          <a:stretch>
            <a:fillRect/>
          </a:stretch>
        </p:blipFill>
        <p:spPr>
          <a:xfrm>
            <a:off x="120650" y="112395"/>
            <a:ext cx="8351520" cy="5031105"/>
          </a:xfrm>
          <a:prstGeom prst="rect">
            <a:avLst/>
          </a:prstGeom>
          <a:noFill/>
          <a:ln w="9525">
            <a:noFill/>
          </a:ln>
        </p:spPr>
      </p:pic>
      <p:pic>
        <p:nvPicPr>
          <p:cNvPr id="8" name="Picture 7"/>
          <p:cNvPicPr>
            <a:picLocks noChangeAspect="1"/>
          </p:cNvPicPr>
          <p:nvPr/>
        </p:nvPicPr>
        <p:blipFill>
          <a:blip r:embed="rId3"/>
          <a:stretch>
            <a:fillRect/>
          </a:stretch>
        </p:blipFill>
        <p:spPr>
          <a:xfrm>
            <a:off x="1562100" y="1273810"/>
            <a:ext cx="6019800" cy="1076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fltVal val="0"/>
                                          </p:val>
                                        </p:tav>
                                        <p:tav tm="100000">
                                          <p:val>
                                            <p:strVal val="#ppt_w"/>
                                          </p:val>
                                        </p:tav>
                                      </p:tavLst>
                                    </p:anim>
                                    <p:anim calcmode="lin" valueType="num">
                                      <p:cBhvr>
                                        <p:cTn id="8" dur="1000" fill="hold"/>
                                        <p:tgtEl>
                                          <p:spTgt spid="10245"/>
                                        </p:tgtEl>
                                        <p:attrNameLst>
                                          <p:attrName>ppt_h</p:attrName>
                                        </p:attrNameLst>
                                      </p:cBhvr>
                                      <p:tavLst>
                                        <p:tav tm="0">
                                          <p:val>
                                            <p:fltVal val="0"/>
                                          </p:val>
                                        </p:tav>
                                        <p:tav tm="100000">
                                          <p:val>
                                            <p:strVal val="#ppt_h"/>
                                          </p:val>
                                        </p:tav>
                                      </p:tavLst>
                                    </p:anim>
                                    <p:anim calcmode="lin" valueType="num">
                                      <p:cBhvr>
                                        <p:cTn id="9"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pic>
        <p:nvPicPr>
          <p:cNvPr id="11269" name="Picture 5" descr="24"/>
          <p:cNvPicPr>
            <a:picLocks noChangeAspect="1"/>
          </p:cNvPicPr>
          <p:nvPr/>
        </p:nvPicPr>
        <p:blipFill>
          <a:blip r:embed="rId5"/>
          <a:stretch>
            <a:fillRect/>
          </a:stretch>
        </p:blipFill>
        <p:spPr>
          <a:xfrm rot="720000">
            <a:off x="5238750" y="285750"/>
            <a:ext cx="3072765" cy="3056255"/>
          </a:xfrm>
          <a:prstGeom prst="rect">
            <a:avLst/>
          </a:prstGeom>
          <a:noFill/>
          <a:ln w="9525">
            <a:noFill/>
          </a:ln>
        </p:spPr>
      </p:pic>
      <p:pic>
        <p:nvPicPr>
          <p:cNvPr id="2" name="Content Placeholder 3"/>
          <p:cNvPicPr>
            <a:picLocks noChangeAspect="1"/>
          </p:cNvPicPr>
          <p:nvPr/>
        </p:nvPicPr>
        <p:blipFill>
          <a:blip r:embed="rId6"/>
          <a:stretch>
            <a:fillRect/>
          </a:stretch>
        </p:blipFill>
        <p:spPr>
          <a:xfrm>
            <a:off x="351790" y="1477645"/>
            <a:ext cx="8274685" cy="2150745"/>
          </a:xfrm>
          <a:prstGeom prst="rect">
            <a:avLst/>
          </a:prstGeom>
        </p:spPr>
      </p:pic>
      <p:pic>
        <p:nvPicPr>
          <p:cNvPr id="11268" name="Picture 4" descr="12"/>
          <p:cNvPicPr>
            <a:picLocks noChangeAspect="1"/>
          </p:cNvPicPr>
          <p:nvPr/>
        </p:nvPicPr>
        <p:blipFill>
          <a:blip r:embed="rId7"/>
          <a:stretch>
            <a:fillRect/>
          </a:stretch>
        </p:blipFill>
        <p:spPr>
          <a:xfrm>
            <a:off x="0" y="4250055"/>
            <a:ext cx="9291955" cy="822960"/>
          </a:xfrm>
          <a:prstGeom prst="rect">
            <a:avLst/>
          </a:prstGeom>
          <a:noFill/>
          <a:ln w="9525">
            <a:noFill/>
          </a:ln>
        </p:spPr>
      </p:pic>
      <p:pic>
        <p:nvPicPr>
          <p:cNvPr id="11270" name="Picture 6" descr="25"/>
          <p:cNvPicPr>
            <a:picLocks noChangeAspect="1"/>
          </p:cNvPicPr>
          <p:nvPr/>
        </p:nvPicPr>
        <p:blipFill>
          <a:blip r:embed="rId8"/>
          <a:stretch>
            <a:fillRect/>
          </a:stretch>
        </p:blipFill>
        <p:spPr>
          <a:xfrm>
            <a:off x="191770" y="3736340"/>
            <a:ext cx="2720340" cy="1336040"/>
          </a:xfrm>
          <a:prstGeom prst="rect">
            <a:avLst/>
          </a:prstGeom>
          <a:noFill/>
          <a:ln w="9525">
            <a:noFill/>
          </a:ln>
        </p:spPr>
      </p:pic>
      <p:sp>
        <p:nvSpPr>
          <p:cNvPr id="6" name="Rectangles 5"/>
          <p:cNvSpPr/>
          <p:nvPr/>
        </p:nvSpPr>
        <p:spPr>
          <a:xfrm>
            <a:off x="-501015" y="8054975"/>
            <a:ext cx="9645015" cy="1198880"/>
          </a:xfrm>
          <a:prstGeom prst="rect">
            <a:avLst/>
          </a:prstGeom>
          <a:noFill/>
          <a:ln>
            <a:noFill/>
          </a:ln>
        </p:spPr>
        <p:txBody>
          <a:bodyPr wrap="square" rtlCol="0" anchor="t">
            <a:spAutoFit/>
            <a:scene3d>
              <a:camera prst="orthographicFront"/>
              <a:lightRig rig="threePt" dir="t"/>
            </a:scene3d>
          </a:bodyPr>
          <a:lstStyle/>
          <a:p>
            <a:pPr algn="l">
              <a:lnSpc>
                <a:spcPct val="100000"/>
              </a:lnSpc>
            </a:pPr>
            <a:r>
              <a:rPr lang="en-GB"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VN-Steady" charset="0"/>
                <a:cs typeface="SVN-Steady" charset="0"/>
              </a:rPr>
              <a:t>Nào cùng lên xe,</a:t>
            </a:r>
          </a:p>
          <a:p>
            <a:pPr algn="l">
              <a:lnSpc>
                <a:spcPct val="100000"/>
              </a:lnSpc>
            </a:pPr>
            <a:r>
              <a:rPr lang="en-GB"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VN-Steady" charset="0"/>
                <a:cs typeface="SVN-Steady" charset="0"/>
              </a:rPr>
              <a:t>    chúng mình đi du lịch thôi!</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lang tu đức.jpglang tu đức"/>
          <p:cNvPicPr>
            <a:picLocks noChangeAspect="1"/>
          </p:cNvPicPr>
          <p:nvPr/>
        </p:nvPicPr>
        <p:blipFill>
          <a:blip r:embed="rId2"/>
          <a:srcRect l="518"/>
          <a:stretch>
            <a:fillRect/>
          </a:stretch>
        </p:blipFill>
        <p:spPr bwMode="auto">
          <a:xfrm>
            <a:off x="3632835" y="0"/>
            <a:ext cx="5334636" cy="40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Thien-Mu-Pagoda-400.jpgThien-Mu-Pagoda-400"/>
          <p:cNvPicPr>
            <a:picLocks noGrp="1" noChangeAspect="1"/>
          </p:cNvPicPr>
          <p:nvPr>
            <p:ph sz="half" idx="1"/>
          </p:nvPr>
        </p:nvPicPr>
        <p:blipFill>
          <a:blip r:embed="rId3"/>
          <a:srcRect t="1664" b="4347"/>
          <a:stretch>
            <a:fillRect/>
          </a:stretch>
        </p:blipFill>
        <p:spPr>
          <a:xfrm>
            <a:off x="154983" y="-6985"/>
            <a:ext cx="3175000" cy="4053840"/>
          </a:xfrm>
          <a:prstGeom prst="rect">
            <a:avLst/>
          </a:prstGeom>
        </p:spPr>
      </p:pic>
      <p:pic>
        <p:nvPicPr>
          <p:cNvPr id="10" name="Picture 9"/>
          <p:cNvPicPr>
            <a:picLocks noChangeAspect="1"/>
          </p:cNvPicPr>
          <p:nvPr/>
        </p:nvPicPr>
        <p:blipFill>
          <a:blip r:embed="rId4"/>
          <a:stretch>
            <a:fillRect/>
          </a:stretch>
        </p:blipFill>
        <p:spPr>
          <a:xfrm>
            <a:off x="4277360" y="4258945"/>
            <a:ext cx="3705225" cy="600075"/>
          </a:xfrm>
          <a:prstGeom prst="rect">
            <a:avLst/>
          </a:prstGeom>
          <a:ln>
            <a:solidFill>
              <a:schemeClr val="accent6">
                <a:lumMod val="40000"/>
                <a:lumOff val="60000"/>
              </a:schemeClr>
            </a:solidFill>
          </a:ln>
        </p:spPr>
      </p:pic>
      <p:pic>
        <p:nvPicPr>
          <p:cNvPr id="15" name="Picture 14"/>
          <p:cNvPicPr>
            <a:picLocks noChangeAspect="1"/>
          </p:cNvPicPr>
          <p:nvPr/>
        </p:nvPicPr>
        <p:blipFill>
          <a:blip r:embed="rId5"/>
          <a:stretch>
            <a:fillRect/>
          </a:stretch>
        </p:blipFill>
        <p:spPr>
          <a:xfrm>
            <a:off x="351155" y="4258945"/>
            <a:ext cx="3000375" cy="600075"/>
          </a:xfrm>
          <a:prstGeom prst="rect">
            <a:avLst/>
          </a:prstGeom>
          <a:solidFill>
            <a:schemeClr val="accent6">
              <a:lumMod val="20000"/>
              <a:lumOff val="80000"/>
            </a:schemeClr>
          </a:solidFill>
          <a:ln>
            <a:solidFill>
              <a:schemeClr val="accent6">
                <a:lumMod val="40000"/>
                <a:lumOff val="60000"/>
              </a:schemeClr>
            </a:solidFill>
          </a:ln>
        </p:spPr>
      </p:pic>
    </p:spTree>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p:cTn id="19" dur="500" fill="hold"/>
                                        <p:tgtEl>
                                          <p:spTgt spid="21510"/>
                                        </p:tgtEl>
                                        <p:attrNameLst>
                                          <p:attrName>ppt_w</p:attrName>
                                        </p:attrNameLst>
                                      </p:cBhvr>
                                      <p:tavLst>
                                        <p:tav tm="0">
                                          <p:val>
                                            <p:fltVal val="0"/>
                                          </p:val>
                                        </p:tav>
                                        <p:tav tm="100000">
                                          <p:val>
                                            <p:strVal val="#ppt_w"/>
                                          </p:val>
                                        </p:tav>
                                      </p:tavLst>
                                    </p:anim>
                                    <p:anim calcmode="lin" valueType="num">
                                      <p:cBhvr>
                                        <p:cTn id="20" dur="500" fill="hold"/>
                                        <p:tgtEl>
                                          <p:spTgt spid="21510"/>
                                        </p:tgtEl>
                                        <p:attrNameLst>
                                          <p:attrName>ppt_h</p:attrName>
                                        </p:attrNameLst>
                                      </p:cBhvr>
                                      <p:tavLst>
                                        <p:tav tm="0">
                                          <p:val>
                                            <p:fltVal val="0"/>
                                          </p:val>
                                        </p:tav>
                                        <p:tav tm="100000">
                                          <p:val>
                                            <p:strVal val="#ppt_h"/>
                                          </p:val>
                                        </p:tav>
                                      </p:tavLst>
                                    </p:anim>
                                    <p:animEffect transition="in" filter="fade">
                                      <p:cBhvr>
                                        <p:cTn id="21" dur="500"/>
                                        <p:tgtEl>
                                          <p:spTgt spid="21510"/>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f9b157f630d6aacf694dfea2578394c7.jpgf9b157f630d6aacf694dfea2578394c7"/>
          <p:cNvPicPr>
            <a:picLocks noChangeAspect="1"/>
          </p:cNvPicPr>
          <p:nvPr/>
        </p:nvPicPr>
        <p:blipFill>
          <a:blip r:embed="rId2"/>
          <a:srcRect/>
          <a:stretch>
            <a:fillRect/>
          </a:stretch>
        </p:blipFill>
        <p:spPr bwMode="auto">
          <a:xfrm>
            <a:off x="5249545" y="-83"/>
            <a:ext cx="3705225" cy="418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bi-an-khu-lang-mo-da-cua-vua-khai-dinh-1.jpgbi-an-khu-lang-mo-da-cua-vua-khai-dinh-1"/>
          <p:cNvPicPr>
            <a:picLocks noGrp="1" noChangeAspect="1"/>
          </p:cNvPicPr>
          <p:nvPr>
            <p:ph sz="half" idx="1"/>
          </p:nvPr>
        </p:nvPicPr>
        <p:blipFill>
          <a:blip r:embed="rId3"/>
          <a:srcRect/>
          <a:stretch>
            <a:fillRect/>
          </a:stretch>
        </p:blipFill>
        <p:spPr>
          <a:xfrm>
            <a:off x="102235" y="0"/>
            <a:ext cx="4939665" cy="4186555"/>
          </a:xfrm>
          <a:prstGeom prst="rect">
            <a:avLst/>
          </a:prstGeom>
        </p:spPr>
      </p:pic>
      <p:pic>
        <p:nvPicPr>
          <p:cNvPr id="7" name="Picture 6"/>
          <p:cNvPicPr>
            <a:picLocks noChangeAspect="1"/>
          </p:cNvPicPr>
          <p:nvPr/>
        </p:nvPicPr>
        <p:blipFill>
          <a:blip r:embed="rId4"/>
          <a:stretch>
            <a:fillRect/>
          </a:stretch>
        </p:blipFill>
        <p:spPr>
          <a:xfrm>
            <a:off x="877570" y="4258945"/>
            <a:ext cx="3705225" cy="600075"/>
          </a:xfrm>
          <a:prstGeom prst="rect">
            <a:avLst/>
          </a:prstGeom>
        </p:spPr>
      </p:pic>
      <p:pic>
        <p:nvPicPr>
          <p:cNvPr id="9" name="Picture 8"/>
          <p:cNvPicPr>
            <a:picLocks noChangeAspect="1"/>
          </p:cNvPicPr>
          <p:nvPr/>
        </p:nvPicPr>
        <p:blipFill>
          <a:blip r:embed="rId5"/>
          <a:stretch>
            <a:fillRect/>
          </a:stretch>
        </p:blipFill>
        <p:spPr>
          <a:xfrm>
            <a:off x="5487670" y="4258945"/>
            <a:ext cx="3228975" cy="6000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additive="base">
                                        <p:cTn id="17" dur="500" fill="hold"/>
                                        <p:tgtEl>
                                          <p:spTgt spid="21510"/>
                                        </p:tgtEl>
                                        <p:attrNameLst>
                                          <p:attrName>ppt_x</p:attrName>
                                        </p:attrNameLst>
                                      </p:cBhvr>
                                      <p:tavLst>
                                        <p:tav tm="0">
                                          <p:val>
                                            <p:strVal val="1+#ppt_w/2"/>
                                          </p:val>
                                        </p:tav>
                                        <p:tav tm="100000">
                                          <p:val>
                                            <p:strVal val="#ppt_x"/>
                                          </p:val>
                                        </p:tav>
                                      </p:tavLst>
                                    </p:anim>
                                    <p:anim calcmode="lin" valueType="num">
                                      <p:cBhvr additive="base">
                                        <p:cTn id="18" dur="500" fill="hold"/>
                                        <p:tgtEl>
                                          <p:spTgt spid="215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thumb_660_41021af3-875e-487f-881b-61a51a2e6f61.jpgthumb_660_41021af3-875e-487f-881b-61a51a2e6f61"/>
          <p:cNvPicPr>
            <a:picLocks noChangeAspect="1"/>
          </p:cNvPicPr>
          <p:nvPr/>
        </p:nvPicPr>
        <p:blipFill>
          <a:blip r:embed="rId2"/>
          <a:srcRect l="15058" r="28560"/>
          <a:stretch>
            <a:fillRect/>
          </a:stretch>
        </p:blipFill>
        <p:spPr bwMode="auto">
          <a:xfrm>
            <a:off x="6103620" y="0"/>
            <a:ext cx="290449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hue(22).jpghue(22)"/>
          <p:cNvPicPr>
            <a:picLocks noGrp="1" noChangeAspect="1"/>
          </p:cNvPicPr>
          <p:nvPr>
            <p:ph sz="half" idx="1"/>
          </p:nvPr>
        </p:nvPicPr>
        <p:blipFill>
          <a:blip r:embed="rId3"/>
          <a:srcRect/>
          <a:stretch>
            <a:fillRect/>
          </a:stretch>
        </p:blipFill>
        <p:spPr>
          <a:xfrm>
            <a:off x="138430" y="0"/>
            <a:ext cx="5879465" cy="4162425"/>
          </a:xfrm>
          <a:prstGeom prst="rect">
            <a:avLst/>
          </a:prstGeom>
        </p:spPr>
      </p:pic>
      <p:pic>
        <p:nvPicPr>
          <p:cNvPr id="6" name="Picture 5"/>
          <p:cNvPicPr>
            <a:picLocks noChangeAspect="1"/>
          </p:cNvPicPr>
          <p:nvPr/>
        </p:nvPicPr>
        <p:blipFill>
          <a:blip r:embed="rId4"/>
          <a:stretch>
            <a:fillRect/>
          </a:stretch>
        </p:blipFill>
        <p:spPr>
          <a:xfrm>
            <a:off x="1322070" y="4275455"/>
            <a:ext cx="3705225" cy="600075"/>
          </a:xfrm>
          <a:prstGeom prst="rect">
            <a:avLst/>
          </a:prstGeom>
        </p:spPr>
      </p:pic>
      <p:pic>
        <p:nvPicPr>
          <p:cNvPr id="9" name="Picture 8"/>
          <p:cNvPicPr>
            <a:picLocks noChangeAspect="1"/>
          </p:cNvPicPr>
          <p:nvPr/>
        </p:nvPicPr>
        <p:blipFill>
          <a:blip r:embed="rId5"/>
          <a:stretch>
            <a:fillRect/>
          </a:stretch>
        </p:blipFill>
        <p:spPr>
          <a:xfrm>
            <a:off x="6279515" y="4275455"/>
            <a:ext cx="2552700"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barn(inVertical)">
                                      <p:cBhvr>
                                        <p:cTn id="15" dur="500"/>
                                        <p:tgtEl>
                                          <p:spTgt spid="215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vinh-lang-co.jpgvinh-lang-co"/>
          <p:cNvPicPr>
            <a:picLocks noChangeAspect="1"/>
          </p:cNvPicPr>
          <p:nvPr/>
        </p:nvPicPr>
        <p:blipFill>
          <a:blip r:embed="rId2"/>
          <a:srcRect l="18189" r="12599"/>
          <a:stretch>
            <a:fillRect/>
          </a:stretch>
        </p:blipFill>
        <p:spPr bwMode="auto">
          <a:xfrm>
            <a:off x="3950335" y="-1782"/>
            <a:ext cx="5109845" cy="418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pha-tam-giang01.jpgpha-tam-giang01"/>
          <p:cNvPicPr>
            <a:picLocks noGrp="1" noChangeAspect="1"/>
          </p:cNvPicPr>
          <p:nvPr>
            <p:ph sz="half" idx="1"/>
          </p:nvPr>
        </p:nvPicPr>
        <p:blipFill>
          <a:blip r:embed="rId3"/>
          <a:srcRect l="39652"/>
          <a:stretch>
            <a:fillRect/>
          </a:stretch>
        </p:blipFill>
        <p:spPr>
          <a:xfrm>
            <a:off x="171450" y="0"/>
            <a:ext cx="3540125" cy="4168140"/>
          </a:xfrm>
          <a:prstGeom prst="rect">
            <a:avLst/>
          </a:prstGeom>
        </p:spPr>
      </p:pic>
      <p:pic>
        <p:nvPicPr>
          <p:cNvPr id="2" name="Picture 1"/>
          <p:cNvPicPr>
            <a:picLocks noChangeAspect="1"/>
          </p:cNvPicPr>
          <p:nvPr/>
        </p:nvPicPr>
        <p:blipFill>
          <a:blip r:embed="rId4"/>
          <a:stretch>
            <a:fillRect/>
          </a:stretch>
        </p:blipFill>
        <p:spPr>
          <a:xfrm>
            <a:off x="717550" y="4258945"/>
            <a:ext cx="2447925" cy="600075"/>
          </a:xfrm>
          <a:prstGeom prst="rect">
            <a:avLst/>
          </a:prstGeom>
        </p:spPr>
      </p:pic>
      <p:pic>
        <p:nvPicPr>
          <p:cNvPr id="7" name="Picture 6"/>
          <p:cNvPicPr>
            <a:picLocks noChangeAspect="1"/>
          </p:cNvPicPr>
          <p:nvPr/>
        </p:nvPicPr>
        <p:blipFill>
          <a:blip r:embed="rId5"/>
          <a:stretch>
            <a:fillRect/>
          </a:stretch>
        </p:blipFill>
        <p:spPr>
          <a:xfrm>
            <a:off x="5057457" y="4258945"/>
            <a:ext cx="2895600"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 calcmode="lin" valueType="num">
                                      <p:cBhvr>
                                        <p:cTn id="15" dur="500" fill="hold"/>
                                        <p:tgtEl>
                                          <p:spTgt spid="21510"/>
                                        </p:tgtEl>
                                        <p:attrNameLst>
                                          <p:attrName>ppt_w</p:attrName>
                                        </p:attrNameLst>
                                      </p:cBhvr>
                                      <p:tavLst>
                                        <p:tav tm="0">
                                          <p:val>
                                            <p:fltVal val="0"/>
                                          </p:val>
                                        </p:tav>
                                        <p:tav tm="100000">
                                          <p:val>
                                            <p:strVal val="#ppt_w"/>
                                          </p:val>
                                        </p:tav>
                                      </p:tavLst>
                                    </p:anim>
                                    <p:anim calcmode="lin" valueType="num">
                                      <p:cBhvr>
                                        <p:cTn id="16" dur="500" fill="hold"/>
                                        <p:tgtEl>
                                          <p:spTgt spid="21510"/>
                                        </p:tgtEl>
                                        <p:attrNameLst>
                                          <p:attrName>ppt_h</p:attrName>
                                        </p:attrNameLst>
                                      </p:cBhvr>
                                      <p:tavLst>
                                        <p:tav tm="0">
                                          <p:val>
                                            <p:fltVal val="0"/>
                                          </p:val>
                                        </p:tav>
                                        <p:tav tm="100000">
                                          <p:val>
                                            <p:strVal val="#ppt_h"/>
                                          </p:val>
                                        </p:tav>
                                      </p:tavLst>
                                    </p:anim>
                                    <p:animEffect transition="in" filter="fade">
                                      <p:cBhvr>
                                        <p:cTn id="17" dur="500"/>
                                        <p:tgtEl>
                                          <p:spTgt spid="21510"/>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2232025" y="544830"/>
            <a:ext cx="4939030" cy="4054475"/>
          </a:xfrm>
          <a:prstGeom prst="heart">
            <a:avLst/>
          </a:prstGeom>
          <a:gradFill flip="none" rotWithShape="1">
            <a:gsLst>
              <a:gs pos="0">
                <a:schemeClr val="accent4">
                  <a:lumMod val="40000"/>
                  <a:lumOff val="60000"/>
                </a:schemeClr>
              </a:gs>
              <a:gs pos="92000">
                <a:srgbClr val="FF000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9600" b="1">
              <a:latin typeface="Times New Roman" panose="02020603050405020304" pitchFamily="18" charset="0"/>
              <a:cs typeface="Times New Roman" panose="02020603050405020304" pitchFamily="18" charset="0"/>
            </a:endParaRPr>
          </a:p>
        </p:txBody>
      </p:sp>
      <p:sp>
        <p:nvSpPr>
          <p:cNvPr id="2" name="Text Box 1"/>
          <p:cNvSpPr txBox="1"/>
          <p:nvPr/>
        </p:nvSpPr>
        <p:spPr>
          <a:xfrm>
            <a:off x="2783523" y="1181100"/>
            <a:ext cx="3576320" cy="2214880"/>
          </a:xfrm>
          <a:prstGeom prst="rect">
            <a:avLst/>
          </a:prstGeom>
          <a:noFill/>
        </p:spPr>
        <p:txBody>
          <a:bodyPr wrap="none" rtlCol="0" anchor="t">
            <a:spAutoFit/>
          </a:bodyPr>
          <a:lstStyle/>
          <a:p>
            <a:pPr algn="ctr"/>
            <a:r>
              <a:rPr lang="en-GB" altLang="en-US" sz="13800" b="1">
                <a:solidFill>
                  <a:schemeClr val="bg1"/>
                </a:solidFill>
                <a:latin typeface="SVN-Adam Gorry" panose="02040603050506020204" charset="0"/>
                <a:cs typeface="SVN-Adam Gorry" panose="02040603050506020204" charset="0"/>
                <a:sym typeface="+mn-ea"/>
              </a:rPr>
              <a:t>HUẾ</a:t>
            </a: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HP\Pictures\song-huong-hue.jpgsong-huong-hue"/>
          <p:cNvPicPr>
            <a:picLocks noChangeAspect="1"/>
          </p:cNvPicPr>
          <p:nvPr/>
        </p:nvPicPr>
        <p:blipFill>
          <a:blip r:embed="rId2"/>
          <a:srcRect/>
          <a:stretch>
            <a:fillRect/>
          </a:stretch>
        </p:blipFill>
        <p:spPr bwMode="auto">
          <a:xfrm>
            <a:off x="3606165" y="0"/>
            <a:ext cx="5537835" cy="423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clrChange>
              <a:clrFrom>
                <a:srgbClr val="D6D6D6"/>
              </a:clrFrom>
              <a:clrTo>
                <a:srgbClr val="D6D6D6">
                  <a:alpha val="0"/>
                </a:srgbClr>
              </a:clrTo>
            </a:clrChange>
            <a:extLst>
              <a:ext uri="{BEBA8EAE-BF5A-486C-A8C5-ECC9F3942E4B}">
                <a14:imgProps xmlns:a14="http://schemas.microsoft.com/office/drawing/2010/main">
                  <a14:imgLayer r:embed="rId4">
                    <a14:imgEffect>
                      <a14:backgroundRemoval t="6905" b="92857" l="27672" r="83228">
                        <a14:foregroundMark x1="53122" y1="8968" x2="53122" y2="8968"/>
                        <a14:foregroundMark x1="50317" y1="7222" x2="50317" y2="7222"/>
                        <a14:foregroundMark x1="50847" y1="6905" x2="52381" y2="8492"/>
                        <a14:foregroundMark x1="65132" y1="19722" x2="65132" y2="19722"/>
                        <a14:foregroundMark x1="49524" y1="91429" x2="49524" y2="91429"/>
                        <a14:foregroundMark x1="47831" y1="92222" x2="47831" y2="92222"/>
                        <a14:foregroundMark x1="60741" y1="92857" x2="60741" y2="92857"/>
                        <a14:foregroundMark x1="70053" y1="16508" x2="70053" y2="16508"/>
                        <a14:foregroundMark x1="82063" y1="69127" x2="82063" y2="69127"/>
                        <a14:backgroundMark x1="40317" y1="82817" x2="40317" y2="82817"/>
                        <a14:backgroundMark x1="40688" y1="81310" x2="39683" y2="83175"/>
                      </a14:backgroundRemoval>
                    </a14:imgEffect>
                  </a14:imgLayer>
                </a14:imgProps>
              </a:ext>
            </a:extLst>
          </a:blip>
          <a:srcRect l="26700" r="15027"/>
          <a:stretch>
            <a:fillRect/>
          </a:stretch>
        </p:blipFill>
        <p:spPr>
          <a:xfrm>
            <a:off x="71120" y="123826"/>
            <a:ext cx="2440305" cy="5085080"/>
          </a:xfrm>
          <a:prstGeom prst="rect">
            <a:avLst/>
          </a:prstGeom>
        </p:spPr>
      </p:pic>
      <p:sp>
        <p:nvSpPr>
          <p:cNvPr id="6" name="Oval 5"/>
          <p:cNvSpPr/>
          <p:nvPr/>
        </p:nvSpPr>
        <p:spPr>
          <a:xfrm>
            <a:off x="1193165" y="1990725"/>
            <a:ext cx="929005" cy="797560"/>
          </a:xfrm>
          <a:prstGeom prst="ellipse">
            <a:avLst/>
          </a:prstGeom>
          <a:blipFill rotWithShape="1">
            <a:blip r:embed="rId2"/>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tLang="en-US"/>
          </a:p>
        </p:txBody>
      </p:sp>
      <p:pic>
        <p:nvPicPr>
          <p:cNvPr id="7" name="Content Placeholder 6"/>
          <p:cNvPicPr>
            <a:picLocks noGrp="1" noChangeAspect="1"/>
          </p:cNvPicPr>
          <p:nvPr>
            <p:ph idx="1"/>
          </p:nvPr>
        </p:nvPicPr>
        <p:blipFill>
          <a:blip r:embed="rId5"/>
          <a:stretch>
            <a:fillRect/>
          </a:stretch>
        </p:blipFill>
        <p:spPr>
          <a:xfrm>
            <a:off x="3590925" y="4372610"/>
            <a:ext cx="5553075"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to="" calcmode="lin" valueType="num">
                                      <p:cBhvr>
                                        <p:cTn id="14" dur="1" fill="hold"/>
                                        <p:tgtEl>
                                          <p:spTgt spid="6"/>
                                        </p:tgtEl>
                                      </p:cBhvr>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TotalTime>
  <Words>945</Words>
  <Application>Microsoft Macintosh PowerPoint</Application>
  <PresentationFormat>On-screen Show (16:9)</PresentationFormat>
  <Paragraphs>98</Paragraphs>
  <Slides>26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等线</vt:lpstr>
      <vt:lpstr>等线 Light</vt:lpstr>
      <vt:lpstr>Microsoft YaHei</vt:lpstr>
      <vt:lpstr>SimSun</vt:lpstr>
      <vt:lpstr>Arial</vt:lpstr>
      <vt:lpstr>Calibri</vt:lpstr>
      <vt:lpstr>Calibri Light</vt:lpstr>
      <vt:lpstr>SVN-Adam Gorry</vt:lpstr>
      <vt:lpstr>SVN-Steady</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HP</dc:creator>
  <dc:description>9Slide.vn</dc:description>
  <cp:lastModifiedBy>Microsoft Office User</cp:lastModifiedBy>
  <cp:revision>56</cp:revision>
  <dcterms:created xsi:type="dcterms:W3CDTF">2017-03-04T06:55:00Z</dcterms:created>
  <dcterms:modified xsi:type="dcterms:W3CDTF">2022-09-25T16:28:30Z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0659A2D6684B4E07AE90A91E3556170E</vt:lpwstr>
  </property>
  <property fmtid="{D5CDD505-2E9C-101B-9397-08002B2CF9AE}" pid="3" name="KSOProductBuildVer">
    <vt:lpwstr>2057-11.2.0.10293</vt:lpwstr>
  </property>
</Properties>
</file>