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</p:sldMasterIdLst>
  <p:notesMasterIdLst>
    <p:notesMasterId r:id="rId23"/>
  </p:notesMasterIdLst>
  <p:sldIdLst>
    <p:sldId id="291" r:id="rId2"/>
    <p:sldId id="307" r:id="rId3"/>
    <p:sldId id="350" r:id="rId4"/>
    <p:sldId id="306" r:id="rId5"/>
    <p:sldId id="345" r:id="rId6"/>
    <p:sldId id="404" r:id="rId7"/>
    <p:sldId id="353" r:id="rId8"/>
    <p:sldId id="355" r:id="rId9"/>
    <p:sldId id="357" r:id="rId10"/>
    <p:sldId id="390" r:id="rId11"/>
    <p:sldId id="393" r:id="rId12"/>
    <p:sldId id="394" r:id="rId13"/>
    <p:sldId id="395" r:id="rId14"/>
    <p:sldId id="346" r:id="rId15"/>
    <p:sldId id="398" r:id="rId16"/>
    <p:sldId id="257" r:id="rId17"/>
    <p:sldId id="400" r:id="rId18"/>
    <p:sldId id="401" r:id="rId19"/>
    <p:sldId id="402" r:id="rId20"/>
    <p:sldId id="260" r:id="rId21"/>
    <p:sldId id="403" r:id="rId22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240">
          <p15:clr>
            <a:srgbClr val="A4A3A4"/>
          </p15:clr>
        </p15:guide>
        <p15:guide id="2" pos="5597">
          <p15:clr>
            <a:srgbClr val="A4A3A4"/>
          </p15:clr>
        </p15:guide>
        <p15:guide id="3" orient="horz" pos="2824">
          <p15:clr>
            <a:srgbClr val="A4A3A4"/>
          </p15:clr>
        </p15:guide>
        <p15:guide id="4" pos="131">
          <p15:clr>
            <a:srgbClr val="A4A3A4"/>
          </p15:clr>
        </p15:guide>
        <p15:guide id="5" orient="horz" pos="64">
          <p15:clr>
            <a:srgbClr val="A4A3A4"/>
          </p15:clr>
        </p15:guide>
        <p15:guide id="6" pos="2880">
          <p15:clr>
            <a:srgbClr val="A4A3A4"/>
          </p15:clr>
        </p15:guide>
        <p15:guide id="7" orient="horz" pos="2247">
          <p15:clr>
            <a:srgbClr val="A4A3A4"/>
          </p15:clr>
        </p15:guide>
        <p15:guide id="8" orient="horz" pos="1568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C" initials="P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EB55A"/>
    <a:srgbClr val="FFCE45"/>
    <a:srgbClr val="E60044"/>
    <a:srgbClr val="60BFB4"/>
    <a:srgbClr val="48B2A5"/>
    <a:srgbClr val="F9CC4E"/>
    <a:srgbClr val="FCCFA1"/>
    <a:srgbClr val="50A941"/>
    <a:srgbClr val="67BF58"/>
    <a:srgbClr val="FFF7B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077" autoAdjust="0"/>
    <p:restoredTop sz="94660"/>
  </p:normalViewPr>
  <p:slideViewPr>
    <p:cSldViewPr snapToGrid="0" showGuides="1">
      <p:cViewPr varScale="1">
        <p:scale>
          <a:sx n="165" d="100"/>
          <a:sy n="165" d="100"/>
        </p:scale>
        <p:origin x="208" y="352"/>
      </p:cViewPr>
      <p:guideLst>
        <p:guide orient="horz" pos="3240"/>
        <p:guide pos="5597"/>
        <p:guide orient="horz" pos="2824"/>
        <p:guide pos="131"/>
        <p:guide orient="horz" pos="64"/>
        <p:guide pos="2880"/>
        <p:guide orient="horz" pos="2247"/>
        <p:guide orient="horz" pos="156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commentAuthors" Target="commentAuthor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E97994-F8AF-4372-9FD5-35F469670A65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12CCEF-58ED-4E8C-9D49-B290D7E6D93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GB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FC98E6CB-CA11-42F7-BABB-0ABE5FCF111D}" type="datetimeFigureOut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9/25/22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/>
            <a:fld id="{9A0DB2DC-4C9A-4742-B13C-FB6460FD3503}" type="slidenum">
              <a:rPr lang="en-US" altLang="en-US" dirty="0">
                <a:latin typeface="Arial" panose="020B0604020202020204" pitchFamily="34" charset="0"/>
              </a:rPr>
              <a:t>‹#›</a:t>
            </a:fld>
            <a:endParaRPr lang="en-US" altLang="en-US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C:\Users\HP\Pictures\HINH SOAN BAI\LTVC TUAN 1\Picture1.pngPicture1"/>
          <p:cNvPicPr>
            <a:picLocks noChangeAspect="1"/>
          </p:cNvPicPr>
          <p:nvPr userDrawn="1"/>
        </p:nvPicPr>
        <p:blipFill rotWithShape="1">
          <a:blip r:embed="rId2"/>
          <a:srcRect/>
          <a:stretch>
            <a:fillRect/>
          </a:stretch>
        </p:blipFill>
        <p:spPr>
          <a:xfrm>
            <a:off x="-46892" y="-24080"/>
            <a:ext cx="9214338" cy="518287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C:\Users\HP\Pictures\HINH SOAN BAI\LTVC TUAN 1\Picture1.pngPicture1"/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5" name="图片 5"/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0" y="0"/>
            <a:ext cx="2944421" cy="1683290"/>
          </a:xfrm>
          <a:prstGeom prst="rect">
            <a:avLst/>
          </a:prstGeom>
        </p:spPr>
      </p:pic>
      <p:grpSp>
        <p:nvGrpSpPr>
          <p:cNvPr id="149" name="Group 255"/>
          <p:cNvGrpSpPr/>
          <p:nvPr userDrawn="1"/>
        </p:nvGrpSpPr>
        <p:grpSpPr>
          <a:xfrm>
            <a:off x="7496810" y="3588385"/>
            <a:ext cx="1291590" cy="1577975"/>
            <a:chOff x="4490668" y="1848552"/>
            <a:chExt cx="1251662" cy="1198340"/>
          </a:xfrm>
          <a:solidFill>
            <a:srgbClr val="C8D85B"/>
          </a:solidFill>
        </p:grpSpPr>
        <p:sp>
          <p:nvSpPr>
            <p:cNvPr id="152" name="Freeform: Shape 108"/>
            <p:cNvSpPr/>
            <p:nvPr/>
          </p:nvSpPr>
          <p:spPr bwMode="auto">
            <a:xfrm>
              <a:off x="4882683" y="2347995"/>
              <a:ext cx="469622" cy="698897"/>
            </a:xfrm>
            <a:custGeom>
              <a:avLst/>
              <a:gdLst>
                <a:gd name="T0" fmla="*/ 130 w 164"/>
                <a:gd name="T1" fmla="*/ 299 h 299"/>
                <a:gd name="T2" fmla="*/ 123 w 164"/>
                <a:gd name="T3" fmla="*/ 132 h 299"/>
                <a:gd name="T4" fmla="*/ 161 w 164"/>
                <a:gd name="T5" fmla="*/ 47 h 299"/>
                <a:gd name="T6" fmla="*/ 143 w 164"/>
                <a:gd name="T7" fmla="*/ 51 h 299"/>
                <a:gd name="T8" fmla="*/ 108 w 164"/>
                <a:gd name="T9" fmla="*/ 75 h 299"/>
                <a:gd name="T10" fmla="*/ 80 w 164"/>
                <a:gd name="T11" fmla="*/ 6 h 299"/>
                <a:gd name="T12" fmla="*/ 77 w 164"/>
                <a:gd name="T13" fmla="*/ 51 h 299"/>
                <a:gd name="T14" fmla="*/ 48 w 164"/>
                <a:gd name="T15" fmla="*/ 33 h 299"/>
                <a:gd name="T16" fmla="*/ 27 w 164"/>
                <a:gd name="T17" fmla="*/ 16 h 299"/>
                <a:gd name="T18" fmla="*/ 52 w 164"/>
                <a:gd name="T19" fmla="*/ 74 h 299"/>
                <a:gd name="T20" fmla="*/ 10 w 164"/>
                <a:gd name="T21" fmla="*/ 35 h 299"/>
                <a:gd name="T22" fmla="*/ 9 w 164"/>
                <a:gd name="T23" fmla="*/ 53 h 299"/>
                <a:gd name="T24" fmla="*/ 43 w 164"/>
                <a:gd name="T25" fmla="*/ 93 h 299"/>
                <a:gd name="T26" fmla="*/ 10 w 164"/>
                <a:gd name="T27" fmla="*/ 75 h 299"/>
                <a:gd name="T28" fmla="*/ 20 w 164"/>
                <a:gd name="T29" fmla="*/ 97 h 299"/>
                <a:gd name="T30" fmla="*/ 71 w 164"/>
                <a:gd name="T31" fmla="*/ 161 h 299"/>
                <a:gd name="T32" fmla="*/ 62 w 164"/>
                <a:gd name="T33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299">
                  <a:moveTo>
                    <a:pt x="130" y="299"/>
                  </a:moveTo>
                  <a:cubicBezTo>
                    <a:pt x="130" y="299"/>
                    <a:pt x="107" y="195"/>
                    <a:pt x="123" y="132"/>
                  </a:cubicBezTo>
                  <a:cubicBezTo>
                    <a:pt x="139" y="70"/>
                    <a:pt x="164" y="57"/>
                    <a:pt x="161" y="47"/>
                  </a:cubicBezTo>
                  <a:cubicBezTo>
                    <a:pt x="159" y="38"/>
                    <a:pt x="147" y="42"/>
                    <a:pt x="143" y="51"/>
                  </a:cubicBezTo>
                  <a:cubicBezTo>
                    <a:pt x="139" y="60"/>
                    <a:pt x="123" y="78"/>
                    <a:pt x="108" y="75"/>
                  </a:cubicBezTo>
                  <a:cubicBezTo>
                    <a:pt x="94" y="72"/>
                    <a:pt x="91" y="12"/>
                    <a:pt x="80" y="6"/>
                  </a:cubicBezTo>
                  <a:cubicBezTo>
                    <a:pt x="70" y="0"/>
                    <a:pt x="73" y="27"/>
                    <a:pt x="77" y="51"/>
                  </a:cubicBezTo>
                  <a:cubicBezTo>
                    <a:pt x="81" y="75"/>
                    <a:pt x="60" y="62"/>
                    <a:pt x="48" y="33"/>
                  </a:cubicBezTo>
                  <a:cubicBezTo>
                    <a:pt x="36" y="4"/>
                    <a:pt x="28" y="12"/>
                    <a:pt x="27" y="16"/>
                  </a:cubicBezTo>
                  <a:cubicBezTo>
                    <a:pt x="25" y="20"/>
                    <a:pt x="54" y="72"/>
                    <a:pt x="52" y="74"/>
                  </a:cubicBezTo>
                  <a:cubicBezTo>
                    <a:pt x="49" y="77"/>
                    <a:pt x="13" y="34"/>
                    <a:pt x="10" y="35"/>
                  </a:cubicBezTo>
                  <a:cubicBezTo>
                    <a:pt x="6" y="36"/>
                    <a:pt x="0" y="39"/>
                    <a:pt x="9" y="53"/>
                  </a:cubicBezTo>
                  <a:cubicBezTo>
                    <a:pt x="17" y="66"/>
                    <a:pt x="44" y="89"/>
                    <a:pt x="43" y="93"/>
                  </a:cubicBezTo>
                  <a:cubicBezTo>
                    <a:pt x="41" y="97"/>
                    <a:pt x="18" y="76"/>
                    <a:pt x="10" y="75"/>
                  </a:cubicBezTo>
                  <a:cubicBezTo>
                    <a:pt x="2" y="75"/>
                    <a:pt x="5" y="86"/>
                    <a:pt x="20" y="97"/>
                  </a:cubicBezTo>
                  <a:cubicBezTo>
                    <a:pt x="34" y="108"/>
                    <a:pt x="71" y="121"/>
                    <a:pt x="71" y="161"/>
                  </a:cubicBezTo>
                  <a:cubicBezTo>
                    <a:pt x="72" y="201"/>
                    <a:pt x="62" y="299"/>
                    <a:pt x="62" y="299"/>
                  </a:cubicBezTo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3" name="Freeform: Shape 109"/>
            <p:cNvSpPr/>
            <p:nvPr/>
          </p:nvSpPr>
          <p:spPr bwMode="auto">
            <a:xfrm>
              <a:off x="5000088" y="2130705"/>
              <a:ext cx="208943" cy="202697"/>
            </a:xfrm>
            <a:custGeom>
              <a:avLst/>
              <a:gdLst>
                <a:gd name="T0" fmla="*/ 32 w 73"/>
                <a:gd name="T1" fmla="*/ 87 h 87"/>
                <a:gd name="T2" fmla="*/ 1 w 73"/>
                <a:gd name="T3" fmla="*/ 50 h 87"/>
                <a:gd name="T4" fmla="*/ 14 w 73"/>
                <a:gd name="T5" fmla="*/ 0 h 87"/>
                <a:gd name="T6" fmla="*/ 32 w 73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87">
                  <a:moveTo>
                    <a:pt x="32" y="87"/>
                  </a:moveTo>
                  <a:cubicBezTo>
                    <a:pt x="32" y="87"/>
                    <a:pt x="3" y="78"/>
                    <a:pt x="1" y="50"/>
                  </a:cubicBezTo>
                  <a:cubicBezTo>
                    <a:pt x="0" y="23"/>
                    <a:pt x="14" y="0"/>
                    <a:pt x="14" y="0"/>
                  </a:cubicBezTo>
                  <a:cubicBezTo>
                    <a:pt x="14" y="0"/>
                    <a:pt x="73" y="39"/>
                    <a:pt x="32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4" name="Freeform: Shape 110"/>
            <p:cNvSpPr/>
            <p:nvPr/>
          </p:nvSpPr>
          <p:spPr bwMode="auto">
            <a:xfrm>
              <a:off x="4832935" y="2203675"/>
              <a:ext cx="167154" cy="142698"/>
            </a:xfrm>
            <a:custGeom>
              <a:avLst/>
              <a:gdLst>
                <a:gd name="T0" fmla="*/ 38 w 58"/>
                <a:gd name="T1" fmla="*/ 61 h 61"/>
                <a:gd name="T2" fmla="*/ 7 w 58"/>
                <a:gd name="T3" fmla="*/ 41 h 61"/>
                <a:gd name="T4" fmla="*/ 5 w 58"/>
                <a:gd name="T5" fmla="*/ 0 h 61"/>
                <a:gd name="T6" fmla="*/ 38 w 58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1">
                  <a:moveTo>
                    <a:pt x="38" y="61"/>
                  </a:moveTo>
                  <a:cubicBezTo>
                    <a:pt x="38" y="61"/>
                    <a:pt x="14" y="61"/>
                    <a:pt x="7" y="41"/>
                  </a:cubicBezTo>
                  <a:cubicBezTo>
                    <a:pt x="0" y="20"/>
                    <a:pt x="5" y="0"/>
                    <a:pt x="5" y="0"/>
                  </a:cubicBezTo>
                  <a:cubicBezTo>
                    <a:pt x="5" y="0"/>
                    <a:pt x="58" y="17"/>
                    <a:pt x="38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5" name="Freeform: Shape 111"/>
            <p:cNvSpPr/>
            <p:nvPr/>
          </p:nvSpPr>
          <p:spPr bwMode="auto">
            <a:xfrm>
              <a:off x="5137394" y="2056113"/>
              <a:ext cx="177104" cy="158914"/>
            </a:xfrm>
            <a:custGeom>
              <a:avLst/>
              <a:gdLst>
                <a:gd name="T0" fmla="*/ 17 w 62"/>
                <a:gd name="T1" fmla="*/ 68 h 68"/>
                <a:gd name="T2" fmla="*/ 9 w 62"/>
                <a:gd name="T3" fmla="*/ 31 h 68"/>
                <a:gd name="T4" fmla="*/ 36 w 62"/>
                <a:gd name="T5" fmla="*/ 0 h 68"/>
                <a:gd name="T6" fmla="*/ 17 w 62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8">
                  <a:moveTo>
                    <a:pt x="17" y="68"/>
                  </a:moveTo>
                  <a:cubicBezTo>
                    <a:pt x="17" y="68"/>
                    <a:pt x="0" y="51"/>
                    <a:pt x="9" y="31"/>
                  </a:cubicBezTo>
                  <a:cubicBezTo>
                    <a:pt x="18" y="11"/>
                    <a:pt x="36" y="0"/>
                    <a:pt x="36" y="0"/>
                  </a:cubicBezTo>
                  <a:cubicBezTo>
                    <a:pt x="36" y="0"/>
                    <a:pt x="62" y="50"/>
                    <a:pt x="17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6" name="Freeform: Shape 112"/>
            <p:cNvSpPr/>
            <p:nvPr/>
          </p:nvSpPr>
          <p:spPr bwMode="auto">
            <a:xfrm>
              <a:off x="4765277" y="2325293"/>
              <a:ext cx="131335" cy="108646"/>
            </a:xfrm>
            <a:custGeom>
              <a:avLst/>
              <a:gdLst>
                <a:gd name="T0" fmla="*/ 42 w 46"/>
                <a:gd name="T1" fmla="*/ 41 h 47"/>
                <a:gd name="T2" fmla="*/ 12 w 46"/>
                <a:gd name="T3" fmla="*/ 32 h 47"/>
                <a:gd name="T4" fmla="*/ 0 w 46"/>
                <a:gd name="T5" fmla="*/ 0 h 47"/>
                <a:gd name="T6" fmla="*/ 42 w 46"/>
                <a:gd name="T7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7">
                  <a:moveTo>
                    <a:pt x="42" y="41"/>
                  </a:moveTo>
                  <a:cubicBezTo>
                    <a:pt x="42" y="41"/>
                    <a:pt x="23" y="47"/>
                    <a:pt x="12" y="32"/>
                  </a:cubicBezTo>
                  <a:cubicBezTo>
                    <a:pt x="1" y="18"/>
                    <a:pt x="0" y="0"/>
                    <a:pt x="0" y="0"/>
                  </a:cubicBezTo>
                  <a:cubicBezTo>
                    <a:pt x="0" y="0"/>
                    <a:pt x="46" y="1"/>
                    <a:pt x="42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7" name="Freeform: Shape 113"/>
            <p:cNvSpPr/>
            <p:nvPr/>
          </p:nvSpPr>
          <p:spPr bwMode="auto">
            <a:xfrm>
              <a:off x="4727469" y="2433938"/>
              <a:ext cx="161184" cy="119996"/>
            </a:xfrm>
            <a:custGeom>
              <a:avLst/>
              <a:gdLst>
                <a:gd name="T0" fmla="*/ 56 w 56"/>
                <a:gd name="T1" fmla="*/ 38 h 51"/>
                <a:gd name="T2" fmla="*/ 25 w 56"/>
                <a:gd name="T3" fmla="*/ 44 h 51"/>
                <a:gd name="T4" fmla="*/ 0 w 56"/>
                <a:gd name="T5" fmla="*/ 20 h 51"/>
                <a:gd name="T6" fmla="*/ 56 w 56"/>
                <a:gd name="T7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1">
                  <a:moveTo>
                    <a:pt x="56" y="38"/>
                  </a:moveTo>
                  <a:cubicBezTo>
                    <a:pt x="56" y="38"/>
                    <a:pt x="42" y="51"/>
                    <a:pt x="25" y="44"/>
                  </a:cubicBezTo>
                  <a:cubicBezTo>
                    <a:pt x="9" y="36"/>
                    <a:pt x="0" y="20"/>
                    <a:pt x="0" y="20"/>
                  </a:cubicBezTo>
                  <a:cubicBezTo>
                    <a:pt x="0" y="20"/>
                    <a:pt x="42" y="0"/>
                    <a:pt x="56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8" name="Freeform: Shape 114"/>
            <p:cNvSpPr/>
            <p:nvPr/>
          </p:nvSpPr>
          <p:spPr bwMode="auto">
            <a:xfrm>
              <a:off x="4761297" y="2544205"/>
              <a:ext cx="159194" cy="111889"/>
            </a:xfrm>
            <a:custGeom>
              <a:avLst/>
              <a:gdLst>
                <a:gd name="T0" fmla="*/ 55 w 55"/>
                <a:gd name="T1" fmla="*/ 21 h 48"/>
                <a:gd name="T2" fmla="*/ 34 w 55"/>
                <a:gd name="T3" fmla="*/ 44 h 48"/>
                <a:gd name="T4" fmla="*/ 0 w 55"/>
                <a:gd name="T5" fmla="*/ 41 h 48"/>
                <a:gd name="T6" fmla="*/ 55 w 55"/>
                <a:gd name="T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55" y="21"/>
                  </a:moveTo>
                  <a:cubicBezTo>
                    <a:pt x="55" y="21"/>
                    <a:pt x="52" y="41"/>
                    <a:pt x="34" y="44"/>
                  </a:cubicBezTo>
                  <a:cubicBezTo>
                    <a:pt x="17" y="48"/>
                    <a:pt x="0" y="41"/>
                    <a:pt x="0" y="41"/>
                  </a:cubicBezTo>
                  <a:cubicBezTo>
                    <a:pt x="0" y="41"/>
                    <a:pt x="20" y="0"/>
                    <a:pt x="55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9" name="Freeform: Shape 115"/>
            <p:cNvSpPr/>
            <p:nvPr/>
          </p:nvSpPr>
          <p:spPr bwMode="auto">
            <a:xfrm>
              <a:off x="4622003" y="2505287"/>
              <a:ext cx="161184" cy="113510"/>
            </a:xfrm>
            <a:custGeom>
              <a:avLst/>
              <a:gdLst>
                <a:gd name="T0" fmla="*/ 56 w 56"/>
                <a:gd name="T1" fmla="*/ 24 h 49"/>
                <a:gd name="T2" fmla="*/ 34 w 56"/>
                <a:gd name="T3" fmla="*/ 46 h 49"/>
                <a:gd name="T4" fmla="*/ 0 w 56"/>
                <a:gd name="T5" fmla="*/ 41 h 49"/>
                <a:gd name="T6" fmla="*/ 56 w 56"/>
                <a:gd name="T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9">
                  <a:moveTo>
                    <a:pt x="56" y="24"/>
                  </a:moveTo>
                  <a:cubicBezTo>
                    <a:pt x="56" y="24"/>
                    <a:pt x="52" y="43"/>
                    <a:pt x="34" y="46"/>
                  </a:cubicBezTo>
                  <a:cubicBezTo>
                    <a:pt x="16" y="49"/>
                    <a:pt x="0" y="41"/>
                    <a:pt x="0" y="41"/>
                  </a:cubicBezTo>
                  <a:cubicBezTo>
                    <a:pt x="0" y="41"/>
                    <a:pt x="22" y="0"/>
                    <a:pt x="5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0" name="Freeform: Shape 116"/>
            <p:cNvSpPr/>
            <p:nvPr/>
          </p:nvSpPr>
          <p:spPr bwMode="auto">
            <a:xfrm>
              <a:off x="4635933" y="2341509"/>
              <a:ext cx="161184" cy="121618"/>
            </a:xfrm>
            <a:custGeom>
              <a:avLst/>
              <a:gdLst>
                <a:gd name="T0" fmla="*/ 56 w 56"/>
                <a:gd name="T1" fmla="*/ 38 h 52"/>
                <a:gd name="T2" fmla="*/ 25 w 56"/>
                <a:gd name="T3" fmla="*/ 44 h 52"/>
                <a:gd name="T4" fmla="*/ 0 w 56"/>
                <a:gd name="T5" fmla="*/ 22 h 52"/>
                <a:gd name="T6" fmla="*/ 56 w 56"/>
                <a:gd name="T7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2">
                  <a:moveTo>
                    <a:pt x="56" y="38"/>
                  </a:moveTo>
                  <a:cubicBezTo>
                    <a:pt x="56" y="38"/>
                    <a:pt x="42" y="52"/>
                    <a:pt x="25" y="44"/>
                  </a:cubicBezTo>
                  <a:cubicBezTo>
                    <a:pt x="9" y="37"/>
                    <a:pt x="0" y="22"/>
                    <a:pt x="0" y="22"/>
                  </a:cubicBezTo>
                  <a:cubicBezTo>
                    <a:pt x="0" y="22"/>
                    <a:pt x="40" y="0"/>
                    <a:pt x="56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1" name="Freeform: Shape 117"/>
            <p:cNvSpPr/>
            <p:nvPr/>
          </p:nvSpPr>
          <p:spPr bwMode="auto">
            <a:xfrm>
              <a:off x="4576235" y="2430695"/>
              <a:ext cx="137305" cy="95673"/>
            </a:xfrm>
            <a:custGeom>
              <a:avLst/>
              <a:gdLst>
                <a:gd name="T0" fmla="*/ 48 w 48"/>
                <a:gd name="T1" fmla="*/ 26 h 41"/>
                <a:gd name="T2" fmla="*/ 26 w 48"/>
                <a:gd name="T3" fmla="*/ 39 h 41"/>
                <a:gd name="T4" fmla="*/ 0 w 48"/>
                <a:gd name="T5" fmla="*/ 28 h 41"/>
                <a:gd name="T6" fmla="*/ 48 w 48"/>
                <a:gd name="T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1">
                  <a:moveTo>
                    <a:pt x="48" y="26"/>
                  </a:moveTo>
                  <a:cubicBezTo>
                    <a:pt x="48" y="26"/>
                    <a:pt x="41" y="41"/>
                    <a:pt x="26" y="39"/>
                  </a:cubicBezTo>
                  <a:cubicBezTo>
                    <a:pt x="11" y="37"/>
                    <a:pt x="0" y="28"/>
                    <a:pt x="0" y="28"/>
                  </a:cubicBezTo>
                  <a:cubicBezTo>
                    <a:pt x="0" y="28"/>
                    <a:pt x="27" y="0"/>
                    <a:pt x="48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2" name="Freeform: Shape 118"/>
            <p:cNvSpPr/>
            <p:nvPr/>
          </p:nvSpPr>
          <p:spPr bwMode="auto">
            <a:xfrm>
              <a:off x="4685680" y="2195568"/>
              <a:ext cx="111436" cy="97294"/>
            </a:xfrm>
            <a:custGeom>
              <a:avLst/>
              <a:gdLst>
                <a:gd name="T0" fmla="*/ 39 w 39"/>
                <a:gd name="T1" fmla="*/ 34 h 41"/>
                <a:gd name="T2" fmla="*/ 13 w 39"/>
                <a:gd name="T3" fmla="*/ 30 h 41"/>
                <a:gd name="T4" fmla="*/ 0 w 39"/>
                <a:gd name="T5" fmla="*/ 6 h 41"/>
                <a:gd name="T6" fmla="*/ 39 w 39"/>
                <a:gd name="T7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1">
                  <a:moveTo>
                    <a:pt x="39" y="34"/>
                  </a:moveTo>
                  <a:cubicBezTo>
                    <a:pt x="39" y="34"/>
                    <a:pt x="24" y="41"/>
                    <a:pt x="13" y="30"/>
                  </a:cubicBezTo>
                  <a:cubicBezTo>
                    <a:pt x="3" y="20"/>
                    <a:pt x="0" y="6"/>
                    <a:pt x="0" y="6"/>
                  </a:cubicBezTo>
                  <a:cubicBezTo>
                    <a:pt x="0" y="6"/>
                    <a:pt x="37" y="0"/>
                    <a:pt x="39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3" name="Freeform: Shape 119"/>
            <p:cNvSpPr/>
            <p:nvPr/>
          </p:nvSpPr>
          <p:spPr bwMode="auto">
            <a:xfrm>
              <a:off x="4582204" y="2130705"/>
              <a:ext cx="87557" cy="74592"/>
            </a:xfrm>
            <a:custGeom>
              <a:avLst/>
              <a:gdLst>
                <a:gd name="T0" fmla="*/ 31 w 31"/>
                <a:gd name="T1" fmla="*/ 27 h 32"/>
                <a:gd name="T2" fmla="*/ 11 w 31"/>
                <a:gd name="T3" fmla="*/ 24 h 32"/>
                <a:gd name="T4" fmla="*/ 0 w 31"/>
                <a:gd name="T5" fmla="*/ 4 h 32"/>
                <a:gd name="T6" fmla="*/ 31 w 31"/>
                <a:gd name="T7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2">
                  <a:moveTo>
                    <a:pt x="31" y="27"/>
                  </a:moveTo>
                  <a:cubicBezTo>
                    <a:pt x="31" y="27"/>
                    <a:pt x="19" y="32"/>
                    <a:pt x="11" y="24"/>
                  </a:cubicBezTo>
                  <a:cubicBezTo>
                    <a:pt x="2" y="16"/>
                    <a:pt x="0" y="4"/>
                    <a:pt x="0" y="4"/>
                  </a:cubicBezTo>
                  <a:cubicBezTo>
                    <a:pt x="0" y="4"/>
                    <a:pt x="30" y="0"/>
                    <a:pt x="31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4" name="Freeform: Shape 120"/>
            <p:cNvSpPr/>
            <p:nvPr/>
          </p:nvSpPr>
          <p:spPr bwMode="auto">
            <a:xfrm>
              <a:off x="4739409" y="2099895"/>
              <a:ext cx="109446" cy="94051"/>
            </a:xfrm>
            <a:custGeom>
              <a:avLst/>
              <a:gdLst>
                <a:gd name="T0" fmla="*/ 32 w 38"/>
                <a:gd name="T1" fmla="*/ 36 h 40"/>
                <a:gd name="T2" fmla="*/ 8 w 38"/>
                <a:gd name="T3" fmla="*/ 27 h 40"/>
                <a:gd name="T4" fmla="*/ 0 w 38"/>
                <a:gd name="T5" fmla="*/ 0 h 40"/>
                <a:gd name="T6" fmla="*/ 32 w 3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0">
                  <a:moveTo>
                    <a:pt x="32" y="36"/>
                  </a:moveTo>
                  <a:cubicBezTo>
                    <a:pt x="32" y="36"/>
                    <a:pt x="16" y="40"/>
                    <a:pt x="8" y="27"/>
                  </a:cubicBezTo>
                  <a:cubicBezTo>
                    <a:pt x="0" y="15"/>
                    <a:pt x="0" y="0"/>
                    <a:pt x="0" y="0"/>
                  </a:cubicBezTo>
                  <a:cubicBezTo>
                    <a:pt x="0" y="0"/>
                    <a:pt x="38" y="4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5" name="Freeform: Shape 121"/>
            <p:cNvSpPr/>
            <p:nvPr/>
          </p:nvSpPr>
          <p:spPr bwMode="auto">
            <a:xfrm>
              <a:off x="4753338" y="1981521"/>
              <a:ext cx="109446" cy="94051"/>
            </a:xfrm>
            <a:custGeom>
              <a:avLst/>
              <a:gdLst>
                <a:gd name="T0" fmla="*/ 31 w 38"/>
                <a:gd name="T1" fmla="*/ 36 h 40"/>
                <a:gd name="T2" fmla="*/ 8 w 38"/>
                <a:gd name="T3" fmla="*/ 27 h 40"/>
                <a:gd name="T4" fmla="*/ 0 w 38"/>
                <a:gd name="T5" fmla="*/ 0 h 40"/>
                <a:gd name="T6" fmla="*/ 31 w 3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0">
                  <a:moveTo>
                    <a:pt x="31" y="36"/>
                  </a:moveTo>
                  <a:cubicBezTo>
                    <a:pt x="31" y="36"/>
                    <a:pt x="15" y="40"/>
                    <a:pt x="8" y="27"/>
                  </a:cubicBezTo>
                  <a:cubicBezTo>
                    <a:pt x="0" y="14"/>
                    <a:pt x="0" y="0"/>
                    <a:pt x="0" y="0"/>
                  </a:cubicBezTo>
                  <a:cubicBezTo>
                    <a:pt x="0" y="0"/>
                    <a:pt x="38" y="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6" name="Freeform: Shape 122"/>
            <p:cNvSpPr/>
            <p:nvPr/>
          </p:nvSpPr>
          <p:spPr bwMode="auto">
            <a:xfrm>
              <a:off x="5053817" y="1848552"/>
              <a:ext cx="123375" cy="105402"/>
            </a:xfrm>
            <a:custGeom>
              <a:avLst/>
              <a:gdLst>
                <a:gd name="T0" fmla="*/ 11 w 43"/>
                <a:gd name="T1" fmla="*/ 45 h 45"/>
                <a:gd name="T2" fmla="*/ 7 w 43"/>
                <a:gd name="T3" fmla="*/ 20 h 45"/>
                <a:gd name="T4" fmla="*/ 27 w 43"/>
                <a:gd name="T5" fmla="*/ 0 h 45"/>
                <a:gd name="T6" fmla="*/ 11 w 43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5">
                  <a:moveTo>
                    <a:pt x="11" y="45"/>
                  </a:moveTo>
                  <a:cubicBezTo>
                    <a:pt x="11" y="45"/>
                    <a:pt x="0" y="33"/>
                    <a:pt x="7" y="20"/>
                  </a:cubicBezTo>
                  <a:cubicBezTo>
                    <a:pt x="14" y="7"/>
                    <a:pt x="27" y="0"/>
                    <a:pt x="27" y="0"/>
                  </a:cubicBezTo>
                  <a:cubicBezTo>
                    <a:pt x="27" y="0"/>
                    <a:pt x="43" y="34"/>
                    <a:pt x="11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7" name="Freeform: Shape 123"/>
            <p:cNvSpPr/>
            <p:nvPr/>
          </p:nvSpPr>
          <p:spPr bwMode="auto">
            <a:xfrm>
              <a:off x="5475680" y="2104760"/>
              <a:ext cx="101487" cy="79457"/>
            </a:xfrm>
            <a:custGeom>
              <a:avLst/>
              <a:gdLst>
                <a:gd name="T0" fmla="*/ 3 w 35"/>
                <a:gd name="T1" fmla="*/ 29 h 34"/>
                <a:gd name="T2" fmla="*/ 11 w 35"/>
                <a:gd name="T3" fmla="*/ 8 h 34"/>
                <a:gd name="T4" fmla="*/ 35 w 35"/>
                <a:gd name="T5" fmla="*/ 0 h 34"/>
                <a:gd name="T6" fmla="*/ 3 w 35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4">
                  <a:moveTo>
                    <a:pt x="3" y="29"/>
                  </a:moveTo>
                  <a:cubicBezTo>
                    <a:pt x="3" y="29"/>
                    <a:pt x="0" y="15"/>
                    <a:pt x="11" y="8"/>
                  </a:cubicBezTo>
                  <a:cubicBezTo>
                    <a:pt x="22" y="0"/>
                    <a:pt x="35" y="0"/>
                    <a:pt x="35" y="0"/>
                  </a:cubicBezTo>
                  <a:cubicBezTo>
                    <a:pt x="35" y="0"/>
                    <a:pt x="33" y="34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8" name="Freeform: Shape 124"/>
            <p:cNvSpPr/>
            <p:nvPr/>
          </p:nvSpPr>
          <p:spPr bwMode="auto">
            <a:xfrm>
              <a:off x="5642834" y="2299348"/>
              <a:ext cx="99496" cy="79457"/>
            </a:xfrm>
            <a:custGeom>
              <a:avLst/>
              <a:gdLst>
                <a:gd name="T0" fmla="*/ 3 w 35"/>
                <a:gd name="T1" fmla="*/ 28 h 34"/>
                <a:gd name="T2" fmla="*/ 11 w 35"/>
                <a:gd name="T3" fmla="*/ 7 h 34"/>
                <a:gd name="T4" fmla="*/ 35 w 35"/>
                <a:gd name="T5" fmla="*/ 0 h 34"/>
                <a:gd name="T6" fmla="*/ 3 w 35"/>
                <a:gd name="T7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4">
                  <a:moveTo>
                    <a:pt x="3" y="28"/>
                  </a:moveTo>
                  <a:cubicBezTo>
                    <a:pt x="3" y="28"/>
                    <a:pt x="0" y="14"/>
                    <a:pt x="11" y="7"/>
                  </a:cubicBezTo>
                  <a:cubicBezTo>
                    <a:pt x="22" y="0"/>
                    <a:pt x="35" y="0"/>
                    <a:pt x="35" y="0"/>
                  </a:cubicBezTo>
                  <a:cubicBezTo>
                    <a:pt x="35" y="0"/>
                    <a:pt x="32" y="34"/>
                    <a:pt x="3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9" name="Freeform: Shape 125"/>
            <p:cNvSpPr/>
            <p:nvPr/>
          </p:nvSpPr>
          <p:spPr bwMode="auto">
            <a:xfrm>
              <a:off x="4490668" y="2310699"/>
              <a:ext cx="123375" cy="85944"/>
            </a:xfrm>
            <a:custGeom>
              <a:avLst/>
              <a:gdLst>
                <a:gd name="T0" fmla="*/ 43 w 43"/>
                <a:gd name="T1" fmla="*/ 25 h 37"/>
                <a:gd name="T2" fmla="*/ 22 w 43"/>
                <a:gd name="T3" fmla="*/ 34 h 37"/>
                <a:gd name="T4" fmla="*/ 0 w 43"/>
                <a:gd name="T5" fmla="*/ 21 h 37"/>
                <a:gd name="T6" fmla="*/ 43 w 43"/>
                <a:gd name="T7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7">
                  <a:moveTo>
                    <a:pt x="43" y="25"/>
                  </a:moveTo>
                  <a:cubicBezTo>
                    <a:pt x="43" y="25"/>
                    <a:pt x="35" y="37"/>
                    <a:pt x="22" y="34"/>
                  </a:cubicBezTo>
                  <a:cubicBezTo>
                    <a:pt x="9" y="31"/>
                    <a:pt x="0" y="21"/>
                    <a:pt x="0" y="21"/>
                  </a:cubicBezTo>
                  <a:cubicBezTo>
                    <a:pt x="0" y="21"/>
                    <a:pt x="27" y="0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0" name="Freeform: Shape 126"/>
            <p:cNvSpPr/>
            <p:nvPr/>
          </p:nvSpPr>
          <p:spPr bwMode="auto">
            <a:xfrm>
              <a:off x="5059786" y="1996114"/>
              <a:ext cx="111436" cy="111889"/>
            </a:xfrm>
            <a:custGeom>
              <a:avLst/>
              <a:gdLst>
                <a:gd name="T0" fmla="*/ 15 w 39"/>
                <a:gd name="T1" fmla="*/ 48 h 48"/>
                <a:gd name="T2" fmla="*/ 1 w 39"/>
                <a:gd name="T3" fmla="*/ 26 h 48"/>
                <a:gd name="T4" fmla="*/ 11 w 39"/>
                <a:gd name="T5" fmla="*/ 0 h 48"/>
                <a:gd name="T6" fmla="*/ 15 w 39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8">
                  <a:moveTo>
                    <a:pt x="15" y="48"/>
                  </a:moveTo>
                  <a:cubicBezTo>
                    <a:pt x="15" y="48"/>
                    <a:pt x="0" y="41"/>
                    <a:pt x="1" y="26"/>
                  </a:cubicBezTo>
                  <a:cubicBezTo>
                    <a:pt x="2" y="11"/>
                    <a:pt x="11" y="0"/>
                    <a:pt x="11" y="0"/>
                  </a:cubicBezTo>
                  <a:cubicBezTo>
                    <a:pt x="11" y="0"/>
                    <a:pt x="39" y="25"/>
                    <a:pt x="15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1" name="Freeform: Shape 127"/>
            <p:cNvSpPr/>
            <p:nvPr/>
          </p:nvSpPr>
          <p:spPr bwMode="auto">
            <a:xfrm>
              <a:off x="4602104" y="2262052"/>
              <a:ext cx="111436" cy="92430"/>
            </a:xfrm>
            <a:custGeom>
              <a:avLst/>
              <a:gdLst>
                <a:gd name="T0" fmla="*/ 39 w 39"/>
                <a:gd name="T1" fmla="*/ 33 h 40"/>
                <a:gd name="T2" fmla="*/ 14 w 39"/>
                <a:gd name="T3" fmla="*/ 30 h 40"/>
                <a:gd name="T4" fmla="*/ 0 w 39"/>
                <a:gd name="T5" fmla="*/ 5 h 40"/>
                <a:gd name="T6" fmla="*/ 39 w 39"/>
                <a:gd name="T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0">
                  <a:moveTo>
                    <a:pt x="39" y="33"/>
                  </a:moveTo>
                  <a:cubicBezTo>
                    <a:pt x="39" y="33"/>
                    <a:pt x="24" y="40"/>
                    <a:pt x="14" y="30"/>
                  </a:cubicBezTo>
                  <a:cubicBezTo>
                    <a:pt x="3" y="19"/>
                    <a:pt x="0" y="5"/>
                    <a:pt x="0" y="5"/>
                  </a:cubicBezTo>
                  <a:cubicBezTo>
                    <a:pt x="0" y="5"/>
                    <a:pt x="38" y="0"/>
                    <a:pt x="39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2" name="Freeform: Shape 128"/>
            <p:cNvSpPr/>
            <p:nvPr/>
          </p:nvSpPr>
          <p:spPr bwMode="auto">
            <a:xfrm>
              <a:off x="4870744" y="2049627"/>
              <a:ext cx="161184" cy="158914"/>
            </a:xfrm>
            <a:custGeom>
              <a:avLst/>
              <a:gdLst>
                <a:gd name="T0" fmla="*/ 25 w 56"/>
                <a:gd name="T1" fmla="*/ 68 h 68"/>
                <a:gd name="T2" fmla="*/ 1 w 56"/>
                <a:gd name="T3" fmla="*/ 40 h 68"/>
                <a:gd name="T4" fmla="*/ 11 w 56"/>
                <a:gd name="T5" fmla="*/ 0 h 68"/>
                <a:gd name="T6" fmla="*/ 25 w 5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68">
                  <a:moveTo>
                    <a:pt x="25" y="68"/>
                  </a:moveTo>
                  <a:cubicBezTo>
                    <a:pt x="25" y="68"/>
                    <a:pt x="3" y="61"/>
                    <a:pt x="1" y="40"/>
                  </a:cubicBezTo>
                  <a:cubicBezTo>
                    <a:pt x="0" y="19"/>
                    <a:pt x="11" y="0"/>
                    <a:pt x="11" y="0"/>
                  </a:cubicBezTo>
                  <a:cubicBezTo>
                    <a:pt x="11" y="0"/>
                    <a:pt x="56" y="31"/>
                    <a:pt x="25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3" name="Freeform: Shape 129"/>
            <p:cNvSpPr/>
            <p:nvPr/>
          </p:nvSpPr>
          <p:spPr bwMode="auto">
            <a:xfrm>
              <a:off x="5131423" y="2215027"/>
              <a:ext cx="232822" cy="194588"/>
            </a:xfrm>
            <a:custGeom>
              <a:avLst/>
              <a:gdLst>
                <a:gd name="T0" fmla="*/ 21 w 81"/>
                <a:gd name="T1" fmla="*/ 83 h 83"/>
                <a:gd name="T2" fmla="*/ 14 w 81"/>
                <a:gd name="T3" fmla="*/ 36 h 83"/>
                <a:gd name="T4" fmla="*/ 51 w 81"/>
                <a:gd name="T5" fmla="*/ 0 h 83"/>
                <a:gd name="T6" fmla="*/ 21 w 81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83">
                  <a:moveTo>
                    <a:pt x="21" y="83"/>
                  </a:moveTo>
                  <a:cubicBezTo>
                    <a:pt x="21" y="83"/>
                    <a:pt x="0" y="60"/>
                    <a:pt x="14" y="36"/>
                  </a:cubicBezTo>
                  <a:cubicBezTo>
                    <a:pt x="27" y="12"/>
                    <a:pt x="51" y="0"/>
                    <a:pt x="51" y="0"/>
                  </a:cubicBezTo>
                  <a:cubicBezTo>
                    <a:pt x="51" y="0"/>
                    <a:pt x="81" y="65"/>
                    <a:pt x="21" y="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4" name="Freeform: Shape 130"/>
            <p:cNvSpPr/>
            <p:nvPr/>
          </p:nvSpPr>
          <p:spPr bwMode="auto">
            <a:xfrm>
              <a:off x="5306536" y="2305834"/>
              <a:ext cx="149245" cy="119996"/>
            </a:xfrm>
            <a:custGeom>
              <a:avLst/>
              <a:gdLst>
                <a:gd name="T0" fmla="*/ 10 w 52"/>
                <a:gd name="T1" fmla="*/ 51 h 51"/>
                <a:gd name="T2" fmla="*/ 12 w 52"/>
                <a:gd name="T3" fmla="*/ 19 h 51"/>
                <a:gd name="T4" fmla="*/ 42 w 52"/>
                <a:gd name="T5" fmla="*/ 0 h 51"/>
                <a:gd name="T6" fmla="*/ 10 w 5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10" y="51"/>
                  </a:moveTo>
                  <a:cubicBezTo>
                    <a:pt x="10" y="51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7"/>
                    <a:pt x="10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5" name="Freeform: Shape 131"/>
            <p:cNvSpPr/>
            <p:nvPr/>
          </p:nvSpPr>
          <p:spPr bwMode="auto">
            <a:xfrm>
              <a:off x="5461750" y="2310699"/>
              <a:ext cx="149245" cy="119996"/>
            </a:xfrm>
            <a:custGeom>
              <a:avLst/>
              <a:gdLst>
                <a:gd name="T0" fmla="*/ 0 w 52"/>
                <a:gd name="T1" fmla="*/ 33 h 51"/>
                <a:gd name="T2" fmla="*/ 17 w 52"/>
                <a:gd name="T3" fmla="*/ 7 h 51"/>
                <a:gd name="T4" fmla="*/ 52 w 52"/>
                <a:gd name="T5" fmla="*/ 5 h 51"/>
                <a:gd name="T6" fmla="*/ 0 w 52"/>
                <a:gd name="T7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0" y="33"/>
                  </a:moveTo>
                  <a:cubicBezTo>
                    <a:pt x="0" y="33"/>
                    <a:pt x="0" y="13"/>
                    <a:pt x="17" y="7"/>
                  </a:cubicBezTo>
                  <a:cubicBezTo>
                    <a:pt x="35" y="0"/>
                    <a:pt x="52" y="5"/>
                    <a:pt x="52" y="5"/>
                  </a:cubicBezTo>
                  <a:cubicBezTo>
                    <a:pt x="52" y="5"/>
                    <a:pt x="38" y="5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6" name="Freeform: Shape 132"/>
            <p:cNvSpPr/>
            <p:nvPr/>
          </p:nvSpPr>
          <p:spPr bwMode="auto">
            <a:xfrm>
              <a:off x="5443842" y="2215027"/>
              <a:ext cx="153225" cy="118375"/>
            </a:xfrm>
            <a:custGeom>
              <a:avLst/>
              <a:gdLst>
                <a:gd name="T0" fmla="*/ 0 w 53"/>
                <a:gd name="T1" fmla="*/ 33 h 51"/>
                <a:gd name="T2" fmla="*/ 18 w 53"/>
                <a:gd name="T3" fmla="*/ 6 h 51"/>
                <a:gd name="T4" fmla="*/ 53 w 53"/>
                <a:gd name="T5" fmla="*/ 5 h 51"/>
                <a:gd name="T6" fmla="*/ 0 w 53"/>
                <a:gd name="T7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1">
                  <a:moveTo>
                    <a:pt x="0" y="33"/>
                  </a:moveTo>
                  <a:cubicBezTo>
                    <a:pt x="0" y="33"/>
                    <a:pt x="0" y="12"/>
                    <a:pt x="18" y="6"/>
                  </a:cubicBezTo>
                  <a:cubicBezTo>
                    <a:pt x="35" y="0"/>
                    <a:pt x="53" y="5"/>
                    <a:pt x="53" y="5"/>
                  </a:cubicBezTo>
                  <a:cubicBezTo>
                    <a:pt x="53" y="5"/>
                    <a:pt x="38" y="5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7" name="Freeform: Shape 133"/>
            <p:cNvSpPr/>
            <p:nvPr/>
          </p:nvSpPr>
          <p:spPr bwMode="auto">
            <a:xfrm>
              <a:off x="5320466" y="2140434"/>
              <a:ext cx="149245" cy="116753"/>
            </a:xfrm>
            <a:custGeom>
              <a:avLst/>
              <a:gdLst>
                <a:gd name="T0" fmla="*/ 11 w 52"/>
                <a:gd name="T1" fmla="*/ 50 h 50"/>
                <a:gd name="T2" fmla="*/ 12 w 52"/>
                <a:gd name="T3" fmla="*/ 19 h 50"/>
                <a:gd name="T4" fmla="*/ 42 w 52"/>
                <a:gd name="T5" fmla="*/ 0 h 50"/>
                <a:gd name="T6" fmla="*/ 11 w 5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0">
                  <a:moveTo>
                    <a:pt x="11" y="50"/>
                  </a:moveTo>
                  <a:cubicBezTo>
                    <a:pt x="11" y="50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6"/>
                    <a:pt x="11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8" name="Freeform: Shape 134"/>
            <p:cNvSpPr/>
            <p:nvPr/>
          </p:nvSpPr>
          <p:spPr bwMode="auto">
            <a:xfrm>
              <a:off x="5288628" y="2017195"/>
              <a:ext cx="149245" cy="118375"/>
            </a:xfrm>
            <a:custGeom>
              <a:avLst/>
              <a:gdLst>
                <a:gd name="T0" fmla="*/ 11 w 52"/>
                <a:gd name="T1" fmla="*/ 51 h 51"/>
                <a:gd name="T2" fmla="*/ 12 w 52"/>
                <a:gd name="T3" fmla="*/ 19 h 51"/>
                <a:gd name="T4" fmla="*/ 42 w 52"/>
                <a:gd name="T5" fmla="*/ 0 h 51"/>
                <a:gd name="T6" fmla="*/ 11 w 5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11" y="51"/>
                  </a:moveTo>
                  <a:cubicBezTo>
                    <a:pt x="11" y="51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7"/>
                    <a:pt x="11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9" name="Freeform: Shape 135"/>
            <p:cNvSpPr/>
            <p:nvPr/>
          </p:nvSpPr>
          <p:spPr bwMode="auto">
            <a:xfrm>
              <a:off x="5149333" y="1916658"/>
              <a:ext cx="145265" cy="118375"/>
            </a:xfrm>
            <a:custGeom>
              <a:avLst/>
              <a:gdLst>
                <a:gd name="T0" fmla="*/ 10 w 51"/>
                <a:gd name="T1" fmla="*/ 51 h 51"/>
                <a:gd name="T2" fmla="*/ 11 w 51"/>
                <a:gd name="T3" fmla="*/ 19 h 51"/>
                <a:gd name="T4" fmla="*/ 41 w 51"/>
                <a:gd name="T5" fmla="*/ 0 h 51"/>
                <a:gd name="T6" fmla="*/ 10 w 51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1">
                  <a:moveTo>
                    <a:pt x="10" y="51"/>
                  </a:moveTo>
                  <a:cubicBezTo>
                    <a:pt x="10" y="51"/>
                    <a:pt x="0" y="33"/>
                    <a:pt x="11" y="19"/>
                  </a:cubicBezTo>
                  <a:cubicBezTo>
                    <a:pt x="23" y="5"/>
                    <a:pt x="41" y="0"/>
                    <a:pt x="41" y="0"/>
                  </a:cubicBezTo>
                  <a:cubicBezTo>
                    <a:pt x="41" y="0"/>
                    <a:pt x="51" y="47"/>
                    <a:pt x="10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0" name="Freeform: Shape 136"/>
            <p:cNvSpPr/>
            <p:nvPr/>
          </p:nvSpPr>
          <p:spPr bwMode="auto">
            <a:xfrm>
              <a:off x="4920491" y="1890713"/>
              <a:ext cx="143274" cy="134591"/>
            </a:xfrm>
            <a:custGeom>
              <a:avLst/>
              <a:gdLst>
                <a:gd name="T0" fmla="*/ 25 w 50"/>
                <a:gd name="T1" fmla="*/ 58 h 58"/>
                <a:gd name="T2" fmla="*/ 3 w 50"/>
                <a:gd name="T3" fmla="*/ 35 h 58"/>
                <a:gd name="T4" fmla="*/ 9 w 50"/>
                <a:gd name="T5" fmla="*/ 0 h 58"/>
                <a:gd name="T6" fmla="*/ 25 w 50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8">
                  <a:moveTo>
                    <a:pt x="25" y="58"/>
                  </a:moveTo>
                  <a:cubicBezTo>
                    <a:pt x="25" y="58"/>
                    <a:pt x="5" y="53"/>
                    <a:pt x="3" y="35"/>
                  </a:cubicBezTo>
                  <a:cubicBezTo>
                    <a:pt x="0" y="17"/>
                    <a:pt x="9" y="0"/>
                    <a:pt x="9" y="0"/>
                  </a:cubicBezTo>
                  <a:cubicBezTo>
                    <a:pt x="9" y="0"/>
                    <a:pt x="50" y="24"/>
                    <a:pt x="25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1" name="Freeform: Shape 137"/>
            <p:cNvSpPr/>
            <p:nvPr/>
          </p:nvSpPr>
          <p:spPr bwMode="auto">
            <a:xfrm>
              <a:off x="5344345" y="2521503"/>
              <a:ext cx="165164" cy="113510"/>
            </a:xfrm>
            <a:custGeom>
              <a:avLst/>
              <a:gdLst>
                <a:gd name="T0" fmla="*/ 0 w 58"/>
                <a:gd name="T1" fmla="*/ 19 h 49"/>
                <a:gd name="T2" fmla="*/ 25 w 58"/>
                <a:gd name="T3" fmla="*/ 0 h 49"/>
                <a:gd name="T4" fmla="*/ 58 w 58"/>
                <a:gd name="T5" fmla="*/ 10 h 49"/>
                <a:gd name="T6" fmla="*/ 0 w 58"/>
                <a:gd name="T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49">
                  <a:moveTo>
                    <a:pt x="0" y="19"/>
                  </a:moveTo>
                  <a:cubicBezTo>
                    <a:pt x="0" y="19"/>
                    <a:pt x="7" y="0"/>
                    <a:pt x="25" y="0"/>
                  </a:cubicBezTo>
                  <a:cubicBezTo>
                    <a:pt x="43" y="0"/>
                    <a:pt x="58" y="10"/>
                    <a:pt x="58" y="10"/>
                  </a:cubicBezTo>
                  <a:cubicBezTo>
                    <a:pt x="58" y="10"/>
                    <a:pt x="29" y="4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2" name="Freeform: Shape 138"/>
            <p:cNvSpPr/>
            <p:nvPr/>
          </p:nvSpPr>
          <p:spPr bwMode="auto">
            <a:xfrm>
              <a:off x="5370214" y="2427452"/>
              <a:ext cx="151234" cy="115132"/>
            </a:xfrm>
            <a:custGeom>
              <a:avLst/>
              <a:gdLst>
                <a:gd name="T0" fmla="*/ 0 w 53"/>
                <a:gd name="T1" fmla="*/ 20 h 49"/>
                <a:gd name="T2" fmla="*/ 23 w 53"/>
                <a:gd name="T3" fmla="*/ 0 h 49"/>
                <a:gd name="T4" fmla="*/ 53 w 53"/>
                <a:gd name="T5" fmla="*/ 11 h 49"/>
                <a:gd name="T6" fmla="*/ 0 w 53"/>
                <a:gd name="T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9">
                  <a:moveTo>
                    <a:pt x="0" y="20"/>
                  </a:moveTo>
                  <a:cubicBezTo>
                    <a:pt x="0" y="20"/>
                    <a:pt x="7" y="1"/>
                    <a:pt x="23" y="0"/>
                  </a:cubicBezTo>
                  <a:cubicBezTo>
                    <a:pt x="39" y="0"/>
                    <a:pt x="53" y="11"/>
                    <a:pt x="53" y="11"/>
                  </a:cubicBezTo>
                  <a:cubicBezTo>
                    <a:pt x="53" y="11"/>
                    <a:pt x="26" y="4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3" name="Freeform: Shape 139"/>
            <p:cNvSpPr/>
            <p:nvPr/>
          </p:nvSpPr>
          <p:spPr bwMode="auto">
            <a:xfrm>
              <a:off x="5565226" y="2391777"/>
              <a:ext cx="129346" cy="103780"/>
            </a:xfrm>
            <a:custGeom>
              <a:avLst/>
              <a:gdLst>
                <a:gd name="T0" fmla="*/ 0 w 45"/>
                <a:gd name="T1" fmla="*/ 15 h 44"/>
                <a:gd name="T2" fmla="*/ 23 w 45"/>
                <a:gd name="T3" fmla="*/ 4 h 44"/>
                <a:gd name="T4" fmla="*/ 45 w 45"/>
                <a:gd name="T5" fmla="*/ 19 h 44"/>
                <a:gd name="T6" fmla="*/ 0 w 45"/>
                <a:gd name="T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0" y="15"/>
                  </a:moveTo>
                  <a:cubicBezTo>
                    <a:pt x="0" y="15"/>
                    <a:pt x="10" y="0"/>
                    <a:pt x="23" y="4"/>
                  </a:cubicBezTo>
                  <a:cubicBezTo>
                    <a:pt x="37" y="8"/>
                    <a:pt x="45" y="19"/>
                    <a:pt x="45" y="19"/>
                  </a:cubicBezTo>
                  <a:cubicBezTo>
                    <a:pt x="45" y="19"/>
                    <a:pt x="15" y="44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4" name="Freeform: Shape 140"/>
            <p:cNvSpPr/>
            <p:nvPr/>
          </p:nvSpPr>
          <p:spPr bwMode="auto">
            <a:xfrm>
              <a:off x="5547318" y="2476099"/>
              <a:ext cx="129346" cy="103780"/>
            </a:xfrm>
            <a:custGeom>
              <a:avLst/>
              <a:gdLst>
                <a:gd name="T0" fmla="*/ 0 w 45"/>
                <a:gd name="T1" fmla="*/ 14 h 44"/>
                <a:gd name="T2" fmla="*/ 23 w 45"/>
                <a:gd name="T3" fmla="*/ 4 h 44"/>
                <a:gd name="T4" fmla="*/ 45 w 45"/>
                <a:gd name="T5" fmla="*/ 19 h 44"/>
                <a:gd name="T6" fmla="*/ 0 w 45"/>
                <a:gd name="T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0" y="14"/>
                  </a:moveTo>
                  <a:cubicBezTo>
                    <a:pt x="0" y="14"/>
                    <a:pt x="10" y="0"/>
                    <a:pt x="23" y="4"/>
                  </a:cubicBezTo>
                  <a:cubicBezTo>
                    <a:pt x="37" y="7"/>
                    <a:pt x="45" y="19"/>
                    <a:pt x="45" y="19"/>
                  </a:cubicBezTo>
                  <a:cubicBezTo>
                    <a:pt x="45" y="19"/>
                    <a:pt x="15" y="4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113" name="Group 250"/>
          <p:cNvGrpSpPr/>
          <p:nvPr userDrawn="1"/>
        </p:nvGrpSpPr>
        <p:grpSpPr>
          <a:xfrm>
            <a:off x="8397875" y="4171315"/>
            <a:ext cx="702945" cy="859155"/>
            <a:chOff x="6283315" y="1852012"/>
            <a:chExt cx="779153" cy="745960"/>
          </a:xfrm>
          <a:solidFill>
            <a:srgbClr val="865B3E"/>
          </a:solidFill>
        </p:grpSpPr>
        <p:sp>
          <p:nvSpPr>
            <p:cNvPr id="116" name="Freeform: Shape 210"/>
            <p:cNvSpPr/>
            <p:nvPr/>
          </p:nvSpPr>
          <p:spPr bwMode="auto">
            <a:xfrm>
              <a:off x="6527343" y="2162913"/>
              <a:ext cx="292337" cy="435059"/>
            </a:xfrm>
            <a:custGeom>
              <a:avLst/>
              <a:gdLst>
                <a:gd name="T0" fmla="*/ 130 w 164"/>
                <a:gd name="T1" fmla="*/ 299 h 299"/>
                <a:gd name="T2" fmla="*/ 123 w 164"/>
                <a:gd name="T3" fmla="*/ 132 h 299"/>
                <a:gd name="T4" fmla="*/ 161 w 164"/>
                <a:gd name="T5" fmla="*/ 47 h 299"/>
                <a:gd name="T6" fmla="*/ 143 w 164"/>
                <a:gd name="T7" fmla="*/ 51 h 299"/>
                <a:gd name="T8" fmla="*/ 108 w 164"/>
                <a:gd name="T9" fmla="*/ 75 h 299"/>
                <a:gd name="T10" fmla="*/ 80 w 164"/>
                <a:gd name="T11" fmla="*/ 6 h 299"/>
                <a:gd name="T12" fmla="*/ 77 w 164"/>
                <a:gd name="T13" fmla="*/ 51 h 299"/>
                <a:gd name="T14" fmla="*/ 48 w 164"/>
                <a:gd name="T15" fmla="*/ 33 h 299"/>
                <a:gd name="T16" fmla="*/ 27 w 164"/>
                <a:gd name="T17" fmla="*/ 16 h 299"/>
                <a:gd name="T18" fmla="*/ 52 w 164"/>
                <a:gd name="T19" fmla="*/ 74 h 299"/>
                <a:gd name="T20" fmla="*/ 10 w 164"/>
                <a:gd name="T21" fmla="*/ 35 h 299"/>
                <a:gd name="T22" fmla="*/ 9 w 164"/>
                <a:gd name="T23" fmla="*/ 53 h 299"/>
                <a:gd name="T24" fmla="*/ 43 w 164"/>
                <a:gd name="T25" fmla="*/ 93 h 299"/>
                <a:gd name="T26" fmla="*/ 10 w 164"/>
                <a:gd name="T27" fmla="*/ 75 h 299"/>
                <a:gd name="T28" fmla="*/ 20 w 164"/>
                <a:gd name="T29" fmla="*/ 97 h 299"/>
                <a:gd name="T30" fmla="*/ 71 w 164"/>
                <a:gd name="T31" fmla="*/ 161 h 299"/>
                <a:gd name="T32" fmla="*/ 62 w 164"/>
                <a:gd name="T33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299">
                  <a:moveTo>
                    <a:pt x="130" y="299"/>
                  </a:moveTo>
                  <a:cubicBezTo>
                    <a:pt x="130" y="299"/>
                    <a:pt x="107" y="195"/>
                    <a:pt x="123" y="132"/>
                  </a:cubicBezTo>
                  <a:cubicBezTo>
                    <a:pt x="139" y="70"/>
                    <a:pt x="164" y="57"/>
                    <a:pt x="161" y="47"/>
                  </a:cubicBezTo>
                  <a:cubicBezTo>
                    <a:pt x="159" y="38"/>
                    <a:pt x="147" y="42"/>
                    <a:pt x="143" y="51"/>
                  </a:cubicBezTo>
                  <a:cubicBezTo>
                    <a:pt x="139" y="60"/>
                    <a:pt x="123" y="78"/>
                    <a:pt x="108" y="75"/>
                  </a:cubicBezTo>
                  <a:cubicBezTo>
                    <a:pt x="94" y="72"/>
                    <a:pt x="91" y="12"/>
                    <a:pt x="80" y="6"/>
                  </a:cubicBezTo>
                  <a:cubicBezTo>
                    <a:pt x="70" y="0"/>
                    <a:pt x="73" y="27"/>
                    <a:pt x="77" y="51"/>
                  </a:cubicBezTo>
                  <a:cubicBezTo>
                    <a:pt x="81" y="75"/>
                    <a:pt x="60" y="62"/>
                    <a:pt x="48" y="33"/>
                  </a:cubicBezTo>
                  <a:cubicBezTo>
                    <a:pt x="36" y="4"/>
                    <a:pt x="28" y="12"/>
                    <a:pt x="27" y="16"/>
                  </a:cubicBezTo>
                  <a:cubicBezTo>
                    <a:pt x="25" y="20"/>
                    <a:pt x="54" y="72"/>
                    <a:pt x="52" y="74"/>
                  </a:cubicBezTo>
                  <a:cubicBezTo>
                    <a:pt x="49" y="77"/>
                    <a:pt x="13" y="34"/>
                    <a:pt x="10" y="35"/>
                  </a:cubicBezTo>
                  <a:cubicBezTo>
                    <a:pt x="6" y="36"/>
                    <a:pt x="0" y="39"/>
                    <a:pt x="9" y="53"/>
                  </a:cubicBezTo>
                  <a:cubicBezTo>
                    <a:pt x="17" y="66"/>
                    <a:pt x="44" y="89"/>
                    <a:pt x="43" y="93"/>
                  </a:cubicBezTo>
                  <a:cubicBezTo>
                    <a:pt x="41" y="97"/>
                    <a:pt x="18" y="76"/>
                    <a:pt x="10" y="75"/>
                  </a:cubicBezTo>
                  <a:cubicBezTo>
                    <a:pt x="2" y="75"/>
                    <a:pt x="5" y="86"/>
                    <a:pt x="20" y="97"/>
                  </a:cubicBezTo>
                  <a:cubicBezTo>
                    <a:pt x="34" y="108"/>
                    <a:pt x="71" y="121"/>
                    <a:pt x="71" y="161"/>
                  </a:cubicBezTo>
                  <a:cubicBezTo>
                    <a:pt x="72" y="201"/>
                    <a:pt x="62" y="299"/>
                    <a:pt x="62" y="299"/>
                  </a:cubicBezTo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7" name="Freeform: Shape 211"/>
            <p:cNvSpPr/>
            <p:nvPr/>
          </p:nvSpPr>
          <p:spPr bwMode="auto">
            <a:xfrm>
              <a:off x="6600426" y="2027651"/>
              <a:ext cx="130066" cy="126178"/>
            </a:xfrm>
            <a:custGeom>
              <a:avLst/>
              <a:gdLst>
                <a:gd name="T0" fmla="*/ 32 w 73"/>
                <a:gd name="T1" fmla="*/ 87 h 87"/>
                <a:gd name="T2" fmla="*/ 1 w 73"/>
                <a:gd name="T3" fmla="*/ 50 h 87"/>
                <a:gd name="T4" fmla="*/ 14 w 73"/>
                <a:gd name="T5" fmla="*/ 0 h 87"/>
                <a:gd name="T6" fmla="*/ 32 w 73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87">
                  <a:moveTo>
                    <a:pt x="32" y="87"/>
                  </a:moveTo>
                  <a:cubicBezTo>
                    <a:pt x="32" y="87"/>
                    <a:pt x="3" y="78"/>
                    <a:pt x="1" y="50"/>
                  </a:cubicBezTo>
                  <a:cubicBezTo>
                    <a:pt x="0" y="23"/>
                    <a:pt x="14" y="0"/>
                    <a:pt x="14" y="0"/>
                  </a:cubicBezTo>
                  <a:cubicBezTo>
                    <a:pt x="14" y="0"/>
                    <a:pt x="73" y="39"/>
                    <a:pt x="32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8" name="Freeform: Shape 212"/>
            <p:cNvSpPr/>
            <p:nvPr/>
          </p:nvSpPr>
          <p:spPr bwMode="auto">
            <a:xfrm>
              <a:off x="6496374" y="2073074"/>
              <a:ext cx="104052" cy="88829"/>
            </a:xfrm>
            <a:custGeom>
              <a:avLst/>
              <a:gdLst>
                <a:gd name="T0" fmla="*/ 38 w 58"/>
                <a:gd name="T1" fmla="*/ 61 h 61"/>
                <a:gd name="T2" fmla="*/ 7 w 58"/>
                <a:gd name="T3" fmla="*/ 41 h 61"/>
                <a:gd name="T4" fmla="*/ 5 w 58"/>
                <a:gd name="T5" fmla="*/ 0 h 61"/>
                <a:gd name="T6" fmla="*/ 38 w 58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1">
                  <a:moveTo>
                    <a:pt x="38" y="61"/>
                  </a:moveTo>
                  <a:cubicBezTo>
                    <a:pt x="38" y="61"/>
                    <a:pt x="14" y="61"/>
                    <a:pt x="7" y="41"/>
                  </a:cubicBezTo>
                  <a:cubicBezTo>
                    <a:pt x="0" y="20"/>
                    <a:pt x="5" y="0"/>
                    <a:pt x="5" y="0"/>
                  </a:cubicBezTo>
                  <a:cubicBezTo>
                    <a:pt x="5" y="0"/>
                    <a:pt x="58" y="17"/>
                    <a:pt x="38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9" name="Freeform: Shape 213"/>
            <p:cNvSpPr/>
            <p:nvPr/>
          </p:nvSpPr>
          <p:spPr bwMode="auto">
            <a:xfrm>
              <a:off x="6685898" y="1981217"/>
              <a:ext cx="110246" cy="98923"/>
            </a:xfrm>
            <a:custGeom>
              <a:avLst/>
              <a:gdLst>
                <a:gd name="T0" fmla="*/ 17 w 62"/>
                <a:gd name="T1" fmla="*/ 68 h 68"/>
                <a:gd name="T2" fmla="*/ 9 w 62"/>
                <a:gd name="T3" fmla="*/ 31 h 68"/>
                <a:gd name="T4" fmla="*/ 36 w 62"/>
                <a:gd name="T5" fmla="*/ 0 h 68"/>
                <a:gd name="T6" fmla="*/ 17 w 62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8">
                  <a:moveTo>
                    <a:pt x="17" y="68"/>
                  </a:moveTo>
                  <a:cubicBezTo>
                    <a:pt x="17" y="68"/>
                    <a:pt x="0" y="51"/>
                    <a:pt x="9" y="31"/>
                  </a:cubicBezTo>
                  <a:cubicBezTo>
                    <a:pt x="18" y="11"/>
                    <a:pt x="36" y="0"/>
                    <a:pt x="36" y="0"/>
                  </a:cubicBezTo>
                  <a:cubicBezTo>
                    <a:pt x="36" y="0"/>
                    <a:pt x="62" y="50"/>
                    <a:pt x="17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0" name="Freeform: Shape 214"/>
            <p:cNvSpPr/>
            <p:nvPr/>
          </p:nvSpPr>
          <p:spPr bwMode="auto">
            <a:xfrm>
              <a:off x="6454258" y="2148781"/>
              <a:ext cx="81755" cy="67631"/>
            </a:xfrm>
            <a:custGeom>
              <a:avLst/>
              <a:gdLst>
                <a:gd name="T0" fmla="*/ 42 w 46"/>
                <a:gd name="T1" fmla="*/ 41 h 47"/>
                <a:gd name="T2" fmla="*/ 12 w 46"/>
                <a:gd name="T3" fmla="*/ 32 h 47"/>
                <a:gd name="T4" fmla="*/ 0 w 46"/>
                <a:gd name="T5" fmla="*/ 0 h 47"/>
                <a:gd name="T6" fmla="*/ 42 w 46"/>
                <a:gd name="T7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7">
                  <a:moveTo>
                    <a:pt x="42" y="41"/>
                  </a:moveTo>
                  <a:cubicBezTo>
                    <a:pt x="42" y="41"/>
                    <a:pt x="23" y="47"/>
                    <a:pt x="12" y="32"/>
                  </a:cubicBezTo>
                  <a:cubicBezTo>
                    <a:pt x="1" y="18"/>
                    <a:pt x="0" y="0"/>
                    <a:pt x="0" y="0"/>
                  </a:cubicBezTo>
                  <a:cubicBezTo>
                    <a:pt x="0" y="0"/>
                    <a:pt x="46" y="1"/>
                    <a:pt x="42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1" name="Freeform: Shape 215"/>
            <p:cNvSpPr/>
            <p:nvPr/>
          </p:nvSpPr>
          <p:spPr bwMode="auto">
            <a:xfrm>
              <a:off x="6430723" y="2216411"/>
              <a:ext cx="100336" cy="74697"/>
            </a:xfrm>
            <a:custGeom>
              <a:avLst/>
              <a:gdLst>
                <a:gd name="T0" fmla="*/ 56 w 56"/>
                <a:gd name="T1" fmla="*/ 38 h 51"/>
                <a:gd name="T2" fmla="*/ 25 w 56"/>
                <a:gd name="T3" fmla="*/ 44 h 51"/>
                <a:gd name="T4" fmla="*/ 0 w 56"/>
                <a:gd name="T5" fmla="*/ 20 h 51"/>
                <a:gd name="T6" fmla="*/ 56 w 56"/>
                <a:gd name="T7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1">
                  <a:moveTo>
                    <a:pt x="56" y="38"/>
                  </a:moveTo>
                  <a:cubicBezTo>
                    <a:pt x="56" y="38"/>
                    <a:pt x="42" y="51"/>
                    <a:pt x="25" y="44"/>
                  </a:cubicBezTo>
                  <a:cubicBezTo>
                    <a:pt x="9" y="36"/>
                    <a:pt x="0" y="20"/>
                    <a:pt x="0" y="20"/>
                  </a:cubicBezTo>
                  <a:cubicBezTo>
                    <a:pt x="0" y="20"/>
                    <a:pt x="42" y="0"/>
                    <a:pt x="56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2" name="Freeform: Shape 216"/>
            <p:cNvSpPr/>
            <p:nvPr/>
          </p:nvSpPr>
          <p:spPr bwMode="auto">
            <a:xfrm>
              <a:off x="6451780" y="2285052"/>
              <a:ext cx="99097" cy="69650"/>
            </a:xfrm>
            <a:custGeom>
              <a:avLst/>
              <a:gdLst>
                <a:gd name="T0" fmla="*/ 55 w 55"/>
                <a:gd name="T1" fmla="*/ 21 h 48"/>
                <a:gd name="T2" fmla="*/ 34 w 55"/>
                <a:gd name="T3" fmla="*/ 44 h 48"/>
                <a:gd name="T4" fmla="*/ 0 w 55"/>
                <a:gd name="T5" fmla="*/ 41 h 48"/>
                <a:gd name="T6" fmla="*/ 55 w 55"/>
                <a:gd name="T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55" y="21"/>
                  </a:moveTo>
                  <a:cubicBezTo>
                    <a:pt x="55" y="21"/>
                    <a:pt x="52" y="41"/>
                    <a:pt x="34" y="44"/>
                  </a:cubicBezTo>
                  <a:cubicBezTo>
                    <a:pt x="17" y="48"/>
                    <a:pt x="0" y="41"/>
                    <a:pt x="0" y="41"/>
                  </a:cubicBezTo>
                  <a:cubicBezTo>
                    <a:pt x="0" y="41"/>
                    <a:pt x="20" y="0"/>
                    <a:pt x="55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" name="Freeform: Shape 217"/>
            <p:cNvSpPr/>
            <p:nvPr/>
          </p:nvSpPr>
          <p:spPr bwMode="auto">
            <a:xfrm>
              <a:off x="6365070" y="2260826"/>
              <a:ext cx="100336" cy="70659"/>
            </a:xfrm>
            <a:custGeom>
              <a:avLst/>
              <a:gdLst>
                <a:gd name="T0" fmla="*/ 56 w 56"/>
                <a:gd name="T1" fmla="*/ 24 h 49"/>
                <a:gd name="T2" fmla="*/ 34 w 56"/>
                <a:gd name="T3" fmla="*/ 46 h 49"/>
                <a:gd name="T4" fmla="*/ 0 w 56"/>
                <a:gd name="T5" fmla="*/ 41 h 49"/>
                <a:gd name="T6" fmla="*/ 56 w 56"/>
                <a:gd name="T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9">
                  <a:moveTo>
                    <a:pt x="56" y="24"/>
                  </a:moveTo>
                  <a:cubicBezTo>
                    <a:pt x="56" y="24"/>
                    <a:pt x="52" y="43"/>
                    <a:pt x="34" y="46"/>
                  </a:cubicBezTo>
                  <a:cubicBezTo>
                    <a:pt x="16" y="49"/>
                    <a:pt x="0" y="41"/>
                    <a:pt x="0" y="41"/>
                  </a:cubicBezTo>
                  <a:cubicBezTo>
                    <a:pt x="0" y="41"/>
                    <a:pt x="22" y="0"/>
                    <a:pt x="5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" name="Freeform: Shape 218"/>
            <p:cNvSpPr/>
            <p:nvPr/>
          </p:nvSpPr>
          <p:spPr bwMode="auto">
            <a:xfrm>
              <a:off x="6373742" y="2158875"/>
              <a:ext cx="100336" cy="75707"/>
            </a:xfrm>
            <a:custGeom>
              <a:avLst/>
              <a:gdLst>
                <a:gd name="T0" fmla="*/ 56 w 56"/>
                <a:gd name="T1" fmla="*/ 38 h 52"/>
                <a:gd name="T2" fmla="*/ 25 w 56"/>
                <a:gd name="T3" fmla="*/ 44 h 52"/>
                <a:gd name="T4" fmla="*/ 0 w 56"/>
                <a:gd name="T5" fmla="*/ 22 h 52"/>
                <a:gd name="T6" fmla="*/ 56 w 56"/>
                <a:gd name="T7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2">
                  <a:moveTo>
                    <a:pt x="56" y="38"/>
                  </a:moveTo>
                  <a:cubicBezTo>
                    <a:pt x="56" y="38"/>
                    <a:pt x="42" y="52"/>
                    <a:pt x="25" y="44"/>
                  </a:cubicBezTo>
                  <a:cubicBezTo>
                    <a:pt x="9" y="37"/>
                    <a:pt x="0" y="22"/>
                    <a:pt x="0" y="22"/>
                  </a:cubicBezTo>
                  <a:cubicBezTo>
                    <a:pt x="0" y="22"/>
                    <a:pt x="40" y="0"/>
                    <a:pt x="56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" name="Freeform: Shape 219"/>
            <p:cNvSpPr/>
            <p:nvPr/>
          </p:nvSpPr>
          <p:spPr bwMode="auto">
            <a:xfrm>
              <a:off x="6336580" y="2214393"/>
              <a:ext cx="85472" cy="59556"/>
            </a:xfrm>
            <a:custGeom>
              <a:avLst/>
              <a:gdLst>
                <a:gd name="T0" fmla="*/ 48 w 48"/>
                <a:gd name="T1" fmla="*/ 26 h 41"/>
                <a:gd name="T2" fmla="*/ 26 w 48"/>
                <a:gd name="T3" fmla="*/ 39 h 41"/>
                <a:gd name="T4" fmla="*/ 0 w 48"/>
                <a:gd name="T5" fmla="*/ 28 h 41"/>
                <a:gd name="T6" fmla="*/ 48 w 48"/>
                <a:gd name="T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1">
                  <a:moveTo>
                    <a:pt x="48" y="26"/>
                  </a:moveTo>
                  <a:cubicBezTo>
                    <a:pt x="48" y="26"/>
                    <a:pt x="41" y="41"/>
                    <a:pt x="26" y="39"/>
                  </a:cubicBezTo>
                  <a:cubicBezTo>
                    <a:pt x="11" y="37"/>
                    <a:pt x="0" y="28"/>
                    <a:pt x="0" y="28"/>
                  </a:cubicBezTo>
                  <a:cubicBezTo>
                    <a:pt x="0" y="28"/>
                    <a:pt x="27" y="0"/>
                    <a:pt x="48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" name="Freeform: Shape 220"/>
            <p:cNvSpPr/>
            <p:nvPr/>
          </p:nvSpPr>
          <p:spPr bwMode="auto">
            <a:xfrm>
              <a:off x="6404709" y="2068027"/>
              <a:ext cx="69368" cy="60565"/>
            </a:xfrm>
            <a:custGeom>
              <a:avLst/>
              <a:gdLst>
                <a:gd name="T0" fmla="*/ 39 w 39"/>
                <a:gd name="T1" fmla="*/ 34 h 41"/>
                <a:gd name="T2" fmla="*/ 13 w 39"/>
                <a:gd name="T3" fmla="*/ 30 h 41"/>
                <a:gd name="T4" fmla="*/ 0 w 39"/>
                <a:gd name="T5" fmla="*/ 6 h 41"/>
                <a:gd name="T6" fmla="*/ 39 w 39"/>
                <a:gd name="T7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1">
                  <a:moveTo>
                    <a:pt x="39" y="34"/>
                  </a:moveTo>
                  <a:cubicBezTo>
                    <a:pt x="39" y="34"/>
                    <a:pt x="24" y="41"/>
                    <a:pt x="13" y="30"/>
                  </a:cubicBezTo>
                  <a:cubicBezTo>
                    <a:pt x="3" y="20"/>
                    <a:pt x="0" y="6"/>
                    <a:pt x="0" y="6"/>
                  </a:cubicBezTo>
                  <a:cubicBezTo>
                    <a:pt x="0" y="6"/>
                    <a:pt x="37" y="0"/>
                    <a:pt x="39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" name="Freeform: Shape 221"/>
            <p:cNvSpPr/>
            <p:nvPr/>
          </p:nvSpPr>
          <p:spPr bwMode="auto">
            <a:xfrm>
              <a:off x="6340296" y="2027651"/>
              <a:ext cx="54504" cy="46433"/>
            </a:xfrm>
            <a:custGeom>
              <a:avLst/>
              <a:gdLst>
                <a:gd name="T0" fmla="*/ 31 w 31"/>
                <a:gd name="T1" fmla="*/ 27 h 32"/>
                <a:gd name="T2" fmla="*/ 11 w 31"/>
                <a:gd name="T3" fmla="*/ 24 h 32"/>
                <a:gd name="T4" fmla="*/ 0 w 31"/>
                <a:gd name="T5" fmla="*/ 4 h 32"/>
                <a:gd name="T6" fmla="*/ 31 w 31"/>
                <a:gd name="T7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2">
                  <a:moveTo>
                    <a:pt x="31" y="27"/>
                  </a:moveTo>
                  <a:cubicBezTo>
                    <a:pt x="31" y="27"/>
                    <a:pt x="19" y="32"/>
                    <a:pt x="11" y="24"/>
                  </a:cubicBezTo>
                  <a:cubicBezTo>
                    <a:pt x="2" y="16"/>
                    <a:pt x="0" y="4"/>
                    <a:pt x="0" y="4"/>
                  </a:cubicBezTo>
                  <a:cubicBezTo>
                    <a:pt x="0" y="4"/>
                    <a:pt x="30" y="0"/>
                    <a:pt x="31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" name="Freeform: Shape 222"/>
            <p:cNvSpPr/>
            <p:nvPr/>
          </p:nvSpPr>
          <p:spPr bwMode="auto">
            <a:xfrm>
              <a:off x="6438155" y="2008471"/>
              <a:ext cx="68130" cy="58546"/>
            </a:xfrm>
            <a:custGeom>
              <a:avLst/>
              <a:gdLst>
                <a:gd name="T0" fmla="*/ 32 w 38"/>
                <a:gd name="T1" fmla="*/ 36 h 40"/>
                <a:gd name="T2" fmla="*/ 8 w 38"/>
                <a:gd name="T3" fmla="*/ 27 h 40"/>
                <a:gd name="T4" fmla="*/ 0 w 38"/>
                <a:gd name="T5" fmla="*/ 0 h 40"/>
                <a:gd name="T6" fmla="*/ 32 w 3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0">
                  <a:moveTo>
                    <a:pt x="32" y="36"/>
                  </a:moveTo>
                  <a:cubicBezTo>
                    <a:pt x="32" y="36"/>
                    <a:pt x="16" y="40"/>
                    <a:pt x="8" y="27"/>
                  </a:cubicBezTo>
                  <a:cubicBezTo>
                    <a:pt x="0" y="15"/>
                    <a:pt x="0" y="0"/>
                    <a:pt x="0" y="0"/>
                  </a:cubicBezTo>
                  <a:cubicBezTo>
                    <a:pt x="0" y="0"/>
                    <a:pt x="38" y="4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" name="Freeform: Shape 223"/>
            <p:cNvSpPr/>
            <p:nvPr/>
          </p:nvSpPr>
          <p:spPr bwMode="auto">
            <a:xfrm>
              <a:off x="6446826" y="1934784"/>
              <a:ext cx="68130" cy="58546"/>
            </a:xfrm>
            <a:custGeom>
              <a:avLst/>
              <a:gdLst>
                <a:gd name="T0" fmla="*/ 31 w 38"/>
                <a:gd name="T1" fmla="*/ 36 h 40"/>
                <a:gd name="T2" fmla="*/ 8 w 38"/>
                <a:gd name="T3" fmla="*/ 27 h 40"/>
                <a:gd name="T4" fmla="*/ 0 w 38"/>
                <a:gd name="T5" fmla="*/ 0 h 40"/>
                <a:gd name="T6" fmla="*/ 31 w 3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0">
                  <a:moveTo>
                    <a:pt x="31" y="36"/>
                  </a:moveTo>
                  <a:cubicBezTo>
                    <a:pt x="31" y="36"/>
                    <a:pt x="15" y="40"/>
                    <a:pt x="8" y="27"/>
                  </a:cubicBezTo>
                  <a:cubicBezTo>
                    <a:pt x="0" y="14"/>
                    <a:pt x="0" y="0"/>
                    <a:pt x="0" y="0"/>
                  </a:cubicBezTo>
                  <a:cubicBezTo>
                    <a:pt x="0" y="0"/>
                    <a:pt x="38" y="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" name="Freeform: Shape 224"/>
            <p:cNvSpPr/>
            <p:nvPr/>
          </p:nvSpPr>
          <p:spPr bwMode="auto">
            <a:xfrm>
              <a:off x="6633872" y="1852012"/>
              <a:ext cx="76800" cy="65612"/>
            </a:xfrm>
            <a:custGeom>
              <a:avLst/>
              <a:gdLst>
                <a:gd name="T0" fmla="*/ 11 w 43"/>
                <a:gd name="T1" fmla="*/ 45 h 45"/>
                <a:gd name="T2" fmla="*/ 7 w 43"/>
                <a:gd name="T3" fmla="*/ 20 h 45"/>
                <a:gd name="T4" fmla="*/ 27 w 43"/>
                <a:gd name="T5" fmla="*/ 0 h 45"/>
                <a:gd name="T6" fmla="*/ 11 w 43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5">
                  <a:moveTo>
                    <a:pt x="11" y="45"/>
                  </a:moveTo>
                  <a:cubicBezTo>
                    <a:pt x="11" y="45"/>
                    <a:pt x="0" y="33"/>
                    <a:pt x="7" y="20"/>
                  </a:cubicBezTo>
                  <a:cubicBezTo>
                    <a:pt x="14" y="7"/>
                    <a:pt x="27" y="0"/>
                    <a:pt x="27" y="0"/>
                  </a:cubicBezTo>
                  <a:cubicBezTo>
                    <a:pt x="27" y="0"/>
                    <a:pt x="43" y="34"/>
                    <a:pt x="11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" name="Freeform: Shape 225"/>
            <p:cNvSpPr/>
            <p:nvPr/>
          </p:nvSpPr>
          <p:spPr bwMode="auto">
            <a:xfrm>
              <a:off x="6896480" y="2011500"/>
              <a:ext cx="63175" cy="49462"/>
            </a:xfrm>
            <a:custGeom>
              <a:avLst/>
              <a:gdLst>
                <a:gd name="T0" fmla="*/ 3 w 35"/>
                <a:gd name="T1" fmla="*/ 29 h 34"/>
                <a:gd name="T2" fmla="*/ 11 w 35"/>
                <a:gd name="T3" fmla="*/ 8 h 34"/>
                <a:gd name="T4" fmla="*/ 35 w 35"/>
                <a:gd name="T5" fmla="*/ 0 h 34"/>
                <a:gd name="T6" fmla="*/ 3 w 35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4">
                  <a:moveTo>
                    <a:pt x="3" y="29"/>
                  </a:moveTo>
                  <a:cubicBezTo>
                    <a:pt x="3" y="29"/>
                    <a:pt x="0" y="15"/>
                    <a:pt x="11" y="8"/>
                  </a:cubicBezTo>
                  <a:cubicBezTo>
                    <a:pt x="22" y="0"/>
                    <a:pt x="35" y="0"/>
                    <a:pt x="35" y="0"/>
                  </a:cubicBezTo>
                  <a:cubicBezTo>
                    <a:pt x="35" y="0"/>
                    <a:pt x="33" y="34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" name="Freeform: Shape 226"/>
            <p:cNvSpPr/>
            <p:nvPr/>
          </p:nvSpPr>
          <p:spPr bwMode="auto">
            <a:xfrm>
              <a:off x="7000532" y="2132630"/>
              <a:ext cx="61936" cy="49462"/>
            </a:xfrm>
            <a:custGeom>
              <a:avLst/>
              <a:gdLst>
                <a:gd name="T0" fmla="*/ 3 w 35"/>
                <a:gd name="T1" fmla="*/ 28 h 34"/>
                <a:gd name="T2" fmla="*/ 11 w 35"/>
                <a:gd name="T3" fmla="*/ 7 h 34"/>
                <a:gd name="T4" fmla="*/ 35 w 35"/>
                <a:gd name="T5" fmla="*/ 0 h 34"/>
                <a:gd name="T6" fmla="*/ 3 w 35"/>
                <a:gd name="T7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4">
                  <a:moveTo>
                    <a:pt x="3" y="28"/>
                  </a:moveTo>
                  <a:cubicBezTo>
                    <a:pt x="3" y="28"/>
                    <a:pt x="0" y="14"/>
                    <a:pt x="11" y="7"/>
                  </a:cubicBezTo>
                  <a:cubicBezTo>
                    <a:pt x="22" y="0"/>
                    <a:pt x="35" y="0"/>
                    <a:pt x="35" y="0"/>
                  </a:cubicBezTo>
                  <a:cubicBezTo>
                    <a:pt x="35" y="0"/>
                    <a:pt x="32" y="34"/>
                    <a:pt x="3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" name="Freeform: Shape 227"/>
            <p:cNvSpPr/>
            <p:nvPr/>
          </p:nvSpPr>
          <p:spPr bwMode="auto">
            <a:xfrm>
              <a:off x="6283315" y="2139696"/>
              <a:ext cx="76800" cy="53499"/>
            </a:xfrm>
            <a:custGeom>
              <a:avLst/>
              <a:gdLst>
                <a:gd name="T0" fmla="*/ 43 w 43"/>
                <a:gd name="T1" fmla="*/ 25 h 37"/>
                <a:gd name="T2" fmla="*/ 22 w 43"/>
                <a:gd name="T3" fmla="*/ 34 h 37"/>
                <a:gd name="T4" fmla="*/ 0 w 43"/>
                <a:gd name="T5" fmla="*/ 21 h 37"/>
                <a:gd name="T6" fmla="*/ 43 w 43"/>
                <a:gd name="T7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7">
                  <a:moveTo>
                    <a:pt x="43" y="25"/>
                  </a:moveTo>
                  <a:cubicBezTo>
                    <a:pt x="43" y="25"/>
                    <a:pt x="35" y="37"/>
                    <a:pt x="22" y="34"/>
                  </a:cubicBezTo>
                  <a:cubicBezTo>
                    <a:pt x="9" y="31"/>
                    <a:pt x="0" y="21"/>
                    <a:pt x="0" y="21"/>
                  </a:cubicBezTo>
                  <a:cubicBezTo>
                    <a:pt x="0" y="21"/>
                    <a:pt x="27" y="0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" name="Freeform: Shape 228"/>
            <p:cNvSpPr/>
            <p:nvPr/>
          </p:nvSpPr>
          <p:spPr bwMode="auto">
            <a:xfrm>
              <a:off x="6637588" y="1943869"/>
              <a:ext cx="69368" cy="69650"/>
            </a:xfrm>
            <a:custGeom>
              <a:avLst/>
              <a:gdLst>
                <a:gd name="T0" fmla="*/ 15 w 39"/>
                <a:gd name="T1" fmla="*/ 48 h 48"/>
                <a:gd name="T2" fmla="*/ 1 w 39"/>
                <a:gd name="T3" fmla="*/ 26 h 48"/>
                <a:gd name="T4" fmla="*/ 11 w 39"/>
                <a:gd name="T5" fmla="*/ 0 h 48"/>
                <a:gd name="T6" fmla="*/ 15 w 39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8">
                  <a:moveTo>
                    <a:pt x="15" y="48"/>
                  </a:moveTo>
                  <a:cubicBezTo>
                    <a:pt x="15" y="48"/>
                    <a:pt x="0" y="41"/>
                    <a:pt x="1" y="26"/>
                  </a:cubicBezTo>
                  <a:cubicBezTo>
                    <a:pt x="2" y="11"/>
                    <a:pt x="11" y="0"/>
                    <a:pt x="11" y="0"/>
                  </a:cubicBezTo>
                  <a:cubicBezTo>
                    <a:pt x="11" y="0"/>
                    <a:pt x="39" y="25"/>
                    <a:pt x="15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" name="Freeform: Shape 229"/>
            <p:cNvSpPr/>
            <p:nvPr/>
          </p:nvSpPr>
          <p:spPr bwMode="auto">
            <a:xfrm>
              <a:off x="6352683" y="2109413"/>
              <a:ext cx="69368" cy="57537"/>
            </a:xfrm>
            <a:custGeom>
              <a:avLst/>
              <a:gdLst>
                <a:gd name="T0" fmla="*/ 39 w 39"/>
                <a:gd name="T1" fmla="*/ 33 h 40"/>
                <a:gd name="T2" fmla="*/ 14 w 39"/>
                <a:gd name="T3" fmla="*/ 30 h 40"/>
                <a:gd name="T4" fmla="*/ 0 w 39"/>
                <a:gd name="T5" fmla="*/ 5 h 40"/>
                <a:gd name="T6" fmla="*/ 39 w 39"/>
                <a:gd name="T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0">
                  <a:moveTo>
                    <a:pt x="39" y="33"/>
                  </a:moveTo>
                  <a:cubicBezTo>
                    <a:pt x="39" y="33"/>
                    <a:pt x="24" y="40"/>
                    <a:pt x="14" y="30"/>
                  </a:cubicBezTo>
                  <a:cubicBezTo>
                    <a:pt x="3" y="19"/>
                    <a:pt x="0" y="5"/>
                    <a:pt x="0" y="5"/>
                  </a:cubicBezTo>
                  <a:cubicBezTo>
                    <a:pt x="0" y="5"/>
                    <a:pt x="38" y="0"/>
                    <a:pt x="39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" name="Freeform: Shape 230"/>
            <p:cNvSpPr/>
            <p:nvPr/>
          </p:nvSpPr>
          <p:spPr bwMode="auto">
            <a:xfrm>
              <a:off x="6519910" y="1977180"/>
              <a:ext cx="100336" cy="98923"/>
            </a:xfrm>
            <a:custGeom>
              <a:avLst/>
              <a:gdLst>
                <a:gd name="T0" fmla="*/ 25 w 56"/>
                <a:gd name="T1" fmla="*/ 68 h 68"/>
                <a:gd name="T2" fmla="*/ 1 w 56"/>
                <a:gd name="T3" fmla="*/ 40 h 68"/>
                <a:gd name="T4" fmla="*/ 11 w 56"/>
                <a:gd name="T5" fmla="*/ 0 h 68"/>
                <a:gd name="T6" fmla="*/ 25 w 5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68">
                  <a:moveTo>
                    <a:pt x="25" y="68"/>
                  </a:moveTo>
                  <a:cubicBezTo>
                    <a:pt x="25" y="68"/>
                    <a:pt x="3" y="61"/>
                    <a:pt x="1" y="40"/>
                  </a:cubicBezTo>
                  <a:cubicBezTo>
                    <a:pt x="0" y="19"/>
                    <a:pt x="11" y="0"/>
                    <a:pt x="11" y="0"/>
                  </a:cubicBezTo>
                  <a:cubicBezTo>
                    <a:pt x="11" y="0"/>
                    <a:pt x="56" y="31"/>
                    <a:pt x="25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" name="Freeform: Shape 231"/>
            <p:cNvSpPr/>
            <p:nvPr/>
          </p:nvSpPr>
          <p:spPr bwMode="auto">
            <a:xfrm>
              <a:off x="6682182" y="2080140"/>
              <a:ext cx="144930" cy="121130"/>
            </a:xfrm>
            <a:custGeom>
              <a:avLst/>
              <a:gdLst>
                <a:gd name="T0" fmla="*/ 21 w 81"/>
                <a:gd name="T1" fmla="*/ 83 h 83"/>
                <a:gd name="T2" fmla="*/ 14 w 81"/>
                <a:gd name="T3" fmla="*/ 36 h 83"/>
                <a:gd name="T4" fmla="*/ 51 w 81"/>
                <a:gd name="T5" fmla="*/ 0 h 83"/>
                <a:gd name="T6" fmla="*/ 21 w 81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83">
                  <a:moveTo>
                    <a:pt x="21" y="83"/>
                  </a:moveTo>
                  <a:cubicBezTo>
                    <a:pt x="21" y="83"/>
                    <a:pt x="0" y="60"/>
                    <a:pt x="14" y="36"/>
                  </a:cubicBezTo>
                  <a:cubicBezTo>
                    <a:pt x="27" y="12"/>
                    <a:pt x="51" y="0"/>
                    <a:pt x="51" y="0"/>
                  </a:cubicBezTo>
                  <a:cubicBezTo>
                    <a:pt x="51" y="0"/>
                    <a:pt x="81" y="65"/>
                    <a:pt x="21" y="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" name="Freeform: Shape 232"/>
            <p:cNvSpPr/>
            <p:nvPr/>
          </p:nvSpPr>
          <p:spPr bwMode="auto">
            <a:xfrm>
              <a:off x="6791189" y="2136668"/>
              <a:ext cx="92904" cy="74697"/>
            </a:xfrm>
            <a:custGeom>
              <a:avLst/>
              <a:gdLst>
                <a:gd name="T0" fmla="*/ 10 w 52"/>
                <a:gd name="T1" fmla="*/ 51 h 51"/>
                <a:gd name="T2" fmla="*/ 12 w 52"/>
                <a:gd name="T3" fmla="*/ 19 h 51"/>
                <a:gd name="T4" fmla="*/ 42 w 52"/>
                <a:gd name="T5" fmla="*/ 0 h 51"/>
                <a:gd name="T6" fmla="*/ 10 w 5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10" y="51"/>
                  </a:moveTo>
                  <a:cubicBezTo>
                    <a:pt x="10" y="51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7"/>
                    <a:pt x="10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" name="Freeform: Shape 233"/>
            <p:cNvSpPr/>
            <p:nvPr/>
          </p:nvSpPr>
          <p:spPr bwMode="auto">
            <a:xfrm>
              <a:off x="6887809" y="2139696"/>
              <a:ext cx="92904" cy="74697"/>
            </a:xfrm>
            <a:custGeom>
              <a:avLst/>
              <a:gdLst>
                <a:gd name="T0" fmla="*/ 0 w 52"/>
                <a:gd name="T1" fmla="*/ 33 h 51"/>
                <a:gd name="T2" fmla="*/ 17 w 52"/>
                <a:gd name="T3" fmla="*/ 7 h 51"/>
                <a:gd name="T4" fmla="*/ 52 w 52"/>
                <a:gd name="T5" fmla="*/ 5 h 51"/>
                <a:gd name="T6" fmla="*/ 0 w 52"/>
                <a:gd name="T7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0" y="33"/>
                  </a:moveTo>
                  <a:cubicBezTo>
                    <a:pt x="0" y="33"/>
                    <a:pt x="0" y="13"/>
                    <a:pt x="17" y="7"/>
                  </a:cubicBezTo>
                  <a:cubicBezTo>
                    <a:pt x="35" y="0"/>
                    <a:pt x="52" y="5"/>
                    <a:pt x="52" y="5"/>
                  </a:cubicBezTo>
                  <a:cubicBezTo>
                    <a:pt x="52" y="5"/>
                    <a:pt x="38" y="5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" name="Freeform: Shape 234"/>
            <p:cNvSpPr/>
            <p:nvPr/>
          </p:nvSpPr>
          <p:spPr bwMode="auto">
            <a:xfrm>
              <a:off x="6876661" y="2080140"/>
              <a:ext cx="95382" cy="73688"/>
            </a:xfrm>
            <a:custGeom>
              <a:avLst/>
              <a:gdLst>
                <a:gd name="T0" fmla="*/ 0 w 53"/>
                <a:gd name="T1" fmla="*/ 33 h 51"/>
                <a:gd name="T2" fmla="*/ 18 w 53"/>
                <a:gd name="T3" fmla="*/ 6 h 51"/>
                <a:gd name="T4" fmla="*/ 53 w 53"/>
                <a:gd name="T5" fmla="*/ 5 h 51"/>
                <a:gd name="T6" fmla="*/ 0 w 53"/>
                <a:gd name="T7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1">
                  <a:moveTo>
                    <a:pt x="0" y="33"/>
                  </a:moveTo>
                  <a:cubicBezTo>
                    <a:pt x="0" y="33"/>
                    <a:pt x="0" y="12"/>
                    <a:pt x="18" y="6"/>
                  </a:cubicBezTo>
                  <a:cubicBezTo>
                    <a:pt x="35" y="0"/>
                    <a:pt x="53" y="5"/>
                    <a:pt x="53" y="5"/>
                  </a:cubicBezTo>
                  <a:cubicBezTo>
                    <a:pt x="53" y="5"/>
                    <a:pt x="38" y="5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" name="Freeform: Shape 235"/>
            <p:cNvSpPr/>
            <p:nvPr/>
          </p:nvSpPr>
          <p:spPr bwMode="auto">
            <a:xfrm>
              <a:off x="6799860" y="2033707"/>
              <a:ext cx="92904" cy="72678"/>
            </a:xfrm>
            <a:custGeom>
              <a:avLst/>
              <a:gdLst>
                <a:gd name="T0" fmla="*/ 11 w 52"/>
                <a:gd name="T1" fmla="*/ 50 h 50"/>
                <a:gd name="T2" fmla="*/ 12 w 52"/>
                <a:gd name="T3" fmla="*/ 19 h 50"/>
                <a:gd name="T4" fmla="*/ 42 w 52"/>
                <a:gd name="T5" fmla="*/ 0 h 50"/>
                <a:gd name="T6" fmla="*/ 11 w 5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0">
                  <a:moveTo>
                    <a:pt x="11" y="50"/>
                  </a:moveTo>
                  <a:cubicBezTo>
                    <a:pt x="11" y="50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6"/>
                    <a:pt x="11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" name="Freeform: Shape 236"/>
            <p:cNvSpPr/>
            <p:nvPr/>
          </p:nvSpPr>
          <p:spPr bwMode="auto">
            <a:xfrm>
              <a:off x="6780041" y="1956991"/>
              <a:ext cx="92904" cy="73688"/>
            </a:xfrm>
            <a:custGeom>
              <a:avLst/>
              <a:gdLst>
                <a:gd name="T0" fmla="*/ 11 w 52"/>
                <a:gd name="T1" fmla="*/ 51 h 51"/>
                <a:gd name="T2" fmla="*/ 12 w 52"/>
                <a:gd name="T3" fmla="*/ 19 h 51"/>
                <a:gd name="T4" fmla="*/ 42 w 52"/>
                <a:gd name="T5" fmla="*/ 0 h 51"/>
                <a:gd name="T6" fmla="*/ 11 w 5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11" y="51"/>
                  </a:moveTo>
                  <a:cubicBezTo>
                    <a:pt x="11" y="51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7"/>
                    <a:pt x="11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" name="Freeform: Shape 237"/>
            <p:cNvSpPr/>
            <p:nvPr/>
          </p:nvSpPr>
          <p:spPr bwMode="auto">
            <a:xfrm>
              <a:off x="6693331" y="1894408"/>
              <a:ext cx="90427" cy="73688"/>
            </a:xfrm>
            <a:custGeom>
              <a:avLst/>
              <a:gdLst>
                <a:gd name="T0" fmla="*/ 10 w 51"/>
                <a:gd name="T1" fmla="*/ 51 h 51"/>
                <a:gd name="T2" fmla="*/ 11 w 51"/>
                <a:gd name="T3" fmla="*/ 19 h 51"/>
                <a:gd name="T4" fmla="*/ 41 w 51"/>
                <a:gd name="T5" fmla="*/ 0 h 51"/>
                <a:gd name="T6" fmla="*/ 10 w 51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1">
                  <a:moveTo>
                    <a:pt x="10" y="51"/>
                  </a:moveTo>
                  <a:cubicBezTo>
                    <a:pt x="10" y="51"/>
                    <a:pt x="0" y="33"/>
                    <a:pt x="11" y="19"/>
                  </a:cubicBezTo>
                  <a:cubicBezTo>
                    <a:pt x="23" y="5"/>
                    <a:pt x="41" y="0"/>
                    <a:pt x="41" y="0"/>
                  </a:cubicBezTo>
                  <a:cubicBezTo>
                    <a:pt x="41" y="0"/>
                    <a:pt x="51" y="47"/>
                    <a:pt x="10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" name="Freeform: Shape 238"/>
            <p:cNvSpPr/>
            <p:nvPr/>
          </p:nvSpPr>
          <p:spPr bwMode="auto">
            <a:xfrm>
              <a:off x="6550878" y="1878257"/>
              <a:ext cx="89188" cy="83782"/>
            </a:xfrm>
            <a:custGeom>
              <a:avLst/>
              <a:gdLst>
                <a:gd name="T0" fmla="*/ 25 w 50"/>
                <a:gd name="T1" fmla="*/ 58 h 58"/>
                <a:gd name="T2" fmla="*/ 3 w 50"/>
                <a:gd name="T3" fmla="*/ 35 h 58"/>
                <a:gd name="T4" fmla="*/ 9 w 50"/>
                <a:gd name="T5" fmla="*/ 0 h 58"/>
                <a:gd name="T6" fmla="*/ 25 w 50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8">
                  <a:moveTo>
                    <a:pt x="25" y="58"/>
                  </a:moveTo>
                  <a:cubicBezTo>
                    <a:pt x="25" y="58"/>
                    <a:pt x="5" y="53"/>
                    <a:pt x="3" y="35"/>
                  </a:cubicBezTo>
                  <a:cubicBezTo>
                    <a:pt x="0" y="17"/>
                    <a:pt x="9" y="0"/>
                    <a:pt x="9" y="0"/>
                  </a:cubicBezTo>
                  <a:cubicBezTo>
                    <a:pt x="9" y="0"/>
                    <a:pt x="50" y="24"/>
                    <a:pt x="25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" name="Freeform: Shape 239"/>
            <p:cNvSpPr/>
            <p:nvPr/>
          </p:nvSpPr>
          <p:spPr bwMode="auto">
            <a:xfrm>
              <a:off x="6814725" y="2270920"/>
              <a:ext cx="102814" cy="70659"/>
            </a:xfrm>
            <a:custGeom>
              <a:avLst/>
              <a:gdLst>
                <a:gd name="T0" fmla="*/ 0 w 58"/>
                <a:gd name="T1" fmla="*/ 19 h 49"/>
                <a:gd name="T2" fmla="*/ 25 w 58"/>
                <a:gd name="T3" fmla="*/ 0 h 49"/>
                <a:gd name="T4" fmla="*/ 58 w 58"/>
                <a:gd name="T5" fmla="*/ 10 h 49"/>
                <a:gd name="T6" fmla="*/ 0 w 58"/>
                <a:gd name="T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49">
                  <a:moveTo>
                    <a:pt x="0" y="19"/>
                  </a:moveTo>
                  <a:cubicBezTo>
                    <a:pt x="0" y="19"/>
                    <a:pt x="7" y="0"/>
                    <a:pt x="25" y="0"/>
                  </a:cubicBezTo>
                  <a:cubicBezTo>
                    <a:pt x="43" y="0"/>
                    <a:pt x="58" y="10"/>
                    <a:pt x="58" y="10"/>
                  </a:cubicBezTo>
                  <a:cubicBezTo>
                    <a:pt x="58" y="10"/>
                    <a:pt x="29" y="4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" name="Freeform: Shape 240"/>
            <p:cNvSpPr/>
            <p:nvPr/>
          </p:nvSpPr>
          <p:spPr bwMode="auto">
            <a:xfrm>
              <a:off x="6830828" y="2212374"/>
              <a:ext cx="94142" cy="71669"/>
            </a:xfrm>
            <a:custGeom>
              <a:avLst/>
              <a:gdLst>
                <a:gd name="T0" fmla="*/ 0 w 53"/>
                <a:gd name="T1" fmla="*/ 20 h 49"/>
                <a:gd name="T2" fmla="*/ 23 w 53"/>
                <a:gd name="T3" fmla="*/ 0 h 49"/>
                <a:gd name="T4" fmla="*/ 53 w 53"/>
                <a:gd name="T5" fmla="*/ 11 h 49"/>
                <a:gd name="T6" fmla="*/ 0 w 53"/>
                <a:gd name="T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9">
                  <a:moveTo>
                    <a:pt x="0" y="20"/>
                  </a:moveTo>
                  <a:cubicBezTo>
                    <a:pt x="0" y="20"/>
                    <a:pt x="7" y="1"/>
                    <a:pt x="23" y="0"/>
                  </a:cubicBezTo>
                  <a:cubicBezTo>
                    <a:pt x="39" y="0"/>
                    <a:pt x="53" y="11"/>
                    <a:pt x="53" y="11"/>
                  </a:cubicBezTo>
                  <a:cubicBezTo>
                    <a:pt x="53" y="11"/>
                    <a:pt x="26" y="4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" name="Freeform: Shape 241"/>
            <p:cNvSpPr/>
            <p:nvPr/>
          </p:nvSpPr>
          <p:spPr bwMode="auto">
            <a:xfrm>
              <a:off x="6952222" y="2190167"/>
              <a:ext cx="80517" cy="64603"/>
            </a:xfrm>
            <a:custGeom>
              <a:avLst/>
              <a:gdLst>
                <a:gd name="T0" fmla="*/ 0 w 45"/>
                <a:gd name="T1" fmla="*/ 15 h 44"/>
                <a:gd name="T2" fmla="*/ 23 w 45"/>
                <a:gd name="T3" fmla="*/ 4 h 44"/>
                <a:gd name="T4" fmla="*/ 45 w 45"/>
                <a:gd name="T5" fmla="*/ 19 h 44"/>
                <a:gd name="T6" fmla="*/ 0 w 45"/>
                <a:gd name="T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0" y="15"/>
                  </a:moveTo>
                  <a:cubicBezTo>
                    <a:pt x="0" y="15"/>
                    <a:pt x="10" y="0"/>
                    <a:pt x="23" y="4"/>
                  </a:cubicBezTo>
                  <a:cubicBezTo>
                    <a:pt x="37" y="8"/>
                    <a:pt x="45" y="19"/>
                    <a:pt x="45" y="19"/>
                  </a:cubicBezTo>
                  <a:cubicBezTo>
                    <a:pt x="45" y="19"/>
                    <a:pt x="15" y="44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" name="Freeform: Shape 242"/>
            <p:cNvSpPr/>
            <p:nvPr/>
          </p:nvSpPr>
          <p:spPr bwMode="auto">
            <a:xfrm>
              <a:off x="6941074" y="2242656"/>
              <a:ext cx="80517" cy="64603"/>
            </a:xfrm>
            <a:custGeom>
              <a:avLst/>
              <a:gdLst>
                <a:gd name="T0" fmla="*/ 0 w 45"/>
                <a:gd name="T1" fmla="*/ 14 h 44"/>
                <a:gd name="T2" fmla="*/ 23 w 45"/>
                <a:gd name="T3" fmla="*/ 4 h 44"/>
                <a:gd name="T4" fmla="*/ 45 w 45"/>
                <a:gd name="T5" fmla="*/ 19 h 44"/>
                <a:gd name="T6" fmla="*/ 0 w 45"/>
                <a:gd name="T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0" y="14"/>
                  </a:moveTo>
                  <a:cubicBezTo>
                    <a:pt x="0" y="14"/>
                    <a:pt x="10" y="0"/>
                    <a:pt x="23" y="4"/>
                  </a:cubicBezTo>
                  <a:cubicBezTo>
                    <a:pt x="37" y="7"/>
                    <a:pt x="45" y="19"/>
                    <a:pt x="45" y="19"/>
                  </a:cubicBezTo>
                  <a:cubicBezTo>
                    <a:pt x="45" y="19"/>
                    <a:pt x="15" y="4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5777" y="213686"/>
            <a:ext cx="7886700" cy="994172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www.1ppt.com/excel/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www.1ppt.com/kejian/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www.1ppt.com/shiti/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www.1ppt.com/jiaoan/  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www.1ppt.com/ziti/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9Slide.vn - 2019">
            <a:extLst>
              <a:ext uri="{FF2B5EF4-FFF2-40B4-BE49-F238E27FC236}">
                <a16:creationId xmlns:a16="http://schemas.microsoft.com/office/drawing/2014/main" id="{5CD06F81-BC49-46C7-A04D-0FF13EF5E41E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2022/9/25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image" Target="../media/image1.png"/><Relationship Id="rId7" Type="http://schemas.openxmlformats.org/officeDocument/2006/relationships/image" Target="../media/image44.jpeg"/><Relationship Id="rId12" Type="http://schemas.openxmlformats.org/officeDocument/2006/relationships/slide" Target="slide6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3.jpeg"/><Relationship Id="rId11" Type="http://schemas.openxmlformats.org/officeDocument/2006/relationships/image" Target="../media/image47.png"/><Relationship Id="rId5" Type="http://schemas.openxmlformats.org/officeDocument/2006/relationships/image" Target="../media/image42.jpeg"/><Relationship Id="rId10" Type="http://schemas.openxmlformats.org/officeDocument/2006/relationships/image" Target="../media/image14.png"/><Relationship Id="rId4" Type="http://schemas.openxmlformats.org/officeDocument/2006/relationships/image" Target="../media/image41.jpeg"/><Relationship Id="rId9" Type="http://schemas.openxmlformats.org/officeDocument/2006/relationships/image" Target="../media/image46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gif"/><Relationship Id="rId3" Type="http://schemas.openxmlformats.org/officeDocument/2006/relationships/image" Target="../media/image4.png"/><Relationship Id="rId7" Type="http://schemas.openxmlformats.org/officeDocument/2006/relationships/image" Target="../media/image5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11.xml"/><Relationship Id="rId3" Type="http://schemas.openxmlformats.org/officeDocument/2006/relationships/image" Target="../media/image16.png"/><Relationship Id="rId7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3" Type="http://schemas.openxmlformats.org/officeDocument/2006/relationships/image" Target="../media/image15.png"/><Relationship Id="rId7" Type="http://schemas.openxmlformats.org/officeDocument/2006/relationships/image" Target="../media/image17.jpeg"/><Relationship Id="rId12" Type="http://schemas.openxmlformats.org/officeDocument/2006/relationships/slide" Target="slide11.xml"/><Relationship Id="rId2" Type="http://schemas.openxmlformats.org/officeDocument/2006/relationships/slide" Target="slide10.xml"/><Relationship Id="rId1" Type="http://schemas.openxmlformats.org/officeDocument/2006/relationships/slideLayout" Target="../slideLayouts/slideLayout2.xml"/><Relationship Id="rId6" Type="http://schemas.openxmlformats.org/officeDocument/2006/relationships/slide" Target="slide7.xml"/><Relationship Id="rId11" Type="http://schemas.openxmlformats.org/officeDocument/2006/relationships/image" Target="../media/image19.png"/><Relationship Id="rId5" Type="http://schemas.openxmlformats.org/officeDocument/2006/relationships/image" Target="../media/image16.png"/><Relationship Id="rId10" Type="http://schemas.openxmlformats.org/officeDocument/2006/relationships/image" Target="../media/image11.png"/><Relationship Id="rId4" Type="http://schemas.openxmlformats.org/officeDocument/2006/relationships/slide" Target="slide8.xml"/><Relationship Id="rId9" Type="http://schemas.openxmlformats.org/officeDocument/2006/relationships/image" Target="../media/image18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3" Type="http://schemas.openxmlformats.org/officeDocument/2006/relationships/image" Target="../media/image20.jpeg"/><Relationship Id="rId7" Type="http://schemas.openxmlformats.org/officeDocument/2006/relationships/image" Target="../media/image24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10" Type="http://schemas.openxmlformats.org/officeDocument/2006/relationships/slide" Target="slide6.xml"/><Relationship Id="rId4" Type="http://schemas.openxmlformats.org/officeDocument/2006/relationships/image" Target="../media/image21.jpeg"/><Relationship Id="rId9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jpeg"/><Relationship Id="rId3" Type="http://schemas.openxmlformats.org/officeDocument/2006/relationships/image" Target="../media/image1.png"/><Relationship Id="rId7" Type="http://schemas.openxmlformats.org/officeDocument/2006/relationships/image" Target="../media/image3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jpeg"/><Relationship Id="rId11" Type="http://schemas.openxmlformats.org/officeDocument/2006/relationships/slide" Target="slide6.xml"/><Relationship Id="rId5" Type="http://schemas.openxmlformats.org/officeDocument/2006/relationships/image" Target="../media/image28.jpeg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3" Type="http://schemas.openxmlformats.org/officeDocument/2006/relationships/image" Target="../media/image1.png"/><Relationship Id="rId7" Type="http://schemas.openxmlformats.org/officeDocument/2006/relationships/image" Target="../media/image3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6.jpeg"/><Relationship Id="rId11" Type="http://schemas.openxmlformats.org/officeDocument/2006/relationships/slide" Target="slide6.xml"/><Relationship Id="rId5" Type="http://schemas.openxmlformats.org/officeDocument/2006/relationships/image" Target="../media/image35.jpeg"/><Relationship Id="rId10" Type="http://schemas.openxmlformats.org/officeDocument/2006/relationships/image" Target="../media/image40.png"/><Relationship Id="rId4" Type="http://schemas.openxmlformats.org/officeDocument/2006/relationships/image" Target="../media/image34.jpeg"/><Relationship Id="rId9" Type="http://schemas.openxmlformats.org/officeDocument/2006/relationships/image" Target="../media/image3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" name="Title 236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altLang="en-US"/>
          </a:p>
        </p:txBody>
      </p:sp>
      <p:pic>
        <p:nvPicPr>
          <p:cNvPr id="17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195" y="0"/>
            <a:ext cx="9144000" cy="514413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252845" y="0"/>
            <a:ext cx="1380490" cy="1482725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750" r="5938" b="77040"/>
          <a:stretch>
            <a:fillRect/>
          </a:stretch>
        </p:blipFill>
        <p:spPr>
          <a:xfrm>
            <a:off x="2306319" y="-369904"/>
            <a:ext cx="2108200" cy="1777890"/>
          </a:xfrm>
          <a:prstGeom prst="rect">
            <a:avLst/>
          </a:prstGeom>
        </p:spPr>
      </p:pic>
      <p:pic>
        <p:nvPicPr>
          <p:cNvPr id="14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22420" y="102235"/>
            <a:ext cx="2294890" cy="14522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rcRect l="17890" r="18842"/>
          <a:stretch>
            <a:fillRect/>
          </a:stretch>
        </p:blipFill>
        <p:spPr>
          <a:xfrm>
            <a:off x="1506220" y="1052195"/>
            <a:ext cx="6059805" cy="788670"/>
          </a:xfrm>
          <a:prstGeom prst="rect">
            <a:avLst/>
          </a:prstGeom>
          <a:ln>
            <a:noFill/>
          </a:ln>
        </p:spPr>
      </p:pic>
      <p:cxnSp>
        <p:nvCxnSpPr>
          <p:cNvPr id="24" name="直接连接符 2"/>
          <p:cNvCxnSpPr/>
          <p:nvPr/>
        </p:nvCxnSpPr>
        <p:spPr>
          <a:xfrm>
            <a:off x="4418085" y="2325526"/>
            <a:ext cx="207818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2435225" y="2987675"/>
            <a:ext cx="939165" cy="2235200"/>
            <a:chOff x="909" y="187"/>
            <a:chExt cx="802" cy="1908"/>
          </a:xfrm>
        </p:grpSpPr>
        <p:sp>
          <p:nvSpPr>
            <p:cNvPr id="12" name="Freeform 5"/>
            <p:cNvSpPr/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/>
            <p:cNvSpPr/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3"/>
            <p:cNvSpPr/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6"/>
            <p:cNvSpPr/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"/>
            <p:cNvSpPr/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9"/>
            <p:cNvSpPr/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1"/>
            <p:cNvSpPr/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2"/>
            <p:cNvSpPr/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4" name="Group 4"/>
          <p:cNvGrpSpPr>
            <a:grpSpLocks noChangeAspect="1"/>
          </p:cNvGrpSpPr>
          <p:nvPr/>
        </p:nvGrpSpPr>
        <p:grpSpPr bwMode="auto">
          <a:xfrm>
            <a:off x="5102860" y="3320415"/>
            <a:ext cx="1403985" cy="1861820"/>
            <a:chOff x="4398" y="1886"/>
            <a:chExt cx="1021" cy="1354"/>
          </a:xfrm>
        </p:grpSpPr>
        <p:grpSp>
          <p:nvGrpSpPr>
            <p:cNvPr id="65" name="Group 205"/>
            <p:cNvGrpSpPr/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/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7"/>
              <p:cNvSpPr/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8"/>
              <p:cNvSpPr/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2"/>
              <p:cNvSpPr/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3"/>
              <p:cNvSpPr/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14"/>
              <p:cNvSpPr/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5"/>
              <p:cNvSpPr/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6"/>
              <p:cNvSpPr/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7"/>
              <p:cNvSpPr/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8"/>
              <p:cNvSpPr/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9"/>
              <p:cNvSpPr/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20"/>
              <p:cNvSpPr/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21"/>
              <p:cNvSpPr/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22"/>
              <p:cNvSpPr/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23"/>
              <p:cNvSpPr/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24"/>
              <p:cNvSpPr/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26"/>
              <p:cNvSpPr/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28"/>
              <p:cNvSpPr/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29"/>
              <p:cNvSpPr/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30"/>
              <p:cNvSpPr/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31"/>
              <p:cNvSpPr/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32"/>
              <p:cNvSpPr/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34"/>
              <p:cNvSpPr/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35"/>
              <p:cNvSpPr/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36"/>
              <p:cNvSpPr/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37"/>
              <p:cNvSpPr/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38"/>
              <p:cNvSpPr/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40"/>
              <p:cNvSpPr/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41"/>
              <p:cNvSpPr/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42"/>
              <p:cNvSpPr/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43"/>
              <p:cNvSpPr/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44"/>
              <p:cNvSpPr/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45"/>
              <p:cNvSpPr/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46"/>
              <p:cNvSpPr/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47"/>
              <p:cNvSpPr/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48"/>
              <p:cNvSpPr/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49"/>
              <p:cNvSpPr/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50"/>
              <p:cNvSpPr/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51"/>
              <p:cNvSpPr/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52"/>
              <p:cNvSpPr/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53"/>
              <p:cNvSpPr/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54"/>
              <p:cNvSpPr/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55"/>
              <p:cNvSpPr/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56"/>
              <p:cNvSpPr/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57"/>
              <p:cNvSpPr/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58"/>
              <p:cNvSpPr/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59"/>
              <p:cNvSpPr/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60"/>
              <p:cNvSpPr/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61"/>
              <p:cNvSpPr/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62"/>
              <p:cNvSpPr/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63"/>
              <p:cNvSpPr/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64"/>
              <p:cNvSpPr/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65"/>
              <p:cNvSpPr/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66"/>
              <p:cNvSpPr/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68"/>
              <p:cNvSpPr/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69"/>
              <p:cNvSpPr/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70"/>
              <p:cNvSpPr/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71"/>
              <p:cNvSpPr/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72"/>
              <p:cNvSpPr/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73"/>
              <p:cNvSpPr/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74"/>
              <p:cNvSpPr/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75"/>
              <p:cNvSpPr/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76"/>
              <p:cNvSpPr/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77"/>
              <p:cNvSpPr/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78"/>
              <p:cNvSpPr/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79"/>
              <p:cNvSpPr/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80"/>
              <p:cNvSpPr/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81"/>
              <p:cNvSpPr/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82"/>
              <p:cNvSpPr/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83"/>
              <p:cNvSpPr/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84"/>
              <p:cNvSpPr/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85"/>
              <p:cNvSpPr/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86"/>
              <p:cNvSpPr/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87"/>
              <p:cNvSpPr/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88"/>
              <p:cNvSpPr/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90"/>
              <p:cNvSpPr/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91"/>
              <p:cNvSpPr/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92"/>
              <p:cNvSpPr/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93"/>
              <p:cNvSpPr/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94"/>
              <p:cNvSpPr/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5"/>
              <p:cNvSpPr/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6"/>
              <p:cNvSpPr/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7"/>
              <p:cNvSpPr/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8"/>
              <p:cNvSpPr/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99"/>
              <p:cNvSpPr/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100"/>
              <p:cNvSpPr/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101"/>
              <p:cNvSpPr/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102"/>
              <p:cNvSpPr/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03"/>
              <p:cNvSpPr/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104"/>
              <p:cNvSpPr/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05"/>
              <p:cNvSpPr/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106"/>
              <p:cNvSpPr/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07"/>
              <p:cNvSpPr/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08"/>
              <p:cNvSpPr/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09"/>
              <p:cNvSpPr/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110"/>
              <p:cNvSpPr/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112"/>
              <p:cNvSpPr/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14"/>
              <p:cNvSpPr/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15"/>
              <p:cNvSpPr/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16"/>
              <p:cNvSpPr/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17"/>
              <p:cNvSpPr/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18"/>
              <p:cNvSpPr/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19"/>
              <p:cNvSpPr/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20"/>
              <p:cNvSpPr/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21"/>
              <p:cNvSpPr/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22"/>
              <p:cNvSpPr/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23"/>
              <p:cNvSpPr/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24"/>
              <p:cNvSpPr/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25"/>
              <p:cNvSpPr/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126"/>
              <p:cNvSpPr/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28"/>
              <p:cNvSpPr/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29"/>
              <p:cNvSpPr/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30"/>
              <p:cNvSpPr/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31"/>
              <p:cNvSpPr/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32"/>
              <p:cNvSpPr/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33"/>
              <p:cNvSpPr/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34"/>
              <p:cNvSpPr/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35"/>
              <p:cNvSpPr/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136"/>
              <p:cNvSpPr/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37"/>
              <p:cNvSpPr/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138"/>
              <p:cNvSpPr/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139"/>
              <p:cNvSpPr/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140"/>
              <p:cNvSpPr/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141"/>
              <p:cNvSpPr/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142"/>
              <p:cNvSpPr/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143"/>
              <p:cNvSpPr/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144"/>
              <p:cNvSpPr/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145"/>
              <p:cNvSpPr/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146"/>
              <p:cNvSpPr/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147"/>
              <p:cNvSpPr/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148"/>
              <p:cNvSpPr/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149"/>
              <p:cNvSpPr/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150"/>
              <p:cNvSpPr/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151"/>
              <p:cNvSpPr/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152"/>
              <p:cNvSpPr/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153"/>
              <p:cNvSpPr/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154"/>
              <p:cNvSpPr/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155"/>
              <p:cNvSpPr/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156"/>
              <p:cNvSpPr/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157"/>
              <p:cNvSpPr/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158"/>
              <p:cNvSpPr/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160"/>
              <p:cNvSpPr/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161"/>
              <p:cNvSpPr/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163"/>
              <p:cNvSpPr/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164"/>
              <p:cNvSpPr/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165"/>
              <p:cNvSpPr/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166"/>
              <p:cNvSpPr/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167"/>
              <p:cNvSpPr/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168"/>
              <p:cNvSpPr/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169"/>
              <p:cNvSpPr/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170"/>
              <p:cNvSpPr/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171"/>
              <p:cNvSpPr/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72"/>
              <p:cNvSpPr/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74"/>
              <p:cNvSpPr/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75"/>
              <p:cNvSpPr/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76"/>
              <p:cNvSpPr/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77"/>
              <p:cNvSpPr/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78"/>
              <p:cNvSpPr/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79"/>
              <p:cNvSpPr/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80"/>
              <p:cNvSpPr/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181"/>
              <p:cNvSpPr/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182"/>
              <p:cNvSpPr/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183"/>
              <p:cNvSpPr/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184"/>
              <p:cNvSpPr/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185"/>
              <p:cNvSpPr/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186"/>
              <p:cNvSpPr/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187"/>
              <p:cNvSpPr/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188"/>
              <p:cNvSpPr/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189"/>
              <p:cNvSpPr/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190"/>
              <p:cNvSpPr/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191"/>
              <p:cNvSpPr/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192"/>
              <p:cNvSpPr/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193"/>
              <p:cNvSpPr/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194"/>
              <p:cNvSpPr/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195"/>
              <p:cNvSpPr/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196"/>
              <p:cNvSpPr/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197"/>
              <p:cNvSpPr/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198"/>
              <p:cNvSpPr/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199"/>
              <p:cNvSpPr/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200"/>
              <p:cNvSpPr/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201"/>
              <p:cNvSpPr/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202"/>
              <p:cNvSpPr/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203"/>
              <p:cNvSpPr/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204"/>
              <p:cNvSpPr/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" name="Group 406"/>
            <p:cNvGrpSpPr/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7"/>
              <p:cNvSpPr/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08"/>
              <p:cNvSpPr/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09"/>
              <p:cNvSpPr/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10"/>
              <p:cNvSpPr/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211"/>
              <p:cNvSpPr/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212"/>
              <p:cNvSpPr/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13"/>
              <p:cNvSpPr/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14"/>
              <p:cNvSpPr/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5"/>
              <p:cNvSpPr/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16"/>
              <p:cNvSpPr/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17"/>
              <p:cNvSpPr/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18"/>
              <p:cNvSpPr/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219"/>
              <p:cNvSpPr/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21"/>
              <p:cNvSpPr/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22"/>
              <p:cNvSpPr/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23"/>
              <p:cNvSpPr/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24"/>
              <p:cNvSpPr/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25"/>
              <p:cNvSpPr/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26"/>
              <p:cNvSpPr/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27"/>
              <p:cNvSpPr/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29"/>
              <p:cNvSpPr/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30"/>
              <p:cNvSpPr/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231"/>
              <p:cNvSpPr/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233"/>
              <p:cNvSpPr/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234"/>
              <p:cNvSpPr/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235"/>
              <p:cNvSpPr/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236"/>
              <p:cNvSpPr/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237"/>
              <p:cNvSpPr/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238"/>
              <p:cNvSpPr/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239"/>
              <p:cNvSpPr/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40"/>
              <p:cNvSpPr/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41"/>
              <p:cNvSpPr/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42"/>
              <p:cNvSpPr/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43"/>
              <p:cNvSpPr/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244"/>
              <p:cNvSpPr/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245"/>
              <p:cNvSpPr/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46"/>
              <p:cNvSpPr/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47"/>
              <p:cNvSpPr/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48"/>
              <p:cNvSpPr/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49"/>
              <p:cNvSpPr/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50"/>
              <p:cNvSpPr/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51"/>
              <p:cNvSpPr/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52"/>
              <p:cNvSpPr/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53"/>
              <p:cNvSpPr/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54"/>
              <p:cNvSpPr/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55"/>
              <p:cNvSpPr/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56"/>
              <p:cNvSpPr/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57"/>
              <p:cNvSpPr/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258"/>
              <p:cNvSpPr/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259"/>
              <p:cNvSpPr/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260"/>
              <p:cNvSpPr/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261"/>
              <p:cNvSpPr/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62"/>
              <p:cNvSpPr/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263"/>
              <p:cNvSpPr/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264"/>
              <p:cNvSpPr/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265"/>
              <p:cNvSpPr/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267"/>
              <p:cNvSpPr/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268"/>
              <p:cNvSpPr/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69"/>
              <p:cNvSpPr/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270"/>
              <p:cNvSpPr/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271"/>
              <p:cNvSpPr/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273"/>
              <p:cNvSpPr/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74"/>
              <p:cNvSpPr/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75"/>
              <p:cNvSpPr/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76"/>
              <p:cNvSpPr/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277"/>
              <p:cNvSpPr/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279"/>
              <p:cNvSpPr/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280"/>
              <p:cNvSpPr/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81"/>
              <p:cNvSpPr/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282"/>
              <p:cNvSpPr/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83"/>
              <p:cNvSpPr/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284"/>
              <p:cNvSpPr/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285"/>
              <p:cNvSpPr/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286"/>
              <p:cNvSpPr/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87"/>
              <p:cNvSpPr/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88"/>
              <p:cNvSpPr/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289"/>
              <p:cNvSpPr/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290"/>
              <p:cNvSpPr/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291"/>
              <p:cNvSpPr/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292"/>
              <p:cNvSpPr/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293"/>
              <p:cNvSpPr/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294"/>
              <p:cNvSpPr/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295"/>
              <p:cNvSpPr/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296"/>
              <p:cNvSpPr/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297"/>
              <p:cNvSpPr/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99"/>
              <p:cNvSpPr/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300"/>
              <p:cNvSpPr/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301"/>
              <p:cNvSpPr/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302"/>
              <p:cNvSpPr/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303"/>
              <p:cNvSpPr/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304"/>
              <p:cNvSpPr/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305"/>
              <p:cNvSpPr/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306"/>
              <p:cNvSpPr/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307"/>
              <p:cNvSpPr/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308"/>
              <p:cNvSpPr/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309"/>
              <p:cNvSpPr/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10"/>
              <p:cNvSpPr/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11"/>
              <p:cNvSpPr/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312"/>
              <p:cNvSpPr/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313"/>
              <p:cNvSpPr/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314"/>
              <p:cNvSpPr/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315"/>
              <p:cNvSpPr/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316"/>
              <p:cNvSpPr/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317"/>
              <p:cNvSpPr/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318"/>
              <p:cNvSpPr/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319"/>
              <p:cNvSpPr/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320"/>
              <p:cNvSpPr/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321"/>
              <p:cNvSpPr/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322"/>
              <p:cNvSpPr/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323"/>
              <p:cNvSpPr/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324"/>
              <p:cNvSpPr/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325"/>
              <p:cNvSpPr/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326"/>
              <p:cNvSpPr/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327"/>
              <p:cNvSpPr/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328"/>
              <p:cNvSpPr/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329"/>
              <p:cNvSpPr/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330"/>
              <p:cNvSpPr/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331"/>
              <p:cNvSpPr/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332"/>
              <p:cNvSpPr/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333"/>
              <p:cNvSpPr/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334"/>
              <p:cNvSpPr/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335"/>
              <p:cNvSpPr/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336"/>
              <p:cNvSpPr/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337"/>
              <p:cNvSpPr/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338"/>
              <p:cNvSpPr/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339"/>
              <p:cNvSpPr/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340"/>
              <p:cNvSpPr/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341"/>
              <p:cNvSpPr/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342"/>
              <p:cNvSpPr/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343"/>
              <p:cNvSpPr/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345"/>
              <p:cNvSpPr/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346"/>
              <p:cNvSpPr/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347"/>
              <p:cNvSpPr/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348"/>
              <p:cNvSpPr/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349"/>
              <p:cNvSpPr/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350"/>
              <p:cNvSpPr/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351"/>
              <p:cNvSpPr/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352"/>
              <p:cNvSpPr/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353"/>
              <p:cNvSpPr/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354"/>
              <p:cNvSpPr/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355"/>
              <p:cNvSpPr/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356"/>
              <p:cNvSpPr/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357"/>
              <p:cNvSpPr/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359"/>
              <p:cNvSpPr/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360"/>
              <p:cNvSpPr/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361"/>
              <p:cNvSpPr/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362"/>
              <p:cNvSpPr/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363"/>
              <p:cNvSpPr/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364"/>
              <p:cNvSpPr/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365"/>
              <p:cNvSpPr/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367"/>
              <p:cNvSpPr/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368"/>
              <p:cNvSpPr/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369"/>
              <p:cNvSpPr/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371"/>
              <p:cNvSpPr/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372"/>
              <p:cNvSpPr/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373"/>
              <p:cNvSpPr/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374"/>
              <p:cNvSpPr/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375"/>
              <p:cNvSpPr/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376"/>
              <p:cNvSpPr/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377"/>
              <p:cNvSpPr/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378"/>
              <p:cNvSpPr/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379"/>
              <p:cNvSpPr/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380"/>
              <p:cNvSpPr/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381"/>
              <p:cNvSpPr/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382"/>
              <p:cNvSpPr/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383"/>
              <p:cNvSpPr/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/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385"/>
              <p:cNvSpPr/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386"/>
              <p:cNvSpPr/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387"/>
              <p:cNvSpPr/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388"/>
              <p:cNvSpPr/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389"/>
              <p:cNvSpPr/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391"/>
              <p:cNvSpPr/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392"/>
              <p:cNvSpPr/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93"/>
              <p:cNvSpPr/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94"/>
              <p:cNvSpPr/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95"/>
              <p:cNvSpPr/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96"/>
              <p:cNvSpPr/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97"/>
              <p:cNvSpPr/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98"/>
              <p:cNvSpPr/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399"/>
              <p:cNvSpPr/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400"/>
              <p:cNvSpPr/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401"/>
              <p:cNvSpPr/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402"/>
              <p:cNvSpPr/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403"/>
              <p:cNvSpPr/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405"/>
              <p:cNvSpPr/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7" name="Freeform 407"/>
            <p:cNvSpPr/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08"/>
            <p:cNvSpPr/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09"/>
            <p:cNvSpPr/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10"/>
            <p:cNvSpPr/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12"/>
            <p:cNvSpPr/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13"/>
            <p:cNvSpPr/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14"/>
            <p:cNvSpPr/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15"/>
            <p:cNvSpPr/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16"/>
            <p:cNvSpPr/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17"/>
            <p:cNvSpPr/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18"/>
            <p:cNvSpPr/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19"/>
            <p:cNvSpPr/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20"/>
            <p:cNvSpPr/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1"/>
            <p:cNvSpPr/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22"/>
            <p:cNvSpPr/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3"/>
            <p:cNvSpPr/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24"/>
            <p:cNvSpPr/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5"/>
            <p:cNvSpPr/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6"/>
            <p:cNvSpPr/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7"/>
            <p:cNvSpPr/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8"/>
            <p:cNvSpPr/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29"/>
            <p:cNvSpPr/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0"/>
            <p:cNvSpPr/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1"/>
            <p:cNvSpPr/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2"/>
            <p:cNvSpPr/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3"/>
            <p:cNvSpPr/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4"/>
            <p:cNvSpPr/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5"/>
            <p:cNvSpPr/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6"/>
            <p:cNvSpPr/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8"/>
            <p:cNvSpPr/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39"/>
            <p:cNvSpPr/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0"/>
            <p:cNvSpPr/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1"/>
            <p:cNvSpPr/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2"/>
            <p:cNvSpPr/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3"/>
            <p:cNvSpPr/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4"/>
            <p:cNvSpPr/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5"/>
            <p:cNvSpPr/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6"/>
            <p:cNvSpPr/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7"/>
            <p:cNvSpPr/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8"/>
            <p:cNvSpPr/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49"/>
            <p:cNvSpPr/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0"/>
            <p:cNvSpPr/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2"/>
            <p:cNvSpPr/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3"/>
            <p:cNvSpPr/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4"/>
            <p:cNvSpPr/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5"/>
            <p:cNvSpPr/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6"/>
            <p:cNvSpPr/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7"/>
            <p:cNvSpPr/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8"/>
            <p:cNvSpPr/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59"/>
            <p:cNvSpPr/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0"/>
            <p:cNvSpPr/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1"/>
            <p:cNvSpPr/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2"/>
            <p:cNvSpPr/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3"/>
            <p:cNvSpPr/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4"/>
            <p:cNvSpPr/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5"/>
            <p:cNvSpPr/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6"/>
            <p:cNvSpPr/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7"/>
            <p:cNvSpPr/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8"/>
            <p:cNvSpPr/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69"/>
            <p:cNvSpPr/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0"/>
            <p:cNvSpPr/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1"/>
            <p:cNvSpPr/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2"/>
            <p:cNvSpPr/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3"/>
            <p:cNvSpPr/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4"/>
            <p:cNvSpPr/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5"/>
            <p:cNvSpPr/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6"/>
            <p:cNvSpPr/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7"/>
            <p:cNvSpPr/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8"/>
            <p:cNvSpPr/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79"/>
            <p:cNvSpPr/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0"/>
            <p:cNvSpPr/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1"/>
            <p:cNvSpPr/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2"/>
            <p:cNvSpPr/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4"/>
            <p:cNvSpPr/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5"/>
            <p:cNvSpPr/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6"/>
            <p:cNvSpPr/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7"/>
            <p:cNvSpPr/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8"/>
            <p:cNvSpPr/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89"/>
            <p:cNvSpPr/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0"/>
            <p:cNvSpPr/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1"/>
            <p:cNvSpPr/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2"/>
            <p:cNvSpPr/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3"/>
            <p:cNvSpPr/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4"/>
            <p:cNvSpPr/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5"/>
            <p:cNvSpPr/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496"/>
            <p:cNvSpPr/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498"/>
            <p:cNvSpPr/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499"/>
            <p:cNvSpPr/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00"/>
            <p:cNvSpPr/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01"/>
            <p:cNvSpPr/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02"/>
            <p:cNvSpPr/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03"/>
            <p:cNvSpPr/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04"/>
            <p:cNvSpPr/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505"/>
            <p:cNvSpPr/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506"/>
            <p:cNvSpPr/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507"/>
            <p:cNvSpPr/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508"/>
            <p:cNvSpPr/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509"/>
            <p:cNvSpPr/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10"/>
            <p:cNvSpPr/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11"/>
            <p:cNvSpPr/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12"/>
            <p:cNvSpPr/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13"/>
            <p:cNvSpPr/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14"/>
            <p:cNvSpPr/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15"/>
            <p:cNvSpPr/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16"/>
            <p:cNvSpPr/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17"/>
            <p:cNvSpPr/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518"/>
            <p:cNvSpPr/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19"/>
            <p:cNvSpPr/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520"/>
            <p:cNvSpPr/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521"/>
            <p:cNvSpPr/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522"/>
            <p:cNvSpPr/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523"/>
            <p:cNvSpPr/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524"/>
            <p:cNvSpPr/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525"/>
            <p:cNvSpPr/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526"/>
            <p:cNvSpPr/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527"/>
            <p:cNvSpPr/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528"/>
            <p:cNvSpPr/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530"/>
            <p:cNvSpPr/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531"/>
            <p:cNvSpPr/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532"/>
            <p:cNvSpPr/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533"/>
            <p:cNvSpPr/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34"/>
            <p:cNvSpPr/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35"/>
            <p:cNvSpPr/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536"/>
            <p:cNvSpPr/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537"/>
            <p:cNvSpPr/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538"/>
            <p:cNvSpPr/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539"/>
            <p:cNvSpPr/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540"/>
            <p:cNvSpPr/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541"/>
            <p:cNvSpPr/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42"/>
            <p:cNvSpPr/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44"/>
            <p:cNvSpPr/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45"/>
            <p:cNvSpPr/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46"/>
            <p:cNvSpPr/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47"/>
            <p:cNvSpPr/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48"/>
            <p:cNvSpPr/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49"/>
            <p:cNvSpPr/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50"/>
            <p:cNvSpPr/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51"/>
            <p:cNvSpPr/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52"/>
            <p:cNvSpPr/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53"/>
            <p:cNvSpPr/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54"/>
            <p:cNvSpPr/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55"/>
            <p:cNvSpPr/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56"/>
            <p:cNvSpPr/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57"/>
            <p:cNvSpPr/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58"/>
            <p:cNvSpPr/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59"/>
            <p:cNvSpPr/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60"/>
            <p:cNvSpPr/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61"/>
            <p:cNvSpPr/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62"/>
            <p:cNvSpPr/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63"/>
            <p:cNvSpPr/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64"/>
            <p:cNvSpPr/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65"/>
            <p:cNvSpPr/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66"/>
            <p:cNvSpPr/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67"/>
            <p:cNvSpPr/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68"/>
            <p:cNvSpPr/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69"/>
            <p:cNvSpPr/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70"/>
            <p:cNvSpPr/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71"/>
            <p:cNvSpPr/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72"/>
            <p:cNvSpPr/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73"/>
            <p:cNvSpPr/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74"/>
            <p:cNvSpPr/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76"/>
            <p:cNvSpPr/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77"/>
            <p:cNvSpPr/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78"/>
            <p:cNvSpPr/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79"/>
            <p:cNvSpPr/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80"/>
            <p:cNvSpPr/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81"/>
            <p:cNvSpPr/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82"/>
            <p:cNvSpPr/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83"/>
            <p:cNvSpPr/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84"/>
            <p:cNvSpPr/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85"/>
            <p:cNvSpPr/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86"/>
            <p:cNvSpPr/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87"/>
            <p:cNvSpPr/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88"/>
            <p:cNvSpPr/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90"/>
            <p:cNvSpPr/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91"/>
            <p:cNvSpPr/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92"/>
            <p:cNvSpPr/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93"/>
            <p:cNvSpPr/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94"/>
            <p:cNvSpPr/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95"/>
            <p:cNvSpPr/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96"/>
            <p:cNvSpPr/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98"/>
            <p:cNvSpPr/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599"/>
            <p:cNvSpPr/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600"/>
            <p:cNvSpPr/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601"/>
            <p:cNvSpPr/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2" name="Group 604"/>
          <p:cNvGrpSpPr>
            <a:grpSpLocks noChangeAspect="1"/>
          </p:cNvGrpSpPr>
          <p:nvPr/>
        </p:nvGrpSpPr>
        <p:grpSpPr bwMode="auto">
          <a:xfrm>
            <a:off x="6464141" y="3026728"/>
            <a:ext cx="1477963" cy="2117725"/>
            <a:chOff x="3323" y="1923"/>
            <a:chExt cx="931" cy="1334"/>
          </a:xfrm>
        </p:grpSpPr>
        <p:grpSp>
          <p:nvGrpSpPr>
            <p:cNvPr id="663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7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6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7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8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9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0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1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2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3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4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5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6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7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8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9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0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1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2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3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4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6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4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7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5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7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6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7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7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7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8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20" name="Group 1664"/>
          <p:cNvGrpSpPr>
            <a:grpSpLocks noChangeAspect="1"/>
          </p:cNvGrpSpPr>
          <p:nvPr/>
        </p:nvGrpSpPr>
        <p:grpSpPr bwMode="auto">
          <a:xfrm>
            <a:off x="3387725" y="3676015"/>
            <a:ext cx="1513205" cy="1488440"/>
            <a:chOff x="1920" y="1924"/>
            <a:chExt cx="1356" cy="1334"/>
          </a:xfrm>
        </p:grpSpPr>
        <p:grpSp>
          <p:nvGrpSpPr>
            <p:cNvPr id="1721" name="Group 1865"/>
            <p:cNvGrpSpPr/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4" name="Freeform 1665"/>
              <p:cNvSpPr/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1666"/>
              <p:cNvSpPr/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1667"/>
              <p:cNvSpPr/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1668"/>
              <p:cNvSpPr/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1669"/>
              <p:cNvSpPr/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1670"/>
              <p:cNvSpPr/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1671"/>
              <p:cNvSpPr/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1672"/>
              <p:cNvSpPr/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1673"/>
              <p:cNvSpPr/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1674"/>
              <p:cNvSpPr/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1675"/>
              <p:cNvSpPr/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1676"/>
              <p:cNvSpPr/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1677"/>
              <p:cNvSpPr/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1678"/>
              <p:cNvSpPr/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1679"/>
              <p:cNvSpPr/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1680"/>
              <p:cNvSpPr/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1681"/>
              <p:cNvSpPr/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1682"/>
              <p:cNvSpPr/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1683"/>
              <p:cNvSpPr/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1684"/>
              <p:cNvSpPr/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1685"/>
              <p:cNvSpPr/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1686"/>
              <p:cNvSpPr/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1687"/>
              <p:cNvSpPr/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1688"/>
              <p:cNvSpPr/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1689"/>
              <p:cNvSpPr/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1690"/>
              <p:cNvSpPr/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1691"/>
              <p:cNvSpPr/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1692"/>
              <p:cNvSpPr/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1693"/>
              <p:cNvSpPr/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1694"/>
              <p:cNvSpPr/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1695"/>
              <p:cNvSpPr/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1696"/>
              <p:cNvSpPr/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1697"/>
              <p:cNvSpPr/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1698"/>
              <p:cNvSpPr/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1700"/>
              <p:cNvSpPr/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1701"/>
              <p:cNvSpPr/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1702"/>
              <p:cNvSpPr/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1703"/>
              <p:cNvSpPr/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1704"/>
              <p:cNvSpPr/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1705"/>
              <p:cNvSpPr/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1706"/>
              <p:cNvSpPr/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1707"/>
              <p:cNvSpPr/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1708"/>
              <p:cNvSpPr/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1709"/>
              <p:cNvSpPr/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1710"/>
              <p:cNvSpPr/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1711"/>
              <p:cNvSpPr/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1712"/>
              <p:cNvSpPr/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1713"/>
              <p:cNvSpPr/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1714"/>
              <p:cNvSpPr/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1715"/>
              <p:cNvSpPr/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1716"/>
              <p:cNvSpPr/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1717"/>
              <p:cNvSpPr/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1718"/>
              <p:cNvSpPr/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1719"/>
              <p:cNvSpPr/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1720"/>
              <p:cNvSpPr/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1721"/>
              <p:cNvSpPr/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1722"/>
              <p:cNvSpPr/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1723"/>
              <p:cNvSpPr/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1724"/>
              <p:cNvSpPr/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1725"/>
              <p:cNvSpPr/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1726"/>
              <p:cNvSpPr/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1727"/>
              <p:cNvSpPr/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Freeform 1728"/>
              <p:cNvSpPr/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1730"/>
              <p:cNvSpPr/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1732"/>
              <p:cNvSpPr/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1733"/>
              <p:cNvSpPr/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1734"/>
              <p:cNvSpPr/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1735"/>
              <p:cNvSpPr/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1736"/>
              <p:cNvSpPr/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1737"/>
              <p:cNvSpPr/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1738"/>
              <p:cNvSpPr/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1739"/>
              <p:cNvSpPr/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1740"/>
              <p:cNvSpPr/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1741"/>
              <p:cNvSpPr/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1742"/>
              <p:cNvSpPr/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1743"/>
              <p:cNvSpPr/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1744"/>
              <p:cNvSpPr/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1745"/>
              <p:cNvSpPr/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1746"/>
              <p:cNvSpPr/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1747"/>
              <p:cNvSpPr/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1748"/>
              <p:cNvSpPr/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1749"/>
              <p:cNvSpPr/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1750"/>
              <p:cNvSpPr/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1751"/>
              <p:cNvSpPr/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1752"/>
              <p:cNvSpPr/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1753"/>
              <p:cNvSpPr/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1754"/>
              <p:cNvSpPr/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1755"/>
              <p:cNvSpPr/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1756"/>
              <p:cNvSpPr/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1758"/>
              <p:cNvSpPr/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1759"/>
              <p:cNvSpPr/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1760"/>
              <p:cNvSpPr/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1761"/>
              <p:cNvSpPr/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1762"/>
              <p:cNvSpPr/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1763"/>
              <p:cNvSpPr/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1764"/>
              <p:cNvSpPr/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1765"/>
              <p:cNvSpPr/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1766"/>
              <p:cNvSpPr/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1767"/>
              <p:cNvSpPr/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1768"/>
              <p:cNvSpPr/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1769"/>
              <p:cNvSpPr/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1770"/>
              <p:cNvSpPr/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1771"/>
              <p:cNvSpPr/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1772"/>
              <p:cNvSpPr/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1773"/>
              <p:cNvSpPr/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1774"/>
              <p:cNvSpPr/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1776"/>
              <p:cNvSpPr/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1778"/>
              <p:cNvSpPr/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1779"/>
              <p:cNvSpPr/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1781"/>
              <p:cNvSpPr/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1782"/>
              <p:cNvSpPr/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1783"/>
              <p:cNvSpPr/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1784"/>
              <p:cNvSpPr/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1785"/>
              <p:cNvSpPr/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1786"/>
              <p:cNvSpPr/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1787"/>
              <p:cNvSpPr/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1788"/>
              <p:cNvSpPr/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1789"/>
              <p:cNvSpPr/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1790"/>
              <p:cNvSpPr/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1792"/>
              <p:cNvSpPr/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1793"/>
              <p:cNvSpPr/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1794"/>
              <p:cNvSpPr/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1795"/>
              <p:cNvSpPr/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1796"/>
              <p:cNvSpPr/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1797"/>
              <p:cNvSpPr/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1798"/>
              <p:cNvSpPr/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1799"/>
              <p:cNvSpPr/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1800"/>
              <p:cNvSpPr/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1801"/>
              <p:cNvSpPr/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1802"/>
              <p:cNvSpPr/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1804"/>
              <p:cNvSpPr/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1805"/>
              <p:cNvSpPr/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1806"/>
              <p:cNvSpPr/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1807"/>
              <p:cNvSpPr/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1808"/>
              <p:cNvSpPr/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1809"/>
              <p:cNvSpPr/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1810"/>
              <p:cNvSpPr/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1811"/>
              <p:cNvSpPr/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1812"/>
              <p:cNvSpPr/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1813"/>
              <p:cNvSpPr/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1814"/>
              <p:cNvSpPr/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1815"/>
              <p:cNvSpPr/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1816"/>
              <p:cNvSpPr/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1817"/>
              <p:cNvSpPr/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1818"/>
              <p:cNvSpPr/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1819"/>
              <p:cNvSpPr/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1820"/>
              <p:cNvSpPr/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1821"/>
              <p:cNvSpPr/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1822"/>
              <p:cNvSpPr/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1824"/>
              <p:cNvSpPr/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1825"/>
              <p:cNvSpPr/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1826"/>
              <p:cNvSpPr/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1827"/>
              <p:cNvSpPr/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1828"/>
              <p:cNvSpPr/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1829"/>
              <p:cNvSpPr/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1830"/>
              <p:cNvSpPr/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1831"/>
              <p:cNvSpPr/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1832"/>
              <p:cNvSpPr/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1833"/>
              <p:cNvSpPr/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1834"/>
              <p:cNvSpPr/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1835"/>
              <p:cNvSpPr/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Freeform 1836"/>
              <p:cNvSpPr/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1838"/>
              <p:cNvSpPr/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1839"/>
              <p:cNvSpPr/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1840"/>
              <p:cNvSpPr/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1841"/>
              <p:cNvSpPr/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1842"/>
              <p:cNvSpPr/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1843"/>
              <p:cNvSpPr/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1844"/>
              <p:cNvSpPr/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1845"/>
              <p:cNvSpPr/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1846"/>
              <p:cNvSpPr/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1847"/>
              <p:cNvSpPr/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1848"/>
              <p:cNvSpPr/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1850"/>
              <p:cNvSpPr/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1851"/>
              <p:cNvSpPr/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1852"/>
              <p:cNvSpPr/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1853"/>
              <p:cNvSpPr/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1854"/>
              <p:cNvSpPr/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1855"/>
              <p:cNvSpPr/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1856"/>
              <p:cNvSpPr/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1857"/>
              <p:cNvSpPr/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1858"/>
              <p:cNvSpPr/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1859"/>
              <p:cNvSpPr/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1860"/>
              <p:cNvSpPr/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1861"/>
              <p:cNvSpPr/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1862"/>
              <p:cNvSpPr/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1863"/>
              <p:cNvSpPr/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1864"/>
              <p:cNvSpPr/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22" name="Group 2066"/>
            <p:cNvGrpSpPr/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4" name="Freeform 1866"/>
              <p:cNvSpPr/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1867"/>
              <p:cNvSpPr/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1868"/>
              <p:cNvSpPr/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1869"/>
              <p:cNvSpPr/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1870"/>
              <p:cNvSpPr/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1871"/>
              <p:cNvSpPr/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1872"/>
              <p:cNvSpPr/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1873"/>
              <p:cNvSpPr/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1874"/>
              <p:cNvSpPr/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1875"/>
              <p:cNvSpPr/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1876"/>
              <p:cNvSpPr/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1877"/>
              <p:cNvSpPr/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1878"/>
              <p:cNvSpPr/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1879"/>
              <p:cNvSpPr/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1880"/>
              <p:cNvSpPr/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1881"/>
              <p:cNvSpPr/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1882"/>
              <p:cNvSpPr/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1883"/>
              <p:cNvSpPr/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1885"/>
              <p:cNvSpPr/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1886"/>
              <p:cNvSpPr/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1887"/>
              <p:cNvSpPr/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1888"/>
              <p:cNvSpPr/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1889"/>
              <p:cNvSpPr/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1890"/>
              <p:cNvSpPr/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1891"/>
              <p:cNvSpPr/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1893"/>
              <p:cNvSpPr/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1894"/>
              <p:cNvSpPr/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1895"/>
              <p:cNvSpPr/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1896"/>
              <p:cNvSpPr/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1897"/>
              <p:cNvSpPr/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1898"/>
              <p:cNvSpPr/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1899"/>
              <p:cNvSpPr/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1900"/>
              <p:cNvSpPr/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1901"/>
              <p:cNvSpPr/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1902"/>
              <p:cNvSpPr/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1903"/>
              <p:cNvSpPr/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1904"/>
              <p:cNvSpPr/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1905"/>
              <p:cNvSpPr/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1906"/>
              <p:cNvSpPr/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1907"/>
              <p:cNvSpPr/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1908"/>
              <p:cNvSpPr/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1909"/>
              <p:cNvSpPr/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1910"/>
              <p:cNvSpPr/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1911"/>
              <p:cNvSpPr/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1912"/>
              <p:cNvSpPr/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1913"/>
              <p:cNvSpPr/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1914"/>
              <p:cNvSpPr/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1915"/>
              <p:cNvSpPr/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1916"/>
              <p:cNvSpPr/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1917"/>
              <p:cNvSpPr/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1918"/>
              <p:cNvSpPr/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1919"/>
              <p:cNvSpPr/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1920"/>
              <p:cNvSpPr/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1921"/>
              <p:cNvSpPr/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1922"/>
              <p:cNvSpPr/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1923"/>
              <p:cNvSpPr/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1924"/>
              <p:cNvSpPr/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1925"/>
              <p:cNvSpPr/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1926"/>
              <p:cNvSpPr/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1927"/>
              <p:cNvSpPr/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1928"/>
              <p:cNvSpPr/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1929"/>
              <p:cNvSpPr/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1931"/>
              <p:cNvSpPr/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1932"/>
              <p:cNvSpPr/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1933"/>
              <p:cNvSpPr/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1934"/>
              <p:cNvSpPr/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1935"/>
              <p:cNvSpPr/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1936"/>
              <p:cNvSpPr/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1937"/>
              <p:cNvSpPr/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1939"/>
              <p:cNvSpPr/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1940"/>
              <p:cNvSpPr/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1941"/>
              <p:cNvSpPr/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1942"/>
              <p:cNvSpPr/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1943"/>
              <p:cNvSpPr/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1944"/>
              <p:cNvSpPr/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1945"/>
              <p:cNvSpPr/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1946"/>
              <p:cNvSpPr/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1947"/>
              <p:cNvSpPr/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1948"/>
              <p:cNvSpPr/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1949"/>
              <p:cNvSpPr/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1950"/>
              <p:cNvSpPr/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1951"/>
              <p:cNvSpPr/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1952"/>
              <p:cNvSpPr/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1953"/>
              <p:cNvSpPr/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1954"/>
              <p:cNvSpPr/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1955"/>
              <p:cNvSpPr/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1956"/>
              <p:cNvSpPr/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1957"/>
              <p:cNvSpPr/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1958"/>
              <p:cNvSpPr/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1959"/>
              <p:cNvSpPr/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1960"/>
              <p:cNvSpPr/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1961"/>
              <p:cNvSpPr/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1962"/>
              <p:cNvSpPr/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1963"/>
              <p:cNvSpPr/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1964"/>
              <p:cNvSpPr/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1965"/>
              <p:cNvSpPr/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1966"/>
              <p:cNvSpPr/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1967"/>
              <p:cNvSpPr/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1968"/>
              <p:cNvSpPr/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1969"/>
              <p:cNvSpPr/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1970"/>
              <p:cNvSpPr/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1971"/>
              <p:cNvSpPr/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1972"/>
              <p:cNvSpPr/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1973"/>
              <p:cNvSpPr/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1974"/>
              <p:cNvSpPr/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1975"/>
              <p:cNvSpPr/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1977"/>
              <p:cNvSpPr/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1978"/>
              <p:cNvSpPr/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1979"/>
              <p:cNvSpPr/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1980"/>
              <p:cNvSpPr/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1981"/>
              <p:cNvSpPr/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1982"/>
              <p:cNvSpPr/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1983"/>
              <p:cNvSpPr/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Freeform 1985"/>
              <p:cNvSpPr/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1986"/>
              <p:cNvSpPr/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1987"/>
              <p:cNvSpPr/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1988"/>
              <p:cNvSpPr/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1989"/>
              <p:cNvSpPr/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1990"/>
              <p:cNvSpPr/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1991"/>
              <p:cNvSpPr/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1992"/>
              <p:cNvSpPr/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1993"/>
              <p:cNvSpPr/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1994"/>
              <p:cNvSpPr/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1995"/>
              <p:cNvSpPr/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1996"/>
              <p:cNvSpPr/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Freeform 1997"/>
              <p:cNvSpPr/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Freeform 1998"/>
              <p:cNvSpPr/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1999"/>
              <p:cNvSpPr/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2000"/>
              <p:cNvSpPr/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2001"/>
              <p:cNvSpPr/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2002"/>
              <p:cNvSpPr/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2003"/>
              <p:cNvSpPr/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2004"/>
              <p:cNvSpPr/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2005"/>
              <p:cNvSpPr/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2006"/>
              <p:cNvSpPr/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2007"/>
              <p:cNvSpPr/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2009"/>
              <p:cNvSpPr/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2010"/>
              <p:cNvSpPr/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2011"/>
              <p:cNvSpPr/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2012"/>
              <p:cNvSpPr/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2013"/>
              <p:cNvSpPr/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2014"/>
              <p:cNvSpPr/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2015"/>
              <p:cNvSpPr/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2016"/>
              <p:cNvSpPr/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2017"/>
              <p:cNvSpPr/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2018"/>
              <p:cNvSpPr/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2019"/>
              <p:cNvSpPr/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2020"/>
              <p:cNvSpPr/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2021"/>
              <p:cNvSpPr/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2023"/>
              <p:cNvSpPr/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2024"/>
              <p:cNvSpPr/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2025"/>
              <p:cNvSpPr/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2026"/>
              <p:cNvSpPr/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2027"/>
              <p:cNvSpPr/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2028"/>
              <p:cNvSpPr/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2029"/>
              <p:cNvSpPr/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2030"/>
              <p:cNvSpPr/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Freeform 2031"/>
              <p:cNvSpPr/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2032"/>
              <p:cNvSpPr/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2033"/>
              <p:cNvSpPr/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2035"/>
              <p:cNvSpPr/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2036"/>
              <p:cNvSpPr/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2037"/>
              <p:cNvSpPr/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2038"/>
              <p:cNvSpPr/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2039"/>
              <p:cNvSpPr/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2040"/>
              <p:cNvSpPr/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2041"/>
              <p:cNvSpPr/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2042"/>
              <p:cNvSpPr/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2043"/>
              <p:cNvSpPr/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2044"/>
              <p:cNvSpPr/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2045"/>
              <p:cNvSpPr/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2046"/>
              <p:cNvSpPr/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2047"/>
              <p:cNvSpPr/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2048"/>
              <p:cNvSpPr/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2049"/>
              <p:cNvSpPr/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2050"/>
              <p:cNvSpPr/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2051"/>
              <p:cNvSpPr/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2052"/>
              <p:cNvSpPr/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2053"/>
              <p:cNvSpPr/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2055"/>
              <p:cNvSpPr/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056"/>
              <p:cNvSpPr/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057"/>
              <p:cNvSpPr/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058"/>
              <p:cNvSpPr/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2059"/>
              <p:cNvSpPr/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060"/>
              <p:cNvSpPr/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2061"/>
              <p:cNvSpPr/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062"/>
              <p:cNvSpPr/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2063"/>
              <p:cNvSpPr/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064"/>
              <p:cNvSpPr/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2065"/>
              <p:cNvSpPr/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23" name="Group 2267"/>
            <p:cNvGrpSpPr/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4" name="Freeform 2067"/>
              <p:cNvSpPr/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2068"/>
              <p:cNvSpPr/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2070"/>
              <p:cNvSpPr/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2071"/>
              <p:cNvSpPr/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2072"/>
              <p:cNvSpPr/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2073"/>
              <p:cNvSpPr/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2074"/>
              <p:cNvSpPr/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2075"/>
              <p:cNvSpPr/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2076"/>
              <p:cNvSpPr/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2077"/>
              <p:cNvSpPr/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2078"/>
              <p:cNvSpPr/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2079"/>
              <p:cNvSpPr/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2080"/>
              <p:cNvSpPr/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2082"/>
              <p:cNvSpPr/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2083"/>
              <p:cNvSpPr/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2084"/>
              <p:cNvSpPr/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2085"/>
              <p:cNvSpPr/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2086"/>
              <p:cNvSpPr/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2087"/>
              <p:cNvSpPr/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2088"/>
              <p:cNvSpPr/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2089"/>
              <p:cNvSpPr/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2090"/>
              <p:cNvSpPr/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2091"/>
              <p:cNvSpPr/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2092"/>
              <p:cNvSpPr/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2093"/>
              <p:cNvSpPr/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2094"/>
              <p:cNvSpPr/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2095"/>
              <p:cNvSpPr/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2096"/>
              <p:cNvSpPr/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2097"/>
              <p:cNvSpPr/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2098"/>
              <p:cNvSpPr/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2099"/>
              <p:cNvSpPr/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2100"/>
              <p:cNvSpPr/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2102"/>
              <p:cNvSpPr/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2103"/>
              <p:cNvSpPr/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2104"/>
              <p:cNvSpPr/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2105"/>
              <p:cNvSpPr/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2106"/>
              <p:cNvSpPr/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2107"/>
              <p:cNvSpPr/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2108"/>
              <p:cNvSpPr/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2109"/>
              <p:cNvSpPr/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2110"/>
              <p:cNvSpPr/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2111"/>
              <p:cNvSpPr/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2112"/>
              <p:cNvSpPr/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2113"/>
              <p:cNvSpPr/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2114"/>
              <p:cNvSpPr/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2116"/>
              <p:cNvSpPr/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2117"/>
              <p:cNvSpPr/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2118"/>
              <p:cNvSpPr/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2119"/>
              <p:cNvSpPr/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2120"/>
              <p:cNvSpPr/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2121"/>
              <p:cNvSpPr/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2122"/>
              <p:cNvSpPr/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2124"/>
              <p:cNvSpPr/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2125"/>
              <p:cNvSpPr/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2126"/>
              <p:cNvSpPr/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2128"/>
              <p:cNvSpPr/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2129"/>
              <p:cNvSpPr/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2130"/>
              <p:cNvSpPr/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2131"/>
              <p:cNvSpPr/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2132"/>
              <p:cNvSpPr/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2133"/>
              <p:cNvSpPr/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2134"/>
              <p:cNvSpPr/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2135"/>
              <p:cNvSpPr/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2136"/>
              <p:cNvSpPr/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2137"/>
              <p:cNvSpPr/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2138"/>
              <p:cNvSpPr/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2139"/>
              <p:cNvSpPr/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2140"/>
              <p:cNvSpPr/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2141"/>
              <p:cNvSpPr/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2142"/>
              <p:cNvSpPr/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2143"/>
              <p:cNvSpPr/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2144"/>
              <p:cNvSpPr/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2145"/>
              <p:cNvSpPr/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2146"/>
              <p:cNvSpPr/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2148"/>
              <p:cNvSpPr/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2149"/>
              <p:cNvSpPr/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2150"/>
              <p:cNvSpPr/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2151"/>
              <p:cNvSpPr/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2152"/>
              <p:cNvSpPr/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2153"/>
              <p:cNvSpPr/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2154"/>
              <p:cNvSpPr/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2155"/>
              <p:cNvSpPr/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2156"/>
              <p:cNvSpPr/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2157"/>
              <p:cNvSpPr/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2158"/>
              <p:cNvSpPr/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2159"/>
              <p:cNvSpPr/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2160"/>
              <p:cNvSpPr/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2162"/>
              <p:cNvSpPr/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0" name="Freeform 2163"/>
              <p:cNvSpPr/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1" name="Freeform 2164"/>
              <p:cNvSpPr/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2" name="Freeform 2165"/>
              <p:cNvSpPr/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2166"/>
              <p:cNvSpPr/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2167"/>
              <p:cNvSpPr/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2168"/>
              <p:cNvSpPr/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Freeform 2170"/>
              <p:cNvSpPr/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2171"/>
              <p:cNvSpPr/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2172"/>
              <p:cNvSpPr/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2174"/>
              <p:cNvSpPr/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2175"/>
              <p:cNvSpPr/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Freeform 2176"/>
              <p:cNvSpPr/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2177"/>
              <p:cNvSpPr/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Freeform 2178"/>
              <p:cNvSpPr/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2179"/>
              <p:cNvSpPr/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2180"/>
              <p:cNvSpPr/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2181"/>
              <p:cNvSpPr/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2182"/>
              <p:cNvSpPr/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2183"/>
              <p:cNvSpPr/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2184"/>
              <p:cNvSpPr/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2185"/>
              <p:cNvSpPr/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2186"/>
              <p:cNvSpPr/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2187"/>
              <p:cNvSpPr/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2188"/>
              <p:cNvSpPr/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2189"/>
              <p:cNvSpPr/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2190"/>
              <p:cNvSpPr/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2191"/>
              <p:cNvSpPr/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2192"/>
              <p:cNvSpPr/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2193"/>
              <p:cNvSpPr/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2194"/>
              <p:cNvSpPr/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2195"/>
              <p:cNvSpPr/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2196"/>
              <p:cNvSpPr/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2197"/>
              <p:cNvSpPr/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5" name="Freeform 2198"/>
              <p:cNvSpPr/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2199"/>
              <p:cNvSpPr/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2200"/>
              <p:cNvSpPr/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2201"/>
              <p:cNvSpPr/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2202"/>
              <p:cNvSpPr/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2203"/>
              <p:cNvSpPr/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2204"/>
              <p:cNvSpPr/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2205"/>
              <p:cNvSpPr/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2206"/>
              <p:cNvSpPr/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2208"/>
              <p:cNvSpPr/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2209"/>
              <p:cNvSpPr/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2210"/>
              <p:cNvSpPr/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2211"/>
              <p:cNvSpPr/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2212"/>
              <p:cNvSpPr/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2213"/>
              <p:cNvSpPr/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2214"/>
              <p:cNvSpPr/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2215"/>
              <p:cNvSpPr/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2216"/>
              <p:cNvSpPr/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2217"/>
              <p:cNvSpPr/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2218"/>
              <p:cNvSpPr/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2219"/>
              <p:cNvSpPr/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2220"/>
              <p:cNvSpPr/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2221"/>
              <p:cNvSpPr/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2222"/>
              <p:cNvSpPr/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2223"/>
              <p:cNvSpPr/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2224"/>
              <p:cNvSpPr/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2225"/>
              <p:cNvSpPr/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2226"/>
              <p:cNvSpPr/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2227"/>
              <p:cNvSpPr/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2228"/>
              <p:cNvSpPr/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2229"/>
              <p:cNvSpPr/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2230"/>
              <p:cNvSpPr/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2231"/>
              <p:cNvSpPr/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Freeform 2232"/>
              <p:cNvSpPr/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233"/>
              <p:cNvSpPr/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234"/>
              <p:cNvSpPr/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235"/>
              <p:cNvSpPr/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236"/>
              <p:cNvSpPr/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2237"/>
              <p:cNvSpPr/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2238"/>
              <p:cNvSpPr/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240"/>
              <p:cNvSpPr/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241"/>
              <p:cNvSpPr/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242"/>
              <p:cNvSpPr/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2243"/>
              <p:cNvSpPr/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244"/>
              <p:cNvSpPr/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245"/>
              <p:cNvSpPr/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246"/>
              <p:cNvSpPr/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247"/>
              <p:cNvSpPr/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248"/>
              <p:cNvSpPr/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249"/>
              <p:cNvSpPr/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250"/>
              <p:cNvSpPr/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2251"/>
              <p:cNvSpPr/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2252"/>
              <p:cNvSpPr/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254"/>
              <p:cNvSpPr/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255"/>
              <p:cNvSpPr/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256"/>
              <p:cNvSpPr/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257"/>
              <p:cNvSpPr/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258"/>
              <p:cNvSpPr/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259"/>
              <p:cNvSpPr/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2260"/>
              <p:cNvSpPr/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262"/>
              <p:cNvSpPr/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263"/>
              <p:cNvSpPr/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264"/>
              <p:cNvSpPr/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265"/>
              <p:cNvSpPr/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Freeform 2266"/>
              <p:cNvSpPr/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24" name="Freeform 2268"/>
            <p:cNvSpPr/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2269"/>
            <p:cNvSpPr/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2271"/>
            <p:cNvSpPr/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2272"/>
            <p:cNvSpPr/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2273"/>
            <p:cNvSpPr/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2274"/>
            <p:cNvSpPr/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2275"/>
            <p:cNvSpPr/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2276"/>
            <p:cNvSpPr/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2277"/>
            <p:cNvSpPr/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2278"/>
            <p:cNvSpPr/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2279"/>
            <p:cNvSpPr/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2280"/>
            <p:cNvSpPr/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8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9" name="Freeform 2283"/>
            <p:cNvSpPr/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0" name="Freeform 2284"/>
            <p:cNvSpPr/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1" name="Freeform 2285"/>
            <p:cNvSpPr/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2" name="Freeform 2286"/>
            <p:cNvSpPr/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3" name="Freeform 2287"/>
            <p:cNvSpPr/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4" name="Freeform 2288"/>
            <p:cNvSpPr/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5" name="Freeform 2289"/>
            <p:cNvSpPr/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6" name="Freeform 2290"/>
            <p:cNvSpPr/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7" name="Freeform 2291"/>
            <p:cNvSpPr/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8" name="Freeform 2292"/>
            <p:cNvSpPr/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9" name="Freeform 2293"/>
            <p:cNvSpPr/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0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1" name="Freeform 2295"/>
            <p:cNvSpPr/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2296"/>
            <p:cNvSpPr/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2297"/>
            <p:cNvSpPr/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2299"/>
            <p:cNvSpPr/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Freeform 2300"/>
            <p:cNvSpPr/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2301"/>
            <p:cNvSpPr/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2302"/>
            <p:cNvSpPr/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2305"/>
            <p:cNvSpPr/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2307"/>
            <p:cNvSpPr/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4" name="Freeform 2308"/>
            <p:cNvSpPr/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5" name="Freeform 2309"/>
            <p:cNvSpPr/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6" name="Freeform 2310"/>
            <p:cNvSpPr/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369" name="Content Placeholder 2368"/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793750" y="1582568"/>
            <a:ext cx="7886700" cy="1328272"/>
          </a:xfrm>
          <a:prstGeom prst="rect">
            <a:avLst/>
          </a:prstGeom>
        </p:spPr>
      </p:pic>
      <p:pic>
        <p:nvPicPr>
          <p:cNvPr id="2368" name="图片 10">
            <a:extLst>
              <a:ext uri="{FF2B5EF4-FFF2-40B4-BE49-F238E27FC236}">
                <a16:creationId xmlns:a16="http://schemas.microsoft.com/office/drawing/2014/main" id="{A6760A26-3C58-4FDB-BD7F-7F003B3FED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380813" flipH="1">
            <a:off x="61004" y="2844926"/>
            <a:ext cx="1879087" cy="201824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" descr="C:\Users\HP\Pictures\HINH SOAN BAI\LTVC TUAN 1\Picture1.pngPicture1">
            <a:extLst>
              <a:ext uri="{FF2B5EF4-FFF2-40B4-BE49-F238E27FC236}">
                <a16:creationId xmlns:a16="http://schemas.microsoft.com/office/drawing/2014/main" id="{8681FE60-595A-4EC4-933B-0ADD41AE4DF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-46892" y="-24080"/>
            <a:ext cx="9214338" cy="5182870"/>
          </a:xfrm>
          <a:prstGeom prst="rect">
            <a:avLst/>
          </a:prstGeom>
        </p:spPr>
      </p:pic>
      <p:sp>
        <p:nvSpPr>
          <p:cNvPr id="64" name="Title 6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 descr="C:\Users\HP\Pictures\HINH SOAN BAI\LTVC TUAN 1\be-gai-3-1532660764647628427524.jpgbe-gai-3-1532660764647628427524"/>
          <p:cNvPicPr>
            <a:picLocks noChangeAspect="1"/>
          </p:cNvPicPr>
          <p:nvPr/>
        </p:nvPicPr>
        <p:blipFill>
          <a:blip r:embed="rId4"/>
          <a:srcRect b="24428"/>
          <a:stretch>
            <a:fillRect/>
          </a:stretch>
        </p:blipFill>
        <p:spPr>
          <a:xfrm>
            <a:off x="6273800" y="0"/>
            <a:ext cx="2854960" cy="195072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9" name="Picture 68" descr="C:\Users\HP\Pictures\HINH SOAN BAI\LTVC TUAN 1\canh-dong-suoi-cap-nuoc-cho-nha-may-nuoc-sach-song-da-den-si-dac-quanh-vi-dau-thai-bb-baaachsieN.jpgcanh-dong-suoi-cap-nuoc-cho-nha-may-nuoc-sach-song-da-den-si-dac-quanh-vi-dau-thai-bb-baaachsieN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032760" y="2987675"/>
            <a:ext cx="2459355" cy="176085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0" name="Picture 69" descr="C:\Users\HP\Pictures\HINH SOAN BAI\LTVC TUAN 1\download (1).jpgdownload (1)"/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3136265" y="0"/>
            <a:ext cx="2903855" cy="156591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2" name="Picture 71" descr="C:\Users\HP\Pictures\HINH SOAN BAI\LTVC TUAN 1\photo-7-1583220148385465422856.jpgphoto-7-1583220148385465422856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5579745" y="2595880"/>
            <a:ext cx="2882900" cy="21621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" name="Picture 70" descr="C:\Users\HP\Pictures\HINH SOAN BAI\LTVC TUAN 1\unnamed (1).jpgunnamed (1)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0" y="2595880"/>
            <a:ext cx="2934970" cy="215836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" name="Picture 72" descr="C:\Users\HP\Pictures\HINH SOAN BAI\LTVC TUAN 1\download.jpgdownload"/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0" y="0"/>
            <a:ext cx="2935605" cy="199898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4" name="TextBox 7"/>
          <p:cNvSpPr txBox="1"/>
          <p:nvPr/>
        </p:nvSpPr>
        <p:spPr>
          <a:xfrm>
            <a:off x="6248400" y="2023110"/>
            <a:ext cx="2895600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18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đen giòn</a:t>
            </a:r>
          </a:p>
        </p:txBody>
      </p:sp>
      <p:sp>
        <p:nvSpPr>
          <p:cNvPr id="75" name="TextBox 7"/>
          <p:cNvSpPr txBox="1"/>
          <p:nvPr/>
        </p:nvSpPr>
        <p:spPr>
          <a:xfrm>
            <a:off x="3021330" y="1583055"/>
            <a:ext cx="3133725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18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đen láy</a:t>
            </a:r>
          </a:p>
        </p:txBody>
      </p:sp>
      <p:sp>
        <p:nvSpPr>
          <p:cNvPr id="76" name="TextBox 7"/>
          <p:cNvSpPr txBox="1"/>
          <p:nvPr/>
        </p:nvSpPr>
        <p:spPr>
          <a:xfrm>
            <a:off x="0" y="2023110"/>
            <a:ext cx="2934970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18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đen kịt</a:t>
            </a:r>
          </a:p>
        </p:txBody>
      </p:sp>
      <p:sp>
        <p:nvSpPr>
          <p:cNvPr id="77" name="TextBox 7"/>
          <p:cNvSpPr txBox="1"/>
          <p:nvPr/>
        </p:nvSpPr>
        <p:spPr>
          <a:xfrm>
            <a:off x="5584825" y="4748530"/>
            <a:ext cx="2364105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18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đen nghịt</a:t>
            </a:r>
          </a:p>
        </p:txBody>
      </p:sp>
      <p:sp>
        <p:nvSpPr>
          <p:cNvPr id="78" name="TextBox 7"/>
          <p:cNvSpPr txBox="1"/>
          <p:nvPr/>
        </p:nvSpPr>
        <p:spPr>
          <a:xfrm>
            <a:off x="12065" y="4776470"/>
            <a:ext cx="2934970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18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đen sì</a:t>
            </a:r>
          </a:p>
        </p:txBody>
      </p:sp>
      <p:sp>
        <p:nvSpPr>
          <p:cNvPr id="79" name="TextBox 7"/>
          <p:cNvSpPr txBox="1"/>
          <p:nvPr/>
        </p:nvSpPr>
        <p:spPr>
          <a:xfrm>
            <a:off x="3032760" y="4753610"/>
            <a:ext cx="2497455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18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đen ngòm</a:t>
            </a:r>
          </a:p>
        </p:txBody>
      </p:sp>
      <p:sp>
        <p:nvSpPr>
          <p:cNvPr id="15362" name="Oval 22"/>
          <p:cNvSpPr/>
          <p:nvPr/>
        </p:nvSpPr>
        <p:spPr>
          <a:xfrm>
            <a:off x="2053590" y="1889760"/>
            <a:ext cx="4761865" cy="1363345"/>
          </a:xfrm>
          <a:prstGeom prst="ellipse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 anchorCtr="0"/>
          <a:lstStyle/>
          <a:p>
            <a:pPr eaLnBrk="1" hangingPunct="1">
              <a:buNone/>
            </a:pPr>
            <a:endParaRPr sz="1015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图片 2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670165" y="3513455"/>
            <a:ext cx="1544955" cy="1631315"/>
          </a:xfrm>
          <a:prstGeom prst="rect">
            <a:avLst/>
          </a:prstGeom>
        </p:spPr>
      </p:pic>
      <p:pic>
        <p:nvPicPr>
          <p:cNvPr id="6" name="Content Placeholder 5"/>
          <p:cNvPicPr>
            <a:picLocks noGrp="1" noChangeAspect="1"/>
          </p:cNvPicPr>
          <p:nvPr>
            <p:ph sz="half" idx="2"/>
          </p:nvPr>
        </p:nvPicPr>
        <p:blipFill>
          <a:blip r:embed="rId11"/>
          <a:stretch>
            <a:fillRect/>
          </a:stretch>
        </p:blipFill>
        <p:spPr>
          <a:xfrm>
            <a:off x="2934970" y="2095500"/>
            <a:ext cx="3619500" cy="952500"/>
          </a:xfrm>
          <a:prstGeom prst="rect">
            <a:avLst/>
          </a:prstGeom>
        </p:spPr>
      </p:pic>
      <p:sp>
        <p:nvSpPr>
          <p:cNvPr id="20" name="Action Button: Go Back or Previous 19">
            <a:hlinkClick r:id="rId12" action="ppaction://hlinksldjump" highlightClick="1"/>
            <a:extLst>
              <a:ext uri="{FF2B5EF4-FFF2-40B4-BE49-F238E27FC236}">
                <a16:creationId xmlns:a16="http://schemas.microsoft.com/office/drawing/2014/main" id="{73B21458-19B5-47B6-A13C-981B4AD895F1}"/>
              </a:ext>
            </a:extLst>
          </p:cNvPr>
          <p:cNvSpPr/>
          <p:nvPr/>
        </p:nvSpPr>
        <p:spPr>
          <a:xfrm>
            <a:off x="8185467" y="4818430"/>
            <a:ext cx="514350" cy="340360"/>
          </a:xfrm>
          <a:prstGeom prst="actionButtonBackPrevio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>
            <a:off x="71756" y="804545"/>
            <a:ext cx="9071610" cy="2099945"/>
            <a:chOff x="-147809" y="1307006"/>
            <a:chExt cx="12351891" cy="3191131"/>
          </a:xfrm>
        </p:grpSpPr>
        <p:sp>
          <p:nvSpPr>
            <p:cNvPr id="11" name="流程图: 过程 10"/>
            <p:cNvSpPr/>
            <p:nvPr/>
          </p:nvSpPr>
          <p:spPr>
            <a:xfrm>
              <a:off x="1909975" y="1664042"/>
              <a:ext cx="8263126" cy="2215554"/>
            </a:xfrm>
            <a:prstGeom prst="flowChartProcess">
              <a:avLst/>
            </a:prstGeom>
            <a:solidFill>
              <a:srgbClr val="D9EEF7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" name="矩形 6"/>
            <p:cNvSpPr/>
            <p:nvPr/>
          </p:nvSpPr>
          <p:spPr>
            <a:xfrm>
              <a:off x="1910840" y="1942916"/>
              <a:ext cx="8165425" cy="14988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GB" altLang="en-US" sz="4400" b="1" dirty="0">
                  <a:ln w="12700">
                    <a:solidFill>
                      <a:schemeClr val="tx2">
                        <a:lumMod val="75000"/>
                      </a:schemeClr>
                    </a:solidFill>
                    <a:prstDash val="solid"/>
                  </a:ln>
                  <a:pattFill prst="dkUpDiag">
                    <a:fgClr>
                      <a:schemeClr val="tx2"/>
                    </a:fgClr>
                    <a:bgClr>
                      <a:schemeClr val="tx2">
                        <a:lumMod val="20000"/>
                        <a:lumOff val="80000"/>
                      </a:schemeClr>
                    </a:bgClr>
                  </a:pattFill>
                  <a:effectLst>
                    <a:outerShdw dist="38100" dir="2640000" algn="bl" rotWithShape="0">
                      <a:schemeClr val="tx2">
                        <a:lumMod val="75000"/>
                      </a:schemeClr>
                    </a:outerShdw>
                  </a:effectLst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TRÍ NHỚ SIÊU PHÀM</a:t>
              </a:r>
            </a:p>
          </p:txBody>
        </p:sp>
        <p:pic>
          <p:nvPicPr>
            <p:cNvPr id="5" name="图片 1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966"/>
            <a:stretch>
              <a:fillRect/>
            </a:stretch>
          </p:blipFill>
          <p:spPr>
            <a:xfrm>
              <a:off x="10076264" y="1307006"/>
              <a:ext cx="2127818" cy="3080161"/>
            </a:xfrm>
            <a:prstGeom prst="rect">
              <a:avLst/>
            </a:prstGeom>
          </p:spPr>
        </p:pic>
        <p:pic>
          <p:nvPicPr>
            <p:cNvPr id="16" name="图片 15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136"/>
            <a:stretch>
              <a:fillRect/>
            </a:stretch>
          </p:blipFill>
          <p:spPr>
            <a:xfrm>
              <a:off x="-147809" y="1347534"/>
              <a:ext cx="2169319" cy="3150603"/>
            </a:xfrm>
            <a:prstGeom prst="rect">
              <a:avLst/>
            </a:prstGeom>
          </p:spPr>
        </p:pic>
      </p:grpSp>
      <p:sp>
        <p:nvSpPr>
          <p:cNvPr id="4" name="Cloud Callout 3"/>
          <p:cNvSpPr/>
          <p:nvPr/>
        </p:nvSpPr>
        <p:spPr>
          <a:xfrm>
            <a:off x="3260267" y="2577468"/>
            <a:ext cx="4423410" cy="2308860"/>
          </a:xfrm>
          <a:prstGeom prst="cloudCallout">
            <a:avLst>
              <a:gd name="adj1" fmla="val -60065"/>
              <a:gd name="adj2" fmla="val 16940"/>
            </a:avLst>
          </a:prstGeom>
          <a:gradFill>
            <a:gsLst>
              <a:gs pos="0">
                <a:srgbClr val="14CD68"/>
              </a:gs>
              <a:gs pos="100000">
                <a:srgbClr val="0B6E38"/>
              </a:gs>
            </a:gsLst>
            <a:lin ang="54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椭圆 38"/>
          <p:cNvSpPr/>
          <p:nvPr/>
        </p:nvSpPr>
        <p:spPr>
          <a:xfrm>
            <a:off x="929005" y="3983355"/>
            <a:ext cx="2000885" cy="204851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1411"/>
          <p:cNvGrpSpPr/>
          <p:nvPr/>
        </p:nvGrpSpPr>
        <p:grpSpPr bwMode="auto">
          <a:xfrm flipH="1">
            <a:off x="822960" y="2820670"/>
            <a:ext cx="1978025" cy="2100580"/>
            <a:chOff x="316" y="2113"/>
            <a:chExt cx="1081" cy="1148"/>
          </a:xfrm>
        </p:grpSpPr>
        <p:sp>
          <p:nvSpPr>
            <p:cNvPr id="310" name="Freeform 1211"/>
            <p:cNvSpPr/>
            <p:nvPr/>
          </p:nvSpPr>
          <p:spPr bwMode="auto">
            <a:xfrm>
              <a:off x="661" y="294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1" name="Freeform 1212"/>
            <p:cNvSpPr/>
            <p:nvPr/>
          </p:nvSpPr>
          <p:spPr bwMode="auto">
            <a:xfrm>
              <a:off x="637" y="2897"/>
              <a:ext cx="3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2" name="Freeform 1213"/>
            <p:cNvSpPr/>
            <p:nvPr/>
          </p:nvSpPr>
          <p:spPr bwMode="auto">
            <a:xfrm>
              <a:off x="634" y="2897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3" name="Freeform 1214"/>
            <p:cNvSpPr/>
            <p:nvPr/>
          </p:nvSpPr>
          <p:spPr bwMode="auto">
            <a:xfrm>
              <a:off x="553" y="2881"/>
              <a:ext cx="95" cy="38"/>
            </a:xfrm>
            <a:custGeom>
              <a:avLst/>
              <a:gdLst>
                <a:gd name="T0" fmla="*/ 6 w 35"/>
                <a:gd name="T1" fmla="*/ 6 h 14"/>
                <a:gd name="T2" fmla="*/ 3 w 35"/>
                <a:gd name="T3" fmla="*/ 6 h 14"/>
                <a:gd name="T4" fmla="*/ 3 w 35"/>
                <a:gd name="T5" fmla="*/ 3 h 14"/>
                <a:gd name="T6" fmla="*/ 0 w 35"/>
                <a:gd name="T7" fmla="*/ 1 h 14"/>
                <a:gd name="T8" fmla="*/ 6 w 35"/>
                <a:gd name="T9" fmla="*/ 11 h 14"/>
                <a:gd name="T10" fmla="*/ 18 w 35"/>
                <a:gd name="T11" fmla="*/ 11 h 14"/>
                <a:gd name="T12" fmla="*/ 17 w 35"/>
                <a:gd name="T13" fmla="*/ 13 h 14"/>
                <a:gd name="T14" fmla="*/ 23 w 35"/>
                <a:gd name="T15" fmla="*/ 8 h 14"/>
                <a:gd name="T16" fmla="*/ 24 w 35"/>
                <a:gd name="T17" fmla="*/ 10 h 14"/>
                <a:gd name="T18" fmla="*/ 27 w 35"/>
                <a:gd name="T19" fmla="*/ 7 h 14"/>
                <a:gd name="T20" fmla="*/ 27 w 35"/>
                <a:gd name="T21" fmla="*/ 7 h 14"/>
                <a:gd name="T22" fmla="*/ 28 w 35"/>
                <a:gd name="T23" fmla="*/ 6 h 14"/>
                <a:gd name="T24" fmla="*/ 27 w 35"/>
                <a:gd name="T25" fmla="*/ 6 h 14"/>
                <a:gd name="T26" fmla="*/ 29 w 35"/>
                <a:gd name="T27" fmla="*/ 5 h 14"/>
                <a:gd name="T28" fmla="*/ 29 w 35"/>
                <a:gd name="T29" fmla="*/ 6 h 14"/>
                <a:gd name="T30" fmla="*/ 30 w 35"/>
                <a:gd name="T31" fmla="*/ 4 h 14"/>
                <a:gd name="T32" fmla="*/ 31 w 35"/>
                <a:gd name="T33" fmla="*/ 5 h 14"/>
                <a:gd name="T34" fmla="*/ 31 w 35"/>
                <a:gd name="T35" fmla="*/ 5 h 14"/>
                <a:gd name="T36" fmla="*/ 31 w 35"/>
                <a:gd name="T37" fmla="*/ 5 h 14"/>
                <a:gd name="T38" fmla="*/ 31 w 35"/>
                <a:gd name="T39" fmla="*/ 5 h 14"/>
                <a:gd name="T40" fmla="*/ 31 w 35"/>
                <a:gd name="T41" fmla="*/ 5 h 14"/>
                <a:gd name="T42" fmla="*/ 31 w 35"/>
                <a:gd name="T43" fmla="*/ 5 h 14"/>
                <a:gd name="T44" fmla="*/ 31 w 35"/>
                <a:gd name="T45" fmla="*/ 5 h 14"/>
                <a:gd name="T46" fmla="*/ 31 w 35"/>
                <a:gd name="T47" fmla="*/ 5 h 14"/>
                <a:gd name="T48" fmla="*/ 27 w 35"/>
                <a:gd name="T49" fmla="*/ 2 h 14"/>
                <a:gd name="T50" fmla="*/ 27 w 35"/>
                <a:gd name="T51" fmla="*/ 2 h 14"/>
                <a:gd name="T52" fmla="*/ 27 w 35"/>
                <a:gd name="T53" fmla="*/ 2 h 14"/>
                <a:gd name="T54" fmla="*/ 27 w 35"/>
                <a:gd name="T55" fmla="*/ 2 h 14"/>
                <a:gd name="T56" fmla="*/ 27 w 35"/>
                <a:gd name="T57" fmla="*/ 3 h 14"/>
                <a:gd name="T58" fmla="*/ 28 w 35"/>
                <a:gd name="T59" fmla="*/ 6 h 14"/>
                <a:gd name="T60" fmla="*/ 30 w 35"/>
                <a:gd name="T61" fmla="*/ 6 h 14"/>
                <a:gd name="T62" fmla="*/ 29 w 35"/>
                <a:gd name="T63" fmla="*/ 2 h 14"/>
                <a:gd name="T64" fmla="*/ 29 w 35"/>
                <a:gd name="T65" fmla="*/ 2 h 14"/>
                <a:gd name="T66" fmla="*/ 29 w 35"/>
                <a:gd name="T67" fmla="*/ 4 h 14"/>
                <a:gd name="T68" fmla="*/ 29 w 35"/>
                <a:gd name="T69" fmla="*/ 2 h 14"/>
                <a:gd name="T70" fmla="*/ 25 w 35"/>
                <a:gd name="T71" fmla="*/ 3 h 14"/>
                <a:gd name="T72" fmla="*/ 25 w 35"/>
                <a:gd name="T73" fmla="*/ 3 h 14"/>
                <a:gd name="T74" fmla="*/ 24 w 35"/>
                <a:gd name="T75" fmla="*/ 4 h 14"/>
                <a:gd name="T76" fmla="*/ 26 w 35"/>
                <a:gd name="T77" fmla="*/ 4 h 14"/>
                <a:gd name="T78" fmla="*/ 26 w 35"/>
                <a:gd name="T79" fmla="*/ 7 h 14"/>
                <a:gd name="T80" fmla="*/ 25 w 35"/>
                <a:gd name="T81" fmla="*/ 7 h 14"/>
                <a:gd name="T82" fmla="*/ 25 w 35"/>
                <a:gd name="T83" fmla="*/ 5 h 14"/>
                <a:gd name="T84" fmla="*/ 24 w 35"/>
                <a:gd name="T85" fmla="*/ 7 h 14"/>
                <a:gd name="T86" fmla="*/ 22 w 35"/>
                <a:gd name="T87" fmla="*/ 6 h 14"/>
                <a:gd name="T88" fmla="*/ 23 w 35"/>
                <a:gd name="T89" fmla="*/ 7 h 14"/>
                <a:gd name="T90" fmla="*/ 16 w 35"/>
                <a:gd name="T91" fmla="*/ 10 h 14"/>
                <a:gd name="T92" fmla="*/ 17 w 35"/>
                <a:gd name="T93" fmla="*/ 9 h 14"/>
                <a:gd name="T94" fmla="*/ 16 w 35"/>
                <a:gd name="T95" fmla="*/ 11 h 14"/>
                <a:gd name="T96" fmla="*/ 11 w 35"/>
                <a:gd name="T97" fmla="*/ 10 h 14"/>
                <a:gd name="T98" fmla="*/ 11 w 35"/>
                <a:gd name="T99" fmla="*/ 11 h 14"/>
                <a:gd name="T100" fmla="*/ 6 w 35"/>
                <a:gd name="T101" fmla="*/ 8 h 14"/>
                <a:gd name="T102" fmla="*/ 6 w 35"/>
                <a:gd name="T103" fmla="*/ 8 h 14"/>
                <a:gd name="T104" fmla="*/ 3 w 35"/>
                <a:gd name="T105" fmla="*/ 7 h 14"/>
                <a:gd name="T106" fmla="*/ 6 w 35"/>
                <a:gd name="T10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4">
                  <a:moveTo>
                    <a:pt x="6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2" y="3"/>
                    <a:pt x="3" y="3"/>
                  </a:cubicBezTo>
                  <a:cubicBezTo>
                    <a:pt x="1" y="3"/>
                    <a:pt x="2" y="0"/>
                    <a:pt x="0" y="1"/>
                  </a:cubicBezTo>
                  <a:cubicBezTo>
                    <a:pt x="1" y="5"/>
                    <a:pt x="3" y="8"/>
                    <a:pt x="6" y="11"/>
                  </a:cubicBezTo>
                  <a:cubicBezTo>
                    <a:pt x="10" y="14"/>
                    <a:pt x="15" y="14"/>
                    <a:pt x="18" y="1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10"/>
                    <a:pt x="23" y="13"/>
                    <a:pt x="23" y="8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10"/>
                    <a:pt x="25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7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6"/>
                    <a:pt x="29" y="4"/>
                    <a:pt x="30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7"/>
                    <a:pt x="26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31" y="4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6"/>
                    <a:pt x="29" y="2"/>
                    <a:pt x="29" y="4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7" y="1"/>
                    <a:pt x="28" y="5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5" y="5"/>
                    <a:pt x="26" y="6"/>
                    <a:pt x="26" y="7"/>
                  </a:cubicBezTo>
                  <a:cubicBezTo>
                    <a:pt x="25" y="6"/>
                    <a:pt x="26" y="8"/>
                    <a:pt x="25" y="7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2" y="6"/>
                  </a:cubicBezTo>
                  <a:cubicBezTo>
                    <a:pt x="22" y="7"/>
                    <a:pt x="23" y="6"/>
                    <a:pt x="23" y="7"/>
                  </a:cubicBezTo>
                  <a:cubicBezTo>
                    <a:pt x="21" y="7"/>
                    <a:pt x="18" y="9"/>
                    <a:pt x="16" y="10"/>
                  </a:cubicBezTo>
                  <a:cubicBezTo>
                    <a:pt x="17" y="10"/>
                    <a:pt x="16" y="9"/>
                    <a:pt x="17" y="9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4" y="12"/>
                    <a:pt x="12" y="11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4" y="8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4" name="Freeform 1215"/>
            <p:cNvSpPr/>
            <p:nvPr/>
          </p:nvSpPr>
          <p:spPr bwMode="auto">
            <a:xfrm>
              <a:off x="550" y="2878"/>
              <a:ext cx="8" cy="3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5" name="Freeform 1216"/>
            <p:cNvSpPr/>
            <p:nvPr/>
          </p:nvSpPr>
          <p:spPr bwMode="auto">
            <a:xfrm>
              <a:off x="550" y="2823"/>
              <a:ext cx="38" cy="55"/>
            </a:xfrm>
            <a:custGeom>
              <a:avLst/>
              <a:gdLst>
                <a:gd name="T0" fmla="*/ 7 w 14"/>
                <a:gd name="T1" fmla="*/ 6 h 20"/>
                <a:gd name="T2" fmla="*/ 6 w 14"/>
                <a:gd name="T3" fmla="*/ 5 h 20"/>
                <a:gd name="T4" fmla="*/ 1 w 14"/>
                <a:gd name="T5" fmla="*/ 13 h 20"/>
                <a:gd name="T6" fmla="*/ 2 w 14"/>
                <a:gd name="T7" fmla="*/ 16 h 20"/>
                <a:gd name="T8" fmla="*/ 1 w 14"/>
                <a:gd name="T9" fmla="*/ 16 h 20"/>
                <a:gd name="T10" fmla="*/ 2 w 14"/>
                <a:gd name="T11" fmla="*/ 19 h 20"/>
                <a:gd name="T12" fmla="*/ 1 w 14"/>
                <a:gd name="T13" fmla="*/ 18 h 20"/>
                <a:gd name="T14" fmla="*/ 2 w 14"/>
                <a:gd name="T15" fmla="*/ 18 h 20"/>
                <a:gd name="T16" fmla="*/ 2 w 14"/>
                <a:gd name="T17" fmla="*/ 16 h 20"/>
                <a:gd name="T18" fmla="*/ 3 w 14"/>
                <a:gd name="T19" fmla="*/ 17 h 20"/>
                <a:gd name="T20" fmla="*/ 2 w 14"/>
                <a:gd name="T21" fmla="*/ 12 h 20"/>
                <a:gd name="T22" fmla="*/ 4 w 14"/>
                <a:gd name="T23" fmla="*/ 13 h 20"/>
                <a:gd name="T24" fmla="*/ 6 w 14"/>
                <a:gd name="T25" fmla="*/ 10 h 20"/>
                <a:gd name="T26" fmla="*/ 6 w 14"/>
                <a:gd name="T27" fmla="*/ 10 h 20"/>
                <a:gd name="T28" fmla="*/ 4 w 14"/>
                <a:gd name="T29" fmla="*/ 10 h 20"/>
                <a:gd name="T30" fmla="*/ 6 w 14"/>
                <a:gd name="T31" fmla="*/ 10 h 20"/>
                <a:gd name="T32" fmla="*/ 11 w 14"/>
                <a:gd name="T33" fmla="*/ 4 h 20"/>
                <a:gd name="T34" fmla="*/ 12 w 14"/>
                <a:gd name="T35" fmla="*/ 1 h 20"/>
                <a:gd name="T36" fmla="*/ 12 w 14"/>
                <a:gd name="T37" fmla="*/ 3 h 20"/>
                <a:gd name="T38" fmla="*/ 14 w 14"/>
                <a:gd name="T39" fmla="*/ 3 h 20"/>
                <a:gd name="T40" fmla="*/ 14 w 14"/>
                <a:gd name="T41" fmla="*/ 0 h 20"/>
                <a:gd name="T42" fmla="*/ 7 w 14"/>
                <a:gd name="T4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0">
                  <a:moveTo>
                    <a:pt x="7" y="6"/>
                  </a:moveTo>
                  <a:cubicBezTo>
                    <a:pt x="7" y="5"/>
                    <a:pt x="7" y="5"/>
                    <a:pt x="6" y="5"/>
                  </a:cubicBezTo>
                  <a:cubicBezTo>
                    <a:pt x="4" y="7"/>
                    <a:pt x="2" y="12"/>
                    <a:pt x="1" y="13"/>
                  </a:cubicBezTo>
                  <a:cubicBezTo>
                    <a:pt x="0" y="14"/>
                    <a:pt x="2" y="14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0" y="20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0" y="15"/>
                    <a:pt x="2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7"/>
                    <a:pt x="5" y="11"/>
                    <a:pt x="6" y="10"/>
                  </a:cubicBezTo>
                  <a:cubicBezTo>
                    <a:pt x="6" y="7"/>
                    <a:pt x="9" y="3"/>
                    <a:pt x="11" y="4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3"/>
                    <a:pt x="13" y="4"/>
                    <a:pt x="14" y="3"/>
                  </a:cubicBezTo>
                  <a:cubicBezTo>
                    <a:pt x="13" y="2"/>
                    <a:pt x="13" y="1"/>
                    <a:pt x="14" y="0"/>
                  </a:cubicBezTo>
                  <a:cubicBezTo>
                    <a:pt x="10" y="0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6" name="Freeform 1217"/>
            <p:cNvSpPr/>
            <p:nvPr/>
          </p:nvSpPr>
          <p:spPr bwMode="auto">
            <a:xfrm>
              <a:off x="566" y="2834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7" name="Freeform 1218"/>
            <p:cNvSpPr/>
            <p:nvPr/>
          </p:nvSpPr>
          <p:spPr bwMode="auto">
            <a:xfrm>
              <a:off x="321" y="2530"/>
              <a:ext cx="95" cy="81"/>
            </a:xfrm>
            <a:custGeom>
              <a:avLst/>
              <a:gdLst>
                <a:gd name="T0" fmla="*/ 10 w 35"/>
                <a:gd name="T1" fmla="*/ 30 h 30"/>
                <a:gd name="T2" fmla="*/ 3 w 35"/>
                <a:gd name="T3" fmla="*/ 8 h 30"/>
                <a:gd name="T4" fmla="*/ 11 w 35"/>
                <a:gd name="T5" fmla="*/ 21 h 30"/>
                <a:gd name="T6" fmla="*/ 8 w 35"/>
                <a:gd name="T7" fmla="*/ 4 h 30"/>
                <a:gd name="T8" fmla="*/ 17 w 35"/>
                <a:gd name="T9" fmla="*/ 16 h 30"/>
                <a:gd name="T10" fmla="*/ 16 w 35"/>
                <a:gd name="T11" fmla="*/ 1 h 30"/>
                <a:gd name="T12" fmla="*/ 23 w 35"/>
                <a:gd name="T13" fmla="*/ 18 h 30"/>
                <a:gd name="T14" fmla="*/ 22 w 35"/>
                <a:gd name="T15" fmla="*/ 0 h 30"/>
                <a:gd name="T16" fmla="*/ 35 w 35"/>
                <a:gd name="T1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0">
                  <a:moveTo>
                    <a:pt x="10" y="30"/>
                  </a:moveTo>
                  <a:cubicBezTo>
                    <a:pt x="4" y="26"/>
                    <a:pt x="0" y="15"/>
                    <a:pt x="3" y="8"/>
                  </a:cubicBezTo>
                  <a:cubicBezTo>
                    <a:pt x="8" y="11"/>
                    <a:pt x="10" y="16"/>
                    <a:pt x="11" y="21"/>
                  </a:cubicBezTo>
                  <a:cubicBezTo>
                    <a:pt x="10" y="17"/>
                    <a:pt x="8" y="10"/>
                    <a:pt x="8" y="4"/>
                  </a:cubicBezTo>
                  <a:cubicBezTo>
                    <a:pt x="13" y="6"/>
                    <a:pt x="15" y="11"/>
                    <a:pt x="17" y="16"/>
                  </a:cubicBezTo>
                  <a:cubicBezTo>
                    <a:pt x="14" y="12"/>
                    <a:pt x="14" y="6"/>
                    <a:pt x="16" y="1"/>
                  </a:cubicBezTo>
                  <a:cubicBezTo>
                    <a:pt x="21" y="5"/>
                    <a:pt x="22" y="12"/>
                    <a:pt x="23" y="18"/>
                  </a:cubicBezTo>
                  <a:cubicBezTo>
                    <a:pt x="21" y="12"/>
                    <a:pt x="22" y="6"/>
                    <a:pt x="22" y="0"/>
                  </a:cubicBezTo>
                  <a:cubicBezTo>
                    <a:pt x="30" y="0"/>
                    <a:pt x="32" y="14"/>
                    <a:pt x="35" y="21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8" name="Freeform 1219"/>
            <p:cNvSpPr/>
            <p:nvPr/>
          </p:nvSpPr>
          <p:spPr bwMode="auto">
            <a:xfrm>
              <a:off x="316" y="2524"/>
              <a:ext cx="106" cy="93"/>
            </a:xfrm>
            <a:custGeom>
              <a:avLst/>
              <a:gdLst>
                <a:gd name="T0" fmla="*/ 22 w 39"/>
                <a:gd name="T1" fmla="*/ 2 h 34"/>
                <a:gd name="T2" fmla="*/ 22 w 39"/>
                <a:gd name="T3" fmla="*/ 5 h 34"/>
                <a:gd name="T4" fmla="*/ 19 w 39"/>
                <a:gd name="T5" fmla="*/ 2 h 34"/>
                <a:gd name="T6" fmla="*/ 18 w 39"/>
                <a:gd name="T7" fmla="*/ 2 h 34"/>
                <a:gd name="T8" fmla="*/ 17 w 39"/>
                <a:gd name="T9" fmla="*/ 2 h 34"/>
                <a:gd name="T10" fmla="*/ 15 w 39"/>
                <a:gd name="T11" fmla="*/ 8 h 34"/>
                <a:gd name="T12" fmla="*/ 10 w 39"/>
                <a:gd name="T13" fmla="*/ 5 h 34"/>
                <a:gd name="T14" fmla="*/ 9 w 39"/>
                <a:gd name="T15" fmla="*/ 5 h 34"/>
                <a:gd name="T16" fmla="*/ 8 w 39"/>
                <a:gd name="T17" fmla="*/ 6 h 34"/>
                <a:gd name="T18" fmla="*/ 8 w 39"/>
                <a:gd name="T19" fmla="*/ 6 h 34"/>
                <a:gd name="T20" fmla="*/ 9 w 39"/>
                <a:gd name="T21" fmla="*/ 11 h 34"/>
                <a:gd name="T22" fmla="*/ 6 w 39"/>
                <a:gd name="T23" fmla="*/ 9 h 34"/>
                <a:gd name="T24" fmla="*/ 5 w 39"/>
                <a:gd name="T25" fmla="*/ 9 h 34"/>
                <a:gd name="T26" fmla="*/ 4 w 39"/>
                <a:gd name="T27" fmla="*/ 10 h 34"/>
                <a:gd name="T28" fmla="*/ 11 w 39"/>
                <a:gd name="T29" fmla="*/ 33 h 34"/>
                <a:gd name="T30" fmla="*/ 14 w 39"/>
                <a:gd name="T31" fmla="*/ 33 h 34"/>
                <a:gd name="T32" fmla="*/ 14 w 39"/>
                <a:gd name="T33" fmla="*/ 32 h 34"/>
                <a:gd name="T34" fmla="*/ 13 w 39"/>
                <a:gd name="T35" fmla="*/ 31 h 34"/>
                <a:gd name="T36" fmla="*/ 6 w 39"/>
                <a:gd name="T37" fmla="*/ 16 h 34"/>
                <a:gd name="T38" fmla="*/ 6 w 39"/>
                <a:gd name="T39" fmla="*/ 14 h 34"/>
                <a:gd name="T40" fmla="*/ 12 w 39"/>
                <a:gd name="T41" fmla="*/ 24 h 34"/>
                <a:gd name="T42" fmla="*/ 12 w 39"/>
                <a:gd name="T43" fmla="*/ 24 h 34"/>
                <a:gd name="T44" fmla="*/ 14 w 39"/>
                <a:gd name="T45" fmla="*/ 25 h 34"/>
                <a:gd name="T46" fmla="*/ 15 w 39"/>
                <a:gd name="T47" fmla="*/ 23 h 34"/>
                <a:gd name="T48" fmla="*/ 15 w 39"/>
                <a:gd name="T49" fmla="*/ 23 h 34"/>
                <a:gd name="T50" fmla="*/ 15 w 39"/>
                <a:gd name="T51" fmla="*/ 23 h 34"/>
                <a:gd name="T52" fmla="*/ 15 w 39"/>
                <a:gd name="T53" fmla="*/ 23 h 34"/>
                <a:gd name="T54" fmla="*/ 14 w 39"/>
                <a:gd name="T55" fmla="*/ 20 h 34"/>
                <a:gd name="T56" fmla="*/ 12 w 39"/>
                <a:gd name="T57" fmla="*/ 9 h 34"/>
                <a:gd name="T58" fmla="*/ 15 w 39"/>
                <a:gd name="T59" fmla="*/ 14 h 34"/>
                <a:gd name="T60" fmla="*/ 18 w 39"/>
                <a:gd name="T61" fmla="*/ 19 h 34"/>
                <a:gd name="T62" fmla="*/ 18 w 39"/>
                <a:gd name="T63" fmla="*/ 19 h 34"/>
                <a:gd name="T64" fmla="*/ 18 w 39"/>
                <a:gd name="T65" fmla="*/ 19 h 34"/>
                <a:gd name="T66" fmla="*/ 18 w 39"/>
                <a:gd name="T67" fmla="*/ 19 h 34"/>
                <a:gd name="T68" fmla="*/ 20 w 39"/>
                <a:gd name="T69" fmla="*/ 20 h 34"/>
                <a:gd name="T70" fmla="*/ 21 w 39"/>
                <a:gd name="T71" fmla="*/ 18 h 34"/>
                <a:gd name="T72" fmla="*/ 21 w 39"/>
                <a:gd name="T73" fmla="*/ 18 h 34"/>
                <a:gd name="T74" fmla="*/ 19 w 39"/>
                <a:gd name="T75" fmla="*/ 13 h 34"/>
                <a:gd name="T76" fmla="*/ 18 w 39"/>
                <a:gd name="T77" fmla="*/ 10 h 34"/>
                <a:gd name="T78" fmla="*/ 19 w 39"/>
                <a:gd name="T79" fmla="*/ 6 h 34"/>
                <a:gd name="T80" fmla="*/ 23 w 39"/>
                <a:gd name="T81" fmla="*/ 16 h 34"/>
                <a:gd name="T82" fmla="*/ 24 w 39"/>
                <a:gd name="T83" fmla="*/ 20 h 34"/>
                <a:gd name="T84" fmla="*/ 24 w 39"/>
                <a:gd name="T85" fmla="*/ 20 h 34"/>
                <a:gd name="T86" fmla="*/ 24 w 39"/>
                <a:gd name="T87" fmla="*/ 20 h 34"/>
                <a:gd name="T88" fmla="*/ 26 w 39"/>
                <a:gd name="T89" fmla="*/ 21 h 34"/>
                <a:gd name="T90" fmla="*/ 27 w 39"/>
                <a:gd name="T91" fmla="*/ 20 h 34"/>
                <a:gd name="T92" fmla="*/ 27 w 39"/>
                <a:gd name="T93" fmla="*/ 19 h 34"/>
                <a:gd name="T94" fmla="*/ 27 w 39"/>
                <a:gd name="T95" fmla="*/ 19 h 34"/>
                <a:gd name="T96" fmla="*/ 25 w 39"/>
                <a:gd name="T97" fmla="*/ 9 h 34"/>
                <a:gd name="T98" fmla="*/ 26 w 39"/>
                <a:gd name="T99" fmla="*/ 4 h 34"/>
                <a:gd name="T100" fmla="*/ 33 w 39"/>
                <a:gd name="T101" fmla="*/ 18 h 34"/>
                <a:gd name="T102" fmla="*/ 35 w 39"/>
                <a:gd name="T103" fmla="*/ 24 h 34"/>
                <a:gd name="T104" fmla="*/ 37 w 39"/>
                <a:gd name="T105" fmla="*/ 25 h 34"/>
                <a:gd name="T106" fmla="*/ 38 w 39"/>
                <a:gd name="T107" fmla="*/ 23 h 34"/>
                <a:gd name="T108" fmla="*/ 36 w 39"/>
                <a:gd name="T109" fmla="*/ 17 h 34"/>
                <a:gd name="T110" fmla="*/ 24 w 39"/>
                <a:gd name="T111" fmla="*/ 0 h 34"/>
                <a:gd name="T112" fmla="*/ 22 w 39"/>
                <a:gd name="T1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22" y="2"/>
                  </a:moveTo>
                  <a:cubicBezTo>
                    <a:pt x="22" y="3"/>
                    <a:pt x="22" y="4"/>
                    <a:pt x="22" y="5"/>
                  </a:cubicBezTo>
                  <a:cubicBezTo>
                    <a:pt x="21" y="4"/>
                    <a:pt x="21" y="3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4"/>
                    <a:pt x="15" y="6"/>
                    <a:pt x="15" y="8"/>
                  </a:cubicBezTo>
                  <a:cubicBezTo>
                    <a:pt x="14" y="6"/>
                    <a:pt x="12" y="5"/>
                    <a:pt x="10" y="5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9" y="10"/>
                    <a:pt x="9" y="11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0" y="17"/>
                    <a:pt x="5" y="29"/>
                    <a:pt x="11" y="33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9" y="28"/>
                    <a:pt x="6" y="22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9" y="16"/>
                    <a:pt x="11" y="19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3" y="13"/>
                    <a:pt x="12" y="9"/>
                  </a:cubicBezTo>
                  <a:cubicBezTo>
                    <a:pt x="13" y="10"/>
                    <a:pt x="14" y="12"/>
                    <a:pt x="15" y="14"/>
                  </a:cubicBezTo>
                  <a:cubicBezTo>
                    <a:pt x="16" y="16"/>
                    <a:pt x="17" y="17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6"/>
                    <a:pt x="20" y="15"/>
                    <a:pt x="19" y="13"/>
                  </a:cubicBezTo>
                  <a:cubicBezTo>
                    <a:pt x="18" y="12"/>
                    <a:pt x="18" y="11"/>
                    <a:pt x="18" y="10"/>
                  </a:cubicBezTo>
                  <a:cubicBezTo>
                    <a:pt x="18" y="9"/>
                    <a:pt x="19" y="8"/>
                    <a:pt x="19" y="6"/>
                  </a:cubicBezTo>
                  <a:cubicBezTo>
                    <a:pt x="21" y="9"/>
                    <a:pt x="22" y="13"/>
                    <a:pt x="23" y="16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5" y="22"/>
                    <a:pt x="26" y="21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5"/>
                    <a:pt x="25" y="12"/>
                    <a:pt x="25" y="9"/>
                  </a:cubicBezTo>
                  <a:cubicBezTo>
                    <a:pt x="25" y="7"/>
                    <a:pt x="26" y="6"/>
                    <a:pt x="26" y="4"/>
                  </a:cubicBezTo>
                  <a:cubicBezTo>
                    <a:pt x="29" y="6"/>
                    <a:pt x="31" y="12"/>
                    <a:pt x="33" y="18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5"/>
                    <a:pt x="37" y="25"/>
                    <a:pt x="37" y="25"/>
                  </a:cubicBezTo>
                  <a:cubicBezTo>
                    <a:pt x="38" y="25"/>
                    <a:pt x="39" y="24"/>
                    <a:pt x="38" y="23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0"/>
                    <a:pt x="31" y="1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9" name="Freeform 1220"/>
            <p:cNvSpPr/>
            <p:nvPr/>
          </p:nvSpPr>
          <p:spPr bwMode="auto">
            <a:xfrm>
              <a:off x="1312" y="2712"/>
              <a:ext cx="85" cy="76"/>
            </a:xfrm>
            <a:custGeom>
              <a:avLst/>
              <a:gdLst>
                <a:gd name="T0" fmla="*/ 0 w 31"/>
                <a:gd name="T1" fmla="*/ 15 h 28"/>
                <a:gd name="T2" fmla="*/ 15 w 31"/>
                <a:gd name="T3" fmla="*/ 3 h 28"/>
                <a:gd name="T4" fmla="*/ 12 w 31"/>
                <a:gd name="T5" fmla="*/ 11 h 28"/>
                <a:gd name="T6" fmla="*/ 21 w 31"/>
                <a:gd name="T7" fmla="*/ 7 h 28"/>
                <a:gd name="T8" fmla="*/ 15 w 31"/>
                <a:gd name="T9" fmla="*/ 15 h 28"/>
                <a:gd name="T10" fmla="*/ 24 w 31"/>
                <a:gd name="T11" fmla="*/ 11 h 28"/>
                <a:gd name="T12" fmla="*/ 18 w 31"/>
                <a:gd name="T13" fmla="*/ 18 h 28"/>
                <a:gd name="T14" fmla="*/ 26 w 31"/>
                <a:gd name="T15" fmla="*/ 19 h 28"/>
                <a:gd name="T16" fmla="*/ 12 w 31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8">
                  <a:moveTo>
                    <a:pt x="0" y="15"/>
                  </a:moveTo>
                  <a:cubicBezTo>
                    <a:pt x="3" y="10"/>
                    <a:pt x="10" y="5"/>
                    <a:pt x="15" y="3"/>
                  </a:cubicBezTo>
                  <a:cubicBezTo>
                    <a:pt x="25" y="0"/>
                    <a:pt x="14" y="9"/>
                    <a:pt x="12" y="11"/>
                  </a:cubicBezTo>
                  <a:cubicBezTo>
                    <a:pt x="15" y="10"/>
                    <a:pt x="17" y="7"/>
                    <a:pt x="21" y="7"/>
                  </a:cubicBezTo>
                  <a:cubicBezTo>
                    <a:pt x="22" y="10"/>
                    <a:pt x="17" y="14"/>
                    <a:pt x="15" y="15"/>
                  </a:cubicBezTo>
                  <a:cubicBezTo>
                    <a:pt x="16" y="14"/>
                    <a:pt x="22" y="9"/>
                    <a:pt x="24" y="11"/>
                  </a:cubicBezTo>
                  <a:cubicBezTo>
                    <a:pt x="27" y="13"/>
                    <a:pt x="19" y="17"/>
                    <a:pt x="18" y="18"/>
                  </a:cubicBezTo>
                  <a:cubicBezTo>
                    <a:pt x="21" y="15"/>
                    <a:pt x="31" y="12"/>
                    <a:pt x="26" y="19"/>
                  </a:cubicBezTo>
                  <a:cubicBezTo>
                    <a:pt x="22" y="23"/>
                    <a:pt x="15" y="25"/>
                    <a:pt x="12" y="28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0" name="Freeform 1221"/>
            <p:cNvSpPr/>
            <p:nvPr/>
          </p:nvSpPr>
          <p:spPr bwMode="auto">
            <a:xfrm>
              <a:off x="1307" y="2712"/>
              <a:ext cx="84" cy="82"/>
            </a:xfrm>
            <a:custGeom>
              <a:avLst/>
              <a:gdLst>
                <a:gd name="T0" fmla="*/ 17 w 31"/>
                <a:gd name="T1" fmla="*/ 1 h 30"/>
                <a:gd name="T2" fmla="*/ 1 w 31"/>
                <a:gd name="T3" fmla="*/ 14 h 30"/>
                <a:gd name="T4" fmla="*/ 2 w 31"/>
                <a:gd name="T5" fmla="*/ 16 h 30"/>
                <a:gd name="T6" fmla="*/ 4 w 31"/>
                <a:gd name="T7" fmla="*/ 15 h 30"/>
                <a:gd name="T8" fmla="*/ 18 w 31"/>
                <a:gd name="T9" fmla="*/ 5 h 30"/>
                <a:gd name="T10" fmla="*/ 18 w 31"/>
                <a:gd name="T11" fmla="*/ 5 h 30"/>
                <a:gd name="T12" fmla="*/ 12 w 31"/>
                <a:gd name="T13" fmla="*/ 10 h 30"/>
                <a:gd name="T14" fmla="*/ 12 w 31"/>
                <a:gd name="T15" fmla="*/ 11 h 30"/>
                <a:gd name="T16" fmla="*/ 12 w 31"/>
                <a:gd name="T17" fmla="*/ 12 h 30"/>
                <a:gd name="T18" fmla="*/ 14 w 31"/>
                <a:gd name="T19" fmla="*/ 13 h 30"/>
                <a:gd name="T20" fmla="*/ 17 w 31"/>
                <a:gd name="T21" fmla="*/ 11 h 30"/>
                <a:gd name="T22" fmla="*/ 21 w 31"/>
                <a:gd name="T23" fmla="*/ 9 h 30"/>
                <a:gd name="T24" fmla="*/ 19 w 31"/>
                <a:gd name="T25" fmla="*/ 11 h 30"/>
                <a:gd name="T26" fmla="*/ 16 w 31"/>
                <a:gd name="T27" fmla="*/ 14 h 30"/>
                <a:gd name="T28" fmla="*/ 15 w 31"/>
                <a:gd name="T29" fmla="*/ 15 h 30"/>
                <a:gd name="T30" fmla="*/ 15 w 31"/>
                <a:gd name="T31" fmla="*/ 16 h 30"/>
                <a:gd name="T32" fmla="*/ 17 w 31"/>
                <a:gd name="T33" fmla="*/ 16 h 30"/>
                <a:gd name="T34" fmla="*/ 22 w 31"/>
                <a:gd name="T35" fmla="*/ 14 h 30"/>
                <a:gd name="T36" fmla="*/ 25 w 31"/>
                <a:gd name="T37" fmla="*/ 12 h 30"/>
                <a:gd name="T38" fmla="*/ 20 w 31"/>
                <a:gd name="T39" fmla="*/ 16 h 30"/>
                <a:gd name="T40" fmla="*/ 19 w 31"/>
                <a:gd name="T41" fmla="*/ 16 h 30"/>
                <a:gd name="T42" fmla="*/ 19 w 31"/>
                <a:gd name="T43" fmla="*/ 16 h 30"/>
                <a:gd name="T44" fmla="*/ 19 w 31"/>
                <a:gd name="T45" fmla="*/ 16 h 30"/>
                <a:gd name="T46" fmla="*/ 18 w 31"/>
                <a:gd name="T47" fmla="*/ 18 h 30"/>
                <a:gd name="T48" fmla="*/ 19 w 31"/>
                <a:gd name="T49" fmla="*/ 19 h 30"/>
                <a:gd name="T50" fmla="*/ 21 w 31"/>
                <a:gd name="T51" fmla="*/ 19 h 30"/>
                <a:gd name="T52" fmla="*/ 21 w 31"/>
                <a:gd name="T53" fmla="*/ 19 h 30"/>
                <a:gd name="T54" fmla="*/ 28 w 31"/>
                <a:gd name="T55" fmla="*/ 17 h 30"/>
                <a:gd name="T56" fmla="*/ 27 w 31"/>
                <a:gd name="T57" fmla="*/ 18 h 30"/>
                <a:gd name="T58" fmla="*/ 19 w 31"/>
                <a:gd name="T59" fmla="*/ 23 h 30"/>
                <a:gd name="T60" fmla="*/ 13 w 31"/>
                <a:gd name="T61" fmla="*/ 27 h 30"/>
                <a:gd name="T62" fmla="*/ 12 w 31"/>
                <a:gd name="T63" fmla="*/ 28 h 30"/>
                <a:gd name="T64" fmla="*/ 13 w 31"/>
                <a:gd name="T65" fmla="*/ 30 h 30"/>
                <a:gd name="T66" fmla="*/ 15 w 31"/>
                <a:gd name="T67" fmla="*/ 30 h 30"/>
                <a:gd name="T68" fmla="*/ 21 w 31"/>
                <a:gd name="T69" fmla="*/ 26 h 30"/>
                <a:gd name="T70" fmla="*/ 29 w 31"/>
                <a:gd name="T71" fmla="*/ 20 h 30"/>
                <a:gd name="T72" fmla="*/ 31 w 31"/>
                <a:gd name="T73" fmla="*/ 16 h 30"/>
                <a:gd name="T74" fmla="*/ 30 w 31"/>
                <a:gd name="T75" fmla="*/ 14 h 30"/>
                <a:gd name="T76" fmla="*/ 28 w 31"/>
                <a:gd name="T77" fmla="*/ 13 h 30"/>
                <a:gd name="T78" fmla="*/ 28 w 31"/>
                <a:gd name="T79" fmla="*/ 12 h 30"/>
                <a:gd name="T80" fmla="*/ 28 w 31"/>
                <a:gd name="T81" fmla="*/ 12 h 30"/>
                <a:gd name="T82" fmla="*/ 27 w 31"/>
                <a:gd name="T83" fmla="*/ 10 h 30"/>
                <a:gd name="T84" fmla="*/ 25 w 31"/>
                <a:gd name="T85" fmla="*/ 9 h 30"/>
                <a:gd name="T86" fmla="*/ 25 w 31"/>
                <a:gd name="T87" fmla="*/ 8 h 30"/>
                <a:gd name="T88" fmla="*/ 25 w 31"/>
                <a:gd name="T89" fmla="*/ 7 h 30"/>
                <a:gd name="T90" fmla="*/ 24 w 31"/>
                <a:gd name="T91" fmla="*/ 5 h 30"/>
                <a:gd name="T92" fmla="*/ 22 w 31"/>
                <a:gd name="T93" fmla="*/ 6 h 30"/>
                <a:gd name="T94" fmla="*/ 23 w 31"/>
                <a:gd name="T95" fmla="*/ 3 h 30"/>
                <a:gd name="T96" fmla="*/ 22 w 31"/>
                <a:gd name="T97" fmla="*/ 2 h 30"/>
                <a:gd name="T98" fmla="*/ 17 w 31"/>
                <a:gd name="T9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1"/>
                  </a:moveTo>
                  <a:cubicBezTo>
                    <a:pt x="11" y="3"/>
                    <a:pt x="3" y="9"/>
                    <a:pt x="1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6" y="11"/>
                    <a:pt x="13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4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20" y="9"/>
                    <a:pt x="21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2"/>
                    <a:pt x="17" y="12"/>
                    <a:pt x="16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6" y="16"/>
                    <a:pt x="16" y="17"/>
                    <a:pt x="17" y="16"/>
                  </a:cubicBezTo>
                  <a:cubicBezTo>
                    <a:pt x="18" y="16"/>
                    <a:pt x="20" y="15"/>
                    <a:pt x="22" y="14"/>
                  </a:cubicBezTo>
                  <a:cubicBezTo>
                    <a:pt x="23" y="13"/>
                    <a:pt x="24" y="12"/>
                    <a:pt x="25" y="12"/>
                  </a:cubicBezTo>
                  <a:cubicBezTo>
                    <a:pt x="24" y="13"/>
                    <a:pt x="23" y="14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8"/>
                    <a:pt x="26" y="17"/>
                    <a:pt x="28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5" y="20"/>
                    <a:pt x="22" y="22"/>
                    <a:pt x="19" y="23"/>
                  </a:cubicBezTo>
                  <a:cubicBezTo>
                    <a:pt x="16" y="24"/>
                    <a:pt x="14" y="26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28"/>
                    <a:pt x="18" y="27"/>
                    <a:pt x="21" y="26"/>
                  </a:cubicBezTo>
                  <a:cubicBezTo>
                    <a:pt x="24" y="25"/>
                    <a:pt x="27" y="23"/>
                    <a:pt x="29" y="20"/>
                  </a:cubicBezTo>
                  <a:cubicBezTo>
                    <a:pt x="30" y="19"/>
                    <a:pt x="31" y="18"/>
                    <a:pt x="31" y="16"/>
                  </a:cubicBezTo>
                  <a:cubicBezTo>
                    <a:pt x="31" y="15"/>
                    <a:pt x="31" y="15"/>
                    <a:pt x="30" y="14"/>
                  </a:cubicBezTo>
                  <a:cubicBezTo>
                    <a:pt x="30" y="14"/>
                    <a:pt x="29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3" y="5"/>
                    <a:pt x="22" y="5"/>
                    <a:pt x="22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3"/>
                    <a:pt x="23" y="2"/>
                    <a:pt x="22" y="2"/>
                  </a:cubicBezTo>
                  <a:cubicBezTo>
                    <a:pt x="21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1" name="Freeform 1222"/>
            <p:cNvSpPr/>
            <p:nvPr/>
          </p:nvSpPr>
          <p:spPr bwMode="auto">
            <a:xfrm>
              <a:off x="340" y="2581"/>
              <a:ext cx="251" cy="675"/>
            </a:xfrm>
            <a:custGeom>
              <a:avLst/>
              <a:gdLst>
                <a:gd name="T0" fmla="*/ 26 w 92"/>
                <a:gd name="T1" fmla="*/ 1 h 248"/>
                <a:gd name="T2" fmla="*/ 9 w 92"/>
                <a:gd name="T3" fmla="*/ 8 h 248"/>
                <a:gd name="T4" fmla="*/ 2 w 92"/>
                <a:gd name="T5" fmla="*/ 12 h 248"/>
                <a:gd name="T6" fmla="*/ 1 w 92"/>
                <a:gd name="T7" fmla="*/ 14 h 248"/>
                <a:gd name="T8" fmla="*/ 28 w 92"/>
                <a:gd name="T9" fmla="*/ 68 h 248"/>
                <a:gd name="T10" fmla="*/ 35 w 92"/>
                <a:gd name="T11" fmla="*/ 81 h 248"/>
                <a:gd name="T12" fmla="*/ 45 w 92"/>
                <a:gd name="T13" fmla="*/ 98 h 248"/>
                <a:gd name="T14" fmla="*/ 67 w 92"/>
                <a:gd name="T15" fmla="*/ 141 h 248"/>
                <a:gd name="T16" fmla="*/ 62 w 92"/>
                <a:gd name="T17" fmla="*/ 177 h 248"/>
                <a:gd name="T18" fmla="*/ 58 w 92"/>
                <a:gd name="T19" fmla="*/ 198 h 248"/>
                <a:gd name="T20" fmla="*/ 47 w 92"/>
                <a:gd name="T21" fmla="*/ 246 h 248"/>
                <a:gd name="T22" fmla="*/ 47 w 92"/>
                <a:gd name="T23" fmla="*/ 248 h 248"/>
                <a:gd name="T24" fmla="*/ 50 w 92"/>
                <a:gd name="T25" fmla="*/ 247 h 248"/>
                <a:gd name="T26" fmla="*/ 61 w 92"/>
                <a:gd name="T27" fmla="*/ 199 h 248"/>
                <a:gd name="T28" fmla="*/ 65 w 92"/>
                <a:gd name="T29" fmla="*/ 177 h 248"/>
                <a:gd name="T30" fmla="*/ 71 w 92"/>
                <a:gd name="T31" fmla="*/ 148 h 248"/>
                <a:gd name="T32" fmla="*/ 70 w 92"/>
                <a:gd name="T33" fmla="*/ 141 h 248"/>
                <a:gd name="T34" fmla="*/ 48 w 92"/>
                <a:gd name="T35" fmla="*/ 96 h 248"/>
                <a:gd name="T36" fmla="*/ 38 w 92"/>
                <a:gd name="T37" fmla="*/ 79 h 248"/>
                <a:gd name="T38" fmla="*/ 31 w 92"/>
                <a:gd name="T39" fmla="*/ 66 h 248"/>
                <a:gd name="T40" fmla="*/ 5 w 92"/>
                <a:gd name="T41" fmla="*/ 14 h 248"/>
                <a:gd name="T42" fmla="*/ 10 w 92"/>
                <a:gd name="T43" fmla="*/ 11 h 248"/>
                <a:gd name="T44" fmla="*/ 26 w 92"/>
                <a:gd name="T45" fmla="*/ 4 h 248"/>
                <a:gd name="T46" fmla="*/ 46 w 92"/>
                <a:gd name="T47" fmla="*/ 35 h 248"/>
                <a:gd name="T48" fmla="*/ 55 w 92"/>
                <a:gd name="T49" fmla="*/ 51 h 248"/>
                <a:gd name="T50" fmla="*/ 70 w 92"/>
                <a:gd name="T51" fmla="*/ 69 h 248"/>
                <a:gd name="T52" fmla="*/ 88 w 92"/>
                <a:gd name="T53" fmla="*/ 94 h 248"/>
                <a:gd name="T54" fmla="*/ 91 w 92"/>
                <a:gd name="T55" fmla="*/ 95 h 248"/>
                <a:gd name="T56" fmla="*/ 91 w 92"/>
                <a:gd name="T57" fmla="*/ 93 h 248"/>
                <a:gd name="T58" fmla="*/ 73 w 92"/>
                <a:gd name="T59" fmla="*/ 67 h 248"/>
                <a:gd name="T60" fmla="*/ 58 w 92"/>
                <a:gd name="T61" fmla="*/ 49 h 248"/>
                <a:gd name="T62" fmla="*/ 49 w 92"/>
                <a:gd name="T63" fmla="*/ 33 h 248"/>
                <a:gd name="T64" fmla="*/ 28 w 92"/>
                <a:gd name="T65" fmla="*/ 1 h 248"/>
                <a:gd name="T66" fmla="*/ 26 w 92"/>
                <a:gd name="T67" fmla="*/ 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248">
                  <a:moveTo>
                    <a:pt x="26" y="1"/>
                  </a:moveTo>
                  <a:cubicBezTo>
                    <a:pt x="20" y="3"/>
                    <a:pt x="14" y="6"/>
                    <a:pt x="9" y="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8" y="32"/>
                    <a:pt x="18" y="50"/>
                    <a:pt x="28" y="68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54" y="112"/>
                    <a:pt x="64" y="128"/>
                    <a:pt x="67" y="141"/>
                  </a:cubicBezTo>
                  <a:cubicBezTo>
                    <a:pt x="69" y="151"/>
                    <a:pt x="65" y="164"/>
                    <a:pt x="62" y="177"/>
                  </a:cubicBezTo>
                  <a:cubicBezTo>
                    <a:pt x="60" y="184"/>
                    <a:pt x="58" y="192"/>
                    <a:pt x="58" y="198"/>
                  </a:cubicBezTo>
                  <a:cubicBezTo>
                    <a:pt x="57" y="206"/>
                    <a:pt x="54" y="234"/>
                    <a:pt x="47" y="246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48" y="248"/>
                    <a:pt x="49" y="248"/>
                    <a:pt x="50" y="247"/>
                  </a:cubicBezTo>
                  <a:cubicBezTo>
                    <a:pt x="57" y="235"/>
                    <a:pt x="60" y="207"/>
                    <a:pt x="61" y="199"/>
                  </a:cubicBezTo>
                  <a:cubicBezTo>
                    <a:pt x="62" y="192"/>
                    <a:pt x="63" y="185"/>
                    <a:pt x="65" y="177"/>
                  </a:cubicBezTo>
                  <a:cubicBezTo>
                    <a:pt x="68" y="167"/>
                    <a:pt x="71" y="157"/>
                    <a:pt x="71" y="148"/>
                  </a:cubicBezTo>
                  <a:cubicBezTo>
                    <a:pt x="71" y="145"/>
                    <a:pt x="70" y="143"/>
                    <a:pt x="70" y="141"/>
                  </a:cubicBezTo>
                  <a:cubicBezTo>
                    <a:pt x="67" y="127"/>
                    <a:pt x="57" y="111"/>
                    <a:pt x="48" y="96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1" y="49"/>
                    <a:pt x="12" y="32"/>
                    <a:pt x="5" y="14"/>
                  </a:cubicBezTo>
                  <a:cubicBezTo>
                    <a:pt x="6" y="13"/>
                    <a:pt x="10" y="11"/>
                    <a:pt x="10" y="11"/>
                  </a:cubicBezTo>
                  <a:cubicBezTo>
                    <a:pt x="15" y="9"/>
                    <a:pt x="21" y="6"/>
                    <a:pt x="26" y="4"/>
                  </a:cubicBezTo>
                  <a:cubicBezTo>
                    <a:pt x="34" y="13"/>
                    <a:pt x="40" y="24"/>
                    <a:pt x="46" y="3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57"/>
                    <a:pt x="65" y="63"/>
                    <a:pt x="70" y="69"/>
                  </a:cubicBezTo>
                  <a:cubicBezTo>
                    <a:pt x="77" y="77"/>
                    <a:pt x="84" y="85"/>
                    <a:pt x="88" y="94"/>
                  </a:cubicBezTo>
                  <a:cubicBezTo>
                    <a:pt x="89" y="95"/>
                    <a:pt x="90" y="95"/>
                    <a:pt x="91" y="95"/>
                  </a:cubicBezTo>
                  <a:cubicBezTo>
                    <a:pt x="92" y="94"/>
                    <a:pt x="92" y="93"/>
                    <a:pt x="91" y="93"/>
                  </a:cubicBezTo>
                  <a:cubicBezTo>
                    <a:pt x="87" y="84"/>
                    <a:pt x="80" y="75"/>
                    <a:pt x="73" y="67"/>
                  </a:cubicBezTo>
                  <a:cubicBezTo>
                    <a:pt x="67" y="61"/>
                    <a:pt x="62" y="55"/>
                    <a:pt x="58" y="4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3" y="23"/>
                    <a:pt x="36" y="11"/>
                    <a:pt x="28" y="1"/>
                  </a:cubicBezTo>
                  <a:cubicBezTo>
                    <a:pt x="27" y="1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2" name="Freeform 1223"/>
            <p:cNvSpPr/>
            <p:nvPr/>
          </p:nvSpPr>
          <p:spPr bwMode="auto">
            <a:xfrm>
              <a:off x="1070" y="2750"/>
              <a:ext cx="280" cy="511"/>
            </a:xfrm>
            <a:custGeom>
              <a:avLst/>
              <a:gdLst>
                <a:gd name="T0" fmla="*/ 90 w 103"/>
                <a:gd name="T1" fmla="*/ 0 h 188"/>
                <a:gd name="T2" fmla="*/ 19 w 103"/>
                <a:gd name="T3" fmla="*/ 34 h 188"/>
                <a:gd name="T4" fmla="*/ 18 w 103"/>
                <a:gd name="T5" fmla="*/ 37 h 188"/>
                <a:gd name="T6" fmla="*/ 21 w 103"/>
                <a:gd name="T7" fmla="*/ 37 h 188"/>
                <a:gd name="T8" fmla="*/ 90 w 103"/>
                <a:gd name="T9" fmla="*/ 4 h 188"/>
                <a:gd name="T10" fmla="*/ 96 w 103"/>
                <a:gd name="T11" fmla="*/ 11 h 188"/>
                <a:gd name="T12" fmla="*/ 99 w 103"/>
                <a:gd name="T13" fmla="*/ 15 h 188"/>
                <a:gd name="T14" fmla="*/ 56 w 103"/>
                <a:gd name="T15" fmla="*/ 45 h 188"/>
                <a:gd name="T16" fmla="*/ 26 w 103"/>
                <a:gd name="T17" fmla="*/ 63 h 188"/>
                <a:gd name="T18" fmla="*/ 23 w 103"/>
                <a:gd name="T19" fmla="*/ 65 h 188"/>
                <a:gd name="T20" fmla="*/ 0 w 103"/>
                <a:gd name="T21" fmla="*/ 90 h 188"/>
                <a:gd name="T22" fmla="*/ 0 w 103"/>
                <a:gd name="T23" fmla="*/ 94 h 188"/>
                <a:gd name="T24" fmla="*/ 2 w 103"/>
                <a:gd name="T25" fmla="*/ 109 h 188"/>
                <a:gd name="T26" fmla="*/ 4 w 103"/>
                <a:gd name="T27" fmla="*/ 120 h 188"/>
                <a:gd name="T28" fmla="*/ 5 w 103"/>
                <a:gd name="T29" fmla="*/ 127 h 188"/>
                <a:gd name="T30" fmla="*/ 6 w 103"/>
                <a:gd name="T31" fmla="*/ 147 h 188"/>
                <a:gd name="T32" fmla="*/ 8 w 103"/>
                <a:gd name="T33" fmla="*/ 153 h 188"/>
                <a:gd name="T34" fmla="*/ 19 w 103"/>
                <a:gd name="T35" fmla="*/ 187 h 188"/>
                <a:gd name="T36" fmla="*/ 21 w 103"/>
                <a:gd name="T37" fmla="*/ 187 h 188"/>
                <a:gd name="T38" fmla="*/ 21 w 103"/>
                <a:gd name="T39" fmla="*/ 185 h 188"/>
                <a:gd name="T40" fmla="*/ 11 w 103"/>
                <a:gd name="T41" fmla="*/ 153 h 188"/>
                <a:gd name="T42" fmla="*/ 10 w 103"/>
                <a:gd name="T43" fmla="*/ 146 h 188"/>
                <a:gd name="T44" fmla="*/ 8 w 103"/>
                <a:gd name="T45" fmla="*/ 127 h 188"/>
                <a:gd name="T46" fmla="*/ 8 w 103"/>
                <a:gd name="T47" fmla="*/ 120 h 188"/>
                <a:gd name="T48" fmla="*/ 6 w 103"/>
                <a:gd name="T49" fmla="*/ 108 h 188"/>
                <a:gd name="T50" fmla="*/ 4 w 103"/>
                <a:gd name="T51" fmla="*/ 91 h 188"/>
                <a:gd name="T52" fmla="*/ 25 w 103"/>
                <a:gd name="T53" fmla="*/ 67 h 188"/>
                <a:gd name="T54" fmla="*/ 28 w 103"/>
                <a:gd name="T55" fmla="*/ 65 h 188"/>
                <a:gd name="T56" fmla="*/ 57 w 103"/>
                <a:gd name="T57" fmla="*/ 48 h 188"/>
                <a:gd name="T58" fmla="*/ 102 w 103"/>
                <a:gd name="T59" fmla="*/ 17 h 188"/>
                <a:gd name="T60" fmla="*/ 102 w 103"/>
                <a:gd name="T61" fmla="*/ 14 h 188"/>
                <a:gd name="T62" fmla="*/ 98 w 103"/>
                <a:gd name="T63" fmla="*/ 9 h 188"/>
                <a:gd name="T64" fmla="*/ 92 w 103"/>
                <a:gd name="T65" fmla="*/ 1 h 188"/>
                <a:gd name="T66" fmla="*/ 90 w 103"/>
                <a:gd name="T6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188">
                  <a:moveTo>
                    <a:pt x="90" y="0"/>
                  </a:moveTo>
                  <a:cubicBezTo>
                    <a:pt x="79" y="5"/>
                    <a:pt x="41" y="21"/>
                    <a:pt x="19" y="34"/>
                  </a:cubicBezTo>
                  <a:cubicBezTo>
                    <a:pt x="18" y="35"/>
                    <a:pt x="18" y="36"/>
                    <a:pt x="18" y="37"/>
                  </a:cubicBezTo>
                  <a:cubicBezTo>
                    <a:pt x="19" y="37"/>
                    <a:pt x="20" y="38"/>
                    <a:pt x="21" y="37"/>
                  </a:cubicBezTo>
                  <a:cubicBezTo>
                    <a:pt x="42" y="25"/>
                    <a:pt x="78" y="9"/>
                    <a:pt x="90" y="4"/>
                  </a:cubicBezTo>
                  <a:cubicBezTo>
                    <a:pt x="91" y="5"/>
                    <a:pt x="96" y="11"/>
                    <a:pt x="96" y="11"/>
                  </a:cubicBezTo>
                  <a:cubicBezTo>
                    <a:pt x="96" y="11"/>
                    <a:pt x="98" y="14"/>
                    <a:pt x="99" y="15"/>
                  </a:cubicBezTo>
                  <a:cubicBezTo>
                    <a:pt x="87" y="27"/>
                    <a:pt x="71" y="36"/>
                    <a:pt x="56" y="45"/>
                  </a:cubicBezTo>
                  <a:cubicBezTo>
                    <a:pt x="45" y="50"/>
                    <a:pt x="35" y="56"/>
                    <a:pt x="26" y="63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71"/>
                    <a:pt x="3" y="79"/>
                    <a:pt x="0" y="90"/>
                  </a:cubicBezTo>
                  <a:cubicBezTo>
                    <a:pt x="0" y="91"/>
                    <a:pt x="0" y="92"/>
                    <a:pt x="0" y="94"/>
                  </a:cubicBezTo>
                  <a:cubicBezTo>
                    <a:pt x="0" y="98"/>
                    <a:pt x="1" y="103"/>
                    <a:pt x="2" y="109"/>
                  </a:cubicBezTo>
                  <a:cubicBezTo>
                    <a:pt x="3" y="113"/>
                    <a:pt x="4" y="117"/>
                    <a:pt x="4" y="120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34"/>
                    <a:pt x="5" y="140"/>
                    <a:pt x="6" y="147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0" y="165"/>
                    <a:pt x="12" y="178"/>
                    <a:pt x="19" y="187"/>
                  </a:cubicBezTo>
                  <a:cubicBezTo>
                    <a:pt x="19" y="188"/>
                    <a:pt x="20" y="188"/>
                    <a:pt x="21" y="187"/>
                  </a:cubicBezTo>
                  <a:cubicBezTo>
                    <a:pt x="22" y="187"/>
                    <a:pt x="22" y="186"/>
                    <a:pt x="21" y="185"/>
                  </a:cubicBezTo>
                  <a:cubicBezTo>
                    <a:pt x="15" y="177"/>
                    <a:pt x="13" y="164"/>
                    <a:pt x="11" y="153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0"/>
                    <a:pt x="8" y="133"/>
                    <a:pt x="8" y="127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16"/>
                    <a:pt x="7" y="112"/>
                    <a:pt x="6" y="108"/>
                  </a:cubicBezTo>
                  <a:cubicBezTo>
                    <a:pt x="4" y="101"/>
                    <a:pt x="3" y="95"/>
                    <a:pt x="4" y="91"/>
                  </a:cubicBezTo>
                  <a:cubicBezTo>
                    <a:pt x="6" y="81"/>
                    <a:pt x="17" y="73"/>
                    <a:pt x="25" y="67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7" y="59"/>
                    <a:pt x="47" y="54"/>
                    <a:pt x="57" y="48"/>
                  </a:cubicBezTo>
                  <a:cubicBezTo>
                    <a:pt x="73" y="39"/>
                    <a:pt x="90" y="30"/>
                    <a:pt x="102" y="17"/>
                  </a:cubicBezTo>
                  <a:cubicBezTo>
                    <a:pt x="103" y="16"/>
                    <a:pt x="103" y="15"/>
                    <a:pt x="102" y="14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0" y="0"/>
                    <a:pt x="9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3" name="Freeform 1224"/>
            <p:cNvSpPr/>
            <p:nvPr/>
          </p:nvSpPr>
          <p:spPr bwMode="auto">
            <a:xfrm>
              <a:off x="520" y="2122"/>
              <a:ext cx="858" cy="821"/>
            </a:xfrm>
            <a:custGeom>
              <a:avLst/>
              <a:gdLst>
                <a:gd name="T0" fmla="*/ 70 w 315"/>
                <a:gd name="T1" fmla="*/ 148 h 302"/>
                <a:gd name="T2" fmla="*/ 12 w 315"/>
                <a:gd name="T3" fmla="*/ 242 h 302"/>
                <a:gd name="T4" fmla="*/ 126 w 315"/>
                <a:gd name="T5" fmla="*/ 293 h 302"/>
                <a:gd name="T6" fmla="*/ 222 w 315"/>
                <a:gd name="T7" fmla="*/ 267 h 302"/>
                <a:gd name="T8" fmla="*/ 230 w 315"/>
                <a:gd name="T9" fmla="*/ 228 h 302"/>
                <a:gd name="T10" fmla="*/ 223 w 315"/>
                <a:gd name="T11" fmla="*/ 192 h 302"/>
                <a:gd name="T12" fmla="*/ 265 w 315"/>
                <a:gd name="T13" fmla="*/ 115 h 302"/>
                <a:gd name="T14" fmla="*/ 300 w 315"/>
                <a:gd name="T15" fmla="*/ 60 h 302"/>
                <a:gd name="T16" fmla="*/ 224 w 315"/>
                <a:gd name="T17" fmla="*/ 95 h 302"/>
                <a:gd name="T18" fmla="*/ 191 w 315"/>
                <a:gd name="T19" fmla="*/ 187 h 302"/>
                <a:gd name="T20" fmla="*/ 105 w 315"/>
                <a:gd name="T21" fmla="*/ 155 h 302"/>
                <a:gd name="T22" fmla="*/ 119 w 315"/>
                <a:gd name="T23" fmla="*/ 108 h 302"/>
                <a:gd name="T24" fmla="*/ 151 w 315"/>
                <a:gd name="T25" fmla="*/ 49 h 302"/>
                <a:gd name="T26" fmla="*/ 171 w 315"/>
                <a:gd name="T27" fmla="*/ 14 h 302"/>
                <a:gd name="T28" fmla="*/ 145 w 315"/>
                <a:gd name="T29" fmla="*/ 1 h 302"/>
                <a:gd name="T30" fmla="*/ 80 w 315"/>
                <a:gd name="T31" fmla="*/ 86 h 302"/>
                <a:gd name="T32" fmla="*/ 73 w 315"/>
                <a:gd name="T33" fmla="*/ 127 h 302"/>
                <a:gd name="T34" fmla="*/ 71 w 315"/>
                <a:gd name="T35" fmla="*/ 141 h 302"/>
                <a:gd name="T36" fmla="*/ 70 w 315"/>
                <a:gd name="T37" fmla="*/ 15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5" h="302">
                  <a:moveTo>
                    <a:pt x="70" y="148"/>
                  </a:moveTo>
                  <a:cubicBezTo>
                    <a:pt x="34" y="153"/>
                    <a:pt x="0" y="209"/>
                    <a:pt x="12" y="242"/>
                  </a:cubicBezTo>
                  <a:cubicBezTo>
                    <a:pt x="26" y="282"/>
                    <a:pt x="91" y="290"/>
                    <a:pt x="126" y="293"/>
                  </a:cubicBezTo>
                  <a:cubicBezTo>
                    <a:pt x="159" y="296"/>
                    <a:pt x="202" y="302"/>
                    <a:pt x="222" y="267"/>
                  </a:cubicBezTo>
                  <a:cubicBezTo>
                    <a:pt x="227" y="258"/>
                    <a:pt x="230" y="239"/>
                    <a:pt x="230" y="228"/>
                  </a:cubicBezTo>
                  <a:cubicBezTo>
                    <a:pt x="230" y="215"/>
                    <a:pt x="222" y="205"/>
                    <a:pt x="223" y="192"/>
                  </a:cubicBezTo>
                  <a:cubicBezTo>
                    <a:pt x="225" y="165"/>
                    <a:pt x="248" y="134"/>
                    <a:pt x="265" y="115"/>
                  </a:cubicBezTo>
                  <a:cubicBezTo>
                    <a:pt x="276" y="103"/>
                    <a:pt x="315" y="81"/>
                    <a:pt x="300" y="60"/>
                  </a:cubicBezTo>
                  <a:cubicBezTo>
                    <a:pt x="279" y="33"/>
                    <a:pt x="235" y="80"/>
                    <a:pt x="224" y="95"/>
                  </a:cubicBezTo>
                  <a:cubicBezTo>
                    <a:pt x="208" y="118"/>
                    <a:pt x="188" y="157"/>
                    <a:pt x="191" y="187"/>
                  </a:cubicBezTo>
                  <a:cubicBezTo>
                    <a:pt x="166" y="167"/>
                    <a:pt x="134" y="164"/>
                    <a:pt x="105" y="155"/>
                  </a:cubicBezTo>
                  <a:cubicBezTo>
                    <a:pt x="103" y="141"/>
                    <a:pt x="114" y="121"/>
                    <a:pt x="119" y="108"/>
                  </a:cubicBezTo>
                  <a:cubicBezTo>
                    <a:pt x="127" y="87"/>
                    <a:pt x="137" y="67"/>
                    <a:pt x="151" y="49"/>
                  </a:cubicBezTo>
                  <a:cubicBezTo>
                    <a:pt x="158" y="39"/>
                    <a:pt x="173" y="27"/>
                    <a:pt x="171" y="14"/>
                  </a:cubicBezTo>
                  <a:cubicBezTo>
                    <a:pt x="169" y="1"/>
                    <a:pt x="157" y="0"/>
                    <a:pt x="145" y="1"/>
                  </a:cubicBezTo>
                  <a:cubicBezTo>
                    <a:pt x="108" y="7"/>
                    <a:pt x="88" y="54"/>
                    <a:pt x="80" y="86"/>
                  </a:cubicBezTo>
                  <a:cubicBezTo>
                    <a:pt x="76" y="100"/>
                    <a:pt x="75" y="113"/>
                    <a:pt x="73" y="127"/>
                  </a:cubicBezTo>
                  <a:cubicBezTo>
                    <a:pt x="72" y="132"/>
                    <a:pt x="72" y="136"/>
                    <a:pt x="71" y="141"/>
                  </a:cubicBezTo>
                  <a:cubicBezTo>
                    <a:pt x="70" y="146"/>
                    <a:pt x="68" y="151"/>
                    <a:pt x="70" y="150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4" name="Freeform 1225"/>
            <p:cNvSpPr>
              <a:spLocks noEditPoints="1"/>
            </p:cNvSpPr>
            <p:nvPr/>
          </p:nvSpPr>
          <p:spPr bwMode="auto">
            <a:xfrm>
              <a:off x="542" y="2113"/>
              <a:ext cx="833" cy="830"/>
            </a:xfrm>
            <a:custGeom>
              <a:avLst/>
              <a:gdLst>
                <a:gd name="T0" fmla="*/ 70 w 306"/>
                <a:gd name="T1" fmla="*/ 89 h 305"/>
                <a:gd name="T2" fmla="*/ 63 w 306"/>
                <a:gd name="T3" fmla="*/ 129 h 305"/>
                <a:gd name="T4" fmla="*/ 61 w 306"/>
                <a:gd name="T5" fmla="*/ 144 h 305"/>
                <a:gd name="T6" fmla="*/ 60 w 306"/>
                <a:gd name="T7" fmla="*/ 150 h 305"/>
                <a:gd name="T8" fmla="*/ 0 w 306"/>
                <a:gd name="T9" fmla="*/ 230 h 305"/>
                <a:gd name="T10" fmla="*/ 118 w 306"/>
                <a:gd name="T11" fmla="*/ 298 h 305"/>
                <a:gd name="T12" fmla="*/ 215 w 306"/>
                <a:gd name="T13" fmla="*/ 271 h 305"/>
                <a:gd name="T14" fmla="*/ 220 w 306"/>
                <a:gd name="T15" fmla="*/ 213 h 305"/>
                <a:gd name="T16" fmla="*/ 258 w 306"/>
                <a:gd name="T17" fmla="*/ 119 h 305"/>
                <a:gd name="T18" fmla="*/ 293 w 306"/>
                <a:gd name="T19" fmla="*/ 62 h 305"/>
                <a:gd name="T20" fmla="*/ 215 w 306"/>
                <a:gd name="T21" fmla="*/ 97 h 305"/>
                <a:gd name="T22" fmla="*/ 182 w 306"/>
                <a:gd name="T23" fmla="*/ 186 h 305"/>
                <a:gd name="T24" fmla="*/ 98 w 306"/>
                <a:gd name="T25" fmla="*/ 157 h 305"/>
                <a:gd name="T26" fmla="*/ 108 w 306"/>
                <a:gd name="T27" fmla="*/ 123 h 305"/>
                <a:gd name="T28" fmla="*/ 144 w 306"/>
                <a:gd name="T29" fmla="*/ 53 h 305"/>
                <a:gd name="T30" fmla="*/ 165 w 306"/>
                <a:gd name="T31" fmla="*/ 19 h 305"/>
                <a:gd name="T32" fmla="*/ 137 w 306"/>
                <a:gd name="T33" fmla="*/ 3 h 305"/>
                <a:gd name="T34" fmla="*/ 65 w 306"/>
                <a:gd name="T35" fmla="*/ 144 h 305"/>
                <a:gd name="T36" fmla="*/ 67 w 306"/>
                <a:gd name="T37" fmla="*/ 130 h 305"/>
                <a:gd name="T38" fmla="*/ 73 w 306"/>
                <a:gd name="T39" fmla="*/ 90 h 305"/>
                <a:gd name="T40" fmla="*/ 161 w 306"/>
                <a:gd name="T41" fmla="*/ 17 h 305"/>
                <a:gd name="T42" fmla="*/ 141 w 306"/>
                <a:gd name="T43" fmla="*/ 51 h 305"/>
                <a:gd name="T44" fmla="*/ 105 w 306"/>
                <a:gd name="T45" fmla="*/ 121 h 305"/>
                <a:gd name="T46" fmla="*/ 96 w 306"/>
                <a:gd name="T47" fmla="*/ 160 h 305"/>
                <a:gd name="T48" fmla="*/ 182 w 306"/>
                <a:gd name="T49" fmla="*/ 191 h 305"/>
                <a:gd name="T50" fmla="*/ 185 w 306"/>
                <a:gd name="T51" fmla="*/ 190 h 305"/>
                <a:gd name="T52" fmla="*/ 275 w 306"/>
                <a:gd name="T53" fmla="*/ 57 h 305"/>
                <a:gd name="T54" fmla="*/ 267 w 306"/>
                <a:gd name="T55" fmla="*/ 107 h 305"/>
                <a:gd name="T56" fmla="*/ 213 w 306"/>
                <a:gd name="T57" fmla="*/ 195 h 305"/>
                <a:gd name="T58" fmla="*/ 220 w 306"/>
                <a:gd name="T59" fmla="*/ 231 h 305"/>
                <a:gd name="T60" fmla="*/ 125 w 306"/>
                <a:gd name="T61" fmla="*/ 295 h 305"/>
                <a:gd name="T62" fmla="*/ 5 w 306"/>
                <a:gd name="T63" fmla="*/ 245 h 305"/>
                <a:gd name="T64" fmla="*/ 16 w 306"/>
                <a:gd name="T65" fmla="*/ 188 h 305"/>
                <a:gd name="T66" fmla="*/ 60 w 306"/>
                <a:gd name="T67" fmla="*/ 154 h 305"/>
                <a:gd name="T68" fmla="*/ 64 w 306"/>
                <a:gd name="T69" fmla="*/ 153 h 305"/>
                <a:gd name="T70" fmla="*/ 63 w 306"/>
                <a:gd name="T71" fmla="*/ 152 h 305"/>
                <a:gd name="T72" fmla="*/ 64 w 306"/>
                <a:gd name="T73" fmla="*/ 151 h 305"/>
                <a:gd name="T74" fmla="*/ 64 w 306"/>
                <a:gd name="T75" fmla="*/ 150 h 305"/>
                <a:gd name="T76" fmla="*/ 182 w 306"/>
                <a:gd name="T77" fmla="*/ 190 h 305"/>
                <a:gd name="T78" fmla="*/ 182 w 306"/>
                <a:gd name="T79" fmla="*/ 19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6" h="305">
                  <a:moveTo>
                    <a:pt x="137" y="3"/>
                  </a:moveTo>
                  <a:cubicBezTo>
                    <a:pt x="93" y="9"/>
                    <a:pt x="75" y="70"/>
                    <a:pt x="70" y="89"/>
                  </a:cubicBezTo>
                  <a:cubicBezTo>
                    <a:pt x="68" y="99"/>
                    <a:pt x="66" y="109"/>
                    <a:pt x="65" y="11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60" y="149"/>
                    <a:pt x="60" y="150"/>
                    <a:pt x="60" y="150"/>
                  </a:cubicBezTo>
                  <a:cubicBezTo>
                    <a:pt x="43" y="153"/>
                    <a:pt x="26" y="166"/>
                    <a:pt x="14" y="186"/>
                  </a:cubicBezTo>
                  <a:cubicBezTo>
                    <a:pt x="5" y="201"/>
                    <a:pt x="0" y="217"/>
                    <a:pt x="0" y="230"/>
                  </a:cubicBezTo>
                  <a:cubicBezTo>
                    <a:pt x="0" y="236"/>
                    <a:pt x="0" y="241"/>
                    <a:pt x="2" y="246"/>
                  </a:cubicBezTo>
                  <a:cubicBezTo>
                    <a:pt x="16" y="285"/>
                    <a:pt x="75" y="294"/>
                    <a:pt x="118" y="298"/>
                  </a:cubicBezTo>
                  <a:cubicBezTo>
                    <a:pt x="125" y="298"/>
                    <a:pt x="125" y="298"/>
                    <a:pt x="125" y="298"/>
                  </a:cubicBezTo>
                  <a:cubicBezTo>
                    <a:pt x="157" y="301"/>
                    <a:pt x="197" y="305"/>
                    <a:pt x="215" y="271"/>
                  </a:cubicBezTo>
                  <a:cubicBezTo>
                    <a:pt x="221" y="261"/>
                    <a:pt x="224" y="241"/>
                    <a:pt x="224" y="231"/>
                  </a:cubicBezTo>
                  <a:cubicBezTo>
                    <a:pt x="224" y="225"/>
                    <a:pt x="222" y="219"/>
                    <a:pt x="220" y="213"/>
                  </a:cubicBezTo>
                  <a:cubicBezTo>
                    <a:pt x="218" y="207"/>
                    <a:pt x="216" y="201"/>
                    <a:pt x="217" y="195"/>
                  </a:cubicBezTo>
                  <a:cubicBezTo>
                    <a:pt x="219" y="165"/>
                    <a:pt x="249" y="129"/>
                    <a:pt x="258" y="119"/>
                  </a:cubicBezTo>
                  <a:cubicBezTo>
                    <a:pt x="261" y="117"/>
                    <a:pt x="264" y="114"/>
                    <a:pt x="269" y="110"/>
                  </a:cubicBezTo>
                  <a:cubicBezTo>
                    <a:pt x="285" y="97"/>
                    <a:pt x="306" y="79"/>
                    <a:pt x="293" y="62"/>
                  </a:cubicBezTo>
                  <a:cubicBezTo>
                    <a:pt x="289" y="56"/>
                    <a:pt x="283" y="53"/>
                    <a:pt x="275" y="53"/>
                  </a:cubicBezTo>
                  <a:cubicBezTo>
                    <a:pt x="251" y="54"/>
                    <a:pt x="221" y="88"/>
                    <a:pt x="215" y="97"/>
                  </a:cubicBezTo>
                  <a:cubicBezTo>
                    <a:pt x="199" y="119"/>
                    <a:pt x="181" y="154"/>
                    <a:pt x="181" y="183"/>
                  </a:cubicBezTo>
                  <a:cubicBezTo>
                    <a:pt x="181" y="184"/>
                    <a:pt x="182" y="185"/>
                    <a:pt x="182" y="186"/>
                  </a:cubicBezTo>
                  <a:cubicBezTo>
                    <a:pt x="163" y="173"/>
                    <a:pt x="140" y="167"/>
                    <a:pt x="118" y="162"/>
                  </a:cubicBezTo>
                  <a:cubicBezTo>
                    <a:pt x="118" y="162"/>
                    <a:pt x="101" y="158"/>
                    <a:pt x="98" y="157"/>
                  </a:cubicBezTo>
                  <a:cubicBezTo>
                    <a:pt x="98" y="157"/>
                    <a:pt x="98" y="156"/>
                    <a:pt x="98" y="156"/>
                  </a:cubicBezTo>
                  <a:cubicBezTo>
                    <a:pt x="98" y="146"/>
                    <a:pt x="104" y="134"/>
                    <a:pt x="108" y="12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20" y="90"/>
                    <a:pt x="131" y="71"/>
                    <a:pt x="144" y="53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7" y="37"/>
                    <a:pt x="165" y="29"/>
                    <a:pt x="165" y="19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3" y="5"/>
                    <a:pt x="153" y="0"/>
                    <a:pt x="137" y="3"/>
                  </a:cubicBezTo>
                  <a:close/>
                  <a:moveTo>
                    <a:pt x="64" y="150"/>
                  </a:moveTo>
                  <a:cubicBezTo>
                    <a:pt x="65" y="144"/>
                    <a:pt x="65" y="144"/>
                    <a:pt x="65" y="144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19"/>
                    <a:pt x="68" y="119"/>
                  </a:cubicBezTo>
                  <a:cubicBezTo>
                    <a:pt x="70" y="109"/>
                    <a:pt x="71" y="99"/>
                    <a:pt x="73" y="90"/>
                  </a:cubicBezTo>
                  <a:cubicBezTo>
                    <a:pt x="78" y="72"/>
                    <a:pt x="96" y="12"/>
                    <a:pt x="137" y="6"/>
                  </a:cubicBezTo>
                  <a:cubicBezTo>
                    <a:pt x="147" y="4"/>
                    <a:pt x="159" y="5"/>
                    <a:pt x="161" y="17"/>
                  </a:cubicBezTo>
                  <a:cubicBezTo>
                    <a:pt x="163" y="26"/>
                    <a:pt x="155" y="35"/>
                    <a:pt x="148" y="43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28" y="69"/>
                    <a:pt x="117" y="89"/>
                    <a:pt x="109" y="11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0" y="134"/>
                    <a:pt x="94" y="148"/>
                    <a:pt x="95" y="159"/>
                  </a:cubicBezTo>
                  <a:cubicBezTo>
                    <a:pt x="95" y="159"/>
                    <a:pt x="96" y="160"/>
                    <a:pt x="96" y="160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40" y="171"/>
                    <a:pt x="163" y="176"/>
                    <a:pt x="182" y="191"/>
                  </a:cubicBezTo>
                  <a:cubicBezTo>
                    <a:pt x="183" y="192"/>
                    <a:pt x="184" y="192"/>
                    <a:pt x="184" y="191"/>
                  </a:cubicBezTo>
                  <a:cubicBezTo>
                    <a:pt x="185" y="191"/>
                    <a:pt x="185" y="190"/>
                    <a:pt x="185" y="190"/>
                  </a:cubicBezTo>
                  <a:cubicBezTo>
                    <a:pt x="182" y="163"/>
                    <a:pt x="199" y="125"/>
                    <a:pt x="218" y="99"/>
                  </a:cubicBezTo>
                  <a:cubicBezTo>
                    <a:pt x="226" y="88"/>
                    <a:pt x="254" y="57"/>
                    <a:pt x="275" y="57"/>
                  </a:cubicBezTo>
                  <a:cubicBezTo>
                    <a:pt x="282" y="57"/>
                    <a:pt x="286" y="59"/>
                    <a:pt x="290" y="64"/>
                  </a:cubicBezTo>
                  <a:cubicBezTo>
                    <a:pt x="301" y="79"/>
                    <a:pt x="281" y="95"/>
                    <a:pt x="267" y="107"/>
                  </a:cubicBezTo>
                  <a:cubicBezTo>
                    <a:pt x="262" y="111"/>
                    <a:pt x="258" y="114"/>
                    <a:pt x="256" y="117"/>
                  </a:cubicBezTo>
                  <a:cubicBezTo>
                    <a:pt x="246" y="127"/>
                    <a:pt x="216" y="163"/>
                    <a:pt x="213" y="195"/>
                  </a:cubicBezTo>
                  <a:cubicBezTo>
                    <a:pt x="213" y="202"/>
                    <a:pt x="215" y="208"/>
                    <a:pt x="217" y="214"/>
                  </a:cubicBezTo>
                  <a:cubicBezTo>
                    <a:pt x="219" y="220"/>
                    <a:pt x="220" y="225"/>
                    <a:pt x="220" y="231"/>
                  </a:cubicBezTo>
                  <a:cubicBezTo>
                    <a:pt x="220" y="242"/>
                    <a:pt x="217" y="261"/>
                    <a:pt x="212" y="269"/>
                  </a:cubicBezTo>
                  <a:cubicBezTo>
                    <a:pt x="195" y="301"/>
                    <a:pt x="156" y="298"/>
                    <a:pt x="125" y="295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76" y="291"/>
                    <a:pt x="19" y="282"/>
                    <a:pt x="5" y="245"/>
                  </a:cubicBezTo>
                  <a:cubicBezTo>
                    <a:pt x="4" y="240"/>
                    <a:pt x="3" y="236"/>
                    <a:pt x="3" y="230"/>
                  </a:cubicBezTo>
                  <a:cubicBezTo>
                    <a:pt x="3" y="217"/>
                    <a:pt x="8" y="202"/>
                    <a:pt x="16" y="188"/>
                  </a:cubicBezTo>
                  <a:cubicBezTo>
                    <a:pt x="28" y="169"/>
                    <a:pt x="45" y="156"/>
                    <a:pt x="60" y="153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61" y="154"/>
                    <a:pt x="61" y="155"/>
                    <a:pt x="63" y="154"/>
                  </a:cubicBezTo>
                  <a:cubicBezTo>
                    <a:pt x="63" y="154"/>
                    <a:pt x="64" y="153"/>
                    <a:pt x="64" y="153"/>
                  </a:cubicBezTo>
                  <a:cubicBezTo>
                    <a:pt x="64" y="153"/>
                    <a:pt x="64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4" y="152"/>
                    <a:pt x="64" y="152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4" y="151"/>
                    <a:pt x="63" y="151"/>
                    <a:pt x="63" y="151"/>
                  </a:cubicBezTo>
                  <a:cubicBezTo>
                    <a:pt x="63" y="150"/>
                    <a:pt x="64" y="150"/>
                    <a:pt x="64" y="150"/>
                  </a:cubicBezTo>
                  <a:close/>
                  <a:moveTo>
                    <a:pt x="182" y="190"/>
                  </a:move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5" name="Freeform 1226"/>
            <p:cNvSpPr/>
            <p:nvPr/>
          </p:nvSpPr>
          <p:spPr bwMode="auto">
            <a:xfrm>
              <a:off x="762" y="2696"/>
              <a:ext cx="30" cy="65"/>
            </a:xfrm>
            <a:custGeom>
              <a:avLst/>
              <a:gdLst>
                <a:gd name="T0" fmla="*/ 7 w 11"/>
                <a:gd name="T1" fmla="*/ 2 h 24"/>
                <a:gd name="T2" fmla="*/ 6 w 11"/>
                <a:gd name="T3" fmla="*/ 5 h 24"/>
                <a:gd name="T4" fmla="*/ 0 w 11"/>
                <a:gd name="T5" fmla="*/ 22 h 24"/>
                <a:gd name="T6" fmla="*/ 1 w 11"/>
                <a:gd name="T7" fmla="*/ 24 h 24"/>
                <a:gd name="T8" fmla="*/ 3 w 11"/>
                <a:gd name="T9" fmla="*/ 23 h 24"/>
                <a:gd name="T10" fmla="*/ 9 w 11"/>
                <a:gd name="T11" fmla="*/ 6 h 24"/>
                <a:gd name="T12" fmla="*/ 10 w 11"/>
                <a:gd name="T13" fmla="*/ 3 h 24"/>
                <a:gd name="T14" fmla="*/ 9 w 11"/>
                <a:gd name="T15" fmla="*/ 1 h 24"/>
                <a:gd name="T16" fmla="*/ 7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2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3" y="11"/>
                    <a:pt x="1" y="16"/>
                    <a:pt x="0" y="22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4" y="17"/>
                    <a:pt x="7" y="12"/>
                    <a:pt x="9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6" name="Freeform 1227"/>
            <p:cNvSpPr/>
            <p:nvPr/>
          </p:nvSpPr>
          <p:spPr bwMode="auto">
            <a:xfrm>
              <a:off x="721" y="2750"/>
              <a:ext cx="71" cy="38"/>
            </a:xfrm>
            <a:custGeom>
              <a:avLst/>
              <a:gdLst>
                <a:gd name="T0" fmla="*/ 9 w 26"/>
                <a:gd name="T1" fmla="*/ 13 h 14"/>
                <a:gd name="T2" fmla="*/ 6 w 26"/>
                <a:gd name="T3" fmla="*/ 2 h 14"/>
                <a:gd name="T4" fmla="*/ 26 w 26"/>
                <a:gd name="T5" fmla="*/ 6 h 14"/>
                <a:gd name="T6" fmla="*/ 12 w 26"/>
                <a:gd name="T7" fmla="*/ 14 h 14"/>
                <a:gd name="T8" fmla="*/ 14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9" y="13"/>
                  </a:moveTo>
                  <a:cubicBezTo>
                    <a:pt x="4" y="12"/>
                    <a:pt x="0" y="6"/>
                    <a:pt x="6" y="2"/>
                  </a:cubicBezTo>
                  <a:cubicBezTo>
                    <a:pt x="11" y="0"/>
                    <a:pt x="22" y="4"/>
                    <a:pt x="26" y="6"/>
                  </a:cubicBezTo>
                  <a:cubicBezTo>
                    <a:pt x="23" y="10"/>
                    <a:pt x="18" y="13"/>
                    <a:pt x="12" y="14"/>
                  </a:cubicBezTo>
                  <a:cubicBezTo>
                    <a:pt x="10" y="14"/>
                    <a:pt x="13" y="13"/>
                    <a:pt x="14" y="13"/>
                  </a:cubicBezTo>
                </a:path>
              </a:pathLst>
            </a:custGeom>
            <a:solidFill>
              <a:srgbClr val="E0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7" name="Freeform 1228"/>
            <p:cNvSpPr>
              <a:spLocks noEditPoints="1"/>
            </p:cNvSpPr>
            <p:nvPr/>
          </p:nvSpPr>
          <p:spPr bwMode="auto">
            <a:xfrm>
              <a:off x="724" y="2742"/>
              <a:ext cx="74" cy="52"/>
            </a:xfrm>
            <a:custGeom>
              <a:avLst/>
              <a:gdLst>
                <a:gd name="T0" fmla="*/ 4 w 27"/>
                <a:gd name="T1" fmla="*/ 4 h 19"/>
                <a:gd name="T2" fmla="*/ 0 w 27"/>
                <a:gd name="T3" fmla="*/ 11 h 19"/>
                <a:gd name="T4" fmla="*/ 8 w 27"/>
                <a:gd name="T5" fmla="*/ 17 h 19"/>
                <a:gd name="T6" fmla="*/ 9 w 27"/>
                <a:gd name="T7" fmla="*/ 17 h 19"/>
                <a:gd name="T8" fmla="*/ 9 w 27"/>
                <a:gd name="T9" fmla="*/ 17 h 19"/>
                <a:gd name="T10" fmla="*/ 11 w 27"/>
                <a:gd name="T11" fmla="*/ 19 h 19"/>
                <a:gd name="T12" fmla="*/ 27 w 27"/>
                <a:gd name="T13" fmla="*/ 10 h 19"/>
                <a:gd name="T14" fmla="*/ 27 w 27"/>
                <a:gd name="T15" fmla="*/ 8 h 19"/>
                <a:gd name="T16" fmla="*/ 26 w 27"/>
                <a:gd name="T17" fmla="*/ 7 h 19"/>
                <a:gd name="T18" fmla="*/ 4 w 27"/>
                <a:gd name="T19" fmla="*/ 4 h 19"/>
                <a:gd name="T20" fmla="*/ 8 w 27"/>
                <a:gd name="T21" fmla="*/ 14 h 19"/>
                <a:gd name="T22" fmla="*/ 4 w 27"/>
                <a:gd name="T23" fmla="*/ 10 h 19"/>
                <a:gd name="T24" fmla="*/ 4 w 27"/>
                <a:gd name="T25" fmla="*/ 10 h 19"/>
                <a:gd name="T26" fmla="*/ 6 w 27"/>
                <a:gd name="T27" fmla="*/ 7 h 19"/>
                <a:gd name="T28" fmla="*/ 22 w 27"/>
                <a:gd name="T29" fmla="*/ 9 h 19"/>
                <a:gd name="T30" fmla="*/ 13 w 27"/>
                <a:gd name="T31" fmla="*/ 14 h 19"/>
                <a:gd name="T32" fmla="*/ 11 w 27"/>
                <a:gd name="T33" fmla="*/ 14 h 19"/>
                <a:gd name="T34" fmla="*/ 10 w 27"/>
                <a:gd name="T35" fmla="*/ 15 h 19"/>
                <a:gd name="T36" fmla="*/ 10 w 27"/>
                <a:gd name="T37" fmla="*/ 15 h 19"/>
                <a:gd name="T38" fmla="*/ 8 w 27"/>
                <a:gd name="T3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9">
                  <a:moveTo>
                    <a:pt x="4" y="4"/>
                  </a:moveTo>
                  <a:cubicBezTo>
                    <a:pt x="0" y="7"/>
                    <a:pt x="0" y="10"/>
                    <a:pt x="0" y="11"/>
                  </a:cubicBezTo>
                  <a:cubicBezTo>
                    <a:pt x="1" y="14"/>
                    <a:pt x="4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9"/>
                    <a:pt x="11" y="19"/>
                  </a:cubicBezTo>
                  <a:cubicBezTo>
                    <a:pt x="18" y="17"/>
                    <a:pt x="23" y="14"/>
                    <a:pt x="27" y="10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3" y="6"/>
                    <a:pt x="10" y="0"/>
                    <a:pt x="4" y="4"/>
                  </a:cubicBezTo>
                  <a:close/>
                  <a:moveTo>
                    <a:pt x="8" y="14"/>
                  </a:moveTo>
                  <a:cubicBezTo>
                    <a:pt x="6" y="14"/>
                    <a:pt x="4" y="12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9" y="5"/>
                    <a:pt x="17" y="7"/>
                    <a:pt x="22" y="9"/>
                  </a:cubicBezTo>
                  <a:cubicBezTo>
                    <a:pt x="20" y="11"/>
                    <a:pt x="17" y="13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4"/>
                    <a:pt x="8" y="1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8" name="Freeform 1229"/>
            <p:cNvSpPr/>
            <p:nvPr/>
          </p:nvSpPr>
          <p:spPr bwMode="auto">
            <a:xfrm>
              <a:off x="661" y="2783"/>
              <a:ext cx="101" cy="62"/>
            </a:xfrm>
            <a:custGeom>
              <a:avLst/>
              <a:gdLst>
                <a:gd name="T0" fmla="*/ 34 w 37"/>
                <a:gd name="T1" fmla="*/ 0 h 23"/>
                <a:gd name="T2" fmla="*/ 32 w 37"/>
                <a:gd name="T3" fmla="*/ 2 h 23"/>
                <a:gd name="T4" fmla="*/ 25 w 37"/>
                <a:gd name="T5" fmla="*/ 17 h 23"/>
                <a:gd name="T6" fmla="*/ 6 w 37"/>
                <a:gd name="T7" fmla="*/ 14 h 23"/>
                <a:gd name="T8" fmla="*/ 5 w 37"/>
                <a:gd name="T9" fmla="*/ 4 h 23"/>
                <a:gd name="T10" fmla="*/ 5 w 37"/>
                <a:gd name="T11" fmla="*/ 2 h 23"/>
                <a:gd name="T12" fmla="*/ 2 w 37"/>
                <a:gd name="T13" fmla="*/ 3 h 23"/>
                <a:gd name="T14" fmla="*/ 4 w 37"/>
                <a:gd name="T15" fmla="*/ 16 h 23"/>
                <a:gd name="T16" fmla="*/ 26 w 37"/>
                <a:gd name="T17" fmla="*/ 20 h 23"/>
                <a:gd name="T18" fmla="*/ 36 w 37"/>
                <a:gd name="T19" fmla="*/ 2 h 23"/>
                <a:gd name="T20" fmla="*/ 34 w 37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3">
                  <a:moveTo>
                    <a:pt x="34" y="0"/>
                  </a:moveTo>
                  <a:cubicBezTo>
                    <a:pt x="33" y="0"/>
                    <a:pt x="32" y="1"/>
                    <a:pt x="32" y="2"/>
                  </a:cubicBezTo>
                  <a:cubicBezTo>
                    <a:pt x="33" y="12"/>
                    <a:pt x="29" y="15"/>
                    <a:pt x="25" y="17"/>
                  </a:cubicBezTo>
                  <a:cubicBezTo>
                    <a:pt x="19" y="20"/>
                    <a:pt x="10" y="18"/>
                    <a:pt x="6" y="14"/>
                  </a:cubicBezTo>
                  <a:cubicBezTo>
                    <a:pt x="5" y="12"/>
                    <a:pt x="3" y="9"/>
                    <a:pt x="5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7"/>
                    <a:pt x="0" y="12"/>
                    <a:pt x="4" y="16"/>
                  </a:cubicBezTo>
                  <a:cubicBezTo>
                    <a:pt x="9" y="21"/>
                    <a:pt x="19" y="23"/>
                    <a:pt x="26" y="20"/>
                  </a:cubicBezTo>
                  <a:cubicBezTo>
                    <a:pt x="30" y="19"/>
                    <a:pt x="37" y="14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9" name="Freeform 1230"/>
            <p:cNvSpPr/>
            <p:nvPr/>
          </p:nvSpPr>
          <p:spPr bwMode="auto">
            <a:xfrm>
              <a:off x="740" y="2799"/>
              <a:ext cx="142" cy="101"/>
            </a:xfrm>
            <a:custGeom>
              <a:avLst/>
              <a:gdLst>
                <a:gd name="T0" fmla="*/ 4 w 52"/>
                <a:gd name="T1" fmla="*/ 1 h 37"/>
                <a:gd name="T2" fmla="*/ 1 w 52"/>
                <a:gd name="T3" fmla="*/ 15 h 37"/>
                <a:gd name="T4" fmla="*/ 1 w 52"/>
                <a:gd name="T5" fmla="*/ 16 h 37"/>
                <a:gd name="T6" fmla="*/ 51 w 52"/>
                <a:gd name="T7" fmla="*/ 22 h 37"/>
                <a:gd name="T8" fmla="*/ 51 w 52"/>
                <a:gd name="T9" fmla="*/ 19 h 37"/>
                <a:gd name="T10" fmla="*/ 49 w 52"/>
                <a:gd name="T11" fmla="*/ 19 h 37"/>
                <a:gd name="T12" fmla="*/ 4 w 52"/>
                <a:gd name="T13" fmla="*/ 14 h 37"/>
                <a:gd name="T14" fmla="*/ 4 w 52"/>
                <a:gd name="T15" fmla="*/ 11 h 37"/>
                <a:gd name="T16" fmla="*/ 6 w 52"/>
                <a:gd name="T17" fmla="*/ 3 h 37"/>
                <a:gd name="T18" fmla="*/ 7 w 52"/>
                <a:gd name="T19" fmla="*/ 2 h 37"/>
                <a:gd name="T20" fmla="*/ 6 w 52"/>
                <a:gd name="T21" fmla="*/ 0 h 37"/>
                <a:gd name="T22" fmla="*/ 4 w 52"/>
                <a:gd name="T2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7">
                  <a:moveTo>
                    <a:pt x="4" y="1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0" y="23"/>
                    <a:pt x="33" y="37"/>
                    <a:pt x="51" y="22"/>
                  </a:cubicBezTo>
                  <a:cubicBezTo>
                    <a:pt x="52" y="21"/>
                    <a:pt x="52" y="20"/>
                    <a:pt x="51" y="19"/>
                  </a:cubicBezTo>
                  <a:cubicBezTo>
                    <a:pt x="51" y="19"/>
                    <a:pt x="49" y="19"/>
                    <a:pt x="49" y="19"/>
                  </a:cubicBezTo>
                  <a:cubicBezTo>
                    <a:pt x="33" y="33"/>
                    <a:pt x="13" y="20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0" name="Freeform 1231"/>
            <p:cNvSpPr/>
            <p:nvPr/>
          </p:nvSpPr>
          <p:spPr bwMode="auto">
            <a:xfrm>
              <a:off x="629" y="2652"/>
              <a:ext cx="60" cy="52"/>
            </a:xfrm>
            <a:custGeom>
              <a:avLst/>
              <a:gdLst>
                <a:gd name="T0" fmla="*/ 11 w 22"/>
                <a:gd name="T1" fmla="*/ 5 h 19"/>
                <a:gd name="T2" fmla="*/ 18 w 22"/>
                <a:gd name="T3" fmla="*/ 14 h 19"/>
                <a:gd name="T4" fmla="*/ 10 w 22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9">
                  <a:moveTo>
                    <a:pt x="11" y="5"/>
                  </a:moveTo>
                  <a:cubicBezTo>
                    <a:pt x="0" y="7"/>
                    <a:pt x="7" y="19"/>
                    <a:pt x="18" y="14"/>
                  </a:cubicBezTo>
                  <a:cubicBezTo>
                    <a:pt x="22" y="7"/>
                    <a:pt x="18" y="0"/>
                    <a:pt x="10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1" name="Freeform 1232"/>
            <p:cNvSpPr/>
            <p:nvPr/>
          </p:nvSpPr>
          <p:spPr bwMode="auto">
            <a:xfrm>
              <a:off x="961" y="2723"/>
              <a:ext cx="57" cy="52"/>
            </a:xfrm>
            <a:custGeom>
              <a:avLst/>
              <a:gdLst>
                <a:gd name="T0" fmla="*/ 11 w 21"/>
                <a:gd name="T1" fmla="*/ 5 h 19"/>
                <a:gd name="T2" fmla="*/ 18 w 21"/>
                <a:gd name="T3" fmla="*/ 14 h 19"/>
                <a:gd name="T4" fmla="*/ 9 w 21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1" y="5"/>
                  </a:moveTo>
                  <a:cubicBezTo>
                    <a:pt x="0" y="7"/>
                    <a:pt x="6" y="19"/>
                    <a:pt x="18" y="14"/>
                  </a:cubicBezTo>
                  <a:cubicBezTo>
                    <a:pt x="21" y="7"/>
                    <a:pt x="17" y="0"/>
                    <a:pt x="9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2" name="Freeform 1233"/>
            <p:cNvSpPr/>
            <p:nvPr/>
          </p:nvSpPr>
          <p:spPr bwMode="auto">
            <a:xfrm>
              <a:off x="721" y="2826"/>
              <a:ext cx="47" cy="44"/>
            </a:xfrm>
            <a:custGeom>
              <a:avLst/>
              <a:gdLst>
                <a:gd name="T0" fmla="*/ 7 w 17"/>
                <a:gd name="T1" fmla="*/ 15 h 16"/>
                <a:gd name="T2" fmla="*/ 14 w 17"/>
                <a:gd name="T3" fmla="*/ 13 h 16"/>
                <a:gd name="T4" fmla="*/ 17 w 17"/>
                <a:gd name="T5" fmla="*/ 10 h 16"/>
                <a:gd name="T6" fmla="*/ 13 w 17"/>
                <a:gd name="T7" fmla="*/ 8 h 16"/>
                <a:gd name="T8" fmla="*/ 10 w 17"/>
                <a:gd name="T9" fmla="*/ 4 h 16"/>
                <a:gd name="T10" fmla="*/ 7 w 17"/>
                <a:gd name="T11" fmla="*/ 1 h 16"/>
                <a:gd name="T12" fmla="*/ 4 w 17"/>
                <a:gd name="T13" fmla="*/ 3 h 16"/>
                <a:gd name="T14" fmla="*/ 0 w 17"/>
                <a:gd name="T15" fmla="*/ 5 h 16"/>
                <a:gd name="T16" fmla="*/ 0 w 17"/>
                <a:gd name="T17" fmla="*/ 10 h 16"/>
                <a:gd name="T18" fmla="*/ 7 w 17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7" y="15"/>
                  </a:moveTo>
                  <a:cubicBezTo>
                    <a:pt x="9" y="16"/>
                    <a:pt x="12" y="14"/>
                    <a:pt x="14" y="13"/>
                  </a:cubicBezTo>
                  <a:cubicBezTo>
                    <a:pt x="14" y="12"/>
                    <a:pt x="17" y="11"/>
                    <a:pt x="17" y="10"/>
                  </a:cubicBezTo>
                  <a:cubicBezTo>
                    <a:pt x="17" y="9"/>
                    <a:pt x="14" y="8"/>
                    <a:pt x="13" y="8"/>
                  </a:cubicBezTo>
                  <a:cubicBezTo>
                    <a:pt x="12" y="7"/>
                    <a:pt x="10" y="5"/>
                    <a:pt x="10" y="4"/>
                  </a:cubicBezTo>
                  <a:cubicBezTo>
                    <a:pt x="9" y="2"/>
                    <a:pt x="9" y="0"/>
                    <a:pt x="7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2" y="3"/>
                    <a:pt x="1" y="3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1" y="13"/>
                    <a:pt x="3" y="15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3" name="Freeform 1234"/>
            <p:cNvSpPr>
              <a:spLocks noEditPoints="1"/>
            </p:cNvSpPr>
            <p:nvPr/>
          </p:nvSpPr>
          <p:spPr bwMode="auto">
            <a:xfrm>
              <a:off x="716" y="2826"/>
              <a:ext cx="54" cy="46"/>
            </a:xfrm>
            <a:custGeom>
              <a:avLst/>
              <a:gdLst>
                <a:gd name="T0" fmla="*/ 7 w 20"/>
                <a:gd name="T1" fmla="*/ 1 h 17"/>
                <a:gd name="T2" fmla="*/ 5 w 20"/>
                <a:gd name="T3" fmla="*/ 1 h 17"/>
                <a:gd name="T4" fmla="*/ 4 w 20"/>
                <a:gd name="T5" fmla="*/ 1 h 17"/>
                <a:gd name="T6" fmla="*/ 0 w 20"/>
                <a:gd name="T7" fmla="*/ 5 h 17"/>
                <a:gd name="T8" fmla="*/ 0 w 20"/>
                <a:gd name="T9" fmla="*/ 10 h 17"/>
                <a:gd name="T10" fmla="*/ 8 w 20"/>
                <a:gd name="T11" fmla="*/ 17 h 17"/>
                <a:gd name="T12" fmla="*/ 8 w 20"/>
                <a:gd name="T13" fmla="*/ 17 h 17"/>
                <a:gd name="T14" fmla="*/ 17 w 20"/>
                <a:gd name="T15" fmla="*/ 14 h 17"/>
                <a:gd name="T16" fmla="*/ 18 w 20"/>
                <a:gd name="T17" fmla="*/ 13 h 17"/>
                <a:gd name="T18" fmla="*/ 20 w 20"/>
                <a:gd name="T19" fmla="*/ 10 h 17"/>
                <a:gd name="T20" fmla="*/ 17 w 20"/>
                <a:gd name="T21" fmla="*/ 7 h 17"/>
                <a:gd name="T22" fmla="*/ 16 w 20"/>
                <a:gd name="T23" fmla="*/ 6 h 17"/>
                <a:gd name="T24" fmla="*/ 13 w 20"/>
                <a:gd name="T25" fmla="*/ 3 h 17"/>
                <a:gd name="T26" fmla="*/ 13 w 20"/>
                <a:gd name="T27" fmla="*/ 2 h 17"/>
                <a:gd name="T28" fmla="*/ 11 w 20"/>
                <a:gd name="T29" fmla="*/ 0 h 17"/>
                <a:gd name="T30" fmla="*/ 8 w 20"/>
                <a:gd name="T31" fmla="*/ 0 h 17"/>
                <a:gd name="T32" fmla="*/ 7 w 20"/>
                <a:gd name="T33" fmla="*/ 1 h 17"/>
                <a:gd name="T34" fmla="*/ 5 w 20"/>
                <a:gd name="T35" fmla="*/ 5 h 17"/>
                <a:gd name="T36" fmla="*/ 6 w 20"/>
                <a:gd name="T37" fmla="*/ 4 h 17"/>
                <a:gd name="T38" fmla="*/ 8 w 20"/>
                <a:gd name="T39" fmla="*/ 3 h 17"/>
                <a:gd name="T40" fmla="*/ 9 w 20"/>
                <a:gd name="T41" fmla="*/ 3 h 17"/>
                <a:gd name="T42" fmla="*/ 9 w 20"/>
                <a:gd name="T43" fmla="*/ 3 h 17"/>
                <a:gd name="T44" fmla="*/ 10 w 20"/>
                <a:gd name="T45" fmla="*/ 3 h 17"/>
                <a:gd name="T46" fmla="*/ 10 w 20"/>
                <a:gd name="T47" fmla="*/ 5 h 17"/>
                <a:gd name="T48" fmla="*/ 14 w 20"/>
                <a:gd name="T49" fmla="*/ 9 h 17"/>
                <a:gd name="T50" fmla="*/ 16 w 20"/>
                <a:gd name="T51" fmla="*/ 10 h 17"/>
                <a:gd name="T52" fmla="*/ 16 w 20"/>
                <a:gd name="T53" fmla="*/ 10 h 17"/>
                <a:gd name="T54" fmla="*/ 16 w 20"/>
                <a:gd name="T55" fmla="*/ 11 h 17"/>
                <a:gd name="T56" fmla="*/ 15 w 20"/>
                <a:gd name="T57" fmla="*/ 11 h 17"/>
                <a:gd name="T58" fmla="*/ 9 w 20"/>
                <a:gd name="T59" fmla="*/ 14 h 17"/>
                <a:gd name="T60" fmla="*/ 9 w 20"/>
                <a:gd name="T61" fmla="*/ 14 h 17"/>
                <a:gd name="T62" fmla="*/ 4 w 20"/>
                <a:gd name="T63" fmla="*/ 9 h 17"/>
                <a:gd name="T64" fmla="*/ 3 w 20"/>
                <a:gd name="T65" fmla="*/ 7 h 17"/>
                <a:gd name="T66" fmla="*/ 4 w 20"/>
                <a:gd name="T67" fmla="*/ 5 h 17"/>
                <a:gd name="T68" fmla="*/ 4 w 20"/>
                <a:gd name="T69" fmla="*/ 5 h 17"/>
                <a:gd name="T70" fmla="*/ 5 w 20"/>
                <a:gd name="T7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7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1" y="2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2" y="14"/>
                    <a:pt x="5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5" y="16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2"/>
                    <a:pt x="20" y="11"/>
                    <a:pt x="20" y="10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lose/>
                  <a:moveTo>
                    <a:pt x="5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2" y="7"/>
                    <a:pt x="14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3"/>
                    <a:pt x="4" y="12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4" name="Freeform 1235"/>
            <p:cNvSpPr/>
            <p:nvPr/>
          </p:nvSpPr>
          <p:spPr bwMode="auto">
            <a:xfrm>
              <a:off x="661" y="2590"/>
              <a:ext cx="55" cy="35"/>
            </a:xfrm>
            <a:custGeom>
              <a:avLst/>
              <a:gdLst>
                <a:gd name="T0" fmla="*/ 1 w 20"/>
                <a:gd name="T1" fmla="*/ 6 h 13"/>
                <a:gd name="T2" fmla="*/ 1 w 20"/>
                <a:gd name="T3" fmla="*/ 8 h 13"/>
                <a:gd name="T4" fmla="*/ 4 w 20"/>
                <a:gd name="T5" fmla="*/ 8 h 13"/>
                <a:gd name="T6" fmla="*/ 11 w 20"/>
                <a:gd name="T7" fmla="*/ 4 h 13"/>
                <a:gd name="T8" fmla="*/ 17 w 20"/>
                <a:gd name="T9" fmla="*/ 11 h 13"/>
                <a:gd name="T10" fmla="*/ 18 w 20"/>
                <a:gd name="T11" fmla="*/ 13 h 13"/>
                <a:gd name="T12" fmla="*/ 20 w 20"/>
                <a:gd name="T13" fmla="*/ 11 h 13"/>
                <a:gd name="T14" fmla="*/ 12 w 20"/>
                <a:gd name="T15" fmla="*/ 1 h 13"/>
                <a:gd name="T16" fmla="*/ 1 w 20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" y="6"/>
                  </a:moveTo>
                  <a:cubicBezTo>
                    <a:pt x="0" y="6"/>
                    <a:pt x="1" y="7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5"/>
                    <a:pt x="9" y="3"/>
                    <a:pt x="11" y="4"/>
                  </a:cubicBezTo>
                  <a:cubicBezTo>
                    <a:pt x="14" y="5"/>
                    <a:pt x="16" y="8"/>
                    <a:pt x="17" y="11"/>
                  </a:cubicBezTo>
                  <a:cubicBezTo>
                    <a:pt x="17" y="12"/>
                    <a:pt x="17" y="13"/>
                    <a:pt x="18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9" y="6"/>
                    <a:pt x="16" y="2"/>
                    <a:pt x="12" y="1"/>
                  </a:cubicBezTo>
                  <a:cubicBezTo>
                    <a:pt x="8" y="0"/>
                    <a:pt x="4" y="2"/>
                    <a:pt x="1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5" name="Freeform 1236"/>
            <p:cNvSpPr/>
            <p:nvPr/>
          </p:nvSpPr>
          <p:spPr bwMode="auto">
            <a:xfrm>
              <a:off x="985" y="2663"/>
              <a:ext cx="58" cy="33"/>
            </a:xfrm>
            <a:custGeom>
              <a:avLst/>
              <a:gdLst>
                <a:gd name="T0" fmla="*/ 1 w 21"/>
                <a:gd name="T1" fmla="*/ 4 h 12"/>
                <a:gd name="T2" fmla="*/ 1 w 21"/>
                <a:gd name="T3" fmla="*/ 7 h 12"/>
                <a:gd name="T4" fmla="*/ 3 w 21"/>
                <a:gd name="T5" fmla="*/ 7 h 12"/>
                <a:gd name="T6" fmla="*/ 12 w 21"/>
                <a:gd name="T7" fmla="*/ 5 h 12"/>
                <a:gd name="T8" fmla="*/ 17 w 21"/>
                <a:gd name="T9" fmla="*/ 10 h 12"/>
                <a:gd name="T10" fmla="*/ 19 w 21"/>
                <a:gd name="T11" fmla="*/ 12 h 12"/>
                <a:gd name="T12" fmla="*/ 21 w 21"/>
                <a:gd name="T13" fmla="*/ 9 h 12"/>
                <a:gd name="T14" fmla="*/ 13 w 21"/>
                <a:gd name="T15" fmla="*/ 1 h 12"/>
                <a:gd name="T16" fmla="*/ 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4"/>
                    <a:pt x="9" y="4"/>
                    <a:pt x="12" y="5"/>
                  </a:cubicBezTo>
                  <a:cubicBezTo>
                    <a:pt x="15" y="5"/>
                    <a:pt x="17" y="7"/>
                    <a:pt x="17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0" y="6"/>
                    <a:pt x="17" y="3"/>
                    <a:pt x="13" y="1"/>
                  </a:cubicBezTo>
                  <a:cubicBezTo>
                    <a:pt x="9" y="0"/>
                    <a:pt x="4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6" name="Freeform 1237"/>
            <p:cNvSpPr/>
            <p:nvPr/>
          </p:nvSpPr>
          <p:spPr bwMode="auto">
            <a:xfrm>
              <a:off x="751" y="2211"/>
              <a:ext cx="164" cy="324"/>
            </a:xfrm>
            <a:custGeom>
              <a:avLst/>
              <a:gdLst>
                <a:gd name="T0" fmla="*/ 0 w 60"/>
                <a:gd name="T1" fmla="*/ 119 h 119"/>
                <a:gd name="T2" fmla="*/ 10 w 60"/>
                <a:gd name="T3" fmla="*/ 57 h 119"/>
                <a:gd name="T4" fmla="*/ 45 w 60"/>
                <a:gd name="T5" fmla="*/ 0 h 119"/>
                <a:gd name="T6" fmla="*/ 42 w 60"/>
                <a:gd name="T7" fmla="*/ 22 h 119"/>
                <a:gd name="T8" fmla="*/ 23 w 60"/>
                <a:gd name="T9" fmla="*/ 61 h 119"/>
                <a:gd name="T10" fmla="*/ 5 w 60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19">
                  <a:moveTo>
                    <a:pt x="0" y="119"/>
                  </a:moveTo>
                  <a:cubicBezTo>
                    <a:pt x="6" y="100"/>
                    <a:pt x="3" y="77"/>
                    <a:pt x="10" y="57"/>
                  </a:cubicBezTo>
                  <a:cubicBezTo>
                    <a:pt x="14" y="46"/>
                    <a:pt x="29" y="1"/>
                    <a:pt x="45" y="0"/>
                  </a:cubicBezTo>
                  <a:cubicBezTo>
                    <a:pt x="60" y="0"/>
                    <a:pt x="45" y="16"/>
                    <a:pt x="42" y="22"/>
                  </a:cubicBezTo>
                  <a:cubicBezTo>
                    <a:pt x="35" y="34"/>
                    <a:pt x="29" y="48"/>
                    <a:pt x="23" y="61"/>
                  </a:cubicBezTo>
                  <a:cubicBezTo>
                    <a:pt x="15" y="80"/>
                    <a:pt x="8" y="102"/>
                    <a:pt x="5" y="119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" name="Freeform 1238"/>
            <p:cNvSpPr/>
            <p:nvPr/>
          </p:nvSpPr>
          <p:spPr bwMode="auto">
            <a:xfrm>
              <a:off x="1051" y="2342"/>
              <a:ext cx="193" cy="316"/>
            </a:xfrm>
            <a:custGeom>
              <a:avLst/>
              <a:gdLst>
                <a:gd name="T0" fmla="*/ 8 w 71"/>
                <a:gd name="T1" fmla="*/ 109 h 116"/>
                <a:gd name="T2" fmla="*/ 68 w 71"/>
                <a:gd name="T3" fmla="*/ 2 h 116"/>
                <a:gd name="T4" fmla="*/ 55 w 71"/>
                <a:gd name="T5" fmla="*/ 28 h 116"/>
                <a:gd name="T6" fmla="*/ 33 w 71"/>
                <a:gd name="T7" fmla="*/ 63 h 116"/>
                <a:gd name="T8" fmla="*/ 12 w 71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16">
                  <a:moveTo>
                    <a:pt x="8" y="109"/>
                  </a:moveTo>
                  <a:cubicBezTo>
                    <a:pt x="0" y="106"/>
                    <a:pt x="35" y="0"/>
                    <a:pt x="68" y="2"/>
                  </a:cubicBezTo>
                  <a:cubicBezTo>
                    <a:pt x="71" y="13"/>
                    <a:pt x="61" y="20"/>
                    <a:pt x="55" y="28"/>
                  </a:cubicBezTo>
                  <a:cubicBezTo>
                    <a:pt x="46" y="39"/>
                    <a:pt x="39" y="51"/>
                    <a:pt x="33" y="63"/>
                  </a:cubicBezTo>
                  <a:cubicBezTo>
                    <a:pt x="24" y="80"/>
                    <a:pt x="15" y="98"/>
                    <a:pt x="12" y="116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8" name="Freeform 1239"/>
            <p:cNvSpPr/>
            <p:nvPr/>
          </p:nvSpPr>
          <p:spPr bwMode="auto">
            <a:xfrm>
              <a:off x="517" y="2696"/>
              <a:ext cx="139" cy="81"/>
            </a:xfrm>
            <a:custGeom>
              <a:avLst/>
              <a:gdLst>
                <a:gd name="T0" fmla="*/ 43 w 51"/>
                <a:gd name="T1" fmla="*/ 12 h 30"/>
                <a:gd name="T2" fmla="*/ 20 w 51"/>
                <a:gd name="T3" fmla="*/ 23 h 30"/>
                <a:gd name="T4" fmla="*/ 47 w 51"/>
                <a:gd name="T5" fmla="*/ 24 h 30"/>
                <a:gd name="T6" fmla="*/ 44 w 51"/>
                <a:gd name="T7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0">
                  <a:moveTo>
                    <a:pt x="43" y="12"/>
                  </a:moveTo>
                  <a:cubicBezTo>
                    <a:pt x="32" y="0"/>
                    <a:pt x="0" y="8"/>
                    <a:pt x="20" y="23"/>
                  </a:cubicBezTo>
                  <a:cubicBezTo>
                    <a:pt x="26" y="27"/>
                    <a:pt x="40" y="30"/>
                    <a:pt x="47" y="24"/>
                  </a:cubicBezTo>
                  <a:cubicBezTo>
                    <a:pt x="51" y="20"/>
                    <a:pt x="50" y="14"/>
                    <a:pt x="44" y="13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9" name="Freeform 1240"/>
            <p:cNvSpPr/>
            <p:nvPr/>
          </p:nvSpPr>
          <p:spPr bwMode="auto">
            <a:xfrm>
              <a:off x="926" y="2799"/>
              <a:ext cx="152" cy="57"/>
            </a:xfrm>
            <a:custGeom>
              <a:avLst/>
              <a:gdLst>
                <a:gd name="T0" fmla="*/ 41 w 56"/>
                <a:gd name="T1" fmla="*/ 5 h 21"/>
                <a:gd name="T2" fmla="*/ 11 w 56"/>
                <a:gd name="T3" fmla="*/ 3 h 21"/>
                <a:gd name="T4" fmla="*/ 12 w 56"/>
                <a:gd name="T5" fmla="*/ 17 h 21"/>
                <a:gd name="T6" fmla="*/ 45 w 56"/>
                <a:gd name="T7" fmla="*/ 19 h 21"/>
                <a:gd name="T8" fmla="*/ 45 w 56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">
                  <a:moveTo>
                    <a:pt x="41" y="5"/>
                  </a:moveTo>
                  <a:cubicBezTo>
                    <a:pt x="33" y="1"/>
                    <a:pt x="20" y="0"/>
                    <a:pt x="11" y="3"/>
                  </a:cubicBezTo>
                  <a:cubicBezTo>
                    <a:pt x="0" y="6"/>
                    <a:pt x="2" y="13"/>
                    <a:pt x="12" y="17"/>
                  </a:cubicBezTo>
                  <a:cubicBezTo>
                    <a:pt x="21" y="21"/>
                    <a:pt x="35" y="21"/>
                    <a:pt x="45" y="19"/>
                  </a:cubicBezTo>
                  <a:cubicBezTo>
                    <a:pt x="56" y="17"/>
                    <a:pt x="54" y="11"/>
                    <a:pt x="45" y="7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0" name="Freeform 1241"/>
            <p:cNvSpPr/>
            <p:nvPr/>
          </p:nvSpPr>
          <p:spPr bwMode="auto">
            <a:xfrm>
              <a:off x="580" y="2723"/>
              <a:ext cx="43" cy="32"/>
            </a:xfrm>
            <a:custGeom>
              <a:avLst/>
              <a:gdLst>
                <a:gd name="T0" fmla="*/ 15 w 16"/>
                <a:gd name="T1" fmla="*/ 6 h 12"/>
                <a:gd name="T2" fmla="*/ 1 w 16"/>
                <a:gd name="T3" fmla="*/ 6 h 12"/>
                <a:gd name="T4" fmla="*/ 15 w 16"/>
                <a:gd name="T5" fmla="*/ 11 h 12"/>
                <a:gd name="T6" fmla="*/ 15 w 1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6"/>
                  </a:moveTo>
                  <a:cubicBezTo>
                    <a:pt x="12" y="3"/>
                    <a:pt x="3" y="0"/>
                    <a:pt x="1" y="6"/>
                  </a:cubicBezTo>
                  <a:cubicBezTo>
                    <a:pt x="0" y="11"/>
                    <a:pt x="12" y="12"/>
                    <a:pt x="15" y="11"/>
                  </a:cubicBezTo>
                  <a:cubicBezTo>
                    <a:pt x="16" y="9"/>
                    <a:pt x="15" y="7"/>
                    <a:pt x="15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1" name="Freeform 1242"/>
            <p:cNvSpPr/>
            <p:nvPr/>
          </p:nvSpPr>
          <p:spPr bwMode="auto">
            <a:xfrm>
              <a:off x="980" y="2813"/>
              <a:ext cx="41" cy="30"/>
            </a:xfrm>
            <a:custGeom>
              <a:avLst/>
              <a:gdLst>
                <a:gd name="T0" fmla="*/ 14 w 15"/>
                <a:gd name="T1" fmla="*/ 5 h 11"/>
                <a:gd name="T2" fmla="*/ 1 w 15"/>
                <a:gd name="T3" fmla="*/ 5 h 11"/>
                <a:gd name="T4" fmla="*/ 15 w 15"/>
                <a:gd name="T5" fmla="*/ 11 h 11"/>
                <a:gd name="T6" fmla="*/ 14 w 15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4" y="5"/>
                  </a:moveTo>
                  <a:cubicBezTo>
                    <a:pt x="12" y="2"/>
                    <a:pt x="2" y="0"/>
                    <a:pt x="1" y="5"/>
                  </a:cubicBezTo>
                  <a:cubicBezTo>
                    <a:pt x="0" y="10"/>
                    <a:pt x="11" y="11"/>
                    <a:pt x="15" y="11"/>
                  </a:cubicBezTo>
                  <a:cubicBezTo>
                    <a:pt x="15" y="9"/>
                    <a:pt x="15" y="7"/>
                    <a:pt x="14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2" name="Freeform 1243"/>
            <p:cNvSpPr/>
            <p:nvPr/>
          </p:nvSpPr>
          <p:spPr bwMode="auto">
            <a:xfrm>
              <a:off x="637" y="3028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3" name="Freeform 1244"/>
            <p:cNvSpPr/>
            <p:nvPr/>
          </p:nvSpPr>
          <p:spPr bwMode="auto">
            <a:xfrm>
              <a:off x="629" y="3019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4" name="Freeform 1245"/>
            <p:cNvSpPr/>
            <p:nvPr/>
          </p:nvSpPr>
          <p:spPr bwMode="auto">
            <a:xfrm>
              <a:off x="632" y="3025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5" name="Freeform 1246"/>
            <p:cNvSpPr/>
            <p:nvPr/>
          </p:nvSpPr>
          <p:spPr bwMode="auto">
            <a:xfrm>
              <a:off x="632" y="3028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6" name="Freeform 1247"/>
            <p:cNvSpPr/>
            <p:nvPr/>
          </p:nvSpPr>
          <p:spPr bwMode="auto">
            <a:xfrm>
              <a:off x="629" y="3030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7" name="Freeform 1248"/>
            <p:cNvSpPr/>
            <p:nvPr/>
          </p:nvSpPr>
          <p:spPr bwMode="auto">
            <a:xfrm>
              <a:off x="626" y="3025"/>
              <a:ext cx="3" cy="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8" name="Freeform 1249"/>
            <p:cNvSpPr/>
            <p:nvPr/>
          </p:nvSpPr>
          <p:spPr bwMode="auto">
            <a:xfrm>
              <a:off x="629" y="30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9" name="Freeform 1250"/>
            <p:cNvSpPr/>
            <p:nvPr/>
          </p:nvSpPr>
          <p:spPr bwMode="auto">
            <a:xfrm>
              <a:off x="632" y="3028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0" name="Freeform 1251"/>
            <p:cNvSpPr/>
            <p:nvPr/>
          </p:nvSpPr>
          <p:spPr bwMode="auto">
            <a:xfrm>
              <a:off x="623" y="3022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1" name="Freeform 1252"/>
            <p:cNvSpPr/>
            <p:nvPr/>
          </p:nvSpPr>
          <p:spPr bwMode="auto">
            <a:xfrm>
              <a:off x="623" y="3019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" name="Freeform 1253"/>
            <p:cNvSpPr/>
            <p:nvPr/>
          </p:nvSpPr>
          <p:spPr bwMode="auto">
            <a:xfrm>
              <a:off x="621" y="3022"/>
              <a:ext cx="2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1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" name="Rectangle 1254"/>
            <p:cNvSpPr>
              <a:spLocks noChangeArrowheads="1"/>
            </p:cNvSpPr>
            <p:nvPr/>
          </p:nvSpPr>
          <p:spPr bwMode="auto">
            <a:xfrm>
              <a:off x="623" y="302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" name="Freeform 1255"/>
            <p:cNvSpPr/>
            <p:nvPr/>
          </p:nvSpPr>
          <p:spPr bwMode="auto">
            <a:xfrm>
              <a:off x="618" y="3025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3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" name="Freeform 1256"/>
            <p:cNvSpPr/>
            <p:nvPr/>
          </p:nvSpPr>
          <p:spPr bwMode="auto">
            <a:xfrm>
              <a:off x="618" y="3028"/>
              <a:ext cx="3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" name="Freeform 1257"/>
            <p:cNvSpPr/>
            <p:nvPr/>
          </p:nvSpPr>
          <p:spPr bwMode="auto">
            <a:xfrm>
              <a:off x="626" y="3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" name="Freeform 1258"/>
            <p:cNvSpPr/>
            <p:nvPr/>
          </p:nvSpPr>
          <p:spPr bwMode="auto">
            <a:xfrm>
              <a:off x="618" y="3025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8" name="Freeform 1259"/>
            <p:cNvSpPr/>
            <p:nvPr/>
          </p:nvSpPr>
          <p:spPr bwMode="auto">
            <a:xfrm>
              <a:off x="615" y="3003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4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7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9" name="Freeform 1260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0" name="Freeform 1261"/>
            <p:cNvSpPr/>
            <p:nvPr/>
          </p:nvSpPr>
          <p:spPr bwMode="auto">
            <a:xfrm>
              <a:off x="634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1" name="Rectangle 1262"/>
            <p:cNvSpPr>
              <a:spLocks noChangeArrowheads="1"/>
            </p:cNvSpPr>
            <p:nvPr/>
          </p:nvSpPr>
          <p:spPr bwMode="auto">
            <a:xfrm>
              <a:off x="634" y="300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2" name="Freeform 1263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3" name="Freeform 1264"/>
            <p:cNvSpPr/>
            <p:nvPr/>
          </p:nvSpPr>
          <p:spPr bwMode="auto">
            <a:xfrm>
              <a:off x="632" y="3017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4" name="Rectangle 1265"/>
            <p:cNvSpPr>
              <a:spLocks noChangeArrowheads="1"/>
            </p:cNvSpPr>
            <p:nvPr/>
          </p:nvSpPr>
          <p:spPr bwMode="auto">
            <a:xfrm>
              <a:off x="634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5" name="Freeform 1266"/>
            <p:cNvSpPr/>
            <p:nvPr/>
          </p:nvSpPr>
          <p:spPr bwMode="auto">
            <a:xfrm>
              <a:off x="634" y="3008"/>
              <a:ext cx="22" cy="17"/>
            </a:xfrm>
            <a:custGeom>
              <a:avLst/>
              <a:gdLst>
                <a:gd name="T0" fmla="*/ 7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3 w 8"/>
                <a:gd name="T45" fmla="*/ 4 h 6"/>
                <a:gd name="T46" fmla="*/ 2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0"/>
                    <a:pt x="2" y="4"/>
                    <a:pt x="2" y="3"/>
                  </a:cubicBezTo>
                  <a:cubicBezTo>
                    <a:pt x="4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6" name="Freeform 1267"/>
            <p:cNvSpPr/>
            <p:nvPr/>
          </p:nvSpPr>
          <p:spPr bwMode="auto">
            <a:xfrm>
              <a:off x="637" y="3017"/>
              <a:ext cx="3" cy="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7" name="Freeform 1268"/>
            <p:cNvSpPr/>
            <p:nvPr/>
          </p:nvSpPr>
          <p:spPr bwMode="auto">
            <a:xfrm>
              <a:off x="634" y="3019"/>
              <a:ext cx="19" cy="22"/>
            </a:xfrm>
            <a:custGeom>
              <a:avLst/>
              <a:gdLst>
                <a:gd name="T0" fmla="*/ 4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3 w 7"/>
                <a:gd name="T9" fmla="*/ 2 h 8"/>
                <a:gd name="T10" fmla="*/ 2 w 7"/>
                <a:gd name="T11" fmla="*/ 2 h 8"/>
                <a:gd name="T12" fmla="*/ 4 w 7"/>
                <a:gd name="T13" fmla="*/ 4 h 8"/>
                <a:gd name="T14" fmla="*/ 4 w 7"/>
                <a:gd name="T15" fmla="*/ 5 h 8"/>
                <a:gd name="T16" fmla="*/ 4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4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7 w 7"/>
                <a:gd name="T33" fmla="*/ 4 h 8"/>
                <a:gd name="T34" fmla="*/ 6 w 7"/>
                <a:gd name="T35" fmla="*/ 3 h 8"/>
                <a:gd name="T36" fmla="*/ 4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4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4" y="4"/>
                  </a:cubicBezTo>
                  <a:cubicBezTo>
                    <a:pt x="4" y="4"/>
                    <a:pt x="5" y="5"/>
                    <a:pt x="4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3" y="1"/>
                    <a:pt x="1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8" name="Rectangle 1269"/>
            <p:cNvSpPr>
              <a:spLocks noChangeArrowheads="1"/>
            </p:cNvSpPr>
            <p:nvPr/>
          </p:nvSpPr>
          <p:spPr bwMode="auto">
            <a:xfrm>
              <a:off x="642" y="3022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9" name="Freeform 1270"/>
            <p:cNvSpPr/>
            <p:nvPr/>
          </p:nvSpPr>
          <p:spPr bwMode="auto">
            <a:xfrm>
              <a:off x="651" y="3025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0" name="Freeform 1271"/>
            <p:cNvSpPr/>
            <p:nvPr/>
          </p:nvSpPr>
          <p:spPr bwMode="auto">
            <a:xfrm>
              <a:off x="640" y="3028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1" name="Freeform 1272"/>
            <p:cNvSpPr/>
            <p:nvPr/>
          </p:nvSpPr>
          <p:spPr bwMode="auto">
            <a:xfrm>
              <a:off x="637" y="3033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1 w 3"/>
                <a:gd name="T5" fmla="*/ 0 h 4"/>
                <a:gd name="T6" fmla="*/ 2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2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1" y="1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2" name="Freeform 1273"/>
            <p:cNvSpPr/>
            <p:nvPr/>
          </p:nvSpPr>
          <p:spPr bwMode="auto">
            <a:xfrm>
              <a:off x="604" y="3025"/>
              <a:ext cx="36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2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5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5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10" y="4"/>
                    <a:pt x="10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7" y="4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4" y="4"/>
                    <a:pt x="3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3" name="Freeform 1274"/>
            <p:cNvSpPr/>
            <p:nvPr/>
          </p:nvSpPr>
          <p:spPr bwMode="auto">
            <a:xfrm>
              <a:off x="637" y="3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4" name="Freeform 1275"/>
            <p:cNvSpPr/>
            <p:nvPr/>
          </p:nvSpPr>
          <p:spPr bwMode="auto">
            <a:xfrm>
              <a:off x="610" y="30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5" name="Rectangle 1276"/>
            <p:cNvSpPr>
              <a:spLocks noChangeArrowheads="1"/>
            </p:cNvSpPr>
            <p:nvPr/>
          </p:nvSpPr>
          <p:spPr bwMode="auto">
            <a:xfrm>
              <a:off x="640" y="304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6" name="Freeform 1277"/>
            <p:cNvSpPr/>
            <p:nvPr/>
          </p:nvSpPr>
          <p:spPr bwMode="auto">
            <a:xfrm>
              <a:off x="634" y="3033"/>
              <a:ext cx="3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7" name="Freeform 1278"/>
            <p:cNvSpPr/>
            <p:nvPr/>
          </p:nvSpPr>
          <p:spPr bwMode="auto">
            <a:xfrm>
              <a:off x="612" y="3022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8" name="Freeform 1279"/>
            <p:cNvSpPr/>
            <p:nvPr/>
          </p:nvSpPr>
          <p:spPr bwMode="auto">
            <a:xfrm>
              <a:off x="621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9" name="Freeform 1280"/>
            <p:cNvSpPr/>
            <p:nvPr/>
          </p:nvSpPr>
          <p:spPr bwMode="auto">
            <a:xfrm>
              <a:off x="602" y="2992"/>
              <a:ext cx="59" cy="33"/>
            </a:xfrm>
            <a:custGeom>
              <a:avLst/>
              <a:gdLst>
                <a:gd name="T0" fmla="*/ 17 w 22"/>
                <a:gd name="T1" fmla="*/ 10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10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6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6 w 22"/>
                <a:gd name="T47" fmla="*/ 10 h 12"/>
                <a:gd name="T48" fmla="*/ 6 w 22"/>
                <a:gd name="T49" fmla="*/ 10 h 12"/>
                <a:gd name="T50" fmla="*/ 7 w 22"/>
                <a:gd name="T51" fmla="*/ 10 h 12"/>
                <a:gd name="T52" fmla="*/ 7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4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7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6" y="3"/>
                    <a:pt x="14" y="4"/>
                    <a:pt x="15" y="2"/>
                  </a:cubicBezTo>
                  <a:cubicBezTo>
                    <a:pt x="14" y="5"/>
                    <a:pt x="13" y="0"/>
                    <a:pt x="13" y="4"/>
                  </a:cubicBezTo>
                  <a:cubicBezTo>
                    <a:pt x="12" y="3"/>
                    <a:pt x="13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9" y="5"/>
                    <a:pt x="9" y="5"/>
                    <a:pt x="9" y="3"/>
                  </a:cubicBezTo>
                  <a:cubicBezTo>
                    <a:pt x="8" y="3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5" y="8"/>
                    <a:pt x="7" y="9"/>
                    <a:pt x="6" y="8"/>
                  </a:cubicBez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4" y="7"/>
                  </a:cubicBezTo>
                  <a:cubicBezTo>
                    <a:pt x="16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0" name="Freeform 1281"/>
            <p:cNvSpPr/>
            <p:nvPr/>
          </p:nvSpPr>
          <p:spPr bwMode="auto">
            <a:xfrm>
              <a:off x="634" y="3008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1" name="Freeform 1282"/>
            <p:cNvSpPr/>
            <p:nvPr/>
          </p:nvSpPr>
          <p:spPr bwMode="auto">
            <a:xfrm>
              <a:off x="637" y="3008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2" name="Freeform 1283"/>
            <p:cNvSpPr/>
            <p:nvPr/>
          </p:nvSpPr>
          <p:spPr bwMode="auto">
            <a:xfrm>
              <a:off x="642" y="3017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3" name="Rectangle 1284"/>
            <p:cNvSpPr>
              <a:spLocks noChangeArrowheads="1"/>
            </p:cNvSpPr>
            <p:nvPr/>
          </p:nvSpPr>
          <p:spPr bwMode="auto">
            <a:xfrm>
              <a:off x="645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4" name="Freeform 1285"/>
            <p:cNvSpPr/>
            <p:nvPr/>
          </p:nvSpPr>
          <p:spPr bwMode="auto">
            <a:xfrm>
              <a:off x="607" y="3019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3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2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4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3 w 17"/>
                <a:gd name="T53" fmla="*/ 4 h 9"/>
                <a:gd name="T54" fmla="*/ 12 w 17"/>
                <a:gd name="T55" fmla="*/ 5 h 9"/>
                <a:gd name="T56" fmla="*/ 12 w 17"/>
                <a:gd name="T57" fmla="*/ 3 h 9"/>
                <a:gd name="T58" fmla="*/ 12 w 17"/>
                <a:gd name="T59" fmla="*/ 4 h 9"/>
                <a:gd name="T60" fmla="*/ 11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9 w 17"/>
                <a:gd name="T67" fmla="*/ 3 h 9"/>
                <a:gd name="T68" fmla="*/ 8 w 17"/>
                <a:gd name="T69" fmla="*/ 4 h 9"/>
                <a:gd name="T70" fmla="*/ 6 w 17"/>
                <a:gd name="T71" fmla="*/ 3 h 9"/>
                <a:gd name="T72" fmla="*/ 6 w 17"/>
                <a:gd name="T73" fmla="*/ 4 h 9"/>
                <a:gd name="T74" fmla="*/ 5 w 17"/>
                <a:gd name="T75" fmla="*/ 3 h 9"/>
                <a:gd name="T76" fmla="*/ 5 w 17"/>
                <a:gd name="T77" fmla="*/ 3 h 9"/>
                <a:gd name="T78" fmla="*/ 2 w 17"/>
                <a:gd name="T79" fmla="*/ 4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2"/>
                  </a:cubicBezTo>
                  <a:cubicBezTo>
                    <a:pt x="1" y="3"/>
                    <a:pt x="2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9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3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2" y="3"/>
                    <a:pt x="13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5"/>
                    <a:pt x="7" y="5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5" name="Freeform 1286"/>
            <p:cNvSpPr/>
            <p:nvPr/>
          </p:nvSpPr>
          <p:spPr bwMode="auto">
            <a:xfrm>
              <a:off x="604" y="3022"/>
              <a:ext cx="8" cy="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0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6" name="Freeform 1287"/>
            <p:cNvSpPr/>
            <p:nvPr/>
          </p:nvSpPr>
          <p:spPr bwMode="auto">
            <a:xfrm>
              <a:off x="602" y="2989"/>
              <a:ext cx="24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1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6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7" name="Rectangle 1288"/>
            <p:cNvSpPr>
              <a:spLocks noChangeArrowheads="1"/>
            </p:cNvSpPr>
            <p:nvPr/>
          </p:nvSpPr>
          <p:spPr bwMode="auto">
            <a:xfrm>
              <a:off x="618" y="299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8" name="Freeform 1289"/>
            <p:cNvSpPr/>
            <p:nvPr/>
          </p:nvSpPr>
          <p:spPr bwMode="auto">
            <a:xfrm>
              <a:off x="787" y="318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9" name="Freeform 1290"/>
            <p:cNvSpPr/>
            <p:nvPr/>
          </p:nvSpPr>
          <p:spPr bwMode="auto">
            <a:xfrm>
              <a:off x="779" y="317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0" name="Freeform 1291"/>
            <p:cNvSpPr/>
            <p:nvPr/>
          </p:nvSpPr>
          <p:spPr bwMode="auto">
            <a:xfrm>
              <a:off x="781" y="3180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1" name="Freeform 1292"/>
            <p:cNvSpPr/>
            <p:nvPr/>
          </p:nvSpPr>
          <p:spPr bwMode="auto">
            <a:xfrm>
              <a:off x="781" y="3183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2" name="Freeform 1293"/>
            <p:cNvSpPr/>
            <p:nvPr/>
          </p:nvSpPr>
          <p:spPr bwMode="auto">
            <a:xfrm>
              <a:off x="779" y="3185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3" name="Freeform 1294"/>
            <p:cNvSpPr/>
            <p:nvPr/>
          </p:nvSpPr>
          <p:spPr bwMode="auto">
            <a:xfrm>
              <a:off x="776" y="3180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4" name="Freeform 1295"/>
            <p:cNvSpPr/>
            <p:nvPr/>
          </p:nvSpPr>
          <p:spPr bwMode="auto">
            <a:xfrm>
              <a:off x="779" y="31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5" name="Freeform 1296"/>
            <p:cNvSpPr/>
            <p:nvPr/>
          </p:nvSpPr>
          <p:spPr bwMode="auto">
            <a:xfrm>
              <a:off x="779" y="3183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6" name="Freeform 1297"/>
            <p:cNvSpPr/>
            <p:nvPr/>
          </p:nvSpPr>
          <p:spPr bwMode="auto">
            <a:xfrm>
              <a:off x="773" y="317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7" name="Freeform 1298"/>
            <p:cNvSpPr/>
            <p:nvPr/>
          </p:nvSpPr>
          <p:spPr bwMode="auto">
            <a:xfrm>
              <a:off x="773" y="3174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8" name="Freeform 1299"/>
            <p:cNvSpPr/>
            <p:nvPr/>
          </p:nvSpPr>
          <p:spPr bwMode="auto">
            <a:xfrm>
              <a:off x="770" y="3177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3 h 3"/>
                <a:gd name="T14" fmla="*/ 1 w 1"/>
                <a:gd name="T15" fmla="*/ 0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9" name="Rectangle 1300"/>
            <p:cNvSpPr>
              <a:spLocks noChangeArrowheads="1"/>
            </p:cNvSpPr>
            <p:nvPr/>
          </p:nvSpPr>
          <p:spPr bwMode="auto">
            <a:xfrm>
              <a:off x="770" y="318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0" name="Freeform 1301"/>
            <p:cNvSpPr/>
            <p:nvPr/>
          </p:nvSpPr>
          <p:spPr bwMode="auto">
            <a:xfrm>
              <a:off x="768" y="3180"/>
              <a:ext cx="13" cy="3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2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1" name="Freeform 1302"/>
            <p:cNvSpPr/>
            <p:nvPr/>
          </p:nvSpPr>
          <p:spPr bwMode="auto">
            <a:xfrm>
              <a:off x="768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2" name="Freeform 1303"/>
            <p:cNvSpPr/>
            <p:nvPr/>
          </p:nvSpPr>
          <p:spPr bwMode="auto">
            <a:xfrm>
              <a:off x="776" y="3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3" name="Freeform 1304"/>
            <p:cNvSpPr/>
            <p:nvPr/>
          </p:nvSpPr>
          <p:spPr bwMode="auto">
            <a:xfrm>
              <a:off x="768" y="3180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4" name="Freeform 1305"/>
            <p:cNvSpPr/>
            <p:nvPr/>
          </p:nvSpPr>
          <p:spPr bwMode="auto">
            <a:xfrm>
              <a:off x="765" y="315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6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4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1" y="7"/>
                    <a:pt x="3" y="8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7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6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Freeform 1306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6" name="Freeform 1307"/>
            <p:cNvSpPr/>
            <p:nvPr/>
          </p:nvSpPr>
          <p:spPr bwMode="auto">
            <a:xfrm>
              <a:off x="784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Rectangle 1308"/>
            <p:cNvSpPr>
              <a:spLocks noChangeArrowheads="1"/>
            </p:cNvSpPr>
            <p:nvPr/>
          </p:nvSpPr>
          <p:spPr bwMode="auto">
            <a:xfrm>
              <a:off x="784" y="316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8" name="Freeform 1309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9" name="Freeform 1310"/>
            <p:cNvSpPr/>
            <p:nvPr/>
          </p:nvSpPr>
          <p:spPr bwMode="auto">
            <a:xfrm>
              <a:off x="781" y="3172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0" name="Rectangle 1311"/>
            <p:cNvSpPr>
              <a:spLocks noChangeArrowheads="1"/>
            </p:cNvSpPr>
            <p:nvPr/>
          </p:nvSpPr>
          <p:spPr bwMode="auto">
            <a:xfrm>
              <a:off x="784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1" name="Freeform 1312"/>
            <p:cNvSpPr/>
            <p:nvPr/>
          </p:nvSpPr>
          <p:spPr bwMode="auto">
            <a:xfrm>
              <a:off x="784" y="3164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2" y="4"/>
                    <a:pt x="4" y="3"/>
                    <a:pt x="4" y="3"/>
                  </a:cubicBezTo>
                  <a:cubicBezTo>
                    <a:pt x="3" y="4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2" name="Freeform 1313"/>
            <p:cNvSpPr/>
            <p:nvPr/>
          </p:nvSpPr>
          <p:spPr bwMode="auto">
            <a:xfrm>
              <a:off x="787" y="3172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3" name="Freeform 1314"/>
            <p:cNvSpPr/>
            <p:nvPr/>
          </p:nvSpPr>
          <p:spPr bwMode="auto">
            <a:xfrm>
              <a:off x="784" y="3174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4" name="Freeform 1315"/>
            <p:cNvSpPr/>
            <p:nvPr/>
          </p:nvSpPr>
          <p:spPr bwMode="auto">
            <a:xfrm>
              <a:off x="792" y="3177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Freeform 1316"/>
            <p:cNvSpPr/>
            <p:nvPr/>
          </p:nvSpPr>
          <p:spPr bwMode="auto">
            <a:xfrm>
              <a:off x="800" y="318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Freeform 1317"/>
            <p:cNvSpPr/>
            <p:nvPr/>
          </p:nvSpPr>
          <p:spPr bwMode="auto">
            <a:xfrm>
              <a:off x="787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7" name="Freeform 1318"/>
            <p:cNvSpPr/>
            <p:nvPr/>
          </p:nvSpPr>
          <p:spPr bwMode="auto">
            <a:xfrm>
              <a:off x="787" y="3188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8" name="Freeform 1319"/>
            <p:cNvSpPr/>
            <p:nvPr/>
          </p:nvSpPr>
          <p:spPr bwMode="auto">
            <a:xfrm>
              <a:off x="754" y="3180"/>
              <a:ext cx="35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3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4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9" y="4"/>
                    <a:pt x="9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6" y="5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3" y="4"/>
                    <a:pt x="2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9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Freeform 1320"/>
            <p:cNvSpPr/>
            <p:nvPr/>
          </p:nvSpPr>
          <p:spPr bwMode="auto">
            <a:xfrm>
              <a:off x="787" y="31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0" name="Freeform 1321"/>
            <p:cNvSpPr/>
            <p:nvPr/>
          </p:nvSpPr>
          <p:spPr bwMode="auto">
            <a:xfrm>
              <a:off x="759" y="31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1" name="Rectangle 1322"/>
            <p:cNvSpPr>
              <a:spLocks noChangeArrowheads="1"/>
            </p:cNvSpPr>
            <p:nvPr/>
          </p:nvSpPr>
          <p:spPr bwMode="auto">
            <a:xfrm>
              <a:off x="789" y="319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2" name="Rectangle 1323"/>
            <p:cNvSpPr>
              <a:spLocks noChangeArrowheads="1"/>
            </p:cNvSpPr>
            <p:nvPr/>
          </p:nvSpPr>
          <p:spPr bwMode="auto">
            <a:xfrm>
              <a:off x="784" y="318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3" name="Freeform 1324"/>
            <p:cNvSpPr/>
            <p:nvPr/>
          </p:nvSpPr>
          <p:spPr bwMode="auto">
            <a:xfrm>
              <a:off x="762" y="317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Freeform 1325"/>
            <p:cNvSpPr/>
            <p:nvPr/>
          </p:nvSpPr>
          <p:spPr bwMode="auto">
            <a:xfrm>
              <a:off x="768" y="3172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5" name="Freeform 1326"/>
            <p:cNvSpPr/>
            <p:nvPr/>
          </p:nvSpPr>
          <p:spPr bwMode="auto">
            <a:xfrm>
              <a:off x="751" y="3147"/>
              <a:ext cx="60" cy="36"/>
            </a:xfrm>
            <a:custGeom>
              <a:avLst/>
              <a:gdLst>
                <a:gd name="T0" fmla="*/ 17 w 22"/>
                <a:gd name="T1" fmla="*/ 10 h 13"/>
                <a:gd name="T2" fmla="*/ 18 w 22"/>
                <a:gd name="T3" fmla="*/ 11 h 13"/>
                <a:gd name="T4" fmla="*/ 20 w 22"/>
                <a:gd name="T5" fmla="*/ 10 h 13"/>
                <a:gd name="T6" fmla="*/ 19 w 22"/>
                <a:gd name="T7" fmla="*/ 8 h 13"/>
                <a:gd name="T8" fmla="*/ 17 w 22"/>
                <a:gd name="T9" fmla="*/ 4 h 13"/>
                <a:gd name="T10" fmla="*/ 15 w 22"/>
                <a:gd name="T11" fmla="*/ 2 h 13"/>
                <a:gd name="T12" fmla="*/ 12 w 22"/>
                <a:gd name="T13" fmla="*/ 4 h 13"/>
                <a:gd name="T14" fmla="*/ 11 w 22"/>
                <a:gd name="T15" fmla="*/ 3 h 13"/>
                <a:gd name="T16" fmla="*/ 10 w 22"/>
                <a:gd name="T17" fmla="*/ 3 h 13"/>
                <a:gd name="T18" fmla="*/ 9 w 22"/>
                <a:gd name="T19" fmla="*/ 6 h 13"/>
                <a:gd name="T20" fmla="*/ 8 w 22"/>
                <a:gd name="T21" fmla="*/ 6 h 13"/>
                <a:gd name="T22" fmla="*/ 7 w 22"/>
                <a:gd name="T23" fmla="*/ 5 h 13"/>
                <a:gd name="T24" fmla="*/ 6 w 22"/>
                <a:gd name="T25" fmla="*/ 5 h 13"/>
                <a:gd name="T26" fmla="*/ 4 w 22"/>
                <a:gd name="T27" fmla="*/ 6 h 13"/>
                <a:gd name="T28" fmla="*/ 3 w 22"/>
                <a:gd name="T29" fmla="*/ 7 h 13"/>
                <a:gd name="T30" fmla="*/ 4 w 22"/>
                <a:gd name="T31" fmla="*/ 9 h 13"/>
                <a:gd name="T32" fmla="*/ 2 w 22"/>
                <a:gd name="T33" fmla="*/ 8 h 13"/>
                <a:gd name="T34" fmla="*/ 2 w 22"/>
                <a:gd name="T35" fmla="*/ 9 h 13"/>
                <a:gd name="T36" fmla="*/ 2 w 22"/>
                <a:gd name="T37" fmla="*/ 13 h 13"/>
                <a:gd name="T38" fmla="*/ 2 w 22"/>
                <a:gd name="T39" fmla="*/ 11 h 13"/>
                <a:gd name="T40" fmla="*/ 1 w 22"/>
                <a:gd name="T41" fmla="*/ 11 h 13"/>
                <a:gd name="T42" fmla="*/ 5 w 22"/>
                <a:gd name="T43" fmla="*/ 11 h 13"/>
                <a:gd name="T44" fmla="*/ 6 w 22"/>
                <a:gd name="T45" fmla="*/ 11 h 13"/>
                <a:gd name="T46" fmla="*/ 5 w 22"/>
                <a:gd name="T47" fmla="*/ 10 h 13"/>
                <a:gd name="T48" fmla="*/ 6 w 22"/>
                <a:gd name="T49" fmla="*/ 10 h 13"/>
                <a:gd name="T50" fmla="*/ 6 w 22"/>
                <a:gd name="T51" fmla="*/ 10 h 13"/>
                <a:gd name="T52" fmla="*/ 6 w 22"/>
                <a:gd name="T53" fmla="*/ 9 h 13"/>
                <a:gd name="T54" fmla="*/ 7 w 22"/>
                <a:gd name="T55" fmla="*/ 9 h 13"/>
                <a:gd name="T56" fmla="*/ 7 w 22"/>
                <a:gd name="T57" fmla="*/ 9 h 13"/>
                <a:gd name="T58" fmla="*/ 7 w 22"/>
                <a:gd name="T59" fmla="*/ 8 h 13"/>
                <a:gd name="T60" fmla="*/ 8 w 22"/>
                <a:gd name="T61" fmla="*/ 7 h 13"/>
                <a:gd name="T62" fmla="*/ 9 w 22"/>
                <a:gd name="T63" fmla="*/ 9 h 13"/>
                <a:gd name="T64" fmla="*/ 9 w 22"/>
                <a:gd name="T65" fmla="*/ 8 h 13"/>
                <a:gd name="T66" fmla="*/ 10 w 22"/>
                <a:gd name="T67" fmla="*/ 7 h 13"/>
                <a:gd name="T68" fmla="*/ 11 w 22"/>
                <a:gd name="T69" fmla="*/ 6 h 13"/>
                <a:gd name="T70" fmla="*/ 13 w 22"/>
                <a:gd name="T71" fmla="*/ 5 h 13"/>
                <a:gd name="T72" fmla="*/ 14 w 22"/>
                <a:gd name="T73" fmla="*/ 6 h 13"/>
                <a:gd name="T74" fmla="*/ 16 w 22"/>
                <a:gd name="T75" fmla="*/ 7 h 13"/>
                <a:gd name="T76" fmla="*/ 16 w 22"/>
                <a:gd name="T77" fmla="*/ 4 h 13"/>
                <a:gd name="T78" fmla="*/ 15 w 22"/>
                <a:gd name="T7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3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9" y="5"/>
                    <a:pt x="10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6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3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1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4" y="10"/>
                    <a:pt x="7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9" y="9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6" name="Freeform 1327"/>
            <p:cNvSpPr/>
            <p:nvPr/>
          </p:nvSpPr>
          <p:spPr bwMode="auto">
            <a:xfrm>
              <a:off x="784" y="3164"/>
              <a:ext cx="0" cy="5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7" name="Freeform 1328"/>
            <p:cNvSpPr/>
            <p:nvPr/>
          </p:nvSpPr>
          <p:spPr bwMode="auto">
            <a:xfrm>
              <a:off x="784" y="3164"/>
              <a:ext cx="3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" name="Freeform 1329"/>
            <p:cNvSpPr/>
            <p:nvPr/>
          </p:nvSpPr>
          <p:spPr bwMode="auto">
            <a:xfrm>
              <a:off x="792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9" name="Rectangle 1330"/>
            <p:cNvSpPr>
              <a:spLocks noChangeArrowheads="1"/>
            </p:cNvSpPr>
            <p:nvPr/>
          </p:nvSpPr>
          <p:spPr bwMode="auto">
            <a:xfrm>
              <a:off x="795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0" name="Freeform 1331"/>
            <p:cNvSpPr/>
            <p:nvPr/>
          </p:nvSpPr>
          <p:spPr bwMode="auto">
            <a:xfrm>
              <a:off x="757" y="3174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2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1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3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2 w 17"/>
                <a:gd name="T53" fmla="*/ 5 h 9"/>
                <a:gd name="T54" fmla="*/ 12 w 17"/>
                <a:gd name="T55" fmla="*/ 5 h 9"/>
                <a:gd name="T56" fmla="*/ 12 w 17"/>
                <a:gd name="T57" fmla="*/ 3 h 9"/>
                <a:gd name="T58" fmla="*/ 11 w 17"/>
                <a:gd name="T59" fmla="*/ 4 h 9"/>
                <a:gd name="T60" fmla="*/ 10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8 w 17"/>
                <a:gd name="T67" fmla="*/ 3 h 9"/>
                <a:gd name="T68" fmla="*/ 8 w 17"/>
                <a:gd name="T69" fmla="*/ 5 h 9"/>
                <a:gd name="T70" fmla="*/ 6 w 17"/>
                <a:gd name="T71" fmla="*/ 4 h 9"/>
                <a:gd name="T72" fmla="*/ 6 w 17"/>
                <a:gd name="T73" fmla="*/ 4 h 9"/>
                <a:gd name="T74" fmla="*/ 4 w 17"/>
                <a:gd name="T75" fmla="*/ 3 h 9"/>
                <a:gd name="T76" fmla="*/ 4 w 17"/>
                <a:gd name="T77" fmla="*/ 3 h 9"/>
                <a:gd name="T78" fmla="*/ 2 w 17"/>
                <a:gd name="T79" fmla="*/ 5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3"/>
                    <a:pt x="3" y="2"/>
                  </a:cubicBezTo>
                  <a:cubicBezTo>
                    <a:pt x="1" y="3"/>
                    <a:pt x="1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11" y="9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3" y="2"/>
                    <a:pt x="14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2" y="3"/>
                    <a:pt x="12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1" name="Freeform 1332"/>
            <p:cNvSpPr/>
            <p:nvPr/>
          </p:nvSpPr>
          <p:spPr bwMode="auto">
            <a:xfrm>
              <a:off x="754" y="3177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2" name="Freeform 1333"/>
            <p:cNvSpPr/>
            <p:nvPr/>
          </p:nvSpPr>
          <p:spPr bwMode="auto">
            <a:xfrm>
              <a:off x="751" y="3145"/>
              <a:ext cx="25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7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7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Rectangle 1334"/>
            <p:cNvSpPr>
              <a:spLocks noChangeArrowheads="1"/>
            </p:cNvSpPr>
            <p:nvPr/>
          </p:nvSpPr>
          <p:spPr bwMode="auto">
            <a:xfrm>
              <a:off x="768" y="315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Freeform 1335"/>
            <p:cNvSpPr/>
            <p:nvPr/>
          </p:nvSpPr>
          <p:spPr bwMode="auto">
            <a:xfrm>
              <a:off x="759" y="3079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5" name="Freeform 1336"/>
            <p:cNvSpPr/>
            <p:nvPr/>
          </p:nvSpPr>
          <p:spPr bwMode="auto">
            <a:xfrm>
              <a:off x="751" y="3071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6" name="Freeform 1337"/>
            <p:cNvSpPr/>
            <p:nvPr/>
          </p:nvSpPr>
          <p:spPr bwMode="auto">
            <a:xfrm>
              <a:off x="754" y="3076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7" name="Freeform 1338"/>
            <p:cNvSpPr/>
            <p:nvPr/>
          </p:nvSpPr>
          <p:spPr bwMode="auto">
            <a:xfrm>
              <a:off x="751" y="3079"/>
              <a:ext cx="3" cy="6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8" name="Freeform 1339"/>
            <p:cNvSpPr/>
            <p:nvPr/>
          </p:nvSpPr>
          <p:spPr bwMode="auto">
            <a:xfrm>
              <a:off x="751" y="3082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9" name="Freeform 1340"/>
            <p:cNvSpPr/>
            <p:nvPr/>
          </p:nvSpPr>
          <p:spPr bwMode="auto">
            <a:xfrm>
              <a:off x="749" y="3076"/>
              <a:ext cx="2" cy="9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0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0"/>
                    <a:pt x="0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0" name="Freeform 1341"/>
            <p:cNvSpPr/>
            <p:nvPr/>
          </p:nvSpPr>
          <p:spPr bwMode="auto">
            <a:xfrm>
              <a:off x="751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1" name="Freeform 1342"/>
            <p:cNvSpPr/>
            <p:nvPr/>
          </p:nvSpPr>
          <p:spPr bwMode="auto">
            <a:xfrm>
              <a:off x="751" y="3079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2" name="Freeform 1343"/>
            <p:cNvSpPr/>
            <p:nvPr/>
          </p:nvSpPr>
          <p:spPr bwMode="auto">
            <a:xfrm>
              <a:off x="746" y="3074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3" name="Freeform 1344"/>
            <p:cNvSpPr/>
            <p:nvPr/>
          </p:nvSpPr>
          <p:spPr bwMode="auto">
            <a:xfrm>
              <a:off x="746" y="307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4" name="Freeform 1345"/>
            <p:cNvSpPr/>
            <p:nvPr/>
          </p:nvSpPr>
          <p:spPr bwMode="auto">
            <a:xfrm>
              <a:off x="743" y="3074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0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0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" name="Rectangle 1346"/>
            <p:cNvSpPr>
              <a:spLocks noChangeArrowheads="1"/>
            </p:cNvSpPr>
            <p:nvPr/>
          </p:nvSpPr>
          <p:spPr bwMode="auto">
            <a:xfrm>
              <a:off x="743" y="307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" name="Freeform 1347"/>
            <p:cNvSpPr/>
            <p:nvPr/>
          </p:nvSpPr>
          <p:spPr bwMode="auto">
            <a:xfrm>
              <a:off x="740" y="3076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2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" name="Freeform 1348"/>
            <p:cNvSpPr/>
            <p:nvPr/>
          </p:nvSpPr>
          <p:spPr bwMode="auto">
            <a:xfrm>
              <a:off x="740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" name="Freeform 1349"/>
            <p:cNvSpPr/>
            <p:nvPr/>
          </p:nvSpPr>
          <p:spPr bwMode="auto">
            <a:xfrm>
              <a:off x="749" y="3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" name="Freeform 1350"/>
            <p:cNvSpPr/>
            <p:nvPr/>
          </p:nvSpPr>
          <p:spPr bwMode="auto">
            <a:xfrm>
              <a:off x="740" y="3076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0" name="Freeform 1351"/>
            <p:cNvSpPr/>
            <p:nvPr/>
          </p:nvSpPr>
          <p:spPr bwMode="auto">
            <a:xfrm>
              <a:off x="738" y="3055"/>
              <a:ext cx="27" cy="21"/>
            </a:xfrm>
            <a:custGeom>
              <a:avLst/>
              <a:gdLst>
                <a:gd name="T0" fmla="*/ 7 w 10"/>
                <a:gd name="T1" fmla="*/ 5 h 8"/>
                <a:gd name="T2" fmla="*/ 7 w 10"/>
                <a:gd name="T3" fmla="*/ 4 h 8"/>
                <a:gd name="T4" fmla="*/ 8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5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3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5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7" y="4"/>
                    <a:pt x="8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1" name="Freeform 1352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Freeform 1353"/>
            <p:cNvSpPr/>
            <p:nvPr/>
          </p:nvSpPr>
          <p:spPr bwMode="auto">
            <a:xfrm>
              <a:off x="757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Rectangle 1354"/>
            <p:cNvSpPr>
              <a:spLocks noChangeArrowheads="1"/>
            </p:cNvSpPr>
            <p:nvPr/>
          </p:nvSpPr>
          <p:spPr bwMode="auto">
            <a:xfrm>
              <a:off x="757" y="3057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Freeform 1355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Freeform 1356"/>
            <p:cNvSpPr/>
            <p:nvPr/>
          </p:nvSpPr>
          <p:spPr bwMode="auto">
            <a:xfrm>
              <a:off x="754" y="3068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Rectangle 1357"/>
            <p:cNvSpPr>
              <a:spLocks noChangeArrowheads="1"/>
            </p:cNvSpPr>
            <p:nvPr/>
          </p:nvSpPr>
          <p:spPr bwMode="auto">
            <a:xfrm>
              <a:off x="754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Freeform 1358"/>
            <p:cNvSpPr/>
            <p:nvPr/>
          </p:nvSpPr>
          <p:spPr bwMode="auto">
            <a:xfrm>
              <a:off x="757" y="3060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1 w 8"/>
                <a:gd name="T21" fmla="*/ 1 h 6"/>
                <a:gd name="T22" fmla="*/ 0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2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6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4"/>
                    <a:pt x="1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Freeform 1359"/>
            <p:cNvSpPr/>
            <p:nvPr/>
          </p:nvSpPr>
          <p:spPr bwMode="auto">
            <a:xfrm>
              <a:off x="759" y="306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Freeform 1360"/>
            <p:cNvSpPr/>
            <p:nvPr/>
          </p:nvSpPr>
          <p:spPr bwMode="auto">
            <a:xfrm>
              <a:off x="757" y="3071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2" y="3"/>
                  </a:cubicBezTo>
                  <a:cubicBezTo>
                    <a:pt x="3" y="5"/>
                    <a:pt x="1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Freeform 1361"/>
            <p:cNvSpPr/>
            <p:nvPr/>
          </p:nvSpPr>
          <p:spPr bwMode="auto">
            <a:xfrm>
              <a:off x="765" y="3074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Freeform 1362"/>
            <p:cNvSpPr/>
            <p:nvPr/>
          </p:nvSpPr>
          <p:spPr bwMode="auto">
            <a:xfrm>
              <a:off x="773" y="3076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Freeform 1363"/>
            <p:cNvSpPr/>
            <p:nvPr/>
          </p:nvSpPr>
          <p:spPr bwMode="auto">
            <a:xfrm>
              <a:off x="759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Freeform 1364"/>
            <p:cNvSpPr/>
            <p:nvPr/>
          </p:nvSpPr>
          <p:spPr bwMode="auto">
            <a:xfrm>
              <a:off x="759" y="3085"/>
              <a:ext cx="9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0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Freeform 1365"/>
            <p:cNvSpPr/>
            <p:nvPr/>
          </p:nvSpPr>
          <p:spPr bwMode="auto">
            <a:xfrm>
              <a:off x="724" y="3076"/>
              <a:ext cx="35" cy="22"/>
            </a:xfrm>
            <a:custGeom>
              <a:avLst/>
              <a:gdLst>
                <a:gd name="T0" fmla="*/ 11 w 13"/>
                <a:gd name="T1" fmla="*/ 4 h 8"/>
                <a:gd name="T2" fmla="*/ 10 w 13"/>
                <a:gd name="T3" fmla="*/ 4 h 8"/>
                <a:gd name="T4" fmla="*/ 10 w 13"/>
                <a:gd name="T5" fmla="*/ 3 h 8"/>
                <a:gd name="T6" fmla="*/ 10 w 13"/>
                <a:gd name="T7" fmla="*/ 2 h 8"/>
                <a:gd name="T8" fmla="*/ 10 w 13"/>
                <a:gd name="T9" fmla="*/ 3 h 8"/>
                <a:gd name="T10" fmla="*/ 9 w 13"/>
                <a:gd name="T11" fmla="*/ 4 h 8"/>
                <a:gd name="T12" fmla="*/ 9 w 13"/>
                <a:gd name="T13" fmla="*/ 5 h 8"/>
                <a:gd name="T14" fmla="*/ 8 w 13"/>
                <a:gd name="T15" fmla="*/ 3 h 8"/>
                <a:gd name="T16" fmla="*/ 8 w 13"/>
                <a:gd name="T17" fmla="*/ 6 h 8"/>
                <a:gd name="T18" fmla="*/ 7 w 13"/>
                <a:gd name="T19" fmla="*/ 5 h 8"/>
                <a:gd name="T20" fmla="*/ 7 w 13"/>
                <a:gd name="T21" fmla="*/ 5 h 8"/>
                <a:gd name="T22" fmla="*/ 7 w 13"/>
                <a:gd name="T23" fmla="*/ 5 h 8"/>
                <a:gd name="T24" fmla="*/ 7 w 13"/>
                <a:gd name="T25" fmla="*/ 3 h 8"/>
                <a:gd name="T26" fmla="*/ 6 w 13"/>
                <a:gd name="T27" fmla="*/ 3 h 8"/>
                <a:gd name="T28" fmla="*/ 7 w 13"/>
                <a:gd name="T29" fmla="*/ 2 h 8"/>
                <a:gd name="T30" fmla="*/ 5 w 13"/>
                <a:gd name="T31" fmla="*/ 2 h 8"/>
                <a:gd name="T32" fmla="*/ 6 w 13"/>
                <a:gd name="T33" fmla="*/ 2 h 8"/>
                <a:gd name="T34" fmla="*/ 4 w 13"/>
                <a:gd name="T35" fmla="*/ 4 h 8"/>
                <a:gd name="T36" fmla="*/ 3 w 13"/>
                <a:gd name="T37" fmla="*/ 3 h 8"/>
                <a:gd name="T38" fmla="*/ 5 w 13"/>
                <a:gd name="T39" fmla="*/ 2 h 8"/>
                <a:gd name="T40" fmla="*/ 4 w 13"/>
                <a:gd name="T41" fmla="*/ 2 h 8"/>
                <a:gd name="T42" fmla="*/ 6 w 13"/>
                <a:gd name="T43" fmla="*/ 1 h 8"/>
                <a:gd name="T44" fmla="*/ 3 w 13"/>
                <a:gd name="T45" fmla="*/ 1 h 8"/>
                <a:gd name="T46" fmla="*/ 3 w 13"/>
                <a:gd name="T47" fmla="*/ 1 h 8"/>
                <a:gd name="T48" fmla="*/ 0 w 13"/>
                <a:gd name="T49" fmla="*/ 2 h 8"/>
                <a:gd name="T50" fmla="*/ 3 w 13"/>
                <a:gd name="T51" fmla="*/ 5 h 8"/>
                <a:gd name="T52" fmla="*/ 5 w 13"/>
                <a:gd name="T53" fmla="*/ 5 h 8"/>
                <a:gd name="T54" fmla="*/ 3 w 13"/>
                <a:gd name="T55" fmla="*/ 6 h 8"/>
                <a:gd name="T56" fmla="*/ 5 w 13"/>
                <a:gd name="T57" fmla="*/ 5 h 8"/>
                <a:gd name="T58" fmla="*/ 4 w 13"/>
                <a:gd name="T59" fmla="*/ 6 h 8"/>
                <a:gd name="T60" fmla="*/ 5 w 13"/>
                <a:gd name="T61" fmla="*/ 5 h 8"/>
                <a:gd name="T62" fmla="*/ 4 w 13"/>
                <a:gd name="T63" fmla="*/ 7 h 8"/>
                <a:gd name="T64" fmla="*/ 11 w 13"/>
                <a:gd name="T65" fmla="*/ 7 h 8"/>
                <a:gd name="T66" fmla="*/ 10 w 13"/>
                <a:gd name="T67" fmla="*/ 6 h 8"/>
                <a:gd name="T68" fmla="*/ 12 w 13"/>
                <a:gd name="T69" fmla="*/ 5 h 8"/>
                <a:gd name="T70" fmla="*/ 12 w 13"/>
                <a:gd name="T71" fmla="*/ 4 h 8"/>
                <a:gd name="T72" fmla="*/ 13 w 13"/>
                <a:gd name="T73" fmla="*/ 7 h 8"/>
                <a:gd name="T74" fmla="*/ 13 w 13"/>
                <a:gd name="T75" fmla="*/ 6 h 8"/>
                <a:gd name="T76" fmla="*/ 13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10 w 13"/>
                <a:gd name="T83" fmla="*/ 2 h 8"/>
                <a:gd name="T84" fmla="*/ 11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1" y="4"/>
                  </a:moveTo>
                  <a:cubicBezTo>
                    <a:pt x="10" y="4"/>
                    <a:pt x="10" y="5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4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5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4"/>
                  </a:cubicBezTo>
                  <a:cubicBezTo>
                    <a:pt x="6" y="2"/>
                    <a:pt x="3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5" y="1"/>
                    <a:pt x="4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3" y="4"/>
                    <a:pt x="3" y="5"/>
                  </a:cubicBezTo>
                  <a:cubicBezTo>
                    <a:pt x="4" y="4"/>
                    <a:pt x="3" y="6"/>
                    <a:pt x="5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5" y="7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8"/>
                    <a:pt x="9" y="6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6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4"/>
                    <a:pt x="11" y="3"/>
                  </a:cubicBezTo>
                  <a:cubicBezTo>
                    <a:pt x="12" y="5"/>
                    <a:pt x="10" y="0"/>
                    <a:pt x="10" y="2"/>
                  </a:cubicBezTo>
                  <a:cubicBezTo>
                    <a:pt x="10" y="3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Freeform 1366"/>
            <p:cNvSpPr/>
            <p:nvPr/>
          </p:nvSpPr>
          <p:spPr bwMode="auto">
            <a:xfrm>
              <a:off x="759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Freeform 1367"/>
            <p:cNvSpPr/>
            <p:nvPr/>
          </p:nvSpPr>
          <p:spPr bwMode="auto">
            <a:xfrm>
              <a:off x="732" y="3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Rectangle 1368"/>
            <p:cNvSpPr>
              <a:spLocks noChangeArrowheads="1"/>
            </p:cNvSpPr>
            <p:nvPr/>
          </p:nvSpPr>
          <p:spPr bwMode="auto">
            <a:xfrm>
              <a:off x="759" y="309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Rectangle 1369"/>
            <p:cNvSpPr>
              <a:spLocks noChangeArrowheads="1"/>
            </p:cNvSpPr>
            <p:nvPr/>
          </p:nvSpPr>
          <p:spPr bwMode="auto">
            <a:xfrm>
              <a:off x="757" y="308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9" name="Freeform 1370"/>
            <p:cNvSpPr/>
            <p:nvPr/>
          </p:nvSpPr>
          <p:spPr bwMode="auto">
            <a:xfrm>
              <a:off x="735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0" name="Freeform 1371"/>
            <p:cNvSpPr/>
            <p:nvPr/>
          </p:nvSpPr>
          <p:spPr bwMode="auto">
            <a:xfrm>
              <a:off x="740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Freeform 1372"/>
            <p:cNvSpPr/>
            <p:nvPr/>
          </p:nvSpPr>
          <p:spPr bwMode="auto">
            <a:xfrm>
              <a:off x="724" y="3044"/>
              <a:ext cx="60" cy="32"/>
            </a:xfrm>
            <a:custGeom>
              <a:avLst/>
              <a:gdLst>
                <a:gd name="T0" fmla="*/ 17 w 22"/>
                <a:gd name="T1" fmla="*/ 10 h 12"/>
                <a:gd name="T2" fmla="*/ 18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9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5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2 w 22"/>
                <a:gd name="T33" fmla="*/ 8 h 12"/>
                <a:gd name="T34" fmla="*/ 2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5 w 22"/>
                <a:gd name="T47" fmla="*/ 10 h 12"/>
                <a:gd name="T48" fmla="*/ 6 w 22"/>
                <a:gd name="T49" fmla="*/ 10 h 12"/>
                <a:gd name="T50" fmla="*/ 6 w 22"/>
                <a:gd name="T51" fmla="*/ 10 h 12"/>
                <a:gd name="T52" fmla="*/ 6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8 w 22"/>
                <a:gd name="T63" fmla="*/ 8 h 12"/>
                <a:gd name="T64" fmla="*/ 9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3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5" y="3"/>
                    <a:pt x="14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5" y="3"/>
                    <a:pt x="6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5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6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8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3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5" y="6"/>
                    <a:pt x="16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Freeform 1373"/>
            <p:cNvSpPr/>
            <p:nvPr/>
          </p:nvSpPr>
          <p:spPr bwMode="auto">
            <a:xfrm>
              <a:off x="757" y="3060"/>
              <a:ext cx="0" cy="6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Freeform 1374"/>
            <p:cNvSpPr/>
            <p:nvPr/>
          </p:nvSpPr>
          <p:spPr bwMode="auto">
            <a:xfrm>
              <a:off x="757" y="3060"/>
              <a:ext cx="2" cy="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Freeform 1375"/>
            <p:cNvSpPr/>
            <p:nvPr/>
          </p:nvSpPr>
          <p:spPr bwMode="auto">
            <a:xfrm>
              <a:off x="765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Rectangle 1376"/>
            <p:cNvSpPr>
              <a:spLocks noChangeArrowheads="1"/>
            </p:cNvSpPr>
            <p:nvPr/>
          </p:nvSpPr>
          <p:spPr bwMode="auto">
            <a:xfrm>
              <a:off x="765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6" name="Freeform 1377"/>
            <p:cNvSpPr/>
            <p:nvPr/>
          </p:nvSpPr>
          <p:spPr bwMode="auto">
            <a:xfrm>
              <a:off x="727" y="3071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4 h 9"/>
                <a:gd name="T4" fmla="*/ 4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5 h 9"/>
                <a:gd name="T20" fmla="*/ 14 w 18"/>
                <a:gd name="T21" fmla="*/ 5 h 9"/>
                <a:gd name="T22" fmla="*/ 14 w 18"/>
                <a:gd name="T23" fmla="*/ 4 h 9"/>
                <a:gd name="T24" fmla="*/ 15 w 18"/>
                <a:gd name="T25" fmla="*/ 4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2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5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5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2" y="3"/>
                    <a:pt x="4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5" y="3"/>
                    <a:pt x="15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3"/>
                    <a:pt x="18" y="3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5"/>
                    <a:pt x="14" y="2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4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3"/>
                    <a:pt x="13" y="5"/>
                    <a:pt x="13" y="5"/>
                  </a:cubicBezTo>
                  <a:cubicBezTo>
                    <a:pt x="12" y="4"/>
                    <a:pt x="13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5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7" name="Freeform 1378"/>
            <p:cNvSpPr/>
            <p:nvPr/>
          </p:nvSpPr>
          <p:spPr bwMode="auto">
            <a:xfrm>
              <a:off x="727" y="3074"/>
              <a:ext cx="5" cy="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Freeform 1379"/>
            <p:cNvSpPr/>
            <p:nvPr/>
          </p:nvSpPr>
          <p:spPr bwMode="auto">
            <a:xfrm>
              <a:off x="724" y="3041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5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2" y="5"/>
                    <a:pt x="1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9" name="Rectangle 1380"/>
            <p:cNvSpPr>
              <a:spLocks noChangeArrowheads="1"/>
            </p:cNvSpPr>
            <p:nvPr/>
          </p:nvSpPr>
          <p:spPr bwMode="auto">
            <a:xfrm>
              <a:off x="740" y="304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Freeform 1381"/>
            <p:cNvSpPr/>
            <p:nvPr/>
          </p:nvSpPr>
          <p:spPr bwMode="auto">
            <a:xfrm>
              <a:off x="915" y="3093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Freeform 1382"/>
            <p:cNvSpPr/>
            <p:nvPr/>
          </p:nvSpPr>
          <p:spPr bwMode="auto">
            <a:xfrm>
              <a:off x="906" y="3085"/>
              <a:ext cx="9" cy="1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Freeform 1383"/>
            <p:cNvSpPr/>
            <p:nvPr/>
          </p:nvSpPr>
          <p:spPr bwMode="auto">
            <a:xfrm>
              <a:off x="909" y="309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Freeform 1384"/>
            <p:cNvSpPr/>
            <p:nvPr/>
          </p:nvSpPr>
          <p:spPr bwMode="auto">
            <a:xfrm>
              <a:off x="909" y="3090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Freeform 1385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Freeform 1386"/>
            <p:cNvSpPr/>
            <p:nvPr/>
          </p:nvSpPr>
          <p:spPr bwMode="auto">
            <a:xfrm>
              <a:off x="904" y="3087"/>
              <a:ext cx="2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Freeform 1387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Freeform 1388"/>
            <p:cNvSpPr/>
            <p:nvPr/>
          </p:nvSpPr>
          <p:spPr bwMode="auto">
            <a:xfrm>
              <a:off x="906" y="3093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Freeform 1389"/>
            <p:cNvSpPr/>
            <p:nvPr/>
          </p:nvSpPr>
          <p:spPr bwMode="auto">
            <a:xfrm>
              <a:off x="901" y="308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Freeform 1390"/>
            <p:cNvSpPr/>
            <p:nvPr/>
          </p:nvSpPr>
          <p:spPr bwMode="auto">
            <a:xfrm>
              <a:off x="901" y="30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Freeform 1391"/>
            <p:cNvSpPr/>
            <p:nvPr/>
          </p:nvSpPr>
          <p:spPr bwMode="auto">
            <a:xfrm>
              <a:off x="898" y="3085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2 h 4"/>
                <a:gd name="T6" fmla="*/ 1 w 1"/>
                <a:gd name="T7" fmla="*/ 2 h 4"/>
                <a:gd name="T8" fmla="*/ 0 w 1"/>
                <a:gd name="T9" fmla="*/ 3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1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1" y="1"/>
                    <a:pt x="1" y="2"/>
                  </a:cubicBezTo>
                  <a:cubicBezTo>
                    <a:pt x="0" y="4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Rectangle 1392"/>
            <p:cNvSpPr>
              <a:spLocks noChangeArrowheads="1"/>
            </p:cNvSpPr>
            <p:nvPr/>
          </p:nvSpPr>
          <p:spPr bwMode="auto">
            <a:xfrm>
              <a:off x="898" y="309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Freeform 1393"/>
            <p:cNvSpPr/>
            <p:nvPr/>
          </p:nvSpPr>
          <p:spPr bwMode="auto">
            <a:xfrm>
              <a:off x="896" y="3087"/>
              <a:ext cx="13" cy="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1 w 5"/>
                <a:gd name="T9" fmla="*/ 1 h 2"/>
                <a:gd name="T10" fmla="*/ 3 w 5"/>
                <a:gd name="T11" fmla="*/ 1 h 2"/>
                <a:gd name="T12" fmla="*/ 2 w 5"/>
                <a:gd name="T13" fmla="*/ 1 h 2"/>
                <a:gd name="T14" fmla="*/ 3 w 5"/>
                <a:gd name="T15" fmla="*/ 0 h 2"/>
                <a:gd name="T16" fmla="*/ 2 w 5"/>
                <a:gd name="T17" fmla="*/ 1 h 2"/>
                <a:gd name="T18" fmla="*/ 2 w 5"/>
                <a:gd name="T19" fmla="*/ 0 h 2"/>
                <a:gd name="T20" fmla="*/ 0 w 5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Freeform 1394"/>
            <p:cNvSpPr/>
            <p:nvPr/>
          </p:nvSpPr>
          <p:spPr bwMode="auto">
            <a:xfrm>
              <a:off x="896" y="309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Freeform 1395"/>
            <p:cNvSpPr/>
            <p:nvPr/>
          </p:nvSpPr>
          <p:spPr bwMode="auto">
            <a:xfrm>
              <a:off x="904" y="30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Freeform 1396"/>
            <p:cNvSpPr/>
            <p:nvPr/>
          </p:nvSpPr>
          <p:spPr bwMode="auto">
            <a:xfrm>
              <a:off x="896" y="3087"/>
              <a:ext cx="2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Freeform 1397"/>
            <p:cNvSpPr/>
            <p:nvPr/>
          </p:nvSpPr>
          <p:spPr bwMode="auto">
            <a:xfrm>
              <a:off x="893" y="306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8 w 10"/>
                <a:gd name="T5" fmla="*/ 2 h 8"/>
                <a:gd name="T6" fmla="*/ 10 w 10"/>
                <a:gd name="T7" fmla="*/ 0 h 8"/>
                <a:gd name="T8" fmla="*/ 8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3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6 w 10"/>
                <a:gd name="T55" fmla="*/ 3 h 8"/>
                <a:gd name="T56" fmla="*/ 6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2" y="6"/>
                    <a:pt x="1" y="6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6" y="8"/>
                    <a:pt x="3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6" y="2"/>
                    <a:pt x="6" y="2"/>
                  </a:cubicBezTo>
                  <a:cubicBezTo>
                    <a:pt x="6" y="2"/>
                    <a:pt x="7" y="4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3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Rectangle 1398"/>
            <p:cNvSpPr>
              <a:spLocks noChangeArrowheads="1"/>
            </p:cNvSpPr>
            <p:nvPr/>
          </p:nvSpPr>
          <p:spPr bwMode="auto">
            <a:xfrm>
              <a:off x="912" y="308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Freeform 1399"/>
            <p:cNvSpPr/>
            <p:nvPr/>
          </p:nvSpPr>
          <p:spPr bwMode="auto">
            <a:xfrm>
              <a:off x="912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Rectangle 1400"/>
            <p:cNvSpPr>
              <a:spLocks noChangeArrowheads="1"/>
            </p:cNvSpPr>
            <p:nvPr/>
          </p:nvSpPr>
          <p:spPr bwMode="auto">
            <a:xfrm>
              <a:off x="912" y="306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Freeform 1401"/>
            <p:cNvSpPr/>
            <p:nvPr/>
          </p:nvSpPr>
          <p:spPr bwMode="auto">
            <a:xfrm>
              <a:off x="912" y="3079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Freeform 1402"/>
            <p:cNvSpPr/>
            <p:nvPr/>
          </p:nvSpPr>
          <p:spPr bwMode="auto">
            <a:xfrm>
              <a:off x="909" y="3082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Rectangle 1403"/>
            <p:cNvSpPr>
              <a:spLocks noChangeArrowheads="1"/>
            </p:cNvSpPr>
            <p:nvPr/>
          </p:nvSpPr>
          <p:spPr bwMode="auto">
            <a:xfrm>
              <a:off x="912" y="3082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Freeform 1404"/>
            <p:cNvSpPr/>
            <p:nvPr/>
          </p:nvSpPr>
          <p:spPr bwMode="auto">
            <a:xfrm>
              <a:off x="912" y="307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5 h 6"/>
                <a:gd name="T44" fmla="*/ 2 w 8"/>
                <a:gd name="T45" fmla="*/ 4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7" y="3"/>
                    <a:pt x="4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1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Freeform 1405"/>
            <p:cNvSpPr/>
            <p:nvPr/>
          </p:nvSpPr>
          <p:spPr bwMode="auto">
            <a:xfrm>
              <a:off x="915" y="308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Freeform 1406"/>
            <p:cNvSpPr/>
            <p:nvPr/>
          </p:nvSpPr>
          <p:spPr bwMode="auto">
            <a:xfrm>
              <a:off x="912" y="3082"/>
              <a:ext cx="19" cy="24"/>
            </a:xfrm>
            <a:custGeom>
              <a:avLst/>
              <a:gdLst>
                <a:gd name="T0" fmla="*/ 3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2 w 7"/>
                <a:gd name="T9" fmla="*/ 3 h 9"/>
                <a:gd name="T10" fmla="*/ 2 w 7"/>
                <a:gd name="T11" fmla="*/ 3 h 9"/>
                <a:gd name="T12" fmla="*/ 3 w 7"/>
                <a:gd name="T13" fmla="*/ 4 h 9"/>
                <a:gd name="T14" fmla="*/ 4 w 7"/>
                <a:gd name="T15" fmla="*/ 5 h 9"/>
                <a:gd name="T16" fmla="*/ 3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3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6 w 7"/>
                <a:gd name="T33" fmla="*/ 4 h 9"/>
                <a:gd name="T34" fmla="*/ 5 w 7"/>
                <a:gd name="T35" fmla="*/ 3 h 9"/>
                <a:gd name="T36" fmla="*/ 3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1 w 7"/>
                <a:gd name="T43" fmla="*/ 1 h 9"/>
                <a:gd name="T44" fmla="*/ 1 w 7"/>
                <a:gd name="T45" fmla="*/ 1 h 9"/>
                <a:gd name="T46" fmla="*/ 3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2" y="4"/>
                    <a:pt x="3" y="4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3" y="2"/>
                    <a:pt x="1" y="1"/>
                  </a:cubicBezTo>
                  <a:cubicBezTo>
                    <a:pt x="0" y="0"/>
                    <a:pt x="2" y="2"/>
                    <a:pt x="1" y="1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Freeform 1407"/>
            <p:cNvSpPr/>
            <p:nvPr/>
          </p:nvSpPr>
          <p:spPr bwMode="auto">
            <a:xfrm>
              <a:off x="920" y="308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Freeform 1408"/>
            <p:cNvSpPr/>
            <p:nvPr/>
          </p:nvSpPr>
          <p:spPr bwMode="auto">
            <a:xfrm>
              <a:off x="928" y="309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Freeform 1409"/>
            <p:cNvSpPr/>
            <p:nvPr/>
          </p:nvSpPr>
          <p:spPr bwMode="auto">
            <a:xfrm>
              <a:off x="915" y="309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Freeform 1410"/>
            <p:cNvSpPr/>
            <p:nvPr/>
          </p:nvSpPr>
          <p:spPr bwMode="auto">
            <a:xfrm>
              <a:off x="915" y="3096"/>
              <a:ext cx="8" cy="13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0 w 3"/>
                <a:gd name="T5" fmla="*/ 0 h 5"/>
                <a:gd name="T6" fmla="*/ 1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1" y="3"/>
                    <a:pt x="3" y="4"/>
                  </a:cubicBezTo>
                  <a:cubicBezTo>
                    <a:pt x="2" y="2"/>
                    <a:pt x="1" y="2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6" name="矩形 1456"/>
          <p:cNvSpPr/>
          <p:nvPr/>
        </p:nvSpPr>
        <p:spPr>
          <a:xfrm>
            <a:off x="3244850" y="2910205"/>
            <a:ext cx="4424680" cy="13093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GB" altLang="en-US" sz="36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 câu với </a:t>
            </a:r>
          </a:p>
          <a:p>
            <a:pPr algn="ctr">
              <a:lnSpc>
                <a:spcPct val="110000"/>
              </a:lnSpc>
            </a:pPr>
            <a:r>
              <a:rPr lang="en-GB" altLang="en-US" sz="36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 vừa tìm được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25450" y="1809754"/>
            <a:ext cx="7552055" cy="260960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" name="Group 604"/>
          <p:cNvGrpSpPr>
            <a:grpSpLocks noChangeAspect="1"/>
          </p:cNvGrpSpPr>
          <p:nvPr/>
        </p:nvGrpSpPr>
        <p:grpSpPr bwMode="auto">
          <a:xfrm>
            <a:off x="6336476" y="370770"/>
            <a:ext cx="2557939" cy="4048590"/>
            <a:chOff x="3323" y="1923"/>
            <a:chExt cx="931" cy="1334"/>
          </a:xfrm>
        </p:grpSpPr>
        <p:grpSp>
          <p:nvGrpSpPr>
            <p:cNvPr id="7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864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5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6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7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8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9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0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1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2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3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4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5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6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7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8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9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0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1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2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3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4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5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6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7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8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1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2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3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4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5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6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7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8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9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0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1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2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3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4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5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6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7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8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9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0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1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2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3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4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5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6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7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8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9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0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1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2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3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4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5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6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7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8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9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0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1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2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3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4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5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6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7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8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9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0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1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2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3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4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5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6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7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8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9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0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1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2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3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4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5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6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7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8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9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0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1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2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3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4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5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6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7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8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9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0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1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2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3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4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5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6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7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8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9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0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1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2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3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4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5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6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7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8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9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0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1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2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3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4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5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6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7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8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9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0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1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2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3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4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5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6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7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8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9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0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1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2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3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4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5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6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7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8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9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0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1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2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3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4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5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6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7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8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9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0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1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2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3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4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5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6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7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8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9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0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1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2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3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4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5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6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7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8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9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0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1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2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3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4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5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6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7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8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9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0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1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2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3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4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5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64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5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6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7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8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9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0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1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2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3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4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5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6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7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8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9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0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1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2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3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4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5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6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7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8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9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0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1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2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3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4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5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6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7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8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9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0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1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2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3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4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5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6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7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8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9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0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1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2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3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4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5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6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7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8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9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0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1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2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3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4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5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6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7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8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9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0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1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2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3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4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5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6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7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8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9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0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1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2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3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4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5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6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7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8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9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0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1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2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3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4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5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6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7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8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9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0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1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2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3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4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5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6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7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8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9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0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1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2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3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4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5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6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7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8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9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0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1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2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3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4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5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6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7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8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9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0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1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2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3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4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5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6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7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8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9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0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1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2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3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4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5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6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7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8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9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0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1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2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3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4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5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6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7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8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9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0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1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2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3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4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5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6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7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8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9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0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1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2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3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4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5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6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7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8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9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0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1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2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3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4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5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6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7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8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9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0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1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2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3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4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5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6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7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8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9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0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1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2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3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9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464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5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7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8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9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0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1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2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3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4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5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6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7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8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9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0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1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2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3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4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5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6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7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8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9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0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1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2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3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4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5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6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7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8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9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0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1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2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3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4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5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6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7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8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9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0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1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2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3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4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5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6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7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8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9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0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1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2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3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4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5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6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7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8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9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0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1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2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3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4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5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6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7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8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7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9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1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5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4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0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1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3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8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1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6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7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8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9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0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1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2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3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4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5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6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7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8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9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0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1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2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3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4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5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6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7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8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9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0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1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2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3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4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5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6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7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8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9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0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1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2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3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4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5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6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7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8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9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0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1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2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3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0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264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1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64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1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2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3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4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5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6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7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8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9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7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8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9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0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1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8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9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0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1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2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3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2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124" name="矩形 2123"/>
          <p:cNvSpPr/>
          <p:nvPr/>
        </p:nvSpPr>
        <p:spPr>
          <a:xfrm>
            <a:off x="564074" y="3311105"/>
            <a:ext cx="5751724" cy="1081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GB" altLang="en-US" sz="28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zh-CN" sz="28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Đôi mắt </a:t>
            </a:r>
            <a:r>
              <a:rPr lang="en-US" altLang="zh-CN" sz="2800" b="1" kern="0">
                <a:ln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đen </a:t>
            </a:r>
            <a:r>
              <a:rPr lang="en-GB" altLang="en-US" sz="2800" b="1" kern="0">
                <a:ln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láy</a:t>
            </a:r>
            <a:r>
              <a:rPr lang="en-GB" altLang="en-US" sz="28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của bé Na trông mới dễ thương làm sao!</a:t>
            </a:r>
          </a:p>
        </p:txBody>
      </p:sp>
      <p:sp>
        <p:nvSpPr>
          <p:cNvPr id="1067" name="Text Box 1066"/>
          <p:cNvSpPr txBox="1"/>
          <p:nvPr/>
        </p:nvSpPr>
        <p:spPr>
          <a:xfrm>
            <a:off x="564074" y="1953468"/>
            <a:ext cx="6053915" cy="108132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20000"/>
              </a:lnSpc>
              <a:buClrTx/>
              <a:buSzTx/>
              <a:buFontTx/>
            </a:pPr>
            <a:r>
              <a:rPr lang="en-GB" altLang="en-US" sz="28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- Mẹ ơi có thấy cái bóp viết màu </a:t>
            </a:r>
            <a:br>
              <a:rPr lang="en-GB" altLang="en-US" sz="28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</a:br>
            <a:r>
              <a:rPr lang="en-GB" altLang="en-US" sz="2800" b="1" kern="0">
                <a:ln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xanh đọt chuối</a:t>
            </a:r>
            <a:r>
              <a:rPr lang="en-GB" altLang="en-US" sz="28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của con  ở đâu không? </a:t>
            </a:r>
          </a:p>
        </p:txBody>
      </p:sp>
    </p:spTree>
  </p:cSld>
  <p:clrMapOvr>
    <a:masterClrMapping/>
  </p:clrMapOvr>
  <p:transition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>
            <a:off x="71756" y="804545"/>
            <a:ext cx="9071610" cy="2099945"/>
            <a:chOff x="-147809" y="1307006"/>
            <a:chExt cx="12351891" cy="3191131"/>
          </a:xfrm>
        </p:grpSpPr>
        <p:sp>
          <p:nvSpPr>
            <p:cNvPr id="11" name="流程图: 过程 10"/>
            <p:cNvSpPr/>
            <p:nvPr/>
          </p:nvSpPr>
          <p:spPr>
            <a:xfrm>
              <a:off x="1909975" y="1664042"/>
              <a:ext cx="8263126" cy="2215554"/>
            </a:xfrm>
            <a:prstGeom prst="flowChartProcess">
              <a:avLst/>
            </a:prstGeom>
            <a:solidFill>
              <a:srgbClr val="D9EEF7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" name="图片 1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966"/>
            <a:stretch>
              <a:fillRect/>
            </a:stretch>
          </p:blipFill>
          <p:spPr>
            <a:xfrm>
              <a:off x="10076264" y="1307006"/>
              <a:ext cx="2127818" cy="3080161"/>
            </a:xfrm>
            <a:prstGeom prst="rect">
              <a:avLst/>
            </a:prstGeom>
          </p:spPr>
        </p:pic>
        <p:pic>
          <p:nvPicPr>
            <p:cNvPr id="16" name="图片 15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136"/>
            <a:stretch>
              <a:fillRect/>
            </a:stretch>
          </p:blipFill>
          <p:spPr>
            <a:xfrm>
              <a:off x="-147809" y="1347534"/>
              <a:ext cx="2169319" cy="3150603"/>
            </a:xfrm>
            <a:prstGeom prst="rect">
              <a:avLst/>
            </a:prstGeom>
          </p:spPr>
        </p:pic>
      </p:grpSp>
      <p:sp>
        <p:nvSpPr>
          <p:cNvPr id="4" name="Cloud Callout 3"/>
          <p:cNvSpPr/>
          <p:nvPr/>
        </p:nvSpPr>
        <p:spPr>
          <a:xfrm>
            <a:off x="3396615" y="2497455"/>
            <a:ext cx="5400675" cy="2503805"/>
          </a:xfrm>
          <a:prstGeom prst="cloudCallout">
            <a:avLst>
              <a:gd name="adj1" fmla="val -60065"/>
              <a:gd name="adj2" fmla="val 16940"/>
            </a:avLst>
          </a:prstGeom>
          <a:gradFill>
            <a:gsLst>
              <a:gs pos="0">
                <a:srgbClr val="7B32B2"/>
              </a:gs>
              <a:gs pos="100000">
                <a:srgbClr val="401A5D"/>
              </a:gs>
            </a:gsLst>
            <a:lin ang="54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 sz="1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椭圆 38"/>
          <p:cNvSpPr/>
          <p:nvPr/>
        </p:nvSpPr>
        <p:spPr>
          <a:xfrm>
            <a:off x="929005" y="3983355"/>
            <a:ext cx="2000885" cy="204851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1411"/>
          <p:cNvGrpSpPr/>
          <p:nvPr/>
        </p:nvGrpSpPr>
        <p:grpSpPr bwMode="auto">
          <a:xfrm flipH="1">
            <a:off x="822960" y="2820670"/>
            <a:ext cx="1978025" cy="2100580"/>
            <a:chOff x="316" y="2113"/>
            <a:chExt cx="1081" cy="1148"/>
          </a:xfrm>
        </p:grpSpPr>
        <p:sp>
          <p:nvSpPr>
            <p:cNvPr id="310" name="Freeform 1211"/>
            <p:cNvSpPr/>
            <p:nvPr/>
          </p:nvSpPr>
          <p:spPr bwMode="auto">
            <a:xfrm>
              <a:off x="661" y="294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1" name="Freeform 1212"/>
            <p:cNvSpPr/>
            <p:nvPr/>
          </p:nvSpPr>
          <p:spPr bwMode="auto">
            <a:xfrm>
              <a:off x="637" y="2897"/>
              <a:ext cx="3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2" name="Freeform 1213"/>
            <p:cNvSpPr/>
            <p:nvPr/>
          </p:nvSpPr>
          <p:spPr bwMode="auto">
            <a:xfrm>
              <a:off x="634" y="2897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3" name="Freeform 1214"/>
            <p:cNvSpPr/>
            <p:nvPr/>
          </p:nvSpPr>
          <p:spPr bwMode="auto">
            <a:xfrm>
              <a:off x="553" y="2881"/>
              <a:ext cx="95" cy="38"/>
            </a:xfrm>
            <a:custGeom>
              <a:avLst/>
              <a:gdLst>
                <a:gd name="T0" fmla="*/ 6 w 35"/>
                <a:gd name="T1" fmla="*/ 6 h 14"/>
                <a:gd name="T2" fmla="*/ 3 w 35"/>
                <a:gd name="T3" fmla="*/ 6 h 14"/>
                <a:gd name="T4" fmla="*/ 3 w 35"/>
                <a:gd name="T5" fmla="*/ 3 h 14"/>
                <a:gd name="T6" fmla="*/ 0 w 35"/>
                <a:gd name="T7" fmla="*/ 1 h 14"/>
                <a:gd name="T8" fmla="*/ 6 w 35"/>
                <a:gd name="T9" fmla="*/ 11 h 14"/>
                <a:gd name="T10" fmla="*/ 18 w 35"/>
                <a:gd name="T11" fmla="*/ 11 h 14"/>
                <a:gd name="T12" fmla="*/ 17 w 35"/>
                <a:gd name="T13" fmla="*/ 13 h 14"/>
                <a:gd name="T14" fmla="*/ 23 w 35"/>
                <a:gd name="T15" fmla="*/ 8 h 14"/>
                <a:gd name="T16" fmla="*/ 24 w 35"/>
                <a:gd name="T17" fmla="*/ 10 h 14"/>
                <a:gd name="T18" fmla="*/ 27 w 35"/>
                <a:gd name="T19" fmla="*/ 7 h 14"/>
                <a:gd name="T20" fmla="*/ 27 w 35"/>
                <a:gd name="T21" fmla="*/ 7 h 14"/>
                <a:gd name="T22" fmla="*/ 28 w 35"/>
                <a:gd name="T23" fmla="*/ 6 h 14"/>
                <a:gd name="T24" fmla="*/ 27 w 35"/>
                <a:gd name="T25" fmla="*/ 6 h 14"/>
                <a:gd name="T26" fmla="*/ 29 w 35"/>
                <a:gd name="T27" fmla="*/ 5 h 14"/>
                <a:gd name="T28" fmla="*/ 29 w 35"/>
                <a:gd name="T29" fmla="*/ 6 h 14"/>
                <a:gd name="T30" fmla="*/ 30 w 35"/>
                <a:gd name="T31" fmla="*/ 4 h 14"/>
                <a:gd name="T32" fmla="*/ 31 w 35"/>
                <a:gd name="T33" fmla="*/ 5 h 14"/>
                <a:gd name="T34" fmla="*/ 31 w 35"/>
                <a:gd name="T35" fmla="*/ 5 h 14"/>
                <a:gd name="T36" fmla="*/ 31 w 35"/>
                <a:gd name="T37" fmla="*/ 5 h 14"/>
                <a:gd name="T38" fmla="*/ 31 w 35"/>
                <a:gd name="T39" fmla="*/ 5 h 14"/>
                <a:gd name="T40" fmla="*/ 31 w 35"/>
                <a:gd name="T41" fmla="*/ 5 h 14"/>
                <a:gd name="T42" fmla="*/ 31 w 35"/>
                <a:gd name="T43" fmla="*/ 5 h 14"/>
                <a:gd name="T44" fmla="*/ 31 w 35"/>
                <a:gd name="T45" fmla="*/ 5 h 14"/>
                <a:gd name="T46" fmla="*/ 31 w 35"/>
                <a:gd name="T47" fmla="*/ 5 h 14"/>
                <a:gd name="T48" fmla="*/ 27 w 35"/>
                <a:gd name="T49" fmla="*/ 2 h 14"/>
                <a:gd name="T50" fmla="*/ 27 w 35"/>
                <a:gd name="T51" fmla="*/ 2 h 14"/>
                <a:gd name="T52" fmla="*/ 27 w 35"/>
                <a:gd name="T53" fmla="*/ 2 h 14"/>
                <a:gd name="T54" fmla="*/ 27 w 35"/>
                <a:gd name="T55" fmla="*/ 2 h 14"/>
                <a:gd name="T56" fmla="*/ 27 w 35"/>
                <a:gd name="T57" fmla="*/ 3 h 14"/>
                <a:gd name="T58" fmla="*/ 28 w 35"/>
                <a:gd name="T59" fmla="*/ 6 h 14"/>
                <a:gd name="T60" fmla="*/ 30 w 35"/>
                <a:gd name="T61" fmla="*/ 6 h 14"/>
                <a:gd name="T62" fmla="*/ 29 w 35"/>
                <a:gd name="T63" fmla="*/ 2 h 14"/>
                <a:gd name="T64" fmla="*/ 29 w 35"/>
                <a:gd name="T65" fmla="*/ 2 h 14"/>
                <a:gd name="T66" fmla="*/ 29 w 35"/>
                <a:gd name="T67" fmla="*/ 4 h 14"/>
                <a:gd name="T68" fmla="*/ 29 w 35"/>
                <a:gd name="T69" fmla="*/ 2 h 14"/>
                <a:gd name="T70" fmla="*/ 25 w 35"/>
                <a:gd name="T71" fmla="*/ 3 h 14"/>
                <a:gd name="T72" fmla="*/ 25 w 35"/>
                <a:gd name="T73" fmla="*/ 3 h 14"/>
                <a:gd name="T74" fmla="*/ 24 w 35"/>
                <a:gd name="T75" fmla="*/ 4 h 14"/>
                <a:gd name="T76" fmla="*/ 26 w 35"/>
                <a:gd name="T77" fmla="*/ 4 h 14"/>
                <a:gd name="T78" fmla="*/ 26 w 35"/>
                <a:gd name="T79" fmla="*/ 7 h 14"/>
                <a:gd name="T80" fmla="*/ 25 w 35"/>
                <a:gd name="T81" fmla="*/ 7 h 14"/>
                <a:gd name="T82" fmla="*/ 25 w 35"/>
                <a:gd name="T83" fmla="*/ 5 h 14"/>
                <a:gd name="T84" fmla="*/ 24 w 35"/>
                <a:gd name="T85" fmla="*/ 7 h 14"/>
                <a:gd name="T86" fmla="*/ 22 w 35"/>
                <a:gd name="T87" fmla="*/ 6 h 14"/>
                <a:gd name="T88" fmla="*/ 23 w 35"/>
                <a:gd name="T89" fmla="*/ 7 h 14"/>
                <a:gd name="T90" fmla="*/ 16 w 35"/>
                <a:gd name="T91" fmla="*/ 10 h 14"/>
                <a:gd name="T92" fmla="*/ 17 w 35"/>
                <a:gd name="T93" fmla="*/ 9 h 14"/>
                <a:gd name="T94" fmla="*/ 16 w 35"/>
                <a:gd name="T95" fmla="*/ 11 h 14"/>
                <a:gd name="T96" fmla="*/ 11 w 35"/>
                <a:gd name="T97" fmla="*/ 10 h 14"/>
                <a:gd name="T98" fmla="*/ 11 w 35"/>
                <a:gd name="T99" fmla="*/ 11 h 14"/>
                <a:gd name="T100" fmla="*/ 6 w 35"/>
                <a:gd name="T101" fmla="*/ 8 h 14"/>
                <a:gd name="T102" fmla="*/ 6 w 35"/>
                <a:gd name="T103" fmla="*/ 8 h 14"/>
                <a:gd name="T104" fmla="*/ 3 w 35"/>
                <a:gd name="T105" fmla="*/ 7 h 14"/>
                <a:gd name="T106" fmla="*/ 6 w 35"/>
                <a:gd name="T10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4">
                  <a:moveTo>
                    <a:pt x="6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2" y="3"/>
                    <a:pt x="3" y="3"/>
                  </a:cubicBezTo>
                  <a:cubicBezTo>
                    <a:pt x="1" y="3"/>
                    <a:pt x="2" y="0"/>
                    <a:pt x="0" y="1"/>
                  </a:cubicBezTo>
                  <a:cubicBezTo>
                    <a:pt x="1" y="5"/>
                    <a:pt x="3" y="8"/>
                    <a:pt x="6" y="11"/>
                  </a:cubicBezTo>
                  <a:cubicBezTo>
                    <a:pt x="10" y="14"/>
                    <a:pt x="15" y="14"/>
                    <a:pt x="18" y="1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10"/>
                    <a:pt x="23" y="13"/>
                    <a:pt x="23" y="8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10"/>
                    <a:pt x="25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7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6"/>
                    <a:pt x="29" y="4"/>
                    <a:pt x="30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7"/>
                    <a:pt x="26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31" y="4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6"/>
                    <a:pt x="29" y="2"/>
                    <a:pt x="29" y="4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7" y="1"/>
                    <a:pt x="28" y="5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5" y="5"/>
                    <a:pt x="26" y="6"/>
                    <a:pt x="26" y="7"/>
                  </a:cubicBezTo>
                  <a:cubicBezTo>
                    <a:pt x="25" y="6"/>
                    <a:pt x="26" y="8"/>
                    <a:pt x="25" y="7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2" y="6"/>
                  </a:cubicBezTo>
                  <a:cubicBezTo>
                    <a:pt x="22" y="7"/>
                    <a:pt x="23" y="6"/>
                    <a:pt x="23" y="7"/>
                  </a:cubicBezTo>
                  <a:cubicBezTo>
                    <a:pt x="21" y="7"/>
                    <a:pt x="18" y="9"/>
                    <a:pt x="16" y="10"/>
                  </a:cubicBezTo>
                  <a:cubicBezTo>
                    <a:pt x="17" y="10"/>
                    <a:pt x="16" y="9"/>
                    <a:pt x="17" y="9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4" y="12"/>
                    <a:pt x="12" y="11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4" y="8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4" name="Freeform 1215"/>
            <p:cNvSpPr/>
            <p:nvPr/>
          </p:nvSpPr>
          <p:spPr bwMode="auto">
            <a:xfrm>
              <a:off x="550" y="2878"/>
              <a:ext cx="8" cy="3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5" name="Freeform 1216"/>
            <p:cNvSpPr/>
            <p:nvPr/>
          </p:nvSpPr>
          <p:spPr bwMode="auto">
            <a:xfrm>
              <a:off x="550" y="2823"/>
              <a:ext cx="38" cy="55"/>
            </a:xfrm>
            <a:custGeom>
              <a:avLst/>
              <a:gdLst>
                <a:gd name="T0" fmla="*/ 7 w 14"/>
                <a:gd name="T1" fmla="*/ 6 h 20"/>
                <a:gd name="T2" fmla="*/ 6 w 14"/>
                <a:gd name="T3" fmla="*/ 5 h 20"/>
                <a:gd name="T4" fmla="*/ 1 w 14"/>
                <a:gd name="T5" fmla="*/ 13 h 20"/>
                <a:gd name="T6" fmla="*/ 2 w 14"/>
                <a:gd name="T7" fmla="*/ 16 h 20"/>
                <a:gd name="T8" fmla="*/ 1 w 14"/>
                <a:gd name="T9" fmla="*/ 16 h 20"/>
                <a:gd name="T10" fmla="*/ 2 w 14"/>
                <a:gd name="T11" fmla="*/ 19 h 20"/>
                <a:gd name="T12" fmla="*/ 1 w 14"/>
                <a:gd name="T13" fmla="*/ 18 h 20"/>
                <a:gd name="T14" fmla="*/ 2 w 14"/>
                <a:gd name="T15" fmla="*/ 18 h 20"/>
                <a:gd name="T16" fmla="*/ 2 w 14"/>
                <a:gd name="T17" fmla="*/ 16 h 20"/>
                <a:gd name="T18" fmla="*/ 3 w 14"/>
                <a:gd name="T19" fmla="*/ 17 h 20"/>
                <a:gd name="T20" fmla="*/ 2 w 14"/>
                <a:gd name="T21" fmla="*/ 12 h 20"/>
                <a:gd name="T22" fmla="*/ 4 w 14"/>
                <a:gd name="T23" fmla="*/ 13 h 20"/>
                <a:gd name="T24" fmla="*/ 6 w 14"/>
                <a:gd name="T25" fmla="*/ 10 h 20"/>
                <a:gd name="T26" fmla="*/ 6 w 14"/>
                <a:gd name="T27" fmla="*/ 10 h 20"/>
                <a:gd name="T28" fmla="*/ 4 w 14"/>
                <a:gd name="T29" fmla="*/ 10 h 20"/>
                <a:gd name="T30" fmla="*/ 6 w 14"/>
                <a:gd name="T31" fmla="*/ 10 h 20"/>
                <a:gd name="T32" fmla="*/ 11 w 14"/>
                <a:gd name="T33" fmla="*/ 4 h 20"/>
                <a:gd name="T34" fmla="*/ 12 w 14"/>
                <a:gd name="T35" fmla="*/ 1 h 20"/>
                <a:gd name="T36" fmla="*/ 12 w 14"/>
                <a:gd name="T37" fmla="*/ 3 h 20"/>
                <a:gd name="T38" fmla="*/ 14 w 14"/>
                <a:gd name="T39" fmla="*/ 3 h 20"/>
                <a:gd name="T40" fmla="*/ 14 w 14"/>
                <a:gd name="T41" fmla="*/ 0 h 20"/>
                <a:gd name="T42" fmla="*/ 7 w 14"/>
                <a:gd name="T4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0">
                  <a:moveTo>
                    <a:pt x="7" y="6"/>
                  </a:moveTo>
                  <a:cubicBezTo>
                    <a:pt x="7" y="5"/>
                    <a:pt x="7" y="5"/>
                    <a:pt x="6" y="5"/>
                  </a:cubicBezTo>
                  <a:cubicBezTo>
                    <a:pt x="4" y="7"/>
                    <a:pt x="2" y="12"/>
                    <a:pt x="1" y="13"/>
                  </a:cubicBezTo>
                  <a:cubicBezTo>
                    <a:pt x="0" y="14"/>
                    <a:pt x="2" y="14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0" y="20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0" y="15"/>
                    <a:pt x="2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7"/>
                    <a:pt x="5" y="11"/>
                    <a:pt x="6" y="10"/>
                  </a:cubicBezTo>
                  <a:cubicBezTo>
                    <a:pt x="6" y="7"/>
                    <a:pt x="9" y="3"/>
                    <a:pt x="11" y="4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3"/>
                    <a:pt x="13" y="4"/>
                    <a:pt x="14" y="3"/>
                  </a:cubicBezTo>
                  <a:cubicBezTo>
                    <a:pt x="13" y="2"/>
                    <a:pt x="13" y="1"/>
                    <a:pt x="14" y="0"/>
                  </a:cubicBezTo>
                  <a:cubicBezTo>
                    <a:pt x="10" y="0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6" name="Freeform 1217"/>
            <p:cNvSpPr/>
            <p:nvPr/>
          </p:nvSpPr>
          <p:spPr bwMode="auto">
            <a:xfrm>
              <a:off x="566" y="2834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7" name="Freeform 1218"/>
            <p:cNvSpPr/>
            <p:nvPr/>
          </p:nvSpPr>
          <p:spPr bwMode="auto">
            <a:xfrm>
              <a:off x="321" y="2530"/>
              <a:ext cx="95" cy="81"/>
            </a:xfrm>
            <a:custGeom>
              <a:avLst/>
              <a:gdLst>
                <a:gd name="T0" fmla="*/ 10 w 35"/>
                <a:gd name="T1" fmla="*/ 30 h 30"/>
                <a:gd name="T2" fmla="*/ 3 w 35"/>
                <a:gd name="T3" fmla="*/ 8 h 30"/>
                <a:gd name="T4" fmla="*/ 11 w 35"/>
                <a:gd name="T5" fmla="*/ 21 h 30"/>
                <a:gd name="T6" fmla="*/ 8 w 35"/>
                <a:gd name="T7" fmla="*/ 4 h 30"/>
                <a:gd name="T8" fmla="*/ 17 w 35"/>
                <a:gd name="T9" fmla="*/ 16 h 30"/>
                <a:gd name="T10" fmla="*/ 16 w 35"/>
                <a:gd name="T11" fmla="*/ 1 h 30"/>
                <a:gd name="T12" fmla="*/ 23 w 35"/>
                <a:gd name="T13" fmla="*/ 18 h 30"/>
                <a:gd name="T14" fmla="*/ 22 w 35"/>
                <a:gd name="T15" fmla="*/ 0 h 30"/>
                <a:gd name="T16" fmla="*/ 35 w 35"/>
                <a:gd name="T1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0">
                  <a:moveTo>
                    <a:pt x="10" y="30"/>
                  </a:moveTo>
                  <a:cubicBezTo>
                    <a:pt x="4" y="26"/>
                    <a:pt x="0" y="15"/>
                    <a:pt x="3" y="8"/>
                  </a:cubicBezTo>
                  <a:cubicBezTo>
                    <a:pt x="8" y="11"/>
                    <a:pt x="10" y="16"/>
                    <a:pt x="11" y="21"/>
                  </a:cubicBezTo>
                  <a:cubicBezTo>
                    <a:pt x="10" y="17"/>
                    <a:pt x="8" y="10"/>
                    <a:pt x="8" y="4"/>
                  </a:cubicBezTo>
                  <a:cubicBezTo>
                    <a:pt x="13" y="6"/>
                    <a:pt x="15" y="11"/>
                    <a:pt x="17" y="16"/>
                  </a:cubicBezTo>
                  <a:cubicBezTo>
                    <a:pt x="14" y="12"/>
                    <a:pt x="14" y="6"/>
                    <a:pt x="16" y="1"/>
                  </a:cubicBezTo>
                  <a:cubicBezTo>
                    <a:pt x="21" y="5"/>
                    <a:pt x="22" y="12"/>
                    <a:pt x="23" y="18"/>
                  </a:cubicBezTo>
                  <a:cubicBezTo>
                    <a:pt x="21" y="12"/>
                    <a:pt x="22" y="6"/>
                    <a:pt x="22" y="0"/>
                  </a:cubicBezTo>
                  <a:cubicBezTo>
                    <a:pt x="30" y="0"/>
                    <a:pt x="32" y="14"/>
                    <a:pt x="35" y="21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8" name="Freeform 1219"/>
            <p:cNvSpPr/>
            <p:nvPr/>
          </p:nvSpPr>
          <p:spPr bwMode="auto">
            <a:xfrm>
              <a:off x="316" y="2524"/>
              <a:ext cx="106" cy="93"/>
            </a:xfrm>
            <a:custGeom>
              <a:avLst/>
              <a:gdLst>
                <a:gd name="T0" fmla="*/ 22 w 39"/>
                <a:gd name="T1" fmla="*/ 2 h 34"/>
                <a:gd name="T2" fmla="*/ 22 w 39"/>
                <a:gd name="T3" fmla="*/ 5 h 34"/>
                <a:gd name="T4" fmla="*/ 19 w 39"/>
                <a:gd name="T5" fmla="*/ 2 h 34"/>
                <a:gd name="T6" fmla="*/ 18 w 39"/>
                <a:gd name="T7" fmla="*/ 2 h 34"/>
                <a:gd name="T8" fmla="*/ 17 w 39"/>
                <a:gd name="T9" fmla="*/ 2 h 34"/>
                <a:gd name="T10" fmla="*/ 15 w 39"/>
                <a:gd name="T11" fmla="*/ 8 h 34"/>
                <a:gd name="T12" fmla="*/ 10 w 39"/>
                <a:gd name="T13" fmla="*/ 5 h 34"/>
                <a:gd name="T14" fmla="*/ 9 w 39"/>
                <a:gd name="T15" fmla="*/ 5 h 34"/>
                <a:gd name="T16" fmla="*/ 8 w 39"/>
                <a:gd name="T17" fmla="*/ 6 h 34"/>
                <a:gd name="T18" fmla="*/ 8 w 39"/>
                <a:gd name="T19" fmla="*/ 6 h 34"/>
                <a:gd name="T20" fmla="*/ 9 w 39"/>
                <a:gd name="T21" fmla="*/ 11 h 34"/>
                <a:gd name="T22" fmla="*/ 6 w 39"/>
                <a:gd name="T23" fmla="*/ 9 h 34"/>
                <a:gd name="T24" fmla="*/ 5 w 39"/>
                <a:gd name="T25" fmla="*/ 9 h 34"/>
                <a:gd name="T26" fmla="*/ 4 w 39"/>
                <a:gd name="T27" fmla="*/ 10 h 34"/>
                <a:gd name="T28" fmla="*/ 11 w 39"/>
                <a:gd name="T29" fmla="*/ 33 h 34"/>
                <a:gd name="T30" fmla="*/ 14 w 39"/>
                <a:gd name="T31" fmla="*/ 33 h 34"/>
                <a:gd name="T32" fmla="*/ 14 w 39"/>
                <a:gd name="T33" fmla="*/ 32 h 34"/>
                <a:gd name="T34" fmla="*/ 13 w 39"/>
                <a:gd name="T35" fmla="*/ 31 h 34"/>
                <a:gd name="T36" fmla="*/ 6 w 39"/>
                <a:gd name="T37" fmla="*/ 16 h 34"/>
                <a:gd name="T38" fmla="*/ 6 w 39"/>
                <a:gd name="T39" fmla="*/ 14 h 34"/>
                <a:gd name="T40" fmla="*/ 12 w 39"/>
                <a:gd name="T41" fmla="*/ 24 h 34"/>
                <a:gd name="T42" fmla="*/ 12 w 39"/>
                <a:gd name="T43" fmla="*/ 24 h 34"/>
                <a:gd name="T44" fmla="*/ 14 w 39"/>
                <a:gd name="T45" fmla="*/ 25 h 34"/>
                <a:gd name="T46" fmla="*/ 15 w 39"/>
                <a:gd name="T47" fmla="*/ 23 h 34"/>
                <a:gd name="T48" fmla="*/ 15 w 39"/>
                <a:gd name="T49" fmla="*/ 23 h 34"/>
                <a:gd name="T50" fmla="*/ 15 w 39"/>
                <a:gd name="T51" fmla="*/ 23 h 34"/>
                <a:gd name="T52" fmla="*/ 15 w 39"/>
                <a:gd name="T53" fmla="*/ 23 h 34"/>
                <a:gd name="T54" fmla="*/ 14 w 39"/>
                <a:gd name="T55" fmla="*/ 20 h 34"/>
                <a:gd name="T56" fmla="*/ 12 w 39"/>
                <a:gd name="T57" fmla="*/ 9 h 34"/>
                <a:gd name="T58" fmla="*/ 15 w 39"/>
                <a:gd name="T59" fmla="*/ 14 h 34"/>
                <a:gd name="T60" fmla="*/ 18 w 39"/>
                <a:gd name="T61" fmla="*/ 19 h 34"/>
                <a:gd name="T62" fmla="*/ 18 w 39"/>
                <a:gd name="T63" fmla="*/ 19 h 34"/>
                <a:gd name="T64" fmla="*/ 18 w 39"/>
                <a:gd name="T65" fmla="*/ 19 h 34"/>
                <a:gd name="T66" fmla="*/ 18 w 39"/>
                <a:gd name="T67" fmla="*/ 19 h 34"/>
                <a:gd name="T68" fmla="*/ 20 w 39"/>
                <a:gd name="T69" fmla="*/ 20 h 34"/>
                <a:gd name="T70" fmla="*/ 21 w 39"/>
                <a:gd name="T71" fmla="*/ 18 h 34"/>
                <a:gd name="T72" fmla="*/ 21 w 39"/>
                <a:gd name="T73" fmla="*/ 18 h 34"/>
                <a:gd name="T74" fmla="*/ 19 w 39"/>
                <a:gd name="T75" fmla="*/ 13 h 34"/>
                <a:gd name="T76" fmla="*/ 18 w 39"/>
                <a:gd name="T77" fmla="*/ 10 h 34"/>
                <a:gd name="T78" fmla="*/ 19 w 39"/>
                <a:gd name="T79" fmla="*/ 6 h 34"/>
                <a:gd name="T80" fmla="*/ 23 w 39"/>
                <a:gd name="T81" fmla="*/ 16 h 34"/>
                <a:gd name="T82" fmla="*/ 24 w 39"/>
                <a:gd name="T83" fmla="*/ 20 h 34"/>
                <a:gd name="T84" fmla="*/ 24 w 39"/>
                <a:gd name="T85" fmla="*/ 20 h 34"/>
                <a:gd name="T86" fmla="*/ 24 w 39"/>
                <a:gd name="T87" fmla="*/ 20 h 34"/>
                <a:gd name="T88" fmla="*/ 26 w 39"/>
                <a:gd name="T89" fmla="*/ 21 h 34"/>
                <a:gd name="T90" fmla="*/ 27 w 39"/>
                <a:gd name="T91" fmla="*/ 20 h 34"/>
                <a:gd name="T92" fmla="*/ 27 w 39"/>
                <a:gd name="T93" fmla="*/ 19 h 34"/>
                <a:gd name="T94" fmla="*/ 27 w 39"/>
                <a:gd name="T95" fmla="*/ 19 h 34"/>
                <a:gd name="T96" fmla="*/ 25 w 39"/>
                <a:gd name="T97" fmla="*/ 9 h 34"/>
                <a:gd name="T98" fmla="*/ 26 w 39"/>
                <a:gd name="T99" fmla="*/ 4 h 34"/>
                <a:gd name="T100" fmla="*/ 33 w 39"/>
                <a:gd name="T101" fmla="*/ 18 h 34"/>
                <a:gd name="T102" fmla="*/ 35 w 39"/>
                <a:gd name="T103" fmla="*/ 24 h 34"/>
                <a:gd name="T104" fmla="*/ 37 w 39"/>
                <a:gd name="T105" fmla="*/ 25 h 34"/>
                <a:gd name="T106" fmla="*/ 38 w 39"/>
                <a:gd name="T107" fmla="*/ 23 h 34"/>
                <a:gd name="T108" fmla="*/ 36 w 39"/>
                <a:gd name="T109" fmla="*/ 17 h 34"/>
                <a:gd name="T110" fmla="*/ 24 w 39"/>
                <a:gd name="T111" fmla="*/ 0 h 34"/>
                <a:gd name="T112" fmla="*/ 22 w 39"/>
                <a:gd name="T1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22" y="2"/>
                  </a:moveTo>
                  <a:cubicBezTo>
                    <a:pt x="22" y="3"/>
                    <a:pt x="22" y="4"/>
                    <a:pt x="22" y="5"/>
                  </a:cubicBezTo>
                  <a:cubicBezTo>
                    <a:pt x="21" y="4"/>
                    <a:pt x="21" y="3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4"/>
                    <a:pt x="15" y="6"/>
                    <a:pt x="15" y="8"/>
                  </a:cubicBezTo>
                  <a:cubicBezTo>
                    <a:pt x="14" y="6"/>
                    <a:pt x="12" y="5"/>
                    <a:pt x="10" y="5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9" y="10"/>
                    <a:pt x="9" y="11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0" y="17"/>
                    <a:pt x="5" y="29"/>
                    <a:pt x="11" y="33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9" y="28"/>
                    <a:pt x="6" y="22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9" y="16"/>
                    <a:pt x="11" y="19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3" y="13"/>
                    <a:pt x="12" y="9"/>
                  </a:cubicBezTo>
                  <a:cubicBezTo>
                    <a:pt x="13" y="10"/>
                    <a:pt x="14" y="12"/>
                    <a:pt x="15" y="14"/>
                  </a:cubicBezTo>
                  <a:cubicBezTo>
                    <a:pt x="16" y="16"/>
                    <a:pt x="17" y="17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6"/>
                    <a:pt x="20" y="15"/>
                    <a:pt x="19" y="13"/>
                  </a:cubicBezTo>
                  <a:cubicBezTo>
                    <a:pt x="18" y="12"/>
                    <a:pt x="18" y="11"/>
                    <a:pt x="18" y="10"/>
                  </a:cubicBezTo>
                  <a:cubicBezTo>
                    <a:pt x="18" y="9"/>
                    <a:pt x="19" y="8"/>
                    <a:pt x="19" y="6"/>
                  </a:cubicBezTo>
                  <a:cubicBezTo>
                    <a:pt x="21" y="9"/>
                    <a:pt x="22" y="13"/>
                    <a:pt x="23" y="16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5" y="22"/>
                    <a:pt x="26" y="21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5"/>
                    <a:pt x="25" y="12"/>
                    <a:pt x="25" y="9"/>
                  </a:cubicBezTo>
                  <a:cubicBezTo>
                    <a:pt x="25" y="7"/>
                    <a:pt x="26" y="6"/>
                    <a:pt x="26" y="4"/>
                  </a:cubicBezTo>
                  <a:cubicBezTo>
                    <a:pt x="29" y="6"/>
                    <a:pt x="31" y="12"/>
                    <a:pt x="33" y="18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5"/>
                    <a:pt x="37" y="25"/>
                    <a:pt x="37" y="25"/>
                  </a:cubicBezTo>
                  <a:cubicBezTo>
                    <a:pt x="38" y="25"/>
                    <a:pt x="39" y="24"/>
                    <a:pt x="38" y="23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0"/>
                    <a:pt x="31" y="1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9" name="Freeform 1220"/>
            <p:cNvSpPr/>
            <p:nvPr/>
          </p:nvSpPr>
          <p:spPr bwMode="auto">
            <a:xfrm>
              <a:off x="1312" y="2712"/>
              <a:ext cx="85" cy="76"/>
            </a:xfrm>
            <a:custGeom>
              <a:avLst/>
              <a:gdLst>
                <a:gd name="T0" fmla="*/ 0 w 31"/>
                <a:gd name="T1" fmla="*/ 15 h 28"/>
                <a:gd name="T2" fmla="*/ 15 w 31"/>
                <a:gd name="T3" fmla="*/ 3 h 28"/>
                <a:gd name="T4" fmla="*/ 12 w 31"/>
                <a:gd name="T5" fmla="*/ 11 h 28"/>
                <a:gd name="T6" fmla="*/ 21 w 31"/>
                <a:gd name="T7" fmla="*/ 7 h 28"/>
                <a:gd name="T8" fmla="*/ 15 w 31"/>
                <a:gd name="T9" fmla="*/ 15 h 28"/>
                <a:gd name="T10" fmla="*/ 24 w 31"/>
                <a:gd name="T11" fmla="*/ 11 h 28"/>
                <a:gd name="T12" fmla="*/ 18 w 31"/>
                <a:gd name="T13" fmla="*/ 18 h 28"/>
                <a:gd name="T14" fmla="*/ 26 w 31"/>
                <a:gd name="T15" fmla="*/ 19 h 28"/>
                <a:gd name="T16" fmla="*/ 12 w 31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8">
                  <a:moveTo>
                    <a:pt x="0" y="15"/>
                  </a:moveTo>
                  <a:cubicBezTo>
                    <a:pt x="3" y="10"/>
                    <a:pt x="10" y="5"/>
                    <a:pt x="15" y="3"/>
                  </a:cubicBezTo>
                  <a:cubicBezTo>
                    <a:pt x="25" y="0"/>
                    <a:pt x="14" y="9"/>
                    <a:pt x="12" y="11"/>
                  </a:cubicBezTo>
                  <a:cubicBezTo>
                    <a:pt x="15" y="10"/>
                    <a:pt x="17" y="7"/>
                    <a:pt x="21" y="7"/>
                  </a:cubicBezTo>
                  <a:cubicBezTo>
                    <a:pt x="22" y="10"/>
                    <a:pt x="17" y="14"/>
                    <a:pt x="15" y="15"/>
                  </a:cubicBezTo>
                  <a:cubicBezTo>
                    <a:pt x="16" y="14"/>
                    <a:pt x="22" y="9"/>
                    <a:pt x="24" y="11"/>
                  </a:cubicBezTo>
                  <a:cubicBezTo>
                    <a:pt x="27" y="13"/>
                    <a:pt x="19" y="17"/>
                    <a:pt x="18" y="18"/>
                  </a:cubicBezTo>
                  <a:cubicBezTo>
                    <a:pt x="21" y="15"/>
                    <a:pt x="31" y="12"/>
                    <a:pt x="26" y="19"/>
                  </a:cubicBezTo>
                  <a:cubicBezTo>
                    <a:pt x="22" y="23"/>
                    <a:pt x="15" y="25"/>
                    <a:pt x="12" y="28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0" name="Freeform 1221"/>
            <p:cNvSpPr/>
            <p:nvPr/>
          </p:nvSpPr>
          <p:spPr bwMode="auto">
            <a:xfrm>
              <a:off x="1307" y="2712"/>
              <a:ext cx="84" cy="82"/>
            </a:xfrm>
            <a:custGeom>
              <a:avLst/>
              <a:gdLst>
                <a:gd name="T0" fmla="*/ 17 w 31"/>
                <a:gd name="T1" fmla="*/ 1 h 30"/>
                <a:gd name="T2" fmla="*/ 1 w 31"/>
                <a:gd name="T3" fmla="*/ 14 h 30"/>
                <a:gd name="T4" fmla="*/ 2 w 31"/>
                <a:gd name="T5" fmla="*/ 16 h 30"/>
                <a:gd name="T6" fmla="*/ 4 w 31"/>
                <a:gd name="T7" fmla="*/ 15 h 30"/>
                <a:gd name="T8" fmla="*/ 18 w 31"/>
                <a:gd name="T9" fmla="*/ 5 h 30"/>
                <a:gd name="T10" fmla="*/ 18 w 31"/>
                <a:gd name="T11" fmla="*/ 5 h 30"/>
                <a:gd name="T12" fmla="*/ 12 w 31"/>
                <a:gd name="T13" fmla="*/ 10 h 30"/>
                <a:gd name="T14" fmla="*/ 12 w 31"/>
                <a:gd name="T15" fmla="*/ 11 h 30"/>
                <a:gd name="T16" fmla="*/ 12 w 31"/>
                <a:gd name="T17" fmla="*/ 12 h 30"/>
                <a:gd name="T18" fmla="*/ 14 w 31"/>
                <a:gd name="T19" fmla="*/ 13 h 30"/>
                <a:gd name="T20" fmla="*/ 17 w 31"/>
                <a:gd name="T21" fmla="*/ 11 h 30"/>
                <a:gd name="T22" fmla="*/ 21 w 31"/>
                <a:gd name="T23" fmla="*/ 9 h 30"/>
                <a:gd name="T24" fmla="*/ 19 w 31"/>
                <a:gd name="T25" fmla="*/ 11 h 30"/>
                <a:gd name="T26" fmla="*/ 16 w 31"/>
                <a:gd name="T27" fmla="*/ 14 h 30"/>
                <a:gd name="T28" fmla="*/ 15 w 31"/>
                <a:gd name="T29" fmla="*/ 15 h 30"/>
                <a:gd name="T30" fmla="*/ 15 w 31"/>
                <a:gd name="T31" fmla="*/ 16 h 30"/>
                <a:gd name="T32" fmla="*/ 17 w 31"/>
                <a:gd name="T33" fmla="*/ 16 h 30"/>
                <a:gd name="T34" fmla="*/ 22 w 31"/>
                <a:gd name="T35" fmla="*/ 14 h 30"/>
                <a:gd name="T36" fmla="*/ 25 w 31"/>
                <a:gd name="T37" fmla="*/ 12 h 30"/>
                <a:gd name="T38" fmla="*/ 20 w 31"/>
                <a:gd name="T39" fmla="*/ 16 h 30"/>
                <a:gd name="T40" fmla="*/ 19 w 31"/>
                <a:gd name="T41" fmla="*/ 16 h 30"/>
                <a:gd name="T42" fmla="*/ 19 w 31"/>
                <a:gd name="T43" fmla="*/ 16 h 30"/>
                <a:gd name="T44" fmla="*/ 19 w 31"/>
                <a:gd name="T45" fmla="*/ 16 h 30"/>
                <a:gd name="T46" fmla="*/ 18 w 31"/>
                <a:gd name="T47" fmla="*/ 18 h 30"/>
                <a:gd name="T48" fmla="*/ 19 w 31"/>
                <a:gd name="T49" fmla="*/ 19 h 30"/>
                <a:gd name="T50" fmla="*/ 21 w 31"/>
                <a:gd name="T51" fmla="*/ 19 h 30"/>
                <a:gd name="T52" fmla="*/ 21 w 31"/>
                <a:gd name="T53" fmla="*/ 19 h 30"/>
                <a:gd name="T54" fmla="*/ 28 w 31"/>
                <a:gd name="T55" fmla="*/ 17 h 30"/>
                <a:gd name="T56" fmla="*/ 27 w 31"/>
                <a:gd name="T57" fmla="*/ 18 h 30"/>
                <a:gd name="T58" fmla="*/ 19 w 31"/>
                <a:gd name="T59" fmla="*/ 23 h 30"/>
                <a:gd name="T60" fmla="*/ 13 w 31"/>
                <a:gd name="T61" fmla="*/ 27 h 30"/>
                <a:gd name="T62" fmla="*/ 12 w 31"/>
                <a:gd name="T63" fmla="*/ 28 h 30"/>
                <a:gd name="T64" fmla="*/ 13 w 31"/>
                <a:gd name="T65" fmla="*/ 30 h 30"/>
                <a:gd name="T66" fmla="*/ 15 w 31"/>
                <a:gd name="T67" fmla="*/ 30 h 30"/>
                <a:gd name="T68" fmla="*/ 21 w 31"/>
                <a:gd name="T69" fmla="*/ 26 h 30"/>
                <a:gd name="T70" fmla="*/ 29 w 31"/>
                <a:gd name="T71" fmla="*/ 20 h 30"/>
                <a:gd name="T72" fmla="*/ 31 w 31"/>
                <a:gd name="T73" fmla="*/ 16 h 30"/>
                <a:gd name="T74" fmla="*/ 30 w 31"/>
                <a:gd name="T75" fmla="*/ 14 h 30"/>
                <a:gd name="T76" fmla="*/ 28 w 31"/>
                <a:gd name="T77" fmla="*/ 13 h 30"/>
                <a:gd name="T78" fmla="*/ 28 w 31"/>
                <a:gd name="T79" fmla="*/ 12 h 30"/>
                <a:gd name="T80" fmla="*/ 28 w 31"/>
                <a:gd name="T81" fmla="*/ 12 h 30"/>
                <a:gd name="T82" fmla="*/ 27 w 31"/>
                <a:gd name="T83" fmla="*/ 10 h 30"/>
                <a:gd name="T84" fmla="*/ 25 w 31"/>
                <a:gd name="T85" fmla="*/ 9 h 30"/>
                <a:gd name="T86" fmla="*/ 25 w 31"/>
                <a:gd name="T87" fmla="*/ 8 h 30"/>
                <a:gd name="T88" fmla="*/ 25 w 31"/>
                <a:gd name="T89" fmla="*/ 7 h 30"/>
                <a:gd name="T90" fmla="*/ 24 w 31"/>
                <a:gd name="T91" fmla="*/ 5 h 30"/>
                <a:gd name="T92" fmla="*/ 22 w 31"/>
                <a:gd name="T93" fmla="*/ 6 h 30"/>
                <a:gd name="T94" fmla="*/ 23 w 31"/>
                <a:gd name="T95" fmla="*/ 3 h 30"/>
                <a:gd name="T96" fmla="*/ 22 w 31"/>
                <a:gd name="T97" fmla="*/ 2 h 30"/>
                <a:gd name="T98" fmla="*/ 17 w 31"/>
                <a:gd name="T9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1"/>
                  </a:moveTo>
                  <a:cubicBezTo>
                    <a:pt x="11" y="3"/>
                    <a:pt x="3" y="9"/>
                    <a:pt x="1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6" y="11"/>
                    <a:pt x="13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4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20" y="9"/>
                    <a:pt x="21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2"/>
                    <a:pt x="17" y="12"/>
                    <a:pt x="16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6" y="16"/>
                    <a:pt x="16" y="17"/>
                    <a:pt x="17" y="16"/>
                  </a:cubicBezTo>
                  <a:cubicBezTo>
                    <a:pt x="18" y="16"/>
                    <a:pt x="20" y="15"/>
                    <a:pt x="22" y="14"/>
                  </a:cubicBezTo>
                  <a:cubicBezTo>
                    <a:pt x="23" y="13"/>
                    <a:pt x="24" y="12"/>
                    <a:pt x="25" y="12"/>
                  </a:cubicBezTo>
                  <a:cubicBezTo>
                    <a:pt x="24" y="13"/>
                    <a:pt x="23" y="14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8"/>
                    <a:pt x="26" y="17"/>
                    <a:pt x="28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5" y="20"/>
                    <a:pt x="22" y="22"/>
                    <a:pt x="19" y="23"/>
                  </a:cubicBezTo>
                  <a:cubicBezTo>
                    <a:pt x="16" y="24"/>
                    <a:pt x="14" y="26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28"/>
                    <a:pt x="18" y="27"/>
                    <a:pt x="21" y="26"/>
                  </a:cubicBezTo>
                  <a:cubicBezTo>
                    <a:pt x="24" y="25"/>
                    <a:pt x="27" y="23"/>
                    <a:pt x="29" y="20"/>
                  </a:cubicBezTo>
                  <a:cubicBezTo>
                    <a:pt x="30" y="19"/>
                    <a:pt x="31" y="18"/>
                    <a:pt x="31" y="16"/>
                  </a:cubicBezTo>
                  <a:cubicBezTo>
                    <a:pt x="31" y="15"/>
                    <a:pt x="31" y="15"/>
                    <a:pt x="30" y="14"/>
                  </a:cubicBezTo>
                  <a:cubicBezTo>
                    <a:pt x="30" y="14"/>
                    <a:pt x="29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3" y="5"/>
                    <a:pt x="22" y="5"/>
                    <a:pt x="22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3"/>
                    <a:pt x="23" y="2"/>
                    <a:pt x="22" y="2"/>
                  </a:cubicBezTo>
                  <a:cubicBezTo>
                    <a:pt x="21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1" name="Freeform 1222"/>
            <p:cNvSpPr/>
            <p:nvPr/>
          </p:nvSpPr>
          <p:spPr bwMode="auto">
            <a:xfrm>
              <a:off x="340" y="2581"/>
              <a:ext cx="251" cy="675"/>
            </a:xfrm>
            <a:custGeom>
              <a:avLst/>
              <a:gdLst>
                <a:gd name="T0" fmla="*/ 26 w 92"/>
                <a:gd name="T1" fmla="*/ 1 h 248"/>
                <a:gd name="T2" fmla="*/ 9 w 92"/>
                <a:gd name="T3" fmla="*/ 8 h 248"/>
                <a:gd name="T4" fmla="*/ 2 w 92"/>
                <a:gd name="T5" fmla="*/ 12 h 248"/>
                <a:gd name="T6" fmla="*/ 1 w 92"/>
                <a:gd name="T7" fmla="*/ 14 h 248"/>
                <a:gd name="T8" fmla="*/ 28 w 92"/>
                <a:gd name="T9" fmla="*/ 68 h 248"/>
                <a:gd name="T10" fmla="*/ 35 w 92"/>
                <a:gd name="T11" fmla="*/ 81 h 248"/>
                <a:gd name="T12" fmla="*/ 45 w 92"/>
                <a:gd name="T13" fmla="*/ 98 h 248"/>
                <a:gd name="T14" fmla="*/ 67 w 92"/>
                <a:gd name="T15" fmla="*/ 141 h 248"/>
                <a:gd name="T16" fmla="*/ 62 w 92"/>
                <a:gd name="T17" fmla="*/ 177 h 248"/>
                <a:gd name="T18" fmla="*/ 58 w 92"/>
                <a:gd name="T19" fmla="*/ 198 h 248"/>
                <a:gd name="T20" fmla="*/ 47 w 92"/>
                <a:gd name="T21" fmla="*/ 246 h 248"/>
                <a:gd name="T22" fmla="*/ 47 w 92"/>
                <a:gd name="T23" fmla="*/ 248 h 248"/>
                <a:gd name="T24" fmla="*/ 50 w 92"/>
                <a:gd name="T25" fmla="*/ 247 h 248"/>
                <a:gd name="T26" fmla="*/ 61 w 92"/>
                <a:gd name="T27" fmla="*/ 199 h 248"/>
                <a:gd name="T28" fmla="*/ 65 w 92"/>
                <a:gd name="T29" fmla="*/ 177 h 248"/>
                <a:gd name="T30" fmla="*/ 71 w 92"/>
                <a:gd name="T31" fmla="*/ 148 h 248"/>
                <a:gd name="T32" fmla="*/ 70 w 92"/>
                <a:gd name="T33" fmla="*/ 141 h 248"/>
                <a:gd name="T34" fmla="*/ 48 w 92"/>
                <a:gd name="T35" fmla="*/ 96 h 248"/>
                <a:gd name="T36" fmla="*/ 38 w 92"/>
                <a:gd name="T37" fmla="*/ 79 h 248"/>
                <a:gd name="T38" fmla="*/ 31 w 92"/>
                <a:gd name="T39" fmla="*/ 66 h 248"/>
                <a:gd name="T40" fmla="*/ 5 w 92"/>
                <a:gd name="T41" fmla="*/ 14 h 248"/>
                <a:gd name="T42" fmla="*/ 10 w 92"/>
                <a:gd name="T43" fmla="*/ 11 h 248"/>
                <a:gd name="T44" fmla="*/ 26 w 92"/>
                <a:gd name="T45" fmla="*/ 4 h 248"/>
                <a:gd name="T46" fmla="*/ 46 w 92"/>
                <a:gd name="T47" fmla="*/ 35 h 248"/>
                <a:gd name="T48" fmla="*/ 55 w 92"/>
                <a:gd name="T49" fmla="*/ 51 h 248"/>
                <a:gd name="T50" fmla="*/ 70 w 92"/>
                <a:gd name="T51" fmla="*/ 69 h 248"/>
                <a:gd name="T52" fmla="*/ 88 w 92"/>
                <a:gd name="T53" fmla="*/ 94 h 248"/>
                <a:gd name="T54" fmla="*/ 91 w 92"/>
                <a:gd name="T55" fmla="*/ 95 h 248"/>
                <a:gd name="T56" fmla="*/ 91 w 92"/>
                <a:gd name="T57" fmla="*/ 93 h 248"/>
                <a:gd name="T58" fmla="*/ 73 w 92"/>
                <a:gd name="T59" fmla="*/ 67 h 248"/>
                <a:gd name="T60" fmla="*/ 58 w 92"/>
                <a:gd name="T61" fmla="*/ 49 h 248"/>
                <a:gd name="T62" fmla="*/ 49 w 92"/>
                <a:gd name="T63" fmla="*/ 33 h 248"/>
                <a:gd name="T64" fmla="*/ 28 w 92"/>
                <a:gd name="T65" fmla="*/ 1 h 248"/>
                <a:gd name="T66" fmla="*/ 26 w 92"/>
                <a:gd name="T67" fmla="*/ 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248">
                  <a:moveTo>
                    <a:pt x="26" y="1"/>
                  </a:moveTo>
                  <a:cubicBezTo>
                    <a:pt x="20" y="3"/>
                    <a:pt x="14" y="6"/>
                    <a:pt x="9" y="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8" y="32"/>
                    <a:pt x="18" y="50"/>
                    <a:pt x="28" y="68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54" y="112"/>
                    <a:pt x="64" y="128"/>
                    <a:pt x="67" y="141"/>
                  </a:cubicBezTo>
                  <a:cubicBezTo>
                    <a:pt x="69" y="151"/>
                    <a:pt x="65" y="164"/>
                    <a:pt x="62" y="177"/>
                  </a:cubicBezTo>
                  <a:cubicBezTo>
                    <a:pt x="60" y="184"/>
                    <a:pt x="58" y="192"/>
                    <a:pt x="58" y="198"/>
                  </a:cubicBezTo>
                  <a:cubicBezTo>
                    <a:pt x="57" y="206"/>
                    <a:pt x="54" y="234"/>
                    <a:pt x="47" y="246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48" y="248"/>
                    <a:pt x="49" y="248"/>
                    <a:pt x="50" y="247"/>
                  </a:cubicBezTo>
                  <a:cubicBezTo>
                    <a:pt x="57" y="235"/>
                    <a:pt x="60" y="207"/>
                    <a:pt x="61" y="199"/>
                  </a:cubicBezTo>
                  <a:cubicBezTo>
                    <a:pt x="62" y="192"/>
                    <a:pt x="63" y="185"/>
                    <a:pt x="65" y="177"/>
                  </a:cubicBezTo>
                  <a:cubicBezTo>
                    <a:pt x="68" y="167"/>
                    <a:pt x="71" y="157"/>
                    <a:pt x="71" y="148"/>
                  </a:cubicBezTo>
                  <a:cubicBezTo>
                    <a:pt x="71" y="145"/>
                    <a:pt x="70" y="143"/>
                    <a:pt x="70" y="141"/>
                  </a:cubicBezTo>
                  <a:cubicBezTo>
                    <a:pt x="67" y="127"/>
                    <a:pt x="57" y="111"/>
                    <a:pt x="48" y="96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1" y="49"/>
                    <a:pt x="12" y="32"/>
                    <a:pt x="5" y="14"/>
                  </a:cubicBezTo>
                  <a:cubicBezTo>
                    <a:pt x="6" y="13"/>
                    <a:pt x="10" y="11"/>
                    <a:pt x="10" y="11"/>
                  </a:cubicBezTo>
                  <a:cubicBezTo>
                    <a:pt x="15" y="9"/>
                    <a:pt x="21" y="6"/>
                    <a:pt x="26" y="4"/>
                  </a:cubicBezTo>
                  <a:cubicBezTo>
                    <a:pt x="34" y="13"/>
                    <a:pt x="40" y="24"/>
                    <a:pt x="46" y="3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57"/>
                    <a:pt x="65" y="63"/>
                    <a:pt x="70" y="69"/>
                  </a:cubicBezTo>
                  <a:cubicBezTo>
                    <a:pt x="77" y="77"/>
                    <a:pt x="84" y="85"/>
                    <a:pt x="88" y="94"/>
                  </a:cubicBezTo>
                  <a:cubicBezTo>
                    <a:pt x="89" y="95"/>
                    <a:pt x="90" y="95"/>
                    <a:pt x="91" y="95"/>
                  </a:cubicBezTo>
                  <a:cubicBezTo>
                    <a:pt x="92" y="94"/>
                    <a:pt x="92" y="93"/>
                    <a:pt x="91" y="93"/>
                  </a:cubicBezTo>
                  <a:cubicBezTo>
                    <a:pt x="87" y="84"/>
                    <a:pt x="80" y="75"/>
                    <a:pt x="73" y="67"/>
                  </a:cubicBezTo>
                  <a:cubicBezTo>
                    <a:pt x="67" y="61"/>
                    <a:pt x="62" y="55"/>
                    <a:pt x="58" y="4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3" y="23"/>
                    <a:pt x="36" y="11"/>
                    <a:pt x="28" y="1"/>
                  </a:cubicBezTo>
                  <a:cubicBezTo>
                    <a:pt x="27" y="1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2" name="Freeform 1223"/>
            <p:cNvSpPr/>
            <p:nvPr/>
          </p:nvSpPr>
          <p:spPr bwMode="auto">
            <a:xfrm>
              <a:off x="1070" y="2750"/>
              <a:ext cx="280" cy="511"/>
            </a:xfrm>
            <a:custGeom>
              <a:avLst/>
              <a:gdLst>
                <a:gd name="T0" fmla="*/ 90 w 103"/>
                <a:gd name="T1" fmla="*/ 0 h 188"/>
                <a:gd name="T2" fmla="*/ 19 w 103"/>
                <a:gd name="T3" fmla="*/ 34 h 188"/>
                <a:gd name="T4" fmla="*/ 18 w 103"/>
                <a:gd name="T5" fmla="*/ 37 h 188"/>
                <a:gd name="T6" fmla="*/ 21 w 103"/>
                <a:gd name="T7" fmla="*/ 37 h 188"/>
                <a:gd name="T8" fmla="*/ 90 w 103"/>
                <a:gd name="T9" fmla="*/ 4 h 188"/>
                <a:gd name="T10" fmla="*/ 96 w 103"/>
                <a:gd name="T11" fmla="*/ 11 h 188"/>
                <a:gd name="T12" fmla="*/ 99 w 103"/>
                <a:gd name="T13" fmla="*/ 15 h 188"/>
                <a:gd name="T14" fmla="*/ 56 w 103"/>
                <a:gd name="T15" fmla="*/ 45 h 188"/>
                <a:gd name="T16" fmla="*/ 26 w 103"/>
                <a:gd name="T17" fmla="*/ 63 h 188"/>
                <a:gd name="T18" fmla="*/ 23 w 103"/>
                <a:gd name="T19" fmla="*/ 65 h 188"/>
                <a:gd name="T20" fmla="*/ 0 w 103"/>
                <a:gd name="T21" fmla="*/ 90 h 188"/>
                <a:gd name="T22" fmla="*/ 0 w 103"/>
                <a:gd name="T23" fmla="*/ 94 h 188"/>
                <a:gd name="T24" fmla="*/ 2 w 103"/>
                <a:gd name="T25" fmla="*/ 109 h 188"/>
                <a:gd name="T26" fmla="*/ 4 w 103"/>
                <a:gd name="T27" fmla="*/ 120 h 188"/>
                <a:gd name="T28" fmla="*/ 5 w 103"/>
                <a:gd name="T29" fmla="*/ 127 h 188"/>
                <a:gd name="T30" fmla="*/ 6 w 103"/>
                <a:gd name="T31" fmla="*/ 147 h 188"/>
                <a:gd name="T32" fmla="*/ 8 w 103"/>
                <a:gd name="T33" fmla="*/ 153 h 188"/>
                <a:gd name="T34" fmla="*/ 19 w 103"/>
                <a:gd name="T35" fmla="*/ 187 h 188"/>
                <a:gd name="T36" fmla="*/ 21 w 103"/>
                <a:gd name="T37" fmla="*/ 187 h 188"/>
                <a:gd name="T38" fmla="*/ 21 w 103"/>
                <a:gd name="T39" fmla="*/ 185 h 188"/>
                <a:gd name="T40" fmla="*/ 11 w 103"/>
                <a:gd name="T41" fmla="*/ 153 h 188"/>
                <a:gd name="T42" fmla="*/ 10 w 103"/>
                <a:gd name="T43" fmla="*/ 146 h 188"/>
                <a:gd name="T44" fmla="*/ 8 w 103"/>
                <a:gd name="T45" fmla="*/ 127 h 188"/>
                <a:gd name="T46" fmla="*/ 8 w 103"/>
                <a:gd name="T47" fmla="*/ 120 h 188"/>
                <a:gd name="T48" fmla="*/ 6 w 103"/>
                <a:gd name="T49" fmla="*/ 108 h 188"/>
                <a:gd name="T50" fmla="*/ 4 w 103"/>
                <a:gd name="T51" fmla="*/ 91 h 188"/>
                <a:gd name="T52" fmla="*/ 25 w 103"/>
                <a:gd name="T53" fmla="*/ 67 h 188"/>
                <a:gd name="T54" fmla="*/ 28 w 103"/>
                <a:gd name="T55" fmla="*/ 65 h 188"/>
                <a:gd name="T56" fmla="*/ 57 w 103"/>
                <a:gd name="T57" fmla="*/ 48 h 188"/>
                <a:gd name="T58" fmla="*/ 102 w 103"/>
                <a:gd name="T59" fmla="*/ 17 h 188"/>
                <a:gd name="T60" fmla="*/ 102 w 103"/>
                <a:gd name="T61" fmla="*/ 14 h 188"/>
                <a:gd name="T62" fmla="*/ 98 w 103"/>
                <a:gd name="T63" fmla="*/ 9 h 188"/>
                <a:gd name="T64" fmla="*/ 92 w 103"/>
                <a:gd name="T65" fmla="*/ 1 h 188"/>
                <a:gd name="T66" fmla="*/ 90 w 103"/>
                <a:gd name="T6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188">
                  <a:moveTo>
                    <a:pt x="90" y="0"/>
                  </a:moveTo>
                  <a:cubicBezTo>
                    <a:pt x="79" y="5"/>
                    <a:pt x="41" y="21"/>
                    <a:pt x="19" y="34"/>
                  </a:cubicBezTo>
                  <a:cubicBezTo>
                    <a:pt x="18" y="35"/>
                    <a:pt x="18" y="36"/>
                    <a:pt x="18" y="37"/>
                  </a:cubicBezTo>
                  <a:cubicBezTo>
                    <a:pt x="19" y="37"/>
                    <a:pt x="20" y="38"/>
                    <a:pt x="21" y="37"/>
                  </a:cubicBezTo>
                  <a:cubicBezTo>
                    <a:pt x="42" y="25"/>
                    <a:pt x="78" y="9"/>
                    <a:pt x="90" y="4"/>
                  </a:cubicBezTo>
                  <a:cubicBezTo>
                    <a:pt x="91" y="5"/>
                    <a:pt x="96" y="11"/>
                    <a:pt x="96" y="11"/>
                  </a:cubicBezTo>
                  <a:cubicBezTo>
                    <a:pt x="96" y="11"/>
                    <a:pt x="98" y="14"/>
                    <a:pt x="99" y="15"/>
                  </a:cubicBezTo>
                  <a:cubicBezTo>
                    <a:pt x="87" y="27"/>
                    <a:pt x="71" y="36"/>
                    <a:pt x="56" y="45"/>
                  </a:cubicBezTo>
                  <a:cubicBezTo>
                    <a:pt x="45" y="50"/>
                    <a:pt x="35" y="56"/>
                    <a:pt x="26" y="63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71"/>
                    <a:pt x="3" y="79"/>
                    <a:pt x="0" y="90"/>
                  </a:cubicBezTo>
                  <a:cubicBezTo>
                    <a:pt x="0" y="91"/>
                    <a:pt x="0" y="92"/>
                    <a:pt x="0" y="94"/>
                  </a:cubicBezTo>
                  <a:cubicBezTo>
                    <a:pt x="0" y="98"/>
                    <a:pt x="1" y="103"/>
                    <a:pt x="2" y="109"/>
                  </a:cubicBezTo>
                  <a:cubicBezTo>
                    <a:pt x="3" y="113"/>
                    <a:pt x="4" y="117"/>
                    <a:pt x="4" y="120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34"/>
                    <a:pt x="5" y="140"/>
                    <a:pt x="6" y="147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0" y="165"/>
                    <a:pt x="12" y="178"/>
                    <a:pt x="19" y="187"/>
                  </a:cubicBezTo>
                  <a:cubicBezTo>
                    <a:pt x="19" y="188"/>
                    <a:pt x="20" y="188"/>
                    <a:pt x="21" y="187"/>
                  </a:cubicBezTo>
                  <a:cubicBezTo>
                    <a:pt x="22" y="187"/>
                    <a:pt x="22" y="186"/>
                    <a:pt x="21" y="185"/>
                  </a:cubicBezTo>
                  <a:cubicBezTo>
                    <a:pt x="15" y="177"/>
                    <a:pt x="13" y="164"/>
                    <a:pt x="11" y="153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0"/>
                    <a:pt x="8" y="133"/>
                    <a:pt x="8" y="127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16"/>
                    <a:pt x="7" y="112"/>
                    <a:pt x="6" y="108"/>
                  </a:cubicBezTo>
                  <a:cubicBezTo>
                    <a:pt x="4" y="101"/>
                    <a:pt x="3" y="95"/>
                    <a:pt x="4" y="91"/>
                  </a:cubicBezTo>
                  <a:cubicBezTo>
                    <a:pt x="6" y="81"/>
                    <a:pt x="17" y="73"/>
                    <a:pt x="25" y="67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7" y="59"/>
                    <a:pt x="47" y="54"/>
                    <a:pt x="57" y="48"/>
                  </a:cubicBezTo>
                  <a:cubicBezTo>
                    <a:pt x="73" y="39"/>
                    <a:pt x="90" y="30"/>
                    <a:pt x="102" y="17"/>
                  </a:cubicBezTo>
                  <a:cubicBezTo>
                    <a:pt x="103" y="16"/>
                    <a:pt x="103" y="15"/>
                    <a:pt x="102" y="14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0" y="0"/>
                    <a:pt x="9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3" name="Freeform 1224"/>
            <p:cNvSpPr/>
            <p:nvPr/>
          </p:nvSpPr>
          <p:spPr bwMode="auto">
            <a:xfrm>
              <a:off x="520" y="2122"/>
              <a:ext cx="858" cy="821"/>
            </a:xfrm>
            <a:custGeom>
              <a:avLst/>
              <a:gdLst>
                <a:gd name="T0" fmla="*/ 70 w 315"/>
                <a:gd name="T1" fmla="*/ 148 h 302"/>
                <a:gd name="T2" fmla="*/ 12 w 315"/>
                <a:gd name="T3" fmla="*/ 242 h 302"/>
                <a:gd name="T4" fmla="*/ 126 w 315"/>
                <a:gd name="T5" fmla="*/ 293 h 302"/>
                <a:gd name="T6" fmla="*/ 222 w 315"/>
                <a:gd name="T7" fmla="*/ 267 h 302"/>
                <a:gd name="T8" fmla="*/ 230 w 315"/>
                <a:gd name="T9" fmla="*/ 228 h 302"/>
                <a:gd name="T10" fmla="*/ 223 w 315"/>
                <a:gd name="T11" fmla="*/ 192 h 302"/>
                <a:gd name="T12" fmla="*/ 265 w 315"/>
                <a:gd name="T13" fmla="*/ 115 h 302"/>
                <a:gd name="T14" fmla="*/ 300 w 315"/>
                <a:gd name="T15" fmla="*/ 60 h 302"/>
                <a:gd name="T16" fmla="*/ 224 w 315"/>
                <a:gd name="T17" fmla="*/ 95 h 302"/>
                <a:gd name="T18" fmla="*/ 191 w 315"/>
                <a:gd name="T19" fmla="*/ 187 h 302"/>
                <a:gd name="T20" fmla="*/ 105 w 315"/>
                <a:gd name="T21" fmla="*/ 155 h 302"/>
                <a:gd name="T22" fmla="*/ 119 w 315"/>
                <a:gd name="T23" fmla="*/ 108 h 302"/>
                <a:gd name="T24" fmla="*/ 151 w 315"/>
                <a:gd name="T25" fmla="*/ 49 h 302"/>
                <a:gd name="T26" fmla="*/ 171 w 315"/>
                <a:gd name="T27" fmla="*/ 14 h 302"/>
                <a:gd name="T28" fmla="*/ 145 w 315"/>
                <a:gd name="T29" fmla="*/ 1 h 302"/>
                <a:gd name="T30" fmla="*/ 80 w 315"/>
                <a:gd name="T31" fmla="*/ 86 h 302"/>
                <a:gd name="T32" fmla="*/ 73 w 315"/>
                <a:gd name="T33" fmla="*/ 127 h 302"/>
                <a:gd name="T34" fmla="*/ 71 w 315"/>
                <a:gd name="T35" fmla="*/ 141 h 302"/>
                <a:gd name="T36" fmla="*/ 70 w 315"/>
                <a:gd name="T37" fmla="*/ 15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5" h="302">
                  <a:moveTo>
                    <a:pt x="70" y="148"/>
                  </a:moveTo>
                  <a:cubicBezTo>
                    <a:pt x="34" y="153"/>
                    <a:pt x="0" y="209"/>
                    <a:pt x="12" y="242"/>
                  </a:cubicBezTo>
                  <a:cubicBezTo>
                    <a:pt x="26" y="282"/>
                    <a:pt x="91" y="290"/>
                    <a:pt x="126" y="293"/>
                  </a:cubicBezTo>
                  <a:cubicBezTo>
                    <a:pt x="159" y="296"/>
                    <a:pt x="202" y="302"/>
                    <a:pt x="222" y="267"/>
                  </a:cubicBezTo>
                  <a:cubicBezTo>
                    <a:pt x="227" y="258"/>
                    <a:pt x="230" y="239"/>
                    <a:pt x="230" y="228"/>
                  </a:cubicBezTo>
                  <a:cubicBezTo>
                    <a:pt x="230" y="215"/>
                    <a:pt x="222" y="205"/>
                    <a:pt x="223" y="192"/>
                  </a:cubicBezTo>
                  <a:cubicBezTo>
                    <a:pt x="225" y="165"/>
                    <a:pt x="248" y="134"/>
                    <a:pt x="265" y="115"/>
                  </a:cubicBezTo>
                  <a:cubicBezTo>
                    <a:pt x="276" y="103"/>
                    <a:pt x="315" y="81"/>
                    <a:pt x="300" y="60"/>
                  </a:cubicBezTo>
                  <a:cubicBezTo>
                    <a:pt x="279" y="33"/>
                    <a:pt x="235" y="80"/>
                    <a:pt x="224" y="95"/>
                  </a:cubicBezTo>
                  <a:cubicBezTo>
                    <a:pt x="208" y="118"/>
                    <a:pt x="188" y="157"/>
                    <a:pt x="191" y="187"/>
                  </a:cubicBezTo>
                  <a:cubicBezTo>
                    <a:pt x="166" y="167"/>
                    <a:pt x="134" y="164"/>
                    <a:pt x="105" y="155"/>
                  </a:cubicBezTo>
                  <a:cubicBezTo>
                    <a:pt x="103" y="141"/>
                    <a:pt x="114" y="121"/>
                    <a:pt x="119" y="108"/>
                  </a:cubicBezTo>
                  <a:cubicBezTo>
                    <a:pt x="127" y="87"/>
                    <a:pt x="137" y="67"/>
                    <a:pt x="151" y="49"/>
                  </a:cubicBezTo>
                  <a:cubicBezTo>
                    <a:pt x="158" y="39"/>
                    <a:pt x="173" y="27"/>
                    <a:pt x="171" y="14"/>
                  </a:cubicBezTo>
                  <a:cubicBezTo>
                    <a:pt x="169" y="1"/>
                    <a:pt x="157" y="0"/>
                    <a:pt x="145" y="1"/>
                  </a:cubicBezTo>
                  <a:cubicBezTo>
                    <a:pt x="108" y="7"/>
                    <a:pt x="88" y="54"/>
                    <a:pt x="80" y="86"/>
                  </a:cubicBezTo>
                  <a:cubicBezTo>
                    <a:pt x="76" y="100"/>
                    <a:pt x="75" y="113"/>
                    <a:pt x="73" y="127"/>
                  </a:cubicBezTo>
                  <a:cubicBezTo>
                    <a:pt x="72" y="132"/>
                    <a:pt x="72" y="136"/>
                    <a:pt x="71" y="141"/>
                  </a:cubicBezTo>
                  <a:cubicBezTo>
                    <a:pt x="70" y="146"/>
                    <a:pt x="68" y="151"/>
                    <a:pt x="70" y="150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4" name="Freeform 1225"/>
            <p:cNvSpPr>
              <a:spLocks noEditPoints="1"/>
            </p:cNvSpPr>
            <p:nvPr/>
          </p:nvSpPr>
          <p:spPr bwMode="auto">
            <a:xfrm>
              <a:off x="542" y="2113"/>
              <a:ext cx="833" cy="830"/>
            </a:xfrm>
            <a:custGeom>
              <a:avLst/>
              <a:gdLst>
                <a:gd name="T0" fmla="*/ 70 w 306"/>
                <a:gd name="T1" fmla="*/ 89 h 305"/>
                <a:gd name="T2" fmla="*/ 63 w 306"/>
                <a:gd name="T3" fmla="*/ 129 h 305"/>
                <a:gd name="T4" fmla="*/ 61 w 306"/>
                <a:gd name="T5" fmla="*/ 144 h 305"/>
                <a:gd name="T6" fmla="*/ 60 w 306"/>
                <a:gd name="T7" fmla="*/ 150 h 305"/>
                <a:gd name="T8" fmla="*/ 0 w 306"/>
                <a:gd name="T9" fmla="*/ 230 h 305"/>
                <a:gd name="T10" fmla="*/ 118 w 306"/>
                <a:gd name="T11" fmla="*/ 298 h 305"/>
                <a:gd name="T12" fmla="*/ 215 w 306"/>
                <a:gd name="T13" fmla="*/ 271 h 305"/>
                <a:gd name="T14" fmla="*/ 220 w 306"/>
                <a:gd name="T15" fmla="*/ 213 h 305"/>
                <a:gd name="T16" fmla="*/ 258 w 306"/>
                <a:gd name="T17" fmla="*/ 119 h 305"/>
                <a:gd name="T18" fmla="*/ 293 w 306"/>
                <a:gd name="T19" fmla="*/ 62 h 305"/>
                <a:gd name="T20" fmla="*/ 215 w 306"/>
                <a:gd name="T21" fmla="*/ 97 h 305"/>
                <a:gd name="T22" fmla="*/ 182 w 306"/>
                <a:gd name="T23" fmla="*/ 186 h 305"/>
                <a:gd name="T24" fmla="*/ 98 w 306"/>
                <a:gd name="T25" fmla="*/ 157 h 305"/>
                <a:gd name="T26" fmla="*/ 108 w 306"/>
                <a:gd name="T27" fmla="*/ 123 h 305"/>
                <a:gd name="T28" fmla="*/ 144 w 306"/>
                <a:gd name="T29" fmla="*/ 53 h 305"/>
                <a:gd name="T30" fmla="*/ 165 w 306"/>
                <a:gd name="T31" fmla="*/ 19 h 305"/>
                <a:gd name="T32" fmla="*/ 137 w 306"/>
                <a:gd name="T33" fmla="*/ 3 h 305"/>
                <a:gd name="T34" fmla="*/ 65 w 306"/>
                <a:gd name="T35" fmla="*/ 144 h 305"/>
                <a:gd name="T36" fmla="*/ 67 w 306"/>
                <a:gd name="T37" fmla="*/ 130 h 305"/>
                <a:gd name="T38" fmla="*/ 73 w 306"/>
                <a:gd name="T39" fmla="*/ 90 h 305"/>
                <a:gd name="T40" fmla="*/ 161 w 306"/>
                <a:gd name="T41" fmla="*/ 17 h 305"/>
                <a:gd name="T42" fmla="*/ 141 w 306"/>
                <a:gd name="T43" fmla="*/ 51 h 305"/>
                <a:gd name="T44" fmla="*/ 105 w 306"/>
                <a:gd name="T45" fmla="*/ 121 h 305"/>
                <a:gd name="T46" fmla="*/ 96 w 306"/>
                <a:gd name="T47" fmla="*/ 160 h 305"/>
                <a:gd name="T48" fmla="*/ 182 w 306"/>
                <a:gd name="T49" fmla="*/ 191 h 305"/>
                <a:gd name="T50" fmla="*/ 185 w 306"/>
                <a:gd name="T51" fmla="*/ 190 h 305"/>
                <a:gd name="T52" fmla="*/ 275 w 306"/>
                <a:gd name="T53" fmla="*/ 57 h 305"/>
                <a:gd name="T54" fmla="*/ 267 w 306"/>
                <a:gd name="T55" fmla="*/ 107 h 305"/>
                <a:gd name="T56" fmla="*/ 213 w 306"/>
                <a:gd name="T57" fmla="*/ 195 h 305"/>
                <a:gd name="T58" fmla="*/ 220 w 306"/>
                <a:gd name="T59" fmla="*/ 231 h 305"/>
                <a:gd name="T60" fmla="*/ 125 w 306"/>
                <a:gd name="T61" fmla="*/ 295 h 305"/>
                <a:gd name="T62" fmla="*/ 5 w 306"/>
                <a:gd name="T63" fmla="*/ 245 h 305"/>
                <a:gd name="T64" fmla="*/ 16 w 306"/>
                <a:gd name="T65" fmla="*/ 188 h 305"/>
                <a:gd name="T66" fmla="*/ 60 w 306"/>
                <a:gd name="T67" fmla="*/ 154 h 305"/>
                <a:gd name="T68" fmla="*/ 64 w 306"/>
                <a:gd name="T69" fmla="*/ 153 h 305"/>
                <a:gd name="T70" fmla="*/ 63 w 306"/>
                <a:gd name="T71" fmla="*/ 152 h 305"/>
                <a:gd name="T72" fmla="*/ 64 w 306"/>
                <a:gd name="T73" fmla="*/ 151 h 305"/>
                <a:gd name="T74" fmla="*/ 64 w 306"/>
                <a:gd name="T75" fmla="*/ 150 h 305"/>
                <a:gd name="T76" fmla="*/ 182 w 306"/>
                <a:gd name="T77" fmla="*/ 190 h 305"/>
                <a:gd name="T78" fmla="*/ 182 w 306"/>
                <a:gd name="T79" fmla="*/ 19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6" h="305">
                  <a:moveTo>
                    <a:pt x="137" y="3"/>
                  </a:moveTo>
                  <a:cubicBezTo>
                    <a:pt x="93" y="9"/>
                    <a:pt x="75" y="70"/>
                    <a:pt x="70" y="89"/>
                  </a:cubicBezTo>
                  <a:cubicBezTo>
                    <a:pt x="68" y="99"/>
                    <a:pt x="66" y="109"/>
                    <a:pt x="65" y="11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60" y="149"/>
                    <a:pt x="60" y="150"/>
                    <a:pt x="60" y="150"/>
                  </a:cubicBezTo>
                  <a:cubicBezTo>
                    <a:pt x="43" y="153"/>
                    <a:pt x="26" y="166"/>
                    <a:pt x="14" y="186"/>
                  </a:cubicBezTo>
                  <a:cubicBezTo>
                    <a:pt x="5" y="201"/>
                    <a:pt x="0" y="217"/>
                    <a:pt x="0" y="230"/>
                  </a:cubicBezTo>
                  <a:cubicBezTo>
                    <a:pt x="0" y="236"/>
                    <a:pt x="0" y="241"/>
                    <a:pt x="2" y="246"/>
                  </a:cubicBezTo>
                  <a:cubicBezTo>
                    <a:pt x="16" y="285"/>
                    <a:pt x="75" y="294"/>
                    <a:pt x="118" y="298"/>
                  </a:cubicBezTo>
                  <a:cubicBezTo>
                    <a:pt x="125" y="298"/>
                    <a:pt x="125" y="298"/>
                    <a:pt x="125" y="298"/>
                  </a:cubicBezTo>
                  <a:cubicBezTo>
                    <a:pt x="157" y="301"/>
                    <a:pt x="197" y="305"/>
                    <a:pt x="215" y="271"/>
                  </a:cubicBezTo>
                  <a:cubicBezTo>
                    <a:pt x="221" y="261"/>
                    <a:pt x="224" y="241"/>
                    <a:pt x="224" y="231"/>
                  </a:cubicBezTo>
                  <a:cubicBezTo>
                    <a:pt x="224" y="225"/>
                    <a:pt x="222" y="219"/>
                    <a:pt x="220" y="213"/>
                  </a:cubicBezTo>
                  <a:cubicBezTo>
                    <a:pt x="218" y="207"/>
                    <a:pt x="216" y="201"/>
                    <a:pt x="217" y="195"/>
                  </a:cubicBezTo>
                  <a:cubicBezTo>
                    <a:pt x="219" y="165"/>
                    <a:pt x="249" y="129"/>
                    <a:pt x="258" y="119"/>
                  </a:cubicBezTo>
                  <a:cubicBezTo>
                    <a:pt x="261" y="117"/>
                    <a:pt x="264" y="114"/>
                    <a:pt x="269" y="110"/>
                  </a:cubicBezTo>
                  <a:cubicBezTo>
                    <a:pt x="285" y="97"/>
                    <a:pt x="306" y="79"/>
                    <a:pt x="293" y="62"/>
                  </a:cubicBezTo>
                  <a:cubicBezTo>
                    <a:pt x="289" y="56"/>
                    <a:pt x="283" y="53"/>
                    <a:pt x="275" y="53"/>
                  </a:cubicBezTo>
                  <a:cubicBezTo>
                    <a:pt x="251" y="54"/>
                    <a:pt x="221" y="88"/>
                    <a:pt x="215" y="97"/>
                  </a:cubicBezTo>
                  <a:cubicBezTo>
                    <a:pt x="199" y="119"/>
                    <a:pt x="181" y="154"/>
                    <a:pt x="181" y="183"/>
                  </a:cubicBezTo>
                  <a:cubicBezTo>
                    <a:pt x="181" y="184"/>
                    <a:pt x="182" y="185"/>
                    <a:pt x="182" y="186"/>
                  </a:cubicBezTo>
                  <a:cubicBezTo>
                    <a:pt x="163" y="173"/>
                    <a:pt x="140" y="167"/>
                    <a:pt x="118" y="162"/>
                  </a:cubicBezTo>
                  <a:cubicBezTo>
                    <a:pt x="118" y="162"/>
                    <a:pt x="101" y="158"/>
                    <a:pt x="98" y="157"/>
                  </a:cubicBezTo>
                  <a:cubicBezTo>
                    <a:pt x="98" y="157"/>
                    <a:pt x="98" y="156"/>
                    <a:pt x="98" y="156"/>
                  </a:cubicBezTo>
                  <a:cubicBezTo>
                    <a:pt x="98" y="146"/>
                    <a:pt x="104" y="134"/>
                    <a:pt x="108" y="12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20" y="90"/>
                    <a:pt x="131" y="71"/>
                    <a:pt x="144" y="53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7" y="37"/>
                    <a:pt x="165" y="29"/>
                    <a:pt x="165" y="19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3" y="5"/>
                    <a:pt x="153" y="0"/>
                    <a:pt x="137" y="3"/>
                  </a:cubicBezTo>
                  <a:close/>
                  <a:moveTo>
                    <a:pt x="64" y="150"/>
                  </a:moveTo>
                  <a:cubicBezTo>
                    <a:pt x="65" y="144"/>
                    <a:pt x="65" y="144"/>
                    <a:pt x="65" y="144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19"/>
                    <a:pt x="68" y="119"/>
                  </a:cubicBezTo>
                  <a:cubicBezTo>
                    <a:pt x="70" y="109"/>
                    <a:pt x="71" y="99"/>
                    <a:pt x="73" y="90"/>
                  </a:cubicBezTo>
                  <a:cubicBezTo>
                    <a:pt x="78" y="72"/>
                    <a:pt x="96" y="12"/>
                    <a:pt x="137" y="6"/>
                  </a:cubicBezTo>
                  <a:cubicBezTo>
                    <a:pt x="147" y="4"/>
                    <a:pt x="159" y="5"/>
                    <a:pt x="161" y="17"/>
                  </a:cubicBezTo>
                  <a:cubicBezTo>
                    <a:pt x="163" y="26"/>
                    <a:pt x="155" y="35"/>
                    <a:pt x="148" y="43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28" y="69"/>
                    <a:pt x="117" y="89"/>
                    <a:pt x="109" y="11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0" y="134"/>
                    <a:pt x="94" y="148"/>
                    <a:pt x="95" y="159"/>
                  </a:cubicBezTo>
                  <a:cubicBezTo>
                    <a:pt x="95" y="159"/>
                    <a:pt x="96" y="160"/>
                    <a:pt x="96" y="160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40" y="171"/>
                    <a:pt x="163" y="176"/>
                    <a:pt x="182" y="191"/>
                  </a:cubicBezTo>
                  <a:cubicBezTo>
                    <a:pt x="183" y="192"/>
                    <a:pt x="184" y="192"/>
                    <a:pt x="184" y="191"/>
                  </a:cubicBezTo>
                  <a:cubicBezTo>
                    <a:pt x="185" y="191"/>
                    <a:pt x="185" y="190"/>
                    <a:pt x="185" y="190"/>
                  </a:cubicBezTo>
                  <a:cubicBezTo>
                    <a:pt x="182" y="163"/>
                    <a:pt x="199" y="125"/>
                    <a:pt x="218" y="99"/>
                  </a:cubicBezTo>
                  <a:cubicBezTo>
                    <a:pt x="226" y="88"/>
                    <a:pt x="254" y="57"/>
                    <a:pt x="275" y="57"/>
                  </a:cubicBezTo>
                  <a:cubicBezTo>
                    <a:pt x="282" y="57"/>
                    <a:pt x="286" y="59"/>
                    <a:pt x="290" y="64"/>
                  </a:cubicBezTo>
                  <a:cubicBezTo>
                    <a:pt x="301" y="79"/>
                    <a:pt x="281" y="95"/>
                    <a:pt x="267" y="107"/>
                  </a:cubicBezTo>
                  <a:cubicBezTo>
                    <a:pt x="262" y="111"/>
                    <a:pt x="258" y="114"/>
                    <a:pt x="256" y="117"/>
                  </a:cubicBezTo>
                  <a:cubicBezTo>
                    <a:pt x="246" y="127"/>
                    <a:pt x="216" y="163"/>
                    <a:pt x="213" y="195"/>
                  </a:cubicBezTo>
                  <a:cubicBezTo>
                    <a:pt x="213" y="202"/>
                    <a:pt x="215" y="208"/>
                    <a:pt x="217" y="214"/>
                  </a:cubicBezTo>
                  <a:cubicBezTo>
                    <a:pt x="219" y="220"/>
                    <a:pt x="220" y="225"/>
                    <a:pt x="220" y="231"/>
                  </a:cubicBezTo>
                  <a:cubicBezTo>
                    <a:pt x="220" y="242"/>
                    <a:pt x="217" y="261"/>
                    <a:pt x="212" y="269"/>
                  </a:cubicBezTo>
                  <a:cubicBezTo>
                    <a:pt x="195" y="301"/>
                    <a:pt x="156" y="298"/>
                    <a:pt x="125" y="295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76" y="291"/>
                    <a:pt x="19" y="282"/>
                    <a:pt x="5" y="245"/>
                  </a:cubicBezTo>
                  <a:cubicBezTo>
                    <a:pt x="4" y="240"/>
                    <a:pt x="3" y="236"/>
                    <a:pt x="3" y="230"/>
                  </a:cubicBezTo>
                  <a:cubicBezTo>
                    <a:pt x="3" y="217"/>
                    <a:pt x="8" y="202"/>
                    <a:pt x="16" y="188"/>
                  </a:cubicBezTo>
                  <a:cubicBezTo>
                    <a:pt x="28" y="169"/>
                    <a:pt x="45" y="156"/>
                    <a:pt x="60" y="153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61" y="154"/>
                    <a:pt x="61" y="155"/>
                    <a:pt x="63" y="154"/>
                  </a:cubicBezTo>
                  <a:cubicBezTo>
                    <a:pt x="63" y="154"/>
                    <a:pt x="64" y="153"/>
                    <a:pt x="64" y="153"/>
                  </a:cubicBezTo>
                  <a:cubicBezTo>
                    <a:pt x="64" y="153"/>
                    <a:pt x="64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4" y="152"/>
                    <a:pt x="64" y="152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4" y="151"/>
                    <a:pt x="63" y="151"/>
                    <a:pt x="63" y="151"/>
                  </a:cubicBezTo>
                  <a:cubicBezTo>
                    <a:pt x="63" y="150"/>
                    <a:pt x="64" y="150"/>
                    <a:pt x="64" y="150"/>
                  </a:cubicBezTo>
                  <a:close/>
                  <a:moveTo>
                    <a:pt x="182" y="190"/>
                  </a:move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5" name="Freeform 1226"/>
            <p:cNvSpPr/>
            <p:nvPr/>
          </p:nvSpPr>
          <p:spPr bwMode="auto">
            <a:xfrm>
              <a:off x="762" y="2696"/>
              <a:ext cx="30" cy="65"/>
            </a:xfrm>
            <a:custGeom>
              <a:avLst/>
              <a:gdLst>
                <a:gd name="T0" fmla="*/ 7 w 11"/>
                <a:gd name="T1" fmla="*/ 2 h 24"/>
                <a:gd name="T2" fmla="*/ 6 w 11"/>
                <a:gd name="T3" fmla="*/ 5 h 24"/>
                <a:gd name="T4" fmla="*/ 0 w 11"/>
                <a:gd name="T5" fmla="*/ 22 h 24"/>
                <a:gd name="T6" fmla="*/ 1 w 11"/>
                <a:gd name="T7" fmla="*/ 24 h 24"/>
                <a:gd name="T8" fmla="*/ 3 w 11"/>
                <a:gd name="T9" fmla="*/ 23 h 24"/>
                <a:gd name="T10" fmla="*/ 9 w 11"/>
                <a:gd name="T11" fmla="*/ 6 h 24"/>
                <a:gd name="T12" fmla="*/ 10 w 11"/>
                <a:gd name="T13" fmla="*/ 3 h 24"/>
                <a:gd name="T14" fmla="*/ 9 w 11"/>
                <a:gd name="T15" fmla="*/ 1 h 24"/>
                <a:gd name="T16" fmla="*/ 7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2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3" y="11"/>
                    <a:pt x="1" y="16"/>
                    <a:pt x="0" y="22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4" y="17"/>
                    <a:pt x="7" y="12"/>
                    <a:pt x="9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6" name="Freeform 1227"/>
            <p:cNvSpPr/>
            <p:nvPr/>
          </p:nvSpPr>
          <p:spPr bwMode="auto">
            <a:xfrm>
              <a:off x="721" y="2750"/>
              <a:ext cx="71" cy="38"/>
            </a:xfrm>
            <a:custGeom>
              <a:avLst/>
              <a:gdLst>
                <a:gd name="T0" fmla="*/ 9 w 26"/>
                <a:gd name="T1" fmla="*/ 13 h 14"/>
                <a:gd name="T2" fmla="*/ 6 w 26"/>
                <a:gd name="T3" fmla="*/ 2 h 14"/>
                <a:gd name="T4" fmla="*/ 26 w 26"/>
                <a:gd name="T5" fmla="*/ 6 h 14"/>
                <a:gd name="T6" fmla="*/ 12 w 26"/>
                <a:gd name="T7" fmla="*/ 14 h 14"/>
                <a:gd name="T8" fmla="*/ 14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9" y="13"/>
                  </a:moveTo>
                  <a:cubicBezTo>
                    <a:pt x="4" y="12"/>
                    <a:pt x="0" y="6"/>
                    <a:pt x="6" y="2"/>
                  </a:cubicBezTo>
                  <a:cubicBezTo>
                    <a:pt x="11" y="0"/>
                    <a:pt x="22" y="4"/>
                    <a:pt x="26" y="6"/>
                  </a:cubicBezTo>
                  <a:cubicBezTo>
                    <a:pt x="23" y="10"/>
                    <a:pt x="18" y="13"/>
                    <a:pt x="12" y="14"/>
                  </a:cubicBezTo>
                  <a:cubicBezTo>
                    <a:pt x="10" y="14"/>
                    <a:pt x="13" y="13"/>
                    <a:pt x="14" y="13"/>
                  </a:cubicBezTo>
                </a:path>
              </a:pathLst>
            </a:custGeom>
            <a:solidFill>
              <a:srgbClr val="E0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7" name="Freeform 1228"/>
            <p:cNvSpPr>
              <a:spLocks noEditPoints="1"/>
            </p:cNvSpPr>
            <p:nvPr/>
          </p:nvSpPr>
          <p:spPr bwMode="auto">
            <a:xfrm>
              <a:off x="724" y="2742"/>
              <a:ext cx="74" cy="52"/>
            </a:xfrm>
            <a:custGeom>
              <a:avLst/>
              <a:gdLst>
                <a:gd name="T0" fmla="*/ 4 w 27"/>
                <a:gd name="T1" fmla="*/ 4 h 19"/>
                <a:gd name="T2" fmla="*/ 0 w 27"/>
                <a:gd name="T3" fmla="*/ 11 h 19"/>
                <a:gd name="T4" fmla="*/ 8 w 27"/>
                <a:gd name="T5" fmla="*/ 17 h 19"/>
                <a:gd name="T6" fmla="*/ 9 w 27"/>
                <a:gd name="T7" fmla="*/ 17 h 19"/>
                <a:gd name="T8" fmla="*/ 9 w 27"/>
                <a:gd name="T9" fmla="*/ 17 h 19"/>
                <a:gd name="T10" fmla="*/ 11 w 27"/>
                <a:gd name="T11" fmla="*/ 19 h 19"/>
                <a:gd name="T12" fmla="*/ 27 w 27"/>
                <a:gd name="T13" fmla="*/ 10 h 19"/>
                <a:gd name="T14" fmla="*/ 27 w 27"/>
                <a:gd name="T15" fmla="*/ 8 h 19"/>
                <a:gd name="T16" fmla="*/ 26 w 27"/>
                <a:gd name="T17" fmla="*/ 7 h 19"/>
                <a:gd name="T18" fmla="*/ 4 w 27"/>
                <a:gd name="T19" fmla="*/ 4 h 19"/>
                <a:gd name="T20" fmla="*/ 8 w 27"/>
                <a:gd name="T21" fmla="*/ 14 h 19"/>
                <a:gd name="T22" fmla="*/ 4 w 27"/>
                <a:gd name="T23" fmla="*/ 10 h 19"/>
                <a:gd name="T24" fmla="*/ 4 w 27"/>
                <a:gd name="T25" fmla="*/ 10 h 19"/>
                <a:gd name="T26" fmla="*/ 6 w 27"/>
                <a:gd name="T27" fmla="*/ 7 h 19"/>
                <a:gd name="T28" fmla="*/ 22 w 27"/>
                <a:gd name="T29" fmla="*/ 9 h 19"/>
                <a:gd name="T30" fmla="*/ 13 w 27"/>
                <a:gd name="T31" fmla="*/ 14 h 19"/>
                <a:gd name="T32" fmla="*/ 11 w 27"/>
                <a:gd name="T33" fmla="*/ 14 h 19"/>
                <a:gd name="T34" fmla="*/ 10 w 27"/>
                <a:gd name="T35" fmla="*/ 15 h 19"/>
                <a:gd name="T36" fmla="*/ 10 w 27"/>
                <a:gd name="T37" fmla="*/ 15 h 19"/>
                <a:gd name="T38" fmla="*/ 8 w 27"/>
                <a:gd name="T3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9">
                  <a:moveTo>
                    <a:pt x="4" y="4"/>
                  </a:moveTo>
                  <a:cubicBezTo>
                    <a:pt x="0" y="7"/>
                    <a:pt x="0" y="10"/>
                    <a:pt x="0" y="11"/>
                  </a:cubicBezTo>
                  <a:cubicBezTo>
                    <a:pt x="1" y="14"/>
                    <a:pt x="4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9"/>
                    <a:pt x="11" y="19"/>
                  </a:cubicBezTo>
                  <a:cubicBezTo>
                    <a:pt x="18" y="17"/>
                    <a:pt x="23" y="14"/>
                    <a:pt x="27" y="10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3" y="6"/>
                    <a:pt x="10" y="0"/>
                    <a:pt x="4" y="4"/>
                  </a:cubicBezTo>
                  <a:close/>
                  <a:moveTo>
                    <a:pt x="8" y="14"/>
                  </a:moveTo>
                  <a:cubicBezTo>
                    <a:pt x="6" y="14"/>
                    <a:pt x="4" y="12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9" y="5"/>
                    <a:pt x="17" y="7"/>
                    <a:pt x="22" y="9"/>
                  </a:cubicBezTo>
                  <a:cubicBezTo>
                    <a:pt x="20" y="11"/>
                    <a:pt x="17" y="13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4"/>
                    <a:pt x="8" y="1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8" name="Freeform 1229"/>
            <p:cNvSpPr/>
            <p:nvPr/>
          </p:nvSpPr>
          <p:spPr bwMode="auto">
            <a:xfrm>
              <a:off x="661" y="2783"/>
              <a:ext cx="101" cy="62"/>
            </a:xfrm>
            <a:custGeom>
              <a:avLst/>
              <a:gdLst>
                <a:gd name="T0" fmla="*/ 34 w 37"/>
                <a:gd name="T1" fmla="*/ 0 h 23"/>
                <a:gd name="T2" fmla="*/ 32 w 37"/>
                <a:gd name="T3" fmla="*/ 2 h 23"/>
                <a:gd name="T4" fmla="*/ 25 w 37"/>
                <a:gd name="T5" fmla="*/ 17 h 23"/>
                <a:gd name="T6" fmla="*/ 6 w 37"/>
                <a:gd name="T7" fmla="*/ 14 h 23"/>
                <a:gd name="T8" fmla="*/ 5 w 37"/>
                <a:gd name="T9" fmla="*/ 4 h 23"/>
                <a:gd name="T10" fmla="*/ 5 w 37"/>
                <a:gd name="T11" fmla="*/ 2 h 23"/>
                <a:gd name="T12" fmla="*/ 2 w 37"/>
                <a:gd name="T13" fmla="*/ 3 h 23"/>
                <a:gd name="T14" fmla="*/ 4 w 37"/>
                <a:gd name="T15" fmla="*/ 16 h 23"/>
                <a:gd name="T16" fmla="*/ 26 w 37"/>
                <a:gd name="T17" fmla="*/ 20 h 23"/>
                <a:gd name="T18" fmla="*/ 36 w 37"/>
                <a:gd name="T19" fmla="*/ 2 h 23"/>
                <a:gd name="T20" fmla="*/ 34 w 37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3">
                  <a:moveTo>
                    <a:pt x="34" y="0"/>
                  </a:moveTo>
                  <a:cubicBezTo>
                    <a:pt x="33" y="0"/>
                    <a:pt x="32" y="1"/>
                    <a:pt x="32" y="2"/>
                  </a:cubicBezTo>
                  <a:cubicBezTo>
                    <a:pt x="33" y="12"/>
                    <a:pt x="29" y="15"/>
                    <a:pt x="25" y="17"/>
                  </a:cubicBezTo>
                  <a:cubicBezTo>
                    <a:pt x="19" y="20"/>
                    <a:pt x="10" y="18"/>
                    <a:pt x="6" y="14"/>
                  </a:cubicBezTo>
                  <a:cubicBezTo>
                    <a:pt x="5" y="12"/>
                    <a:pt x="3" y="9"/>
                    <a:pt x="5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7"/>
                    <a:pt x="0" y="12"/>
                    <a:pt x="4" y="16"/>
                  </a:cubicBezTo>
                  <a:cubicBezTo>
                    <a:pt x="9" y="21"/>
                    <a:pt x="19" y="23"/>
                    <a:pt x="26" y="20"/>
                  </a:cubicBezTo>
                  <a:cubicBezTo>
                    <a:pt x="30" y="19"/>
                    <a:pt x="37" y="14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9" name="Freeform 1230"/>
            <p:cNvSpPr/>
            <p:nvPr/>
          </p:nvSpPr>
          <p:spPr bwMode="auto">
            <a:xfrm>
              <a:off x="740" y="2799"/>
              <a:ext cx="142" cy="101"/>
            </a:xfrm>
            <a:custGeom>
              <a:avLst/>
              <a:gdLst>
                <a:gd name="T0" fmla="*/ 4 w 52"/>
                <a:gd name="T1" fmla="*/ 1 h 37"/>
                <a:gd name="T2" fmla="*/ 1 w 52"/>
                <a:gd name="T3" fmla="*/ 15 h 37"/>
                <a:gd name="T4" fmla="*/ 1 w 52"/>
                <a:gd name="T5" fmla="*/ 16 h 37"/>
                <a:gd name="T6" fmla="*/ 51 w 52"/>
                <a:gd name="T7" fmla="*/ 22 h 37"/>
                <a:gd name="T8" fmla="*/ 51 w 52"/>
                <a:gd name="T9" fmla="*/ 19 h 37"/>
                <a:gd name="T10" fmla="*/ 49 w 52"/>
                <a:gd name="T11" fmla="*/ 19 h 37"/>
                <a:gd name="T12" fmla="*/ 4 w 52"/>
                <a:gd name="T13" fmla="*/ 14 h 37"/>
                <a:gd name="T14" fmla="*/ 4 w 52"/>
                <a:gd name="T15" fmla="*/ 11 h 37"/>
                <a:gd name="T16" fmla="*/ 6 w 52"/>
                <a:gd name="T17" fmla="*/ 3 h 37"/>
                <a:gd name="T18" fmla="*/ 7 w 52"/>
                <a:gd name="T19" fmla="*/ 2 h 37"/>
                <a:gd name="T20" fmla="*/ 6 w 52"/>
                <a:gd name="T21" fmla="*/ 0 h 37"/>
                <a:gd name="T22" fmla="*/ 4 w 52"/>
                <a:gd name="T2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7">
                  <a:moveTo>
                    <a:pt x="4" y="1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0" y="23"/>
                    <a:pt x="33" y="37"/>
                    <a:pt x="51" y="22"/>
                  </a:cubicBezTo>
                  <a:cubicBezTo>
                    <a:pt x="52" y="21"/>
                    <a:pt x="52" y="20"/>
                    <a:pt x="51" y="19"/>
                  </a:cubicBezTo>
                  <a:cubicBezTo>
                    <a:pt x="51" y="19"/>
                    <a:pt x="49" y="19"/>
                    <a:pt x="49" y="19"/>
                  </a:cubicBezTo>
                  <a:cubicBezTo>
                    <a:pt x="33" y="33"/>
                    <a:pt x="13" y="20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0" name="Freeform 1231"/>
            <p:cNvSpPr/>
            <p:nvPr/>
          </p:nvSpPr>
          <p:spPr bwMode="auto">
            <a:xfrm>
              <a:off x="629" y="2652"/>
              <a:ext cx="60" cy="52"/>
            </a:xfrm>
            <a:custGeom>
              <a:avLst/>
              <a:gdLst>
                <a:gd name="T0" fmla="*/ 11 w 22"/>
                <a:gd name="T1" fmla="*/ 5 h 19"/>
                <a:gd name="T2" fmla="*/ 18 w 22"/>
                <a:gd name="T3" fmla="*/ 14 h 19"/>
                <a:gd name="T4" fmla="*/ 10 w 22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9">
                  <a:moveTo>
                    <a:pt x="11" y="5"/>
                  </a:moveTo>
                  <a:cubicBezTo>
                    <a:pt x="0" y="7"/>
                    <a:pt x="7" y="19"/>
                    <a:pt x="18" y="14"/>
                  </a:cubicBezTo>
                  <a:cubicBezTo>
                    <a:pt x="22" y="7"/>
                    <a:pt x="18" y="0"/>
                    <a:pt x="10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1" name="Freeform 1232"/>
            <p:cNvSpPr/>
            <p:nvPr/>
          </p:nvSpPr>
          <p:spPr bwMode="auto">
            <a:xfrm>
              <a:off x="961" y="2723"/>
              <a:ext cx="57" cy="52"/>
            </a:xfrm>
            <a:custGeom>
              <a:avLst/>
              <a:gdLst>
                <a:gd name="T0" fmla="*/ 11 w 21"/>
                <a:gd name="T1" fmla="*/ 5 h 19"/>
                <a:gd name="T2" fmla="*/ 18 w 21"/>
                <a:gd name="T3" fmla="*/ 14 h 19"/>
                <a:gd name="T4" fmla="*/ 9 w 21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1" y="5"/>
                  </a:moveTo>
                  <a:cubicBezTo>
                    <a:pt x="0" y="7"/>
                    <a:pt x="6" y="19"/>
                    <a:pt x="18" y="14"/>
                  </a:cubicBezTo>
                  <a:cubicBezTo>
                    <a:pt x="21" y="7"/>
                    <a:pt x="17" y="0"/>
                    <a:pt x="9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2" name="Freeform 1233"/>
            <p:cNvSpPr/>
            <p:nvPr/>
          </p:nvSpPr>
          <p:spPr bwMode="auto">
            <a:xfrm>
              <a:off x="721" y="2826"/>
              <a:ext cx="47" cy="44"/>
            </a:xfrm>
            <a:custGeom>
              <a:avLst/>
              <a:gdLst>
                <a:gd name="T0" fmla="*/ 7 w 17"/>
                <a:gd name="T1" fmla="*/ 15 h 16"/>
                <a:gd name="T2" fmla="*/ 14 w 17"/>
                <a:gd name="T3" fmla="*/ 13 h 16"/>
                <a:gd name="T4" fmla="*/ 17 w 17"/>
                <a:gd name="T5" fmla="*/ 10 h 16"/>
                <a:gd name="T6" fmla="*/ 13 w 17"/>
                <a:gd name="T7" fmla="*/ 8 h 16"/>
                <a:gd name="T8" fmla="*/ 10 w 17"/>
                <a:gd name="T9" fmla="*/ 4 h 16"/>
                <a:gd name="T10" fmla="*/ 7 w 17"/>
                <a:gd name="T11" fmla="*/ 1 h 16"/>
                <a:gd name="T12" fmla="*/ 4 w 17"/>
                <a:gd name="T13" fmla="*/ 3 h 16"/>
                <a:gd name="T14" fmla="*/ 0 w 17"/>
                <a:gd name="T15" fmla="*/ 5 h 16"/>
                <a:gd name="T16" fmla="*/ 0 w 17"/>
                <a:gd name="T17" fmla="*/ 10 h 16"/>
                <a:gd name="T18" fmla="*/ 7 w 17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7" y="15"/>
                  </a:moveTo>
                  <a:cubicBezTo>
                    <a:pt x="9" y="16"/>
                    <a:pt x="12" y="14"/>
                    <a:pt x="14" y="13"/>
                  </a:cubicBezTo>
                  <a:cubicBezTo>
                    <a:pt x="14" y="12"/>
                    <a:pt x="17" y="11"/>
                    <a:pt x="17" y="10"/>
                  </a:cubicBezTo>
                  <a:cubicBezTo>
                    <a:pt x="17" y="9"/>
                    <a:pt x="14" y="8"/>
                    <a:pt x="13" y="8"/>
                  </a:cubicBezTo>
                  <a:cubicBezTo>
                    <a:pt x="12" y="7"/>
                    <a:pt x="10" y="5"/>
                    <a:pt x="10" y="4"/>
                  </a:cubicBezTo>
                  <a:cubicBezTo>
                    <a:pt x="9" y="2"/>
                    <a:pt x="9" y="0"/>
                    <a:pt x="7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2" y="3"/>
                    <a:pt x="1" y="3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1" y="13"/>
                    <a:pt x="3" y="15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3" name="Freeform 1234"/>
            <p:cNvSpPr>
              <a:spLocks noEditPoints="1"/>
            </p:cNvSpPr>
            <p:nvPr/>
          </p:nvSpPr>
          <p:spPr bwMode="auto">
            <a:xfrm>
              <a:off x="716" y="2826"/>
              <a:ext cx="54" cy="46"/>
            </a:xfrm>
            <a:custGeom>
              <a:avLst/>
              <a:gdLst>
                <a:gd name="T0" fmla="*/ 7 w 20"/>
                <a:gd name="T1" fmla="*/ 1 h 17"/>
                <a:gd name="T2" fmla="*/ 5 w 20"/>
                <a:gd name="T3" fmla="*/ 1 h 17"/>
                <a:gd name="T4" fmla="*/ 4 w 20"/>
                <a:gd name="T5" fmla="*/ 1 h 17"/>
                <a:gd name="T6" fmla="*/ 0 w 20"/>
                <a:gd name="T7" fmla="*/ 5 h 17"/>
                <a:gd name="T8" fmla="*/ 0 w 20"/>
                <a:gd name="T9" fmla="*/ 10 h 17"/>
                <a:gd name="T10" fmla="*/ 8 w 20"/>
                <a:gd name="T11" fmla="*/ 17 h 17"/>
                <a:gd name="T12" fmla="*/ 8 w 20"/>
                <a:gd name="T13" fmla="*/ 17 h 17"/>
                <a:gd name="T14" fmla="*/ 17 w 20"/>
                <a:gd name="T15" fmla="*/ 14 h 17"/>
                <a:gd name="T16" fmla="*/ 18 w 20"/>
                <a:gd name="T17" fmla="*/ 13 h 17"/>
                <a:gd name="T18" fmla="*/ 20 w 20"/>
                <a:gd name="T19" fmla="*/ 10 h 17"/>
                <a:gd name="T20" fmla="*/ 17 w 20"/>
                <a:gd name="T21" fmla="*/ 7 h 17"/>
                <a:gd name="T22" fmla="*/ 16 w 20"/>
                <a:gd name="T23" fmla="*/ 6 h 17"/>
                <a:gd name="T24" fmla="*/ 13 w 20"/>
                <a:gd name="T25" fmla="*/ 3 h 17"/>
                <a:gd name="T26" fmla="*/ 13 w 20"/>
                <a:gd name="T27" fmla="*/ 2 h 17"/>
                <a:gd name="T28" fmla="*/ 11 w 20"/>
                <a:gd name="T29" fmla="*/ 0 h 17"/>
                <a:gd name="T30" fmla="*/ 8 w 20"/>
                <a:gd name="T31" fmla="*/ 0 h 17"/>
                <a:gd name="T32" fmla="*/ 7 w 20"/>
                <a:gd name="T33" fmla="*/ 1 h 17"/>
                <a:gd name="T34" fmla="*/ 5 w 20"/>
                <a:gd name="T35" fmla="*/ 5 h 17"/>
                <a:gd name="T36" fmla="*/ 6 w 20"/>
                <a:gd name="T37" fmla="*/ 4 h 17"/>
                <a:gd name="T38" fmla="*/ 8 w 20"/>
                <a:gd name="T39" fmla="*/ 3 h 17"/>
                <a:gd name="T40" fmla="*/ 9 w 20"/>
                <a:gd name="T41" fmla="*/ 3 h 17"/>
                <a:gd name="T42" fmla="*/ 9 w 20"/>
                <a:gd name="T43" fmla="*/ 3 h 17"/>
                <a:gd name="T44" fmla="*/ 10 w 20"/>
                <a:gd name="T45" fmla="*/ 3 h 17"/>
                <a:gd name="T46" fmla="*/ 10 w 20"/>
                <a:gd name="T47" fmla="*/ 5 h 17"/>
                <a:gd name="T48" fmla="*/ 14 w 20"/>
                <a:gd name="T49" fmla="*/ 9 h 17"/>
                <a:gd name="T50" fmla="*/ 16 w 20"/>
                <a:gd name="T51" fmla="*/ 10 h 17"/>
                <a:gd name="T52" fmla="*/ 16 w 20"/>
                <a:gd name="T53" fmla="*/ 10 h 17"/>
                <a:gd name="T54" fmla="*/ 16 w 20"/>
                <a:gd name="T55" fmla="*/ 11 h 17"/>
                <a:gd name="T56" fmla="*/ 15 w 20"/>
                <a:gd name="T57" fmla="*/ 11 h 17"/>
                <a:gd name="T58" fmla="*/ 9 w 20"/>
                <a:gd name="T59" fmla="*/ 14 h 17"/>
                <a:gd name="T60" fmla="*/ 9 w 20"/>
                <a:gd name="T61" fmla="*/ 14 h 17"/>
                <a:gd name="T62" fmla="*/ 4 w 20"/>
                <a:gd name="T63" fmla="*/ 9 h 17"/>
                <a:gd name="T64" fmla="*/ 3 w 20"/>
                <a:gd name="T65" fmla="*/ 7 h 17"/>
                <a:gd name="T66" fmla="*/ 4 w 20"/>
                <a:gd name="T67" fmla="*/ 5 h 17"/>
                <a:gd name="T68" fmla="*/ 4 w 20"/>
                <a:gd name="T69" fmla="*/ 5 h 17"/>
                <a:gd name="T70" fmla="*/ 5 w 20"/>
                <a:gd name="T7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7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1" y="2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2" y="14"/>
                    <a:pt x="5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5" y="16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2"/>
                    <a:pt x="20" y="11"/>
                    <a:pt x="20" y="10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lose/>
                  <a:moveTo>
                    <a:pt x="5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2" y="7"/>
                    <a:pt x="14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3"/>
                    <a:pt x="4" y="12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4" name="Freeform 1235"/>
            <p:cNvSpPr/>
            <p:nvPr/>
          </p:nvSpPr>
          <p:spPr bwMode="auto">
            <a:xfrm>
              <a:off x="661" y="2590"/>
              <a:ext cx="55" cy="35"/>
            </a:xfrm>
            <a:custGeom>
              <a:avLst/>
              <a:gdLst>
                <a:gd name="T0" fmla="*/ 1 w 20"/>
                <a:gd name="T1" fmla="*/ 6 h 13"/>
                <a:gd name="T2" fmla="*/ 1 w 20"/>
                <a:gd name="T3" fmla="*/ 8 h 13"/>
                <a:gd name="T4" fmla="*/ 4 w 20"/>
                <a:gd name="T5" fmla="*/ 8 h 13"/>
                <a:gd name="T6" fmla="*/ 11 w 20"/>
                <a:gd name="T7" fmla="*/ 4 h 13"/>
                <a:gd name="T8" fmla="*/ 17 w 20"/>
                <a:gd name="T9" fmla="*/ 11 h 13"/>
                <a:gd name="T10" fmla="*/ 18 w 20"/>
                <a:gd name="T11" fmla="*/ 13 h 13"/>
                <a:gd name="T12" fmla="*/ 20 w 20"/>
                <a:gd name="T13" fmla="*/ 11 h 13"/>
                <a:gd name="T14" fmla="*/ 12 w 20"/>
                <a:gd name="T15" fmla="*/ 1 h 13"/>
                <a:gd name="T16" fmla="*/ 1 w 20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" y="6"/>
                  </a:moveTo>
                  <a:cubicBezTo>
                    <a:pt x="0" y="6"/>
                    <a:pt x="1" y="7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5"/>
                    <a:pt x="9" y="3"/>
                    <a:pt x="11" y="4"/>
                  </a:cubicBezTo>
                  <a:cubicBezTo>
                    <a:pt x="14" y="5"/>
                    <a:pt x="16" y="8"/>
                    <a:pt x="17" y="11"/>
                  </a:cubicBezTo>
                  <a:cubicBezTo>
                    <a:pt x="17" y="12"/>
                    <a:pt x="17" y="13"/>
                    <a:pt x="18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9" y="6"/>
                    <a:pt x="16" y="2"/>
                    <a:pt x="12" y="1"/>
                  </a:cubicBezTo>
                  <a:cubicBezTo>
                    <a:pt x="8" y="0"/>
                    <a:pt x="4" y="2"/>
                    <a:pt x="1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5" name="Freeform 1236"/>
            <p:cNvSpPr/>
            <p:nvPr/>
          </p:nvSpPr>
          <p:spPr bwMode="auto">
            <a:xfrm>
              <a:off x="985" y="2663"/>
              <a:ext cx="58" cy="33"/>
            </a:xfrm>
            <a:custGeom>
              <a:avLst/>
              <a:gdLst>
                <a:gd name="T0" fmla="*/ 1 w 21"/>
                <a:gd name="T1" fmla="*/ 4 h 12"/>
                <a:gd name="T2" fmla="*/ 1 w 21"/>
                <a:gd name="T3" fmla="*/ 7 h 12"/>
                <a:gd name="T4" fmla="*/ 3 w 21"/>
                <a:gd name="T5" fmla="*/ 7 h 12"/>
                <a:gd name="T6" fmla="*/ 12 w 21"/>
                <a:gd name="T7" fmla="*/ 5 h 12"/>
                <a:gd name="T8" fmla="*/ 17 w 21"/>
                <a:gd name="T9" fmla="*/ 10 h 12"/>
                <a:gd name="T10" fmla="*/ 19 w 21"/>
                <a:gd name="T11" fmla="*/ 12 h 12"/>
                <a:gd name="T12" fmla="*/ 21 w 21"/>
                <a:gd name="T13" fmla="*/ 9 h 12"/>
                <a:gd name="T14" fmla="*/ 13 w 21"/>
                <a:gd name="T15" fmla="*/ 1 h 12"/>
                <a:gd name="T16" fmla="*/ 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4"/>
                    <a:pt x="9" y="4"/>
                    <a:pt x="12" y="5"/>
                  </a:cubicBezTo>
                  <a:cubicBezTo>
                    <a:pt x="15" y="5"/>
                    <a:pt x="17" y="7"/>
                    <a:pt x="17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0" y="6"/>
                    <a:pt x="17" y="3"/>
                    <a:pt x="13" y="1"/>
                  </a:cubicBezTo>
                  <a:cubicBezTo>
                    <a:pt x="9" y="0"/>
                    <a:pt x="4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6" name="Freeform 1237"/>
            <p:cNvSpPr/>
            <p:nvPr/>
          </p:nvSpPr>
          <p:spPr bwMode="auto">
            <a:xfrm>
              <a:off x="751" y="2211"/>
              <a:ext cx="164" cy="324"/>
            </a:xfrm>
            <a:custGeom>
              <a:avLst/>
              <a:gdLst>
                <a:gd name="T0" fmla="*/ 0 w 60"/>
                <a:gd name="T1" fmla="*/ 119 h 119"/>
                <a:gd name="T2" fmla="*/ 10 w 60"/>
                <a:gd name="T3" fmla="*/ 57 h 119"/>
                <a:gd name="T4" fmla="*/ 45 w 60"/>
                <a:gd name="T5" fmla="*/ 0 h 119"/>
                <a:gd name="T6" fmla="*/ 42 w 60"/>
                <a:gd name="T7" fmla="*/ 22 h 119"/>
                <a:gd name="T8" fmla="*/ 23 w 60"/>
                <a:gd name="T9" fmla="*/ 61 h 119"/>
                <a:gd name="T10" fmla="*/ 5 w 60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19">
                  <a:moveTo>
                    <a:pt x="0" y="119"/>
                  </a:moveTo>
                  <a:cubicBezTo>
                    <a:pt x="6" y="100"/>
                    <a:pt x="3" y="77"/>
                    <a:pt x="10" y="57"/>
                  </a:cubicBezTo>
                  <a:cubicBezTo>
                    <a:pt x="14" y="46"/>
                    <a:pt x="29" y="1"/>
                    <a:pt x="45" y="0"/>
                  </a:cubicBezTo>
                  <a:cubicBezTo>
                    <a:pt x="60" y="0"/>
                    <a:pt x="45" y="16"/>
                    <a:pt x="42" y="22"/>
                  </a:cubicBezTo>
                  <a:cubicBezTo>
                    <a:pt x="35" y="34"/>
                    <a:pt x="29" y="48"/>
                    <a:pt x="23" y="61"/>
                  </a:cubicBezTo>
                  <a:cubicBezTo>
                    <a:pt x="15" y="80"/>
                    <a:pt x="8" y="102"/>
                    <a:pt x="5" y="119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7" name="Freeform 1238"/>
            <p:cNvSpPr/>
            <p:nvPr/>
          </p:nvSpPr>
          <p:spPr bwMode="auto">
            <a:xfrm>
              <a:off x="1051" y="2342"/>
              <a:ext cx="193" cy="316"/>
            </a:xfrm>
            <a:custGeom>
              <a:avLst/>
              <a:gdLst>
                <a:gd name="T0" fmla="*/ 8 w 71"/>
                <a:gd name="T1" fmla="*/ 109 h 116"/>
                <a:gd name="T2" fmla="*/ 68 w 71"/>
                <a:gd name="T3" fmla="*/ 2 h 116"/>
                <a:gd name="T4" fmla="*/ 55 w 71"/>
                <a:gd name="T5" fmla="*/ 28 h 116"/>
                <a:gd name="T6" fmla="*/ 33 w 71"/>
                <a:gd name="T7" fmla="*/ 63 h 116"/>
                <a:gd name="T8" fmla="*/ 12 w 71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16">
                  <a:moveTo>
                    <a:pt x="8" y="109"/>
                  </a:moveTo>
                  <a:cubicBezTo>
                    <a:pt x="0" y="106"/>
                    <a:pt x="35" y="0"/>
                    <a:pt x="68" y="2"/>
                  </a:cubicBezTo>
                  <a:cubicBezTo>
                    <a:pt x="71" y="13"/>
                    <a:pt x="61" y="20"/>
                    <a:pt x="55" y="28"/>
                  </a:cubicBezTo>
                  <a:cubicBezTo>
                    <a:pt x="46" y="39"/>
                    <a:pt x="39" y="51"/>
                    <a:pt x="33" y="63"/>
                  </a:cubicBezTo>
                  <a:cubicBezTo>
                    <a:pt x="24" y="80"/>
                    <a:pt x="15" y="98"/>
                    <a:pt x="12" y="116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8" name="Freeform 1239"/>
            <p:cNvSpPr/>
            <p:nvPr/>
          </p:nvSpPr>
          <p:spPr bwMode="auto">
            <a:xfrm>
              <a:off x="517" y="2696"/>
              <a:ext cx="139" cy="81"/>
            </a:xfrm>
            <a:custGeom>
              <a:avLst/>
              <a:gdLst>
                <a:gd name="T0" fmla="*/ 43 w 51"/>
                <a:gd name="T1" fmla="*/ 12 h 30"/>
                <a:gd name="T2" fmla="*/ 20 w 51"/>
                <a:gd name="T3" fmla="*/ 23 h 30"/>
                <a:gd name="T4" fmla="*/ 47 w 51"/>
                <a:gd name="T5" fmla="*/ 24 h 30"/>
                <a:gd name="T6" fmla="*/ 44 w 51"/>
                <a:gd name="T7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0">
                  <a:moveTo>
                    <a:pt x="43" y="12"/>
                  </a:moveTo>
                  <a:cubicBezTo>
                    <a:pt x="32" y="0"/>
                    <a:pt x="0" y="8"/>
                    <a:pt x="20" y="23"/>
                  </a:cubicBezTo>
                  <a:cubicBezTo>
                    <a:pt x="26" y="27"/>
                    <a:pt x="40" y="30"/>
                    <a:pt x="47" y="24"/>
                  </a:cubicBezTo>
                  <a:cubicBezTo>
                    <a:pt x="51" y="20"/>
                    <a:pt x="50" y="14"/>
                    <a:pt x="44" y="13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9" name="Freeform 1240"/>
            <p:cNvSpPr/>
            <p:nvPr/>
          </p:nvSpPr>
          <p:spPr bwMode="auto">
            <a:xfrm>
              <a:off x="926" y="2799"/>
              <a:ext cx="152" cy="57"/>
            </a:xfrm>
            <a:custGeom>
              <a:avLst/>
              <a:gdLst>
                <a:gd name="T0" fmla="*/ 41 w 56"/>
                <a:gd name="T1" fmla="*/ 5 h 21"/>
                <a:gd name="T2" fmla="*/ 11 w 56"/>
                <a:gd name="T3" fmla="*/ 3 h 21"/>
                <a:gd name="T4" fmla="*/ 12 w 56"/>
                <a:gd name="T5" fmla="*/ 17 h 21"/>
                <a:gd name="T6" fmla="*/ 45 w 56"/>
                <a:gd name="T7" fmla="*/ 19 h 21"/>
                <a:gd name="T8" fmla="*/ 45 w 56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">
                  <a:moveTo>
                    <a:pt x="41" y="5"/>
                  </a:moveTo>
                  <a:cubicBezTo>
                    <a:pt x="33" y="1"/>
                    <a:pt x="20" y="0"/>
                    <a:pt x="11" y="3"/>
                  </a:cubicBezTo>
                  <a:cubicBezTo>
                    <a:pt x="0" y="6"/>
                    <a:pt x="2" y="13"/>
                    <a:pt x="12" y="17"/>
                  </a:cubicBezTo>
                  <a:cubicBezTo>
                    <a:pt x="21" y="21"/>
                    <a:pt x="35" y="21"/>
                    <a:pt x="45" y="19"/>
                  </a:cubicBezTo>
                  <a:cubicBezTo>
                    <a:pt x="56" y="17"/>
                    <a:pt x="54" y="11"/>
                    <a:pt x="45" y="7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0" name="Freeform 1241"/>
            <p:cNvSpPr/>
            <p:nvPr/>
          </p:nvSpPr>
          <p:spPr bwMode="auto">
            <a:xfrm>
              <a:off x="580" y="2723"/>
              <a:ext cx="43" cy="32"/>
            </a:xfrm>
            <a:custGeom>
              <a:avLst/>
              <a:gdLst>
                <a:gd name="T0" fmla="*/ 15 w 16"/>
                <a:gd name="T1" fmla="*/ 6 h 12"/>
                <a:gd name="T2" fmla="*/ 1 w 16"/>
                <a:gd name="T3" fmla="*/ 6 h 12"/>
                <a:gd name="T4" fmla="*/ 15 w 16"/>
                <a:gd name="T5" fmla="*/ 11 h 12"/>
                <a:gd name="T6" fmla="*/ 15 w 1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6"/>
                  </a:moveTo>
                  <a:cubicBezTo>
                    <a:pt x="12" y="3"/>
                    <a:pt x="3" y="0"/>
                    <a:pt x="1" y="6"/>
                  </a:cubicBezTo>
                  <a:cubicBezTo>
                    <a:pt x="0" y="11"/>
                    <a:pt x="12" y="12"/>
                    <a:pt x="15" y="11"/>
                  </a:cubicBezTo>
                  <a:cubicBezTo>
                    <a:pt x="16" y="9"/>
                    <a:pt x="15" y="7"/>
                    <a:pt x="15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1" name="Freeform 1242"/>
            <p:cNvSpPr/>
            <p:nvPr/>
          </p:nvSpPr>
          <p:spPr bwMode="auto">
            <a:xfrm>
              <a:off x="980" y="2813"/>
              <a:ext cx="41" cy="30"/>
            </a:xfrm>
            <a:custGeom>
              <a:avLst/>
              <a:gdLst>
                <a:gd name="T0" fmla="*/ 14 w 15"/>
                <a:gd name="T1" fmla="*/ 5 h 11"/>
                <a:gd name="T2" fmla="*/ 1 w 15"/>
                <a:gd name="T3" fmla="*/ 5 h 11"/>
                <a:gd name="T4" fmla="*/ 15 w 15"/>
                <a:gd name="T5" fmla="*/ 11 h 11"/>
                <a:gd name="T6" fmla="*/ 14 w 15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4" y="5"/>
                  </a:moveTo>
                  <a:cubicBezTo>
                    <a:pt x="12" y="2"/>
                    <a:pt x="2" y="0"/>
                    <a:pt x="1" y="5"/>
                  </a:cubicBezTo>
                  <a:cubicBezTo>
                    <a:pt x="0" y="10"/>
                    <a:pt x="11" y="11"/>
                    <a:pt x="15" y="11"/>
                  </a:cubicBezTo>
                  <a:cubicBezTo>
                    <a:pt x="15" y="9"/>
                    <a:pt x="15" y="7"/>
                    <a:pt x="14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2" name="Freeform 1243"/>
            <p:cNvSpPr/>
            <p:nvPr/>
          </p:nvSpPr>
          <p:spPr bwMode="auto">
            <a:xfrm>
              <a:off x="637" y="3028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3" name="Freeform 1244"/>
            <p:cNvSpPr/>
            <p:nvPr/>
          </p:nvSpPr>
          <p:spPr bwMode="auto">
            <a:xfrm>
              <a:off x="629" y="3019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4" name="Freeform 1245"/>
            <p:cNvSpPr/>
            <p:nvPr/>
          </p:nvSpPr>
          <p:spPr bwMode="auto">
            <a:xfrm>
              <a:off x="632" y="3025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5" name="Freeform 1246"/>
            <p:cNvSpPr/>
            <p:nvPr/>
          </p:nvSpPr>
          <p:spPr bwMode="auto">
            <a:xfrm>
              <a:off x="632" y="3028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6" name="Freeform 1247"/>
            <p:cNvSpPr/>
            <p:nvPr/>
          </p:nvSpPr>
          <p:spPr bwMode="auto">
            <a:xfrm>
              <a:off x="629" y="3030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7" name="Freeform 1248"/>
            <p:cNvSpPr/>
            <p:nvPr/>
          </p:nvSpPr>
          <p:spPr bwMode="auto">
            <a:xfrm>
              <a:off x="626" y="3025"/>
              <a:ext cx="3" cy="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8" name="Freeform 1249"/>
            <p:cNvSpPr/>
            <p:nvPr/>
          </p:nvSpPr>
          <p:spPr bwMode="auto">
            <a:xfrm>
              <a:off x="629" y="30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9" name="Freeform 1250"/>
            <p:cNvSpPr/>
            <p:nvPr/>
          </p:nvSpPr>
          <p:spPr bwMode="auto">
            <a:xfrm>
              <a:off x="632" y="3028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0" name="Freeform 1251"/>
            <p:cNvSpPr/>
            <p:nvPr/>
          </p:nvSpPr>
          <p:spPr bwMode="auto">
            <a:xfrm>
              <a:off x="623" y="3022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1" name="Freeform 1252"/>
            <p:cNvSpPr/>
            <p:nvPr/>
          </p:nvSpPr>
          <p:spPr bwMode="auto">
            <a:xfrm>
              <a:off x="623" y="3019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" name="Freeform 1253"/>
            <p:cNvSpPr/>
            <p:nvPr/>
          </p:nvSpPr>
          <p:spPr bwMode="auto">
            <a:xfrm>
              <a:off x="621" y="3022"/>
              <a:ext cx="2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1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" name="Rectangle 1254"/>
            <p:cNvSpPr>
              <a:spLocks noChangeArrowheads="1"/>
            </p:cNvSpPr>
            <p:nvPr/>
          </p:nvSpPr>
          <p:spPr bwMode="auto">
            <a:xfrm>
              <a:off x="623" y="302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" name="Freeform 1255"/>
            <p:cNvSpPr/>
            <p:nvPr/>
          </p:nvSpPr>
          <p:spPr bwMode="auto">
            <a:xfrm>
              <a:off x="618" y="3025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3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" name="Freeform 1256"/>
            <p:cNvSpPr/>
            <p:nvPr/>
          </p:nvSpPr>
          <p:spPr bwMode="auto">
            <a:xfrm>
              <a:off x="618" y="3028"/>
              <a:ext cx="3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" name="Freeform 1257"/>
            <p:cNvSpPr/>
            <p:nvPr/>
          </p:nvSpPr>
          <p:spPr bwMode="auto">
            <a:xfrm>
              <a:off x="626" y="3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" name="Freeform 1258"/>
            <p:cNvSpPr/>
            <p:nvPr/>
          </p:nvSpPr>
          <p:spPr bwMode="auto">
            <a:xfrm>
              <a:off x="618" y="3025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8" name="Freeform 1259"/>
            <p:cNvSpPr/>
            <p:nvPr/>
          </p:nvSpPr>
          <p:spPr bwMode="auto">
            <a:xfrm>
              <a:off x="615" y="3003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4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7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9" name="Freeform 1260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0" name="Freeform 1261"/>
            <p:cNvSpPr/>
            <p:nvPr/>
          </p:nvSpPr>
          <p:spPr bwMode="auto">
            <a:xfrm>
              <a:off x="634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1" name="Rectangle 1262"/>
            <p:cNvSpPr>
              <a:spLocks noChangeArrowheads="1"/>
            </p:cNvSpPr>
            <p:nvPr/>
          </p:nvSpPr>
          <p:spPr bwMode="auto">
            <a:xfrm>
              <a:off x="634" y="300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2" name="Freeform 1263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3" name="Freeform 1264"/>
            <p:cNvSpPr/>
            <p:nvPr/>
          </p:nvSpPr>
          <p:spPr bwMode="auto">
            <a:xfrm>
              <a:off x="632" y="3017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4" name="Rectangle 1265"/>
            <p:cNvSpPr>
              <a:spLocks noChangeArrowheads="1"/>
            </p:cNvSpPr>
            <p:nvPr/>
          </p:nvSpPr>
          <p:spPr bwMode="auto">
            <a:xfrm>
              <a:off x="634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5" name="Freeform 1266"/>
            <p:cNvSpPr/>
            <p:nvPr/>
          </p:nvSpPr>
          <p:spPr bwMode="auto">
            <a:xfrm>
              <a:off x="634" y="3008"/>
              <a:ext cx="22" cy="17"/>
            </a:xfrm>
            <a:custGeom>
              <a:avLst/>
              <a:gdLst>
                <a:gd name="T0" fmla="*/ 7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3 w 8"/>
                <a:gd name="T45" fmla="*/ 4 h 6"/>
                <a:gd name="T46" fmla="*/ 2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0"/>
                    <a:pt x="2" y="4"/>
                    <a:pt x="2" y="3"/>
                  </a:cubicBezTo>
                  <a:cubicBezTo>
                    <a:pt x="4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6" name="Freeform 1267"/>
            <p:cNvSpPr/>
            <p:nvPr/>
          </p:nvSpPr>
          <p:spPr bwMode="auto">
            <a:xfrm>
              <a:off x="637" y="3017"/>
              <a:ext cx="3" cy="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7" name="Freeform 1268"/>
            <p:cNvSpPr/>
            <p:nvPr/>
          </p:nvSpPr>
          <p:spPr bwMode="auto">
            <a:xfrm>
              <a:off x="634" y="3019"/>
              <a:ext cx="19" cy="22"/>
            </a:xfrm>
            <a:custGeom>
              <a:avLst/>
              <a:gdLst>
                <a:gd name="T0" fmla="*/ 4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3 w 7"/>
                <a:gd name="T9" fmla="*/ 2 h 8"/>
                <a:gd name="T10" fmla="*/ 2 w 7"/>
                <a:gd name="T11" fmla="*/ 2 h 8"/>
                <a:gd name="T12" fmla="*/ 4 w 7"/>
                <a:gd name="T13" fmla="*/ 4 h 8"/>
                <a:gd name="T14" fmla="*/ 4 w 7"/>
                <a:gd name="T15" fmla="*/ 5 h 8"/>
                <a:gd name="T16" fmla="*/ 4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4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7 w 7"/>
                <a:gd name="T33" fmla="*/ 4 h 8"/>
                <a:gd name="T34" fmla="*/ 6 w 7"/>
                <a:gd name="T35" fmla="*/ 3 h 8"/>
                <a:gd name="T36" fmla="*/ 4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4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4" y="4"/>
                  </a:cubicBezTo>
                  <a:cubicBezTo>
                    <a:pt x="4" y="4"/>
                    <a:pt x="5" y="5"/>
                    <a:pt x="4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3" y="1"/>
                    <a:pt x="1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8" name="Rectangle 1269"/>
            <p:cNvSpPr>
              <a:spLocks noChangeArrowheads="1"/>
            </p:cNvSpPr>
            <p:nvPr/>
          </p:nvSpPr>
          <p:spPr bwMode="auto">
            <a:xfrm>
              <a:off x="642" y="3022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9" name="Freeform 1270"/>
            <p:cNvSpPr/>
            <p:nvPr/>
          </p:nvSpPr>
          <p:spPr bwMode="auto">
            <a:xfrm>
              <a:off x="651" y="3025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0" name="Freeform 1271"/>
            <p:cNvSpPr/>
            <p:nvPr/>
          </p:nvSpPr>
          <p:spPr bwMode="auto">
            <a:xfrm>
              <a:off x="640" y="3028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1" name="Freeform 1272"/>
            <p:cNvSpPr/>
            <p:nvPr/>
          </p:nvSpPr>
          <p:spPr bwMode="auto">
            <a:xfrm>
              <a:off x="637" y="3033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1 w 3"/>
                <a:gd name="T5" fmla="*/ 0 h 4"/>
                <a:gd name="T6" fmla="*/ 2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2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1" y="1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2" name="Freeform 1273"/>
            <p:cNvSpPr/>
            <p:nvPr/>
          </p:nvSpPr>
          <p:spPr bwMode="auto">
            <a:xfrm>
              <a:off x="604" y="3025"/>
              <a:ext cx="36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2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5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5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10" y="4"/>
                    <a:pt x="10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7" y="4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4" y="4"/>
                    <a:pt x="3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3" name="Freeform 1274"/>
            <p:cNvSpPr/>
            <p:nvPr/>
          </p:nvSpPr>
          <p:spPr bwMode="auto">
            <a:xfrm>
              <a:off x="637" y="3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4" name="Freeform 1275"/>
            <p:cNvSpPr/>
            <p:nvPr/>
          </p:nvSpPr>
          <p:spPr bwMode="auto">
            <a:xfrm>
              <a:off x="610" y="30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5" name="Rectangle 1276"/>
            <p:cNvSpPr>
              <a:spLocks noChangeArrowheads="1"/>
            </p:cNvSpPr>
            <p:nvPr/>
          </p:nvSpPr>
          <p:spPr bwMode="auto">
            <a:xfrm>
              <a:off x="640" y="304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6" name="Freeform 1277"/>
            <p:cNvSpPr/>
            <p:nvPr/>
          </p:nvSpPr>
          <p:spPr bwMode="auto">
            <a:xfrm>
              <a:off x="634" y="3033"/>
              <a:ext cx="3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7" name="Freeform 1278"/>
            <p:cNvSpPr/>
            <p:nvPr/>
          </p:nvSpPr>
          <p:spPr bwMode="auto">
            <a:xfrm>
              <a:off x="612" y="3022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8" name="Freeform 1279"/>
            <p:cNvSpPr/>
            <p:nvPr/>
          </p:nvSpPr>
          <p:spPr bwMode="auto">
            <a:xfrm>
              <a:off x="621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9" name="Freeform 1280"/>
            <p:cNvSpPr/>
            <p:nvPr/>
          </p:nvSpPr>
          <p:spPr bwMode="auto">
            <a:xfrm>
              <a:off x="602" y="2992"/>
              <a:ext cx="59" cy="33"/>
            </a:xfrm>
            <a:custGeom>
              <a:avLst/>
              <a:gdLst>
                <a:gd name="T0" fmla="*/ 17 w 22"/>
                <a:gd name="T1" fmla="*/ 10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10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6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6 w 22"/>
                <a:gd name="T47" fmla="*/ 10 h 12"/>
                <a:gd name="T48" fmla="*/ 6 w 22"/>
                <a:gd name="T49" fmla="*/ 10 h 12"/>
                <a:gd name="T50" fmla="*/ 7 w 22"/>
                <a:gd name="T51" fmla="*/ 10 h 12"/>
                <a:gd name="T52" fmla="*/ 7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4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7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6" y="3"/>
                    <a:pt x="14" y="4"/>
                    <a:pt x="15" y="2"/>
                  </a:cubicBezTo>
                  <a:cubicBezTo>
                    <a:pt x="14" y="5"/>
                    <a:pt x="13" y="0"/>
                    <a:pt x="13" y="4"/>
                  </a:cubicBezTo>
                  <a:cubicBezTo>
                    <a:pt x="12" y="3"/>
                    <a:pt x="13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9" y="5"/>
                    <a:pt x="9" y="5"/>
                    <a:pt x="9" y="3"/>
                  </a:cubicBezTo>
                  <a:cubicBezTo>
                    <a:pt x="8" y="3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5" y="8"/>
                    <a:pt x="7" y="9"/>
                    <a:pt x="6" y="8"/>
                  </a:cubicBez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4" y="7"/>
                  </a:cubicBezTo>
                  <a:cubicBezTo>
                    <a:pt x="16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0" name="Freeform 1281"/>
            <p:cNvSpPr/>
            <p:nvPr/>
          </p:nvSpPr>
          <p:spPr bwMode="auto">
            <a:xfrm>
              <a:off x="634" y="3008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1" name="Freeform 1282"/>
            <p:cNvSpPr/>
            <p:nvPr/>
          </p:nvSpPr>
          <p:spPr bwMode="auto">
            <a:xfrm>
              <a:off x="637" y="3008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2" name="Freeform 1283"/>
            <p:cNvSpPr/>
            <p:nvPr/>
          </p:nvSpPr>
          <p:spPr bwMode="auto">
            <a:xfrm>
              <a:off x="642" y="3017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3" name="Rectangle 1284"/>
            <p:cNvSpPr>
              <a:spLocks noChangeArrowheads="1"/>
            </p:cNvSpPr>
            <p:nvPr/>
          </p:nvSpPr>
          <p:spPr bwMode="auto">
            <a:xfrm>
              <a:off x="645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4" name="Freeform 1285"/>
            <p:cNvSpPr/>
            <p:nvPr/>
          </p:nvSpPr>
          <p:spPr bwMode="auto">
            <a:xfrm>
              <a:off x="607" y="3019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3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2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4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3 w 17"/>
                <a:gd name="T53" fmla="*/ 4 h 9"/>
                <a:gd name="T54" fmla="*/ 12 w 17"/>
                <a:gd name="T55" fmla="*/ 5 h 9"/>
                <a:gd name="T56" fmla="*/ 12 w 17"/>
                <a:gd name="T57" fmla="*/ 3 h 9"/>
                <a:gd name="T58" fmla="*/ 12 w 17"/>
                <a:gd name="T59" fmla="*/ 4 h 9"/>
                <a:gd name="T60" fmla="*/ 11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9 w 17"/>
                <a:gd name="T67" fmla="*/ 3 h 9"/>
                <a:gd name="T68" fmla="*/ 8 w 17"/>
                <a:gd name="T69" fmla="*/ 4 h 9"/>
                <a:gd name="T70" fmla="*/ 6 w 17"/>
                <a:gd name="T71" fmla="*/ 3 h 9"/>
                <a:gd name="T72" fmla="*/ 6 w 17"/>
                <a:gd name="T73" fmla="*/ 4 h 9"/>
                <a:gd name="T74" fmla="*/ 5 w 17"/>
                <a:gd name="T75" fmla="*/ 3 h 9"/>
                <a:gd name="T76" fmla="*/ 5 w 17"/>
                <a:gd name="T77" fmla="*/ 3 h 9"/>
                <a:gd name="T78" fmla="*/ 2 w 17"/>
                <a:gd name="T79" fmla="*/ 4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2"/>
                  </a:cubicBezTo>
                  <a:cubicBezTo>
                    <a:pt x="1" y="3"/>
                    <a:pt x="2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9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3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2" y="3"/>
                    <a:pt x="13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5"/>
                    <a:pt x="7" y="5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5" name="Freeform 1286"/>
            <p:cNvSpPr/>
            <p:nvPr/>
          </p:nvSpPr>
          <p:spPr bwMode="auto">
            <a:xfrm>
              <a:off x="604" y="3022"/>
              <a:ext cx="8" cy="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0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6" name="Freeform 1287"/>
            <p:cNvSpPr/>
            <p:nvPr/>
          </p:nvSpPr>
          <p:spPr bwMode="auto">
            <a:xfrm>
              <a:off x="602" y="2989"/>
              <a:ext cx="24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1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6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7" name="Rectangle 1288"/>
            <p:cNvSpPr>
              <a:spLocks noChangeArrowheads="1"/>
            </p:cNvSpPr>
            <p:nvPr/>
          </p:nvSpPr>
          <p:spPr bwMode="auto">
            <a:xfrm>
              <a:off x="618" y="299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8" name="Freeform 1289"/>
            <p:cNvSpPr/>
            <p:nvPr/>
          </p:nvSpPr>
          <p:spPr bwMode="auto">
            <a:xfrm>
              <a:off x="787" y="318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9" name="Freeform 1290"/>
            <p:cNvSpPr/>
            <p:nvPr/>
          </p:nvSpPr>
          <p:spPr bwMode="auto">
            <a:xfrm>
              <a:off x="779" y="317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0" name="Freeform 1291"/>
            <p:cNvSpPr/>
            <p:nvPr/>
          </p:nvSpPr>
          <p:spPr bwMode="auto">
            <a:xfrm>
              <a:off x="781" y="3180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1" name="Freeform 1292"/>
            <p:cNvSpPr/>
            <p:nvPr/>
          </p:nvSpPr>
          <p:spPr bwMode="auto">
            <a:xfrm>
              <a:off x="781" y="3183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2" name="Freeform 1293"/>
            <p:cNvSpPr/>
            <p:nvPr/>
          </p:nvSpPr>
          <p:spPr bwMode="auto">
            <a:xfrm>
              <a:off x="779" y="3185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3" name="Freeform 1294"/>
            <p:cNvSpPr/>
            <p:nvPr/>
          </p:nvSpPr>
          <p:spPr bwMode="auto">
            <a:xfrm>
              <a:off x="776" y="3180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4" name="Freeform 1295"/>
            <p:cNvSpPr/>
            <p:nvPr/>
          </p:nvSpPr>
          <p:spPr bwMode="auto">
            <a:xfrm>
              <a:off x="779" y="31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5" name="Freeform 1296"/>
            <p:cNvSpPr/>
            <p:nvPr/>
          </p:nvSpPr>
          <p:spPr bwMode="auto">
            <a:xfrm>
              <a:off x="779" y="3183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6" name="Freeform 1297"/>
            <p:cNvSpPr/>
            <p:nvPr/>
          </p:nvSpPr>
          <p:spPr bwMode="auto">
            <a:xfrm>
              <a:off x="773" y="317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7" name="Freeform 1298"/>
            <p:cNvSpPr/>
            <p:nvPr/>
          </p:nvSpPr>
          <p:spPr bwMode="auto">
            <a:xfrm>
              <a:off x="773" y="3174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8" name="Freeform 1299"/>
            <p:cNvSpPr/>
            <p:nvPr/>
          </p:nvSpPr>
          <p:spPr bwMode="auto">
            <a:xfrm>
              <a:off x="770" y="3177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3 h 3"/>
                <a:gd name="T14" fmla="*/ 1 w 1"/>
                <a:gd name="T15" fmla="*/ 0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9" name="Rectangle 1300"/>
            <p:cNvSpPr>
              <a:spLocks noChangeArrowheads="1"/>
            </p:cNvSpPr>
            <p:nvPr/>
          </p:nvSpPr>
          <p:spPr bwMode="auto">
            <a:xfrm>
              <a:off x="770" y="318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0" name="Freeform 1301"/>
            <p:cNvSpPr/>
            <p:nvPr/>
          </p:nvSpPr>
          <p:spPr bwMode="auto">
            <a:xfrm>
              <a:off x="768" y="3180"/>
              <a:ext cx="13" cy="3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2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1" name="Freeform 1302"/>
            <p:cNvSpPr/>
            <p:nvPr/>
          </p:nvSpPr>
          <p:spPr bwMode="auto">
            <a:xfrm>
              <a:off x="768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2" name="Freeform 1303"/>
            <p:cNvSpPr/>
            <p:nvPr/>
          </p:nvSpPr>
          <p:spPr bwMode="auto">
            <a:xfrm>
              <a:off x="776" y="3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3" name="Freeform 1304"/>
            <p:cNvSpPr/>
            <p:nvPr/>
          </p:nvSpPr>
          <p:spPr bwMode="auto">
            <a:xfrm>
              <a:off x="768" y="3180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4" name="Freeform 1305"/>
            <p:cNvSpPr/>
            <p:nvPr/>
          </p:nvSpPr>
          <p:spPr bwMode="auto">
            <a:xfrm>
              <a:off x="765" y="315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6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4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1" y="7"/>
                    <a:pt x="3" y="8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7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6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Freeform 1306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6" name="Freeform 1307"/>
            <p:cNvSpPr/>
            <p:nvPr/>
          </p:nvSpPr>
          <p:spPr bwMode="auto">
            <a:xfrm>
              <a:off x="784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Rectangle 1308"/>
            <p:cNvSpPr>
              <a:spLocks noChangeArrowheads="1"/>
            </p:cNvSpPr>
            <p:nvPr/>
          </p:nvSpPr>
          <p:spPr bwMode="auto">
            <a:xfrm>
              <a:off x="784" y="316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8" name="Freeform 1309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9" name="Freeform 1310"/>
            <p:cNvSpPr/>
            <p:nvPr/>
          </p:nvSpPr>
          <p:spPr bwMode="auto">
            <a:xfrm>
              <a:off x="781" y="3172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0" name="Rectangle 1311"/>
            <p:cNvSpPr>
              <a:spLocks noChangeArrowheads="1"/>
            </p:cNvSpPr>
            <p:nvPr/>
          </p:nvSpPr>
          <p:spPr bwMode="auto">
            <a:xfrm>
              <a:off x="784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1" name="Freeform 1312"/>
            <p:cNvSpPr/>
            <p:nvPr/>
          </p:nvSpPr>
          <p:spPr bwMode="auto">
            <a:xfrm>
              <a:off x="784" y="3164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2" y="4"/>
                    <a:pt x="4" y="3"/>
                    <a:pt x="4" y="3"/>
                  </a:cubicBezTo>
                  <a:cubicBezTo>
                    <a:pt x="3" y="4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2" name="Freeform 1313"/>
            <p:cNvSpPr/>
            <p:nvPr/>
          </p:nvSpPr>
          <p:spPr bwMode="auto">
            <a:xfrm>
              <a:off x="787" y="3172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3" name="Freeform 1314"/>
            <p:cNvSpPr/>
            <p:nvPr/>
          </p:nvSpPr>
          <p:spPr bwMode="auto">
            <a:xfrm>
              <a:off x="784" y="3174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4" name="Freeform 1315"/>
            <p:cNvSpPr/>
            <p:nvPr/>
          </p:nvSpPr>
          <p:spPr bwMode="auto">
            <a:xfrm>
              <a:off x="792" y="3177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Freeform 1316"/>
            <p:cNvSpPr/>
            <p:nvPr/>
          </p:nvSpPr>
          <p:spPr bwMode="auto">
            <a:xfrm>
              <a:off x="800" y="318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Freeform 1317"/>
            <p:cNvSpPr/>
            <p:nvPr/>
          </p:nvSpPr>
          <p:spPr bwMode="auto">
            <a:xfrm>
              <a:off x="787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7" name="Freeform 1318"/>
            <p:cNvSpPr/>
            <p:nvPr/>
          </p:nvSpPr>
          <p:spPr bwMode="auto">
            <a:xfrm>
              <a:off x="787" y="3188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8" name="Freeform 1319"/>
            <p:cNvSpPr/>
            <p:nvPr/>
          </p:nvSpPr>
          <p:spPr bwMode="auto">
            <a:xfrm>
              <a:off x="754" y="3180"/>
              <a:ext cx="35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3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4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9" y="4"/>
                    <a:pt x="9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6" y="5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3" y="4"/>
                    <a:pt x="2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9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Freeform 1320"/>
            <p:cNvSpPr/>
            <p:nvPr/>
          </p:nvSpPr>
          <p:spPr bwMode="auto">
            <a:xfrm>
              <a:off x="787" y="31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0" name="Freeform 1321"/>
            <p:cNvSpPr/>
            <p:nvPr/>
          </p:nvSpPr>
          <p:spPr bwMode="auto">
            <a:xfrm>
              <a:off x="759" y="31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1" name="Rectangle 1322"/>
            <p:cNvSpPr>
              <a:spLocks noChangeArrowheads="1"/>
            </p:cNvSpPr>
            <p:nvPr/>
          </p:nvSpPr>
          <p:spPr bwMode="auto">
            <a:xfrm>
              <a:off x="789" y="319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2" name="Rectangle 1323"/>
            <p:cNvSpPr>
              <a:spLocks noChangeArrowheads="1"/>
            </p:cNvSpPr>
            <p:nvPr/>
          </p:nvSpPr>
          <p:spPr bwMode="auto">
            <a:xfrm>
              <a:off x="784" y="318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3" name="Freeform 1324"/>
            <p:cNvSpPr/>
            <p:nvPr/>
          </p:nvSpPr>
          <p:spPr bwMode="auto">
            <a:xfrm>
              <a:off x="762" y="317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Freeform 1325"/>
            <p:cNvSpPr/>
            <p:nvPr/>
          </p:nvSpPr>
          <p:spPr bwMode="auto">
            <a:xfrm>
              <a:off x="768" y="3172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5" name="Freeform 1326"/>
            <p:cNvSpPr/>
            <p:nvPr/>
          </p:nvSpPr>
          <p:spPr bwMode="auto">
            <a:xfrm>
              <a:off x="751" y="3147"/>
              <a:ext cx="60" cy="36"/>
            </a:xfrm>
            <a:custGeom>
              <a:avLst/>
              <a:gdLst>
                <a:gd name="T0" fmla="*/ 17 w 22"/>
                <a:gd name="T1" fmla="*/ 10 h 13"/>
                <a:gd name="T2" fmla="*/ 18 w 22"/>
                <a:gd name="T3" fmla="*/ 11 h 13"/>
                <a:gd name="T4" fmla="*/ 20 w 22"/>
                <a:gd name="T5" fmla="*/ 10 h 13"/>
                <a:gd name="T6" fmla="*/ 19 w 22"/>
                <a:gd name="T7" fmla="*/ 8 h 13"/>
                <a:gd name="T8" fmla="*/ 17 w 22"/>
                <a:gd name="T9" fmla="*/ 4 h 13"/>
                <a:gd name="T10" fmla="*/ 15 w 22"/>
                <a:gd name="T11" fmla="*/ 2 h 13"/>
                <a:gd name="T12" fmla="*/ 12 w 22"/>
                <a:gd name="T13" fmla="*/ 4 h 13"/>
                <a:gd name="T14" fmla="*/ 11 w 22"/>
                <a:gd name="T15" fmla="*/ 3 h 13"/>
                <a:gd name="T16" fmla="*/ 10 w 22"/>
                <a:gd name="T17" fmla="*/ 3 h 13"/>
                <a:gd name="T18" fmla="*/ 9 w 22"/>
                <a:gd name="T19" fmla="*/ 6 h 13"/>
                <a:gd name="T20" fmla="*/ 8 w 22"/>
                <a:gd name="T21" fmla="*/ 6 h 13"/>
                <a:gd name="T22" fmla="*/ 7 w 22"/>
                <a:gd name="T23" fmla="*/ 5 h 13"/>
                <a:gd name="T24" fmla="*/ 6 w 22"/>
                <a:gd name="T25" fmla="*/ 5 h 13"/>
                <a:gd name="T26" fmla="*/ 4 w 22"/>
                <a:gd name="T27" fmla="*/ 6 h 13"/>
                <a:gd name="T28" fmla="*/ 3 w 22"/>
                <a:gd name="T29" fmla="*/ 7 h 13"/>
                <a:gd name="T30" fmla="*/ 4 w 22"/>
                <a:gd name="T31" fmla="*/ 9 h 13"/>
                <a:gd name="T32" fmla="*/ 2 w 22"/>
                <a:gd name="T33" fmla="*/ 8 h 13"/>
                <a:gd name="T34" fmla="*/ 2 w 22"/>
                <a:gd name="T35" fmla="*/ 9 h 13"/>
                <a:gd name="T36" fmla="*/ 2 w 22"/>
                <a:gd name="T37" fmla="*/ 13 h 13"/>
                <a:gd name="T38" fmla="*/ 2 w 22"/>
                <a:gd name="T39" fmla="*/ 11 h 13"/>
                <a:gd name="T40" fmla="*/ 1 w 22"/>
                <a:gd name="T41" fmla="*/ 11 h 13"/>
                <a:gd name="T42" fmla="*/ 5 w 22"/>
                <a:gd name="T43" fmla="*/ 11 h 13"/>
                <a:gd name="T44" fmla="*/ 6 w 22"/>
                <a:gd name="T45" fmla="*/ 11 h 13"/>
                <a:gd name="T46" fmla="*/ 5 w 22"/>
                <a:gd name="T47" fmla="*/ 10 h 13"/>
                <a:gd name="T48" fmla="*/ 6 w 22"/>
                <a:gd name="T49" fmla="*/ 10 h 13"/>
                <a:gd name="T50" fmla="*/ 6 w 22"/>
                <a:gd name="T51" fmla="*/ 10 h 13"/>
                <a:gd name="T52" fmla="*/ 6 w 22"/>
                <a:gd name="T53" fmla="*/ 9 h 13"/>
                <a:gd name="T54" fmla="*/ 7 w 22"/>
                <a:gd name="T55" fmla="*/ 9 h 13"/>
                <a:gd name="T56" fmla="*/ 7 w 22"/>
                <a:gd name="T57" fmla="*/ 9 h 13"/>
                <a:gd name="T58" fmla="*/ 7 w 22"/>
                <a:gd name="T59" fmla="*/ 8 h 13"/>
                <a:gd name="T60" fmla="*/ 8 w 22"/>
                <a:gd name="T61" fmla="*/ 7 h 13"/>
                <a:gd name="T62" fmla="*/ 9 w 22"/>
                <a:gd name="T63" fmla="*/ 9 h 13"/>
                <a:gd name="T64" fmla="*/ 9 w 22"/>
                <a:gd name="T65" fmla="*/ 8 h 13"/>
                <a:gd name="T66" fmla="*/ 10 w 22"/>
                <a:gd name="T67" fmla="*/ 7 h 13"/>
                <a:gd name="T68" fmla="*/ 11 w 22"/>
                <a:gd name="T69" fmla="*/ 6 h 13"/>
                <a:gd name="T70" fmla="*/ 13 w 22"/>
                <a:gd name="T71" fmla="*/ 5 h 13"/>
                <a:gd name="T72" fmla="*/ 14 w 22"/>
                <a:gd name="T73" fmla="*/ 6 h 13"/>
                <a:gd name="T74" fmla="*/ 16 w 22"/>
                <a:gd name="T75" fmla="*/ 7 h 13"/>
                <a:gd name="T76" fmla="*/ 16 w 22"/>
                <a:gd name="T77" fmla="*/ 4 h 13"/>
                <a:gd name="T78" fmla="*/ 15 w 22"/>
                <a:gd name="T7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3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9" y="5"/>
                    <a:pt x="10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6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3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1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4" y="10"/>
                    <a:pt x="7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9" y="9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6" name="Freeform 1327"/>
            <p:cNvSpPr/>
            <p:nvPr/>
          </p:nvSpPr>
          <p:spPr bwMode="auto">
            <a:xfrm>
              <a:off x="784" y="3164"/>
              <a:ext cx="0" cy="5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7" name="Freeform 1328"/>
            <p:cNvSpPr/>
            <p:nvPr/>
          </p:nvSpPr>
          <p:spPr bwMode="auto">
            <a:xfrm>
              <a:off x="784" y="3164"/>
              <a:ext cx="3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" name="Freeform 1329"/>
            <p:cNvSpPr/>
            <p:nvPr/>
          </p:nvSpPr>
          <p:spPr bwMode="auto">
            <a:xfrm>
              <a:off x="792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9" name="Rectangle 1330"/>
            <p:cNvSpPr>
              <a:spLocks noChangeArrowheads="1"/>
            </p:cNvSpPr>
            <p:nvPr/>
          </p:nvSpPr>
          <p:spPr bwMode="auto">
            <a:xfrm>
              <a:off x="795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0" name="Freeform 1331"/>
            <p:cNvSpPr/>
            <p:nvPr/>
          </p:nvSpPr>
          <p:spPr bwMode="auto">
            <a:xfrm>
              <a:off x="757" y="3174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2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1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3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2 w 17"/>
                <a:gd name="T53" fmla="*/ 5 h 9"/>
                <a:gd name="T54" fmla="*/ 12 w 17"/>
                <a:gd name="T55" fmla="*/ 5 h 9"/>
                <a:gd name="T56" fmla="*/ 12 w 17"/>
                <a:gd name="T57" fmla="*/ 3 h 9"/>
                <a:gd name="T58" fmla="*/ 11 w 17"/>
                <a:gd name="T59" fmla="*/ 4 h 9"/>
                <a:gd name="T60" fmla="*/ 10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8 w 17"/>
                <a:gd name="T67" fmla="*/ 3 h 9"/>
                <a:gd name="T68" fmla="*/ 8 w 17"/>
                <a:gd name="T69" fmla="*/ 5 h 9"/>
                <a:gd name="T70" fmla="*/ 6 w 17"/>
                <a:gd name="T71" fmla="*/ 4 h 9"/>
                <a:gd name="T72" fmla="*/ 6 w 17"/>
                <a:gd name="T73" fmla="*/ 4 h 9"/>
                <a:gd name="T74" fmla="*/ 4 w 17"/>
                <a:gd name="T75" fmla="*/ 3 h 9"/>
                <a:gd name="T76" fmla="*/ 4 w 17"/>
                <a:gd name="T77" fmla="*/ 3 h 9"/>
                <a:gd name="T78" fmla="*/ 2 w 17"/>
                <a:gd name="T79" fmla="*/ 5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3"/>
                    <a:pt x="3" y="2"/>
                  </a:cubicBezTo>
                  <a:cubicBezTo>
                    <a:pt x="1" y="3"/>
                    <a:pt x="1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11" y="9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3" y="2"/>
                    <a:pt x="14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2" y="3"/>
                    <a:pt x="12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1" name="Freeform 1332"/>
            <p:cNvSpPr/>
            <p:nvPr/>
          </p:nvSpPr>
          <p:spPr bwMode="auto">
            <a:xfrm>
              <a:off x="754" y="3177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2" name="Freeform 1333"/>
            <p:cNvSpPr/>
            <p:nvPr/>
          </p:nvSpPr>
          <p:spPr bwMode="auto">
            <a:xfrm>
              <a:off x="751" y="3145"/>
              <a:ext cx="25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7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7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Rectangle 1334"/>
            <p:cNvSpPr>
              <a:spLocks noChangeArrowheads="1"/>
            </p:cNvSpPr>
            <p:nvPr/>
          </p:nvSpPr>
          <p:spPr bwMode="auto">
            <a:xfrm>
              <a:off x="768" y="315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Freeform 1335"/>
            <p:cNvSpPr/>
            <p:nvPr/>
          </p:nvSpPr>
          <p:spPr bwMode="auto">
            <a:xfrm>
              <a:off x="759" y="3079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5" name="Freeform 1336"/>
            <p:cNvSpPr/>
            <p:nvPr/>
          </p:nvSpPr>
          <p:spPr bwMode="auto">
            <a:xfrm>
              <a:off x="751" y="3071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6" name="Freeform 1337"/>
            <p:cNvSpPr/>
            <p:nvPr/>
          </p:nvSpPr>
          <p:spPr bwMode="auto">
            <a:xfrm>
              <a:off x="754" y="3076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7" name="Freeform 1338"/>
            <p:cNvSpPr/>
            <p:nvPr/>
          </p:nvSpPr>
          <p:spPr bwMode="auto">
            <a:xfrm>
              <a:off x="751" y="3079"/>
              <a:ext cx="3" cy="6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8" name="Freeform 1339"/>
            <p:cNvSpPr/>
            <p:nvPr/>
          </p:nvSpPr>
          <p:spPr bwMode="auto">
            <a:xfrm>
              <a:off x="751" y="3082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9" name="Freeform 1340"/>
            <p:cNvSpPr/>
            <p:nvPr/>
          </p:nvSpPr>
          <p:spPr bwMode="auto">
            <a:xfrm>
              <a:off x="749" y="3076"/>
              <a:ext cx="2" cy="9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0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0"/>
                    <a:pt x="0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0" name="Freeform 1341"/>
            <p:cNvSpPr/>
            <p:nvPr/>
          </p:nvSpPr>
          <p:spPr bwMode="auto">
            <a:xfrm>
              <a:off x="751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1" name="Freeform 1342"/>
            <p:cNvSpPr/>
            <p:nvPr/>
          </p:nvSpPr>
          <p:spPr bwMode="auto">
            <a:xfrm>
              <a:off x="751" y="3079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2" name="Freeform 1343"/>
            <p:cNvSpPr/>
            <p:nvPr/>
          </p:nvSpPr>
          <p:spPr bwMode="auto">
            <a:xfrm>
              <a:off x="746" y="3074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3" name="Freeform 1344"/>
            <p:cNvSpPr/>
            <p:nvPr/>
          </p:nvSpPr>
          <p:spPr bwMode="auto">
            <a:xfrm>
              <a:off x="746" y="307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4" name="Freeform 1345"/>
            <p:cNvSpPr/>
            <p:nvPr/>
          </p:nvSpPr>
          <p:spPr bwMode="auto">
            <a:xfrm>
              <a:off x="743" y="3074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0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0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" name="Rectangle 1346"/>
            <p:cNvSpPr>
              <a:spLocks noChangeArrowheads="1"/>
            </p:cNvSpPr>
            <p:nvPr/>
          </p:nvSpPr>
          <p:spPr bwMode="auto">
            <a:xfrm>
              <a:off x="743" y="307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" name="Freeform 1347"/>
            <p:cNvSpPr/>
            <p:nvPr/>
          </p:nvSpPr>
          <p:spPr bwMode="auto">
            <a:xfrm>
              <a:off x="740" y="3076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2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" name="Freeform 1348"/>
            <p:cNvSpPr/>
            <p:nvPr/>
          </p:nvSpPr>
          <p:spPr bwMode="auto">
            <a:xfrm>
              <a:off x="740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" name="Freeform 1349"/>
            <p:cNvSpPr/>
            <p:nvPr/>
          </p:nvSpPr>
          <p:spPr bwMode="auto">
            <a:xfrm>
              <a:off x="749" y="3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" name="Freeform 1350"/>
            <p:cNvSpPr/>
            <p:nvPr/>
          </p:nvSpPr>
          <p:spPr bwMode="auto">
            <a:xfrm>
              <a:off x="740" y="3076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0" name="Freeform 1351"/>
            <p:cNvSpPr/>
            <p:nvPr/>
          </p:nvSpPr>
          <p:spPr bwMode="auto">
            <a:xfrm>
              <a:off x="738" y="3055"/>
              <a:ext cx="27" cy="21"/>
            </a:xfrm>
            <a:custGeom>
              <a:avLst/>
              <a:gdLst>
                <a:gd name="T0" fmla="*/ 7 w 10"/>
                <a:gd name="T1" fmla="*/ 5 h 8"/>
                <a:gd name="T2" fmla="*/ 7 w 10"/>
                <a:gd name="T3" fmla="*/ 4 h 8"/>
                <a:gd name="T4" fmla="*/ 8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5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3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5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7" y="4"/>
                    <a:pt x="8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1" name="Freeform 1352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Freeform 1353"/>
            <p:cNvSpPr/>
            <p:nvPr/>
          </p:nvSpPr>
          <p:spPr bwMode="auto">
            <a:xfrm>
              <a:off x="757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Rectangle 1354"/>
            <p:cNvSpPr>
              <a:spLocks noChangeArrowheads="1"/>
            </p:cNvSpPr>
            <p:nvPr/>
          </p:nvSpPr>
          <p:spPr bwMode="auto">
            <a:xfrm>
              <a:off x="757" y="3057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Freeform 1355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Freeform 1356"/>
            <p:cNvSpPr/>
            <p:nvPr/>
          </p:nvSpPr>
          <p:spPr bwMode="auto">
            <a:xfrm>
              <a:off x="754" y="3068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Rectangle 1357"/>
            <p:cNvSpPr>
              <a:spLocks noChangeArrowheads="1"/>
            </p:cNvSpPr>
            <p:nvPr/>
          </p:nvSpPr>
          <p:spPr bwMode="auto">
            <a:xfrm>
              <a:off x="754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Freeform 1358"/>
            <p:cNvSpPr/>
            <p:nvPr/>
          </p:nvSpPr>
          <p:spPr bwMode="auto">
            <a:xfrm>
              <a:off x="757" y="3060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1 w 8"/>
                <a:gd name="T21" fmla="*/ 1 h 6"/>
                <a:gd name="T22" fmla="*/ 0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2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6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4"/>
                    <a:pt x="1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Freeform 1359"/>
            <p:cNvSpPr/>
            <p:nvPr/>
          </p:nvSpPr>
          <p:spPr bwMode="auto">
            <a:xfrm>
              <a:off x="759" y="306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Freeform 1360"/>
            <p:cNvSpPr/>
            <p:nvPr/>
          </p:nvSpPr>
          <p:spPr bwMode="auto">
            <a:xfrm>
              <a:off x="757" y="3071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2" y="3"/>
                  </a:cubicBezTo>
                  <a:cubicBezTo>
                    <a:pt x="3" y="5"/>
                    <a:pt x="1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Freeform 1361"/>
            <p:cNvSpPr/>
            <p:nvPr/>
          </p:nvSpPr>
          <p:spPr bwMode="auto">
            <a:xfrm>
              <a:off x="765" y="3074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Freeform 1362"/>
            <p:cNvSpPr/>
            <p:nvPr/>
          </p:nvSpPr>
          <p:spPr bwMode="auto">
            <a:xfrm>
              <a:off x="773" y="3076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Freeform 1363"/>
            <p:cNvSpPr/>
            <p:nvPr/>
          </p:nvSpPr>
          <p:spPr bwMode="auto">
            <a:xfrm>
              <a:off x="759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Freeform 1364"/>
            <p:cNvSpPr/>
            <p:nvPr/>
          </p:nvSpPr>
          <p:spPr bwMode="auto">
            <a:xfrm>
              <a:off x="759" y="3085"/>
              <a:ext cx="9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0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Freeform 1365"/>
            <p:cNvSpPr/>
            <p:nvPr/>
          </p:nvSpPr>
          <p:spPr bwMode="auto">
            <a:xfrm>
              <a:off x="724" y="3076"/>
              <a:ext cx="35" cy="22"/>
            </a:xfrm>
            <a:custGeom>
              <a:avLst/>
              <a:gdLst>
                <a:gd name="T0" fmla="*/ 11 w 13"/>
                <a:gd name="T1" fmla="*/ 4 h 8"/>
                <a:gd name="T2" fmla="*/ 10 w 13"/>
                <a:gd name="T3" fmla="*/ 4 h 8"/>
                <a:gd name="T4" fmla="*/ 10 w 13"/>
                <a:gd name="T5" fmla="*/ 3 h 8"/>
                <a:gd name="T6" fmla="*/ 10 w 13"/>
                <a:gd name="T7" fmla="*/ 2 h 8"/>
                <a:gd name="T8" fmla="*/ 10 w 13"/>
                <a:gd name="T9" fmla="*/ 3 h 8"/>
                <a:gd name="T10" fmla="*/ 9 w 13"/>
                <a:gd name="T11" fmla="*/ 4 h 8"/>
                <a:gd name="T12" fmla="*/ 9 w 13"/>
                <a:gd name="T13" fmla="*/ 5 h 8"/>
                <a:gd name="T14" fmla="*/ 8 w 13"/>
                <a:gd name="T15" fmla="*/ 3 h 8"/>
                <a:gd name="T16" fmla="*/ 8 w 13"/>
                <a:gd name="T17" fmla="*/ 6 h 8"/>
                <a:gd name="T18" fmla="*/ 7 w 13"/>
                <a:gd name="T19" fmla="*/ 5 h 8"/>
                <a:gd name="T20" fmla="*/ 7 w 13"/>
                <a:gd name="T21" fmla="*/ 5 h 8"/>
                <a:gd name="T22" fmla="*/ 7 w 13"/>
                <a:gd name="T23" fmla="*/ 5 h 8"/>
                <a:gd name="T24" fmla="*/ 7 w 13"/>
                <a:gd name="T25" fmla="*/ 3 h 8"/>
                <a:gd name="T26" fmla="*/ 6 w 13"/>
                <a:gd name="T27" fmla="*/ 3 h 8"/>
                <a:gd name="T28" fmla="*/ 7 w 13"/>
                <a:gd name="T29" fmla="*/ 2 h 8"/>
                <a:gd name="T30" fmla="*/ 5 w 13"/>
                <a:gd name="T31" fmla="*/ 2 h 8"/>
                <a:gd name="T32" fmla="*/ 6 w 13"/>
                <a:gd name="T33" fmla="*/ 2 h 8"/>
                <a:gd name="T34" fmla="*/ 4 w 13"/>
                <a:gd name="T35" fmla="*/ 4 h 8"/>
                <a:gd name="T36" fmla="*/ 3 w 13"/>
                <a:gd name="T37" fmla="*/ 3 h 8"/>
                <a:gd name="T38" fmla="*/ 5 w 13"/>
                <a:gd name="T39" fmla="*/ 2 h 8"/>
                <a:gd name="T40" fmla="*/ 4 w 13"/>
                <a:gd name="T41" fmla="*/ 2 h 8"/>
                <a:gd name="T42" fmla="*/ 6 w 13"/>
                <a:gd name="T43" fmla="*/ 1 h 8"/>
                <a:gd name="T44" fmla="*/ 3 w 13"/>
                <a:gd name="T45" fmla="*/ 1 h 8"/>
                <a:gd name="T46" fmla="*/ 3 w 13"/>
                <a:gd name="T47" fmla="*/ 1 h 8"/>
                <a:gd name="T48" fmla="*/ 0 w 13"/>
                <a:gd name="T49" fmla="*/ 2 h 8"/>
                <a:gd name="T50" fmla="*/ 3 w 13"/>
                <a:gd name="T51" fmla="*/ 5 h 8"/>
                <a:gd name="T52" fmla="*/ 5 w 13"/>
                <a:gd name="T53" fmla="*/ 5 h 8"/>
                <a:gd name="T54" fmla="*/ 3 w 13"/>
                <a:gd name="T55" fmla="*/ 6 h 8"/>
                <a:gd name="T56" fmla="*/ 5 w 13"/>
                <a:gd name="T57" fmla="*/ 5 h 8"/>
                <a:gd name="T58" fmla="*/ 4 w 13"/>
                <a:gd name="T59" fmla="*/ 6 h 8"/>
                <a:gd name="T60" fmla="*/ 5 w 13"/>
                <a:gd name="T61" fmla="*/ 5 h 8"/>
                <a:gd name="T62" fmla="*/ 4 w 13"/>
                <a:gd name="T63" fmla="*/ 7 h 8"/>
                <a:gd name="T64" fmla="*/ 11 w 13"/>
                <a:gd name="T65" fmla="*/ 7 h 8"/>
                <a:gd name="T66" fmla="*/ 10 w 13"/>
                <a:gd name="T67" fmla="*/ 6 h 8"/>
                <a:gd name="T68" fmla="*/ 12 w 13"/>
                <a:gd name="T69" fmla="*/ 5 h 8"/>
                <a:gd name="T70" fmla="*/ 12 w 13"/>
                <a:gd name="T71" fmla="*/ 4 h 8"/>
                <a:gd name="T72" fmla="*/ 13 w 13"/>
                <a:gd name="T73" fmla="*/ 7 h 8"/>
                <a:gd name="T74" fmla="*/ 13 w 13"/>
                <a:gd name="T75" fmla="*/ 6 h 8"/>
                <a:gd name="T76" fmla="*/ 13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10 w 13"/>
                <a:gd name="T83" fmla="*/ 2 h 8"/>
                <a:gd name="T84" fmla="*/ 11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1" y="4"/>
                  </a:moveTo>
                  <a:cubicBezTo>
                    <a:pt x="10" y="4"/>
                    <a:pt x="10" y="5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4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5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4"/>
                  </a:cubicBezTo>
                  <a:cubicBezTo>
                    <a:pt x="6" y="2"/>
                    <a:pt x="3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5" y="1"/>
                    <a:pt x="4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3" y="4"/>
                    <a:pt x="3" y="5"/>
                  </a:cubicBezTo>
                  <a:cubicBezTo>
                    <a:pt x="4" y="4"/>
                    <a:pt x="3" y="6"/>
                    <a:pt x="5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5" y="7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8"/>
                    <a:pt x="9" y="6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6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4"/>
                    <a:pt x="11" y="3"/>
                  </a:cubicBezTo>
                  <a:cubicBezTo>
                    <a:pt x="12" y="5"/>
                    <a:pt x="10" y="0"/>
                    <a:pt x="10" y="2"/>
                  </a:cubicBezTo>
                  <a:cubicBezTo>
                    <a:pt x="10" y="3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Freeform 1366"/>
            <p:cNvSpPr/>
            <p:nvPr/>
          </p:nvSpPr>
          <p:spPr bwMode="auto">
            <a:xfrm>
              <a:off x="759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Freeform 1367"/>
            <p:cNvSpPr/>
            <p:nvPr/>
          </p:nvSpPr>
          <p:spPr bwMode="auto">
            <a:xfrm>
              <a:off x="732" y="3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Rectangle 1368"/>
            <p:cNvSpPr>
              <a:spLocks noChangeArrowheads="1"/>
            </p:cNvSpPr>
            <p:nvPr/>
          </p:nvSpPr>
          <p:spPr bwMode="auto">
            <a:xfrm>
              <a:off x="759" y="309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Rectangle 1369"/>
            <p:cNvSpPr>
              <a:spLocks noChangeArrowheads="1"/>
            </p:cNvSpPr>
            <p:nvPr/>
          </p:nvSpPr>
          <p:spPr bwMode="auto">
            <a:xfrm>
              <a:off x="757" y="308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9" name="Freeform 1370"/>
            <p:cNvSpPr/>
            <p:nvPr/>
          </p:nvSpPr>
          <p:spPr bwMode="auto">
            <a:xfrm>
              <a:off x="735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0" name="Freeform 1371"/>
            <p:cNvSpPr/>
            <p:nvPr/>
          </p:nvSpPr>
          <p:spPr bwMode="auto">
            <a:xfrm>
              <a:off x="740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Freeform 1372"/>
            <p:cNvSpPr/>
            <p:nvPr/>
          </p:nvSpPr>
          <p:spPr bwMode="auto">
            <a:xfrm>
              <a:off x="724" y="3044"/>
              <a:ext cx="60" cy="32"/>
            </a:xfrm>
            <a:custGeom>
              <a:avLst/>
              <a:gdLst>
                <a:gd name="T0" fmla="*/ 17 w 22"/>
                <a:gd name="T1" fmla="*/ 10 h 12"/>
                <a:gd name="T2" fmla="*/ 18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9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5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2 w 22"/>
                <a:gd name="T33" fmla="*/ 8 h 12"/>
                <a:gd name="T34" fmla="*/ 2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5 w 22"/>
                <a:gd name="T47" fmla="*/ 10 h 12"/>
                <a:gd name="T48" fmla="*/ 6 w 22"/>
                <a:gd name="T49" fmla="*/ 10 h 12"/>
                <a:gd name="T50" fmla="*/ 6 w 22"/>
                <a:gd name="T51" fmla="*/ 10 h 12"/>
                <a:gd name="T52" fmla="*/ 6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8 w 22"/>
                <a:gd name="T63" fmla="*/ 8 h 12"/>
                <a:gd name="T64" fmla="*/ 9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3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5" y="3"/>
                    <a:pt x="14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5" y="3"/>
                    <a:pt x="6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5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6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8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3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5" y="6"/>
                    <a:pt x="16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Freeform 1373"/>
            <p:cNvSpPr/>
            <p:nvPr/>
          </p:nvSpPr>
          <p:spPr bwMode="auto">
            <a:xfrm>
              <a:off x="757" y="3060"/>
              <a:ext cx="0" cy="6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Freeform 1374"/>
            <p:cNvSpPr/>
            <p:nvPr/>
          </p:nvSpPr>
          <p:spPr bwMode="auto">
            <a:xfrm>
              <a:off x="757" y="3060"/>
              <a:ext cx="2" cy="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Freeform 1375"/>
            <p:cNvSpPr/>
            <p:nvPr/>
          </p:nvSpPr>
          <p:spPr bwMode="auto">
            <a:xfrm>
              <a:off x="765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Rectangle 1376"/>
            <p:cNvSpPr>
              <a:spLocks noChangeArrowheads="1"/>
            </p:cNvSpPr>
            <p:nvPr/>
          </p:nvSpPr>
          <p:spPr bwMode="auto">
            <a:xfrm>
              <a:off x="765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6" name="Freeform 1377"/>
            <p:cNvSpPr/>
            <p:nvPr/>
          </p:nvSpPr>
          <p:spPr bwMode="auto">
            <a:xfrm>
              <a:off x="727" y="3071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4 h 9"/>
                <a:gd name="T4" fmla="*/ 4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5 h 9"/>
                <a:gd name="T20" fmla="*/ 14 w 18"/>
                <a:gd name="T21" fmla="*/ 5 h 9"/>
                <a:gd name="T22" fmla="*/ 14 w 18"/>
                <a:gd name="T23" fmla="*/ 4 h 9"/>
                <a:gd name="T24" fmla="*/ 15 w 18"/>
                <a:gd name="T25" fmla="*/ 4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2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5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5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2" y="3"/>
                    <a:pt x="4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5" y="3"/>
                    <a:pt x="15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3"/>
                    <a:pt x="18" y="3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5"/>
                    <a:pt x="14" y="2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4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3"/>
                    <a:pt x="13" y="5"/>
                    <a:pt x="13" y="5"/>
                  </a:cubicBezTo>
                  <a:cubicBezTo>
                    <a:pt x="12" y="4"/>
                    <a:pt x="13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5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7" name="Freeform 1378"/>
            <p:cNvSpPr/>
            <p:nvPr/>
          </p:nvSpPr>
          <p:spPr bwMode="auto">
            <a:xfrm>
              <a:off x="727" y="3074"/>
              <a:ext cx="5" cy="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Freeform 1379"/>
            <p:cNvSpPr/>
            <p:nvPr/>
          </p:nvSpPr>
          <p:spPr bwMode="auto">
            <a:xfrm>
              <a:off x="724" y="3041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5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2" y="5"/>
                    <a:pt x="1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9" name="Rectangle 1380"/>
            <p:cNvSpPr>
              <a:spLocks noChangeArrowheads="1"/>
            </p:cNvSpPr>
            <p:nvPr/>
          </p:nvSpPr>
          <p:spPr bwMode="auto">
            <a:xfrm>
              <a:off x="740" y="304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Freeform 1381"/>
            <p:cNvSpPr/>
            <p:nvPr/>
          </p:nvSpPr>
          <p:spPr bwMode="auto">
            <a:xfrm>
              <a:off x="915" y="3093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Freeform 1382"/>
            <p:cNvSpPr/>
            <p:nvPr/>
          </p:nvSpPr>
          <p:spPr bwMode="auto">
            <a:xfrm>
              <a:off x="906" y="3085"/>
              <a:ext cx="9" cy="1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Freeform 1383"/>
            <p:cNvSpPr/>
            <p:nvPr/>
          </p:nvSpPr>
          <p:spPr bwMode="auto">
            <a:xfrm>
              <a:off x="909" y="309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Freeform 1384"/>
            <p:cNvSpPr/>
            <p:nvPr/>
          </p:nvSpPr>
          <p:spPr bwMode="auto">
            <a:xfrm>
              <a:off x="909" y="3090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Freeform 1385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Freeform 1386"/>
            <p:cNvSpPr/>
            <p:nvPr/>
          </p:nvSpPr>
          <p:spPr bwMode="auto">
            <a:xfrm>
              <a:off x="904" y="3087"/>
              <a:ext cx="2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Freeform 1387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Freeform 1388"/>
            <p:cNvSpPr/>
            <p:nvPr/>
          </p:nvSpPr>
          <p:spPr bwMode="auto">
            <a:xfrm>
              <a:off x="906" y="3093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Freeform 1389"/>
            <p:cNvSpPr/>
            <p:nvPr/>
          </p:nvSpPr>
          <p:spPr bwMode="auto">
            <a:xfrm>
              <a:off x="901" y="308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Freeform 1390"/>
            <p:cNvSpPr/>
            <p:nvPr/>
          </p:nvSpPr>
          <p:spPr bwMode="auto">
            <a:xfrm>
              <a:off x="901" y="30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Freeform 1391"/>
            <p:cNvSpPr/>
            <p:nvPr/>
          </p:nvSpPr>
          <p:spPr bwMode="auto">
            <a:xfrm>
              <a:off x="898" y="3085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2 h 4"/>
                <a:gd name="T6" fmla="*/ 1 w 1"/>
                <a:gd name="T7" fmla="*/ 2 h 4"/>
                <a:gd name="T8" fmla="*/ 0 w 1"/>
                <a:gd name="T9" fmla="*/ 3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1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1" y="1"/>
                    <a:pt x="1" y="2"/>
                  </a:cubicBezTo>
                  <a:cubicBezTo>
                    <a:pt x="0" y="4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Rectangle 1392"/>
            <p:cNvSpPr>
              <a:spLocks noChangeArrowheads="1"/>
            </p:cNvSpPr>
            <p:nvPr/>
          </p:nvSpPr>
          <p:spPr bwMode="auto">
            <a:xfrm>
              <a:off x="898" y="309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Freeform 1393"/>
            <p:cNvSpPr/>
            <p:nvPr/>
          </p:nvSpPr>
          <p:spPr bwMode="auto">
            <a:xfrm>
              <a:off x="896" y="3087"/>
              <a:ext cx="13" cy="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1 w 5"/>
                <a:gd name="T9" fmla="*/ 1 h 2"/>
                <a:gd name="T10" fmla="*/ 3 w 5"/>
                <a:gd name="T11" fmla="*/ 1 h 2"/>
                <a:gd name="T12" fmla="*/ 2 w 5"/>
                <a:gd name="T13" fmla="*/ 1 h 2"/>
                <a:gd name="T14" fmla="*/ 3 w 5"/>
                <a:gd name="T15" fmla="*/ 0 h 2"/>
                <a:gd name="T16" fmla="*/ 2 w 5"/>
                <a:gd name="T17" fmla="*/ 1 h 2"/>
                <a:gd name="T18" fmla="*/ 2 w 5"/>
                <a:gd name="T19" fmla="*/ 0 h 2"/>
                <a:gd name="T20" fmla="*/ 0 w 5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Freeform 1394"/>
            <p:cNvSpPr/>
            <p:nvPr/>
          </p:nvSpPr>
          <p:spPr bwMode="auto">
            <a:xfrm>
              <a:off x="896" y="309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Freeform 1395"/>
            <p:cNvSpPr/>
            <p:nvPr/>
          </p:nvSpPr>
          <p:spPr bwMode="auto">
            <a:xfrm>
              <a:off x="904" y="30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Freeform 1396"/>
            <p:cNvSpPr/>
            <p:nvPr/>
          </p:nvSpPr>
          <p:spPr bwMode="auto">
            <a:xfrm>
              <a:off x="896" y="3087"/>
              <a:ext cx="2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Freeform 1397"/>
            <p:cNvSpPr/>
            <p:nvPr/>
          </p:nvSpPr>
          <p:spPr bwMode="auto">
            <a:xfrm>
              <a:off x="893" y="306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8 w 10"/>
                <a:gd name="T5" fmla="*/ 2 h 8"/>
                <a:gd name="T6" fmla="*/ 10 w 10"/>
                <a:gd name="T7" fmla="*/ 0 h 8"/>
                <a:gd name="T8" fmla="*/ 8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3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6 w 10"/>
                <a:gd name="T55" fmla="*/ 3 h 8"/>
                <a:gd name="T56" fmla="*/ 6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2" y="6"/>
                    <a:pt x="1" y="6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6" y="8"/>
                    <a:pt x="3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6" y="2"/>
                    <a:pt x="6" y="2"/>
                  </a:cubicBezTo>
                  <a:cubicBezTo>
                    <a:pt x="6" y="2"/>
                    <a:pt x="7" y="4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3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Rectangle 1398"/>
            <p:cNvSpPr>
              <a:spLocks noChangeArrowheads="1"/>
            </p:cNvSpPr>
            <p:nvPr/>
          </p:nvSpPr>
          <p:spPr bwMode="auto">
            <a:xfrm>
              <a:off x="912" y="308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Freeform 1399"/>
            <p:cNvSpPr/>
            <p:nvPr/>
          </p:nvSpPr>
          <p:spPr bwMode="auto">
            <a:xfrm>
              <a:off x="912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Rectangle 1400"/>
            <p:cNvSpPr>
              <a:spLocks noChangeArrowheads="1"/>
            </p:cNvSpPr>
            <p:nvPr/>
          </p:nvSpPr>
          <p:spPr bwMode="auto">
            <a:xfrm>
              <a:off x="912" y="306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Freeform 1401"/>
            <p:cNvSpPr/>
            <p:nvPr/>
          </p:nvSpPr>
          <p:spPr bwMode="auto">
            <a:xfrm>
              <a:off x="912" y="3079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Freeform 1402"/>
            <p:cNvSpPr/>
            <p:nvPr/>
          </p:nvSpPr>
          <p:spPr bwMode="auto">
            <a:xfrm>
              <a:off x="909" y="3082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Rectangle 1403"/>
            <p:cNvSpPr>
              <a:spLocks noChangeArrowheads="1"/>
            </p:cNvSpPr>
            <p:nvPr/>
          </p:nvSpPr>
          <p:spPr bwMode="auto">
            <a:xfrm>
              <a:off x="912" y="3082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Freeform 1404"/>
            <p:cNvSpPr/>
            <p:nvPr/>
          </p:nvSpPr>
          <p:spPr bwMode="auto">
            <a:xfrm>
              <a:off x="912" y="307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5 h 6"/>
                <a:gd name="T44" fmla="*/ 2 w 8"/>
                <a:gd name="T45" fmla="*/ 4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7" y="3"/>
                    <a:pt x="4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1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Freeform 1405"/>
            <p:cNvSpPr/>
            <p:nvPr/>
          </p:nvSpPr>
          <p:spPr bwMode="auto">
            <a:xfrm>
              <a:off x="915" y="308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Freeform 1406"/>
            <p:cNvSpPr/>
            <p:nvPr/>
          </p:nvSpPr>
          <p:spPr bwMode="auto">
            <a:xfrm>
              <a:off x="912" y="3082"/>
              <a:ext cx="19" cy="24"/>
            </a:xfrm>
            <a:custGeom>
              <a:avLst/>
              <a:gdLst>
                <a:gd name="T0" fmla="*/ 3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2 w 7"/>
                <a:gd name="T9" fmla="*/ 3 h 9"/>
                <a:gd name="T10" fmla="*/ 2 w 7"/>
                <a:gd name="T11" fmla="*/ 3 h 9"/>
                <a:gd name="T12" fmla="*/ 3 w 7"/>
                <a:gd name="T13" fmla="*/ 4 h 9"/>
                <a:gd name="T14" fmla="*/ 4 w 7"/>
                <a:gd name="T15" fmla="*/ 5 h 9"/>
                <a:gd name="T16" fmla="*/ 3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3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6 w 7"/>
                <a:gd name="T33" fmla="*/ 4 h 9"/>
                <a:gd name="T34" fmla="*/ 5 w 7"/>
                <a:gd name="T35" fmla="*/ 3 h 9"/>
                <a:gd name="T36" fmla="*/ 3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1 w 7"/>
                <a:gd name="T43" fmla="*/ 1 h 9"/>
                <a:gd name="T44" fmla="*/ 1 w 7"/>
                <a:gd name="T45" fmla="*/ 1 h 9"/>
                <a:gd name="T46" fmla="*/ 3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2" y="4"/>
                    <a:pt x="3" y="4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3" y="2"/>
                    <a:pt x="1" y="1"/>
                  </a:cubicBezTo>
                  <a:cubicBezTo>
                    <a:pt x="0" y="0"/>
                    <a:pt x="2" y="2"/>
                    <a:pt x="1" y="1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Freeform 1407"/>
            <p:cNvSpPr/>
            <p:nvPr/>
          </p:nvSpPr>
          <p:spPr bwMode="auto">
            <a:xfrm>
              <a:off x="920" y="308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Freeform 1408"/>
            <p:cNvSpPr/>
            <p:nvPr/>
          </p:nvSpPr>
          <p:spPr bwMode="auto">
            <a:xfrm>
              <a:off x="928" y="309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Freeform 1409"/>
            <p:cNvSpPr/>
            <p:nvPr/>
          </p:nvSpPr>
          <p:spPr bwMode="auto">
            <a:xfrm>
              <a:off x="915" y="309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Freeform 1410"/>
            <p:cNvSpPr/>
            <p:nvPr/>
          </p:nvSpPr>
          <p:spPr bwMode="auto">
            <a:xfrm>
              <a:off x="915" y="3096"/>
              <a:ext cx="8" cy="13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0 w 3"/>
                <a:gd name="T5" fmla="*/ 0 h 5"/>
                <a:gd name="T6" fmla="*/ 1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1" y="3"/>
                    <a:pt x="3" y="4"/>
                  </a:cubicBezTo>
                  <a:cubicBezTo>
                    <a:pt x="2" y="2"/>
                    <a:pt x="1" y="2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6" name="矩形 1456"/>
          <p:cNvSpPr/>
          <p:nvPr/>
        </p:nvSpPr>
        <p:spPr>
          <a:xfrm>
            <a:off x="3611245" y="2934335"/>
            <a:ext cx="4424680" cy="16781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GB" altLang="en-US" sz="32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Chọn từ thích hợp </a:t>
            </a:r>
          </a:p>
          <a:p>
            <a:pPr algn="ctr">
              <a:lnSpc>
                <a:spcPct val="110000"/>
              </a:lnSpc>
            </a:pPr>
            <a:r>
              <a:rPr lang="en-GB" altLang="en-US" sz="32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ngoặc đơn để </a:t>
            </a:r>
          </a:p>
          <a:p>
            <a:pPr algn="ctr">
              <a:lnSpc>
                <a:spcPct val="110000"/>
              </a:lnSpc>
            </a:pPr>
            <a:r>
              <a:rPr lang="en-GB" altLang="en-US" sz="32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hoàn chỉnh bài văn sau: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56055" y="1261110"/>
            <a:ext cx="6000750" cy="1114425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>
            <a:off x="201613" y="3684589"/>
            <a:ext cx="1905000" cy="1538288"/>
            <a:chOff x="127" y="2321"/>
            <a:chExt cx="1200" cy="969"/>
          </a:xfrm>
        </p:grpSpPr>
        <p:grpSp>
          <p:nvGrpSpPr>
            <p:cNvPr id="1744" name="Group 1908"/>
            <p:cNvGrpSpPr/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/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4" name="Freeform 1709"/>
              <p:cNvSpPr/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5" name="Freeform 1710"/>
              <p:cNvSpPr/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6" name="Freeform 1711"/>
              <p:cNvSpPr/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7" name="Freeform 1712"/>
              <p:cNvSpPr/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8" name="Freeform 1713"/>
              <p:cNvSpPr/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9" name="Freeform 1714"/>
              <p:cNvSpPr/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0" name="Freeform 1715"/>
              <p:cNvSpPr/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2" name="Freeform 1717"/>
              <p:cNvSpPr/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3" name="Freeform 1718"/>
              <p:cNvSpPr/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4" name="Freeform 1719"/>
              <p:cNvSpPr/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5" name="Freeform 1720"/>
              <p:cNvSpPr/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6" name="Freeform 1721"/>
              <p:cNvSpPr/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7" name="Freeform 1722"/>
              <p:cNvSpPr/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8" name="Freeform 1723"/>
              <p:cNvSpPr/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9" name="Freeform 1724"/>
              <p:cNvSpPr/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0" name="Freeform 1725"/>
              <p:cNvSpPr/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1" name="Freeform 1726"/>
              <p:cNvSpPr/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2" name="Freeform 1727"/>
              <p:cNvSpPr/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3" name="Freeform 1728"/>
              <p:cNvSpPr/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4" name="Freeform 1729"/>
              <p:cNvSpPr/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5" name="Freeform 1730"/>
              <p:cNvSpPr/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6" name="Freeform 1731"/>
              <p:cNvSpPr/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7" name="Freeform 1732"/>
              <p:cNvSpPr/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8" name="Freeform 1733"/>
              <p:cNvSpPr/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9" name="Freeform 1734"/>
              <p:cNvSpPr/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0" name="Freeform 1735"/>
              <p:cNvSpPr/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1" name="Freeform 1736"/>
              <p:cNvSpPr/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2" name="Freeform 1737"/>
              <p:cNvSpPr/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3" name="Freeform 1738"/>
              <p:cNvSpPr/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4" name="Freeform 1739"/>
              <p:cNvSpPr/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5" name="Freeform 1740"/>
              <p:cNvSpPr/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6" name="Freeform 1741"/>
              <p:cNvSpPr/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9" name="Freeform 1744"/>
              <p:cNvSpPr/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0" name="Freeform 1745"/>
              <p:cNvSpPr/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1" name="Freeform 1746"/>
              <p:cNvSpPr/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2" name="Freeform 1747"/>
              <p:cNvSpPr/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3" name="Freeform 1748"/>
              <p:cNvSpPr/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4" name="Freeform 1749"/>
              <p:cNvSpPr/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6" name="Freeform 1751"/>
              <p:cNvSpPr/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7" name="Freeform 1752"/>
              <p:cNvSpPr/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8" name="Freeform 1753"/>
              <p:cNvSpPr/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9" name="Freeform 1754"/>
              <p:cNvSpPr/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0" name="Freeform 1755"/>
              <p:cNvSpPr/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1" name="Freeform 1756"/>
              <p:cNvSpPr/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2" name="Freeform 1757"/>
              <p:cNvSpPr/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3" name="Freeform 1758"/>
              <p:cNvSpPr/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4" name="Freeform 1759"/>
              <p:cNvSpPr/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5" name="Freeform 1760"/>
              <p:cNvSpPr/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6" name="Freeform 1761"/>
              <p:cNvSpPr/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7" name="Freeform 1762"/>
              <p:cNvSpPr/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8" name="Freeform 1763"/>
              <p:cNvSpPr/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9" name="Freeform 1764"/>
              <p:cNvSpPr/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0" name="Freeform 1765"/>
              <p:cNvSpPr/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1" name="Freeform 1766"/>
              <p:cNvSpPr/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2" name="Freeform 1767"/>
              <p:cNvSpPr/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3" name="Freeform 1768"/>
              <p:cNvSpPr/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4" name="Freeform 1769"/>
              <p:cNvSpPr/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5" name="Freeform 1770"/>
              <p:cNvSpPr/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6" name="Freeform 1771"/>
              <p:cNvSpPr/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7" name="Freeform 1772"/>
              <p:cNvSpPr/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8" name="Freeform 1773"/>
              <p:cNvSpPr/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9" name="Freeform 1774"/>
              <p:cNvSpPr/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0" name="Freeform 1775"/>
              <p:cNvSpPr/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1" name="Freeform 1776"/>
              <p:cNvSpPr/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3" name="Freeform 1778"/>
              <p:cNvSpPr/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4" name="Freeform 1779"/>
              <p:cNvSpPr/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5" name="Freeform 1780"/>
              <p:cNvSpPr/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6" name="Freeform 1781"/>
              <p:cNvSpPr/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7" name="Freeform 1782"/>
              <p:cNvSpPr/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8" name="Freeform 1783"/>
              <p:cNvSpPr/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9" name="Freeform 1784"/>
              <p:cNvSpPr/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0" name="Freeform 1785"/>
              <p:cNvSpPr/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1" name="Freeform 1786"/>
              <p:cNvSpPr/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2" name="Freeform 1787"/>
              <p:cNvSpPr/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5" name="Freeform 1790"/>
              <p:cNvSpPr/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6" name="Freeform 1791"/>
              <p:cNvSpPr/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7" name="Freeform 1792"/>
              <p:cNvSpPr/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8" name="Freeform 1793"/>
              <p:cNvSpPr/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9" name="Freeform 1794"/>
              <p:cNvSpPr/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0" name="Freeform 1795"/>
              <p:cNvSpPr/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2" name="Freeform 1797"/>
              <p:cNvSpPr/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3" name="Freeform 1798"/>
              <p:cNvSpPr/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4" name="Freeform 1799"/>
              <p:cNvSpPr/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5" name="Freeform 1800"/>
              <p:cNvSpPr/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6" name="Freeform 1801"/>
              <p:cNvSpPr/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7" name="Freeform 1802"/>
              <p:cNvSpPr/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8" name="Freeform 1803"/>
              <p:cNvSpPr/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9" name="Freeform 1804"/>
              <p:cNvSpPr/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0" name="Freeform 1805"/>
              <p:cNvSpPr/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1" name="Freeform 1806"/>
              <p:cNvSpPr/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2" name="Freeform 1807"/>
              <p:cNvSpPr/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3" name="Freeform 1808"/>
              <p:cNvSpPr/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4" name="Freeform 1809"/>
              <p:cNvSpPr/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5" name="Freeform 1810"/>
              <p:cNvSpPr/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6" name="Freeform 1811"/>
              <p:cNvSpPr/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7" name="Freeform 1812"/>
              <p:cNvSpPr/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8" name="Freeform 1813"/>
              <p:cNvSpPr/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9" name="Freeform 1814"/>
              <p:cNvSpPr/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0" name="Freeform 1815"/>
              <p:cNvSpPr/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1" name="Freeform 1816"/>
              <p:cNvSpPr/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2" name="Freeform 1817"/>
              <p:cNvSpPr/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3" name="Freeform 1818"/>
              <p:cNvSpPr/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5" name="Freeform 1820"/>
              <p:cNvSpPr/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6" name="Freeform 1821"/>
              <p:cNvSpPr/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7" name="Freeform 1822"/>
              <p:cNvSpPr/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8" name="Freeform 1823"/>
              <p:cNvSpPr/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9" name="Freeform 1824"/>
              <p:cNvSpPr/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0" name="Freeform 1825"/>
              <p:cNvSpPr/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1" name="Freeform 1826"/>
              <p:cNvSpPr/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2" name="Freeform 1827"/>
              <p:cNvSpPr/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3" name="Freeform 1828"/>
              <p:cNvSpPr/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4" name="Freeform 1829"/>
              <p:cNvSpPr/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5" name="Freeform 1830"/>
              <p:cNvSpPr/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6" name="Freeform 1831"/>
              <p:cNvSpPr/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7" name="Freeform 1832"/>
              <p:cNvSpPr/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8" name="Freeform 1833"/>
              <p:cNvSpPr/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9" name="Freeform 1834"/>
              <p:cNvSpPr/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1" name="Freeform 1836"/>
              <p:cNvSpPr/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2" name="Freeform 1837"/>
              <p:cNvSpPr/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3" name="Freeform 1838"/>
              <p:cNvSpPr/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4" name="Freeform 1839"/>
              <p:cNvSpPr/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5" name="Freeform 1840"/>
              <p:cNvSpPr/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6" name="Freeform 1841"/>
              <p:cNvSpPr/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7" name="Freeform 1842"/>
              <p:cNvSpPr/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9" name="Freeform 1844"/>
              <p:cNvSpPr/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0" name="Freeform 1845"/>
              <p:cNvSpPr/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1" name="Freeform 1846"/>
              <p:cNvSpPr/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3" name="Freeform 1848"/>
              <p:cNvSpPr/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4" name="Freeform 1849"/>
              <p:cNvSpPr/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5" name="Freeform 1850"/>
              <p:cNvSpPr/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6" name="Freeform 1851"/>
              <p:cNvSpPr/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7" name="Freeform 1852"/>
              <p:cNvSpPr/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8" name="Freeform 1853"/>
              <p:cNvSpPr/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9" name="Freeform 1854"/>
              <p:cNvSpPr/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0" name="Freeform 1855"/>
              <p:cNvSpPr/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1" name="Freeform 1856"/>
              <p:cNvSpPr/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2" name="Freeform 1857"/>
              <p:cNvSpPr/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3" name="Freeform 1858"/>
              <p:cNvSpPr/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4" name="Freeform 1859"/>
              <p:cNvSpPr/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5" name="Freeform 1860"/>
              <p:cNvSpPr/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6" name="Freeform 1861"/>
              <p:cNvSpPr/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7" name="Freeform 1862"/>
              <p:cNvSpPr/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8" name="Freeform 1863"/>
              <p:cNvSpPr/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9" name="Freeform 1864"/>
              <p:cNvSpPr/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0" name="Freeform 1865"/>
              <p:cNvSpPr/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1" name="Freeform 1866"/>
              <p:cNvSpPr/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2" name="Freeform 1867"/>
              <p:cNvSpPr/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4" name="Freeform 1869"/>
              <p:cNvSpPr/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5" name="Freeform 1870"/>
              <p:cNvSpPr/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6" name="Freeform 1871"/>
              <p:cNvSpPr/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7" name="Freeform 1872"/>
              <p:cNvSpPr/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8" name="Freeform 1873"/>
              <p:cNvSpPr/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9" name="Freeform 1874"/>
              <p:cNvSpPr/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0" name="Freeform 1875"/>
              <p:cNvSpPr/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1" name="Freeform 1876"/>
              <p:cNvSpPr/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2" name="Freeform 1877"/>
              <p:cNvSpPr/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3" name="Freeform 1878"/>
              <p:cNvSpPr/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4" name="Freeform 1879"/>
              <p:cNvSpPr/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5" name="Freeform 1880"/>
              <p:cNvSpPr/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6" name="Freeform 1881"/>
              <p:cNvSpPr/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8" name="Freeform 1883"/>
              <p:cNvSpPr/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9" name="Freeform 1884"/>
              <p:cNvSpPr/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0" name="Freeform 1885"/>
              <p:cNvSpPr/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1" name="Freeform 1886"/>
              <p:cNvSpPr/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2" name="Freeform 1887"/>
              <p:cNvSpPr/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3" name="Freeform 1888"/>
              <p:cNvSpPr/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4" name="Freeform 1889"/>
              <p:cNvSpPr/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6" name="Freeform 1891"/>
              <p:cNvSpPr/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7" name="Freeform 1892"/>
              <p:cNvSpPr/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8" name="Freeform 1893"/>
              <p:cNvSpPr/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0" name="Freeform 1895"/>
              <p:cNvSpPr/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1" name="Freeform 1896"/>
              <p:cNvSpPr/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2" name="Freeform 1897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3" name="Freeform 1898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4" name="Freeform 1899"/>
              <p:cNvSpPr/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5" name="Freeform 1900"/>
              <p:cNvSpPr/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6" name="Freeform 1901"/>
              <p:cNvSpPr/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7" name="Freeform 1902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8" name="Freeform 1903"/>
              <p:cNvSpPr/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9" name="Freeform 1904"/>
              <p:cNvSpPr/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0" name="Freeform 1905"/>
              <p:cNvSpPr/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2" name="Freeform 1907"/>
              <p:cNvSpPr/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45" name="Group 2109"/>
            <p:cNvGrpSpPr/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/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4" name="Freeform 1910"/>
              <p:cNvSpPr/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6" name="Freeform 1912"/>
              <p:cNvSpPr/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8" name="Freeform 1914"/>
              <p:cNvSpPr/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9" name="Freeform 1915"/>
              <p:cNvSpPr/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0" name="Freeform 1916"/>
              <p:cNvSpPr/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1" name="Freeform 1917"/>
              <p:cNvSpPr/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3" name="Freeform 1919"/>
              <p:cNvSpPr/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4" name="Freeform 1920"/>
              <p:cNvSpPr/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5" name="Freeform 1921"/>
              <p:cNvSpPr/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6" name="Freeform 1922"/>
              <p:cNvSpPr/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7" name="Freeform 1923"/>
              <p:cNvSpPr/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9" name="Freeform 1925"/>
              <p:cNvSpPr/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0" name="Freeform 1926"/>
              <p:cNvSpPr/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1" name="Freeform 1927"/>
              <p:cNvSpPr/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2" name="Freeform 1928"/>
              <p:cNvSpPr/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4" name="Freeform 1930"/>
              <p:cNvSpPr/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5" name="Freeform 1931"/>
              <p:cNvSpPr/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6" name="Freeform 1932"/>
              <p:cNvSpPr/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7" name="Freeform 1933"/>
              <p:cNvSpPr/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8" name="Freeform 1934"/>
              <p:cNvSpPr/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9" name="Freeform 1935"/>
              <p:cNvSpPr/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0" name="Freeform 1936"/>
              <p:cNvSpPr/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2" name="Freeform 1938"/>
              <p:cNvSpPr/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3" name="Freeform 1939"/>
              <p:cNvSpPr/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4" name="Freeform 1940"/>
              <p:cNvSpPr/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7" name="Freeform 1943"/>
              <p:cNvSpPr/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8" name="Freeform 1944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9" name="Freeform 1945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0" name="Freeform 1946"/>
              <p:cNvSpPr/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1" name="Freeform 1947"/>
              <p:cNvSpPr/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2" name="Freeform 1948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3" name="Freeform 1949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4" name="Freeform 1950"/>
              <p:cNvSpPr/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5" name="Freeform 1951"/>
              <p:cNvSpPr/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6" name="Freeform 1952"/>
              <p:cNvSpPr/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7" name="Freeform 1953"/>
              <p:cNvSpPr/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8" name="Freeform 1954"/>
              <p:cNvSpPr/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9" name="Freeform 1955"/>
              <p:cNvSpPr/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0" name="Freeform 1956"/>
              <p:cNvSpPr/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2" name="Freeform 1958"/>
              <p:cNvSpPr/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4" name="Freeform 1960"/>
              <p:cNvSpPr/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6" name="Freeform 1962"/>
              <p:cNvSpPr/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7" name="Freeform 1963"/>
              <p:cNvSpPr/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9" name="Freeform 1965"/>
              <p:cNvSpPr/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0" name="Freeform 1966"/>
              <p:cNvSpPr/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1" name="Freeform 1967"/>
              <p:cNvSpPr/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3" name="Freeform 1969"/>
              <p:cNvSpPr/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5" name="Freeform 1971"/>
              <p:cNvSpPr/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6" name="Freeform 1972"/>
              <p:cNvSpPr/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7" name="Freeform 1973"/>
              <p:cNvSpPr/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8" name="Freeform 1974"/>
              <p:cNvSpPr/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1" name="Freeform 1977"/>
              <p:cNvSpPr/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2" name="Freeform 1978"/>
              <p:cNvSpPr/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3" name="Freeform 1979"/>
              <p:cNvSpPr/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4" name="Freeform 1980"/>
              <p:cNvSpPr/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5" name="Freeform 1981"/>
              <p:cNvSpPr/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6" name="Freeform 1982"/>
              <p:cNvSpPr/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8" name="Freeform 1984"/>
              <p:cNvSpPr/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9" name="Freeform 1985"/>
              <p:cNvSpPr/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0" name="Freeform 1986"/>
              <p:cNvSpPr/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2" name="Freeform 1988"/>
              <p:cNvSpPr/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3" name="Freeform 1989"/>
              <p:cNvSpPr/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4" name="Freeform 1990"/>
              <p:cNvSpPr/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5" name="Freeform 1991"/>
              <p:cNvSpPr/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6" name="Freeform 1992"/>
              <p:cNvSpPr/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7" name="Freeform 1993"/>
              <p:cNvSpPr/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8" name="Freeform 1994"/>
              <p:cNvSpPr/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9" name="Freeform 1995"/>
              <p:cNvSpPr/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0" name="Freeform 1996"/>
              <p:cNvSpPr/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1" name="Freeform 1997"/>
              <p:cNvSpPr/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2" name="Freeform 1998"/>
              <p:cNvSpPr/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4" name="Freeform 2000"/>
              <p:cNvSpPr/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5" name="Freeform 2001"/>
              <p:cNvSpPr/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6" name="Freeform 2002"/>
              <p:cNvSpPr/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8" name="Freeform 2004"/>
              <p:cNvSpPr/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0" name="Freeform 2006"/>
              <p:cNvSpPr/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2" name="Freeform 2008"/>
              <p:cNvSpPr/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3" name="Freeform 2009"/>
              <p:cNvSpPr/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5" name="Freeform 2011"/>
              <p:cNvSpPr/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6" name="Freeform 2012"/>
              <p:cNvSpPr/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7" name="Freeform 2013"/>
              <p:cNvSpPr/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9" name="Freeform 2015"/>
              <p:cNvSpPr/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1" name="Freeform 2017"/>
              <p:cNvSpPr/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2" name="Freeform 2018"/>
              <p:cNvSpPr/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3" name="Freeform 2019"/>
              <p:cNvSpPr/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4" name="Freeform 2020"/>
              <p:cNvSpPr/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7" name="Freeform 2023"/>
              <p:cNvSpPr/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8" name="Freeform 2024"/>
              <p:cNvSpPr/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9" name="Freeform 2025"/>
              <p:cNvSpPr/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0" name="Freeform 2026"/>
              <p:cNvSpPr/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2" name="Freeform 2028"/>
              <p:cNvSpPr/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3" name="Freeform 2029"/>
              <p:cNvSpPr/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4" name="Freeform 2030"/>
              <p:cNvSpPr/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5" name="Freeform 2031"/>
              <p:cNvSpPr/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6" name="Freeform 2032"/>
              <p:cNvSpPr/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8" name="Freeform 2034"/>
              <p:cNvSpPr/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9" name="Freeform 2035"/>
              <p:cNvSpPr/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0" name="Freeform 2036"/>
              <p:cNvSpPr/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1" name="Freeform 2037"/>
              <p:cNvSpPr/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2" name="Freeform 2038"/>
              <p:cNvSpPr/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3" name="Freeform 2039"/>
              <p:cNvSpPr/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4" name="Freeform 2040"/>
              <p:cNvSpPr/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6" name="Freeform 2042"/>
              <p:cNvSpPr/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7" name="Freeform 2043"/>
              <p:cNvSpPr/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8" name="Freeform 2044"/>
              <p:cNvSpPr/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0" name="Freeform 2046"/>
              <p:cNvSpPr/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1" name="Freeform 2047"/>
              <p:cNvSpPr/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2" name="Freeform 2048"/>
              <p:cNvSpPr/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4" name="Freeform 2050"/>
              <p:cNvSpPr/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5" name="Freeform 2051"/>
              <p:cNvSpPr/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6" name="Freeform 2052"/>
              <p:cNvSpPr/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8" name="Freeform 2054"/>
              <p:cNvSpPr/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9" name="Freeform 2055"/>
              <p:cNvSpPr/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1" name="Freeform 2057"/>
              <p:cNvSpPr/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2" name="Freeform 2058"/>
              <p:cNvSpPr/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3" name="Freeform 2059"/>
              <p:cNvSpPr/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4" name="Freeform 2060"/>
              <p:cNvSpPr/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5" name="Freeform 2061"/>
              <p:cNvSpPr/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6" name="Freeform 2062"/>
              <p:cNvSpPr/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7" name="Freeform 2063"/>
              <p:cNvSpPr/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8" name="Freeform 2064"/>
              <p:cNvSpPr/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9" name="Freeform 2065"/>
              <p:cNvSpPr/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0" name="Freeform 2066"/>
              <p:cNvSpPr/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3" name="Freeform 2069"/>
              <p:cNvSpPr/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4" name="Freeform 2070"/>
              <p:cNvSpPr/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5" name="Freeform 2071"/>
              <p:cNvSpPr/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6" name="Freeform 2072"/>
              <p:cNvSpPr/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8" name="Freeform 2074"/>
              <p:cNvSpPr/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9" name="Freeform 2075"/>
              <p:cNvSpPr/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0" name="Freeform 2076"/>
              <p:cNvSpPr/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1" name="Freeform 2077"/>
              <p:cNvSpPr/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2" name="Freeform 2078"/>
              <p:cNvSpPr/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5" name="Freeform 2081"/>
              <p:cNvSpPr/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6" name="Freeform 2082"/>
              <p:cNvSpPr/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7" name="Freeform 2083"/>
              <p:cNvSpPr/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8" name="Freeform 2084"/>
              <p:cNvSpPr/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9" name="Freeform 2085"/>
              <p:cNvSpPr/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0" name="Freeform 2086"/>
              <p:cNvSpPr/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2" name="Freeform 2088"/>
              <p:cNvSpPr/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3" name="Freeform 2089"/>
              <p:cNvSpPr/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4" name="Freeform 2090"/>
              <p:cNvSpPr/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5" name="Freeform 2091"/>
              <p:cNvSpPr/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6" name="Freeform 2092"/>
              <p:cNvSpPr/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7" name="Freeform 2093"/>
              <p:cNvSpPr/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8" name="Freeform 2094"/>
              <p:cNvSpPr/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0" name="Freeform 2096"/>
              <p:cNvSpPr/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1" name="Freeform 2097"/>
              <p:cNvSpPr/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2" name="Freeform 2098"/>
              <p:cNvSpPr/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4" name="Freeform 2100"/>
              <p:cNvSpPr/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5" name="Freeform 2101"/>
              <p:cNvSpPr/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7" name="Freeform 2103"/>
              <p:cNvSpPr/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8" name="Freeform 2104"/>
              <p:cNvSpPr/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9" name="Freeform 2105"/>
              <p:cNvSpPr/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0" name="Freeform 2106"/>
              <p:cNvSpPr/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1" name="Freeform 2107"/>
              <p:cNvSpPr/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46" name="Group 2310"/>
            <p:cNvGrpSpPr/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/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4" name="Freeform 2111"/>
              <p:cNvSpPr/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5" name="Freeform 2112"/>
              <p:cNvSpPr/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6" name="Freeform 2113"/>
              <p:cNvSpPr/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8" name="Freeform 2115"/>
              <p:cNvSpPr/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9" name="Freeform 2116"/>
              <p:cNvSpPr/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0" name="Freeform 2117"/>
              <p:cNvSpPr/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1" name="Freeform 2118"/>
              <p:cNvSpPr/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2" name="Freeform 2119"/>
              <p:cNvSpPr/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4" name="Freeform 2121"/>
              <p:cNvSpPr/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6" name="Freeform 2123"/>
              <p:cNvSpPr/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7" name="Freeform 2124"/>
              <p:cNvSpPr/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8" name="Freeform 2125"/>
              <p:cNvSpPr/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9" name="Freeform 2126"/>
              <p:cNvSpPr/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0" name="Freeform 2127"/>
              <p:cNvSpPr/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1" name="Freeform 2128"/>
              <p:cNvSpPr/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2" name="Freeform 2129"/>
              <p:cNvSpPr/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3" name="Freeform 2130"/>
              <p:cNvSpPr/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4" name="Freeform 2131"/>
              <p:cNvSpPr/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5" name="Freeform 2132"/>
              <p:cNvSpPr/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6" name="Freeform 2133"/>
              <p:cNvSpPr/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7" name="Freeform 2134"/>
              <p:cNvSpPr/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9" name="Freeform 2136"/>
              <p:cNvSpPr/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0" name="Freeform 2137"/>
              <p:cNvSpPr/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1" name="Freeform 2138"/>
              <p:cNvSpPr/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2" name="Freeform 2139"/>
              <p:cNvSpPr/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3" name="Freeform 2140"/>
              <p:cNvSpPr/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4" name="Freeform 2141"/>
              <p:cNvSpPr/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5" name="Freeform 2142"/>
              <p:cNvSpPr/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6" name="Freeform 2143"/>
              <p:cNvSpPr/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7" name="Freeform 2144"/>
              <p:cNvSpPr/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8" name="Freeform 2145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9" name="Freeform 2146"/>
              <p:cNvSpPr/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0" name="Freeform 2147"/>
              <p:cNvSpPr/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1" name="Freeform 2148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2" name="Freeform 2149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3" name="Freeform 2150"/>
              <p:cNvSpPr/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4" name="Freeform 2151"/>
              <p:cNvSpPr/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5" name="Freeform 2152"/>
              <p:cNvSpPr/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7" name="Freeform 2154"/>
              <p:cNvSpPr/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8" name="Freeform 2155"/>
              <p:cNvSpPr/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9" name="Freeform 2156"/>
              <p:cNvSpPr/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0" name="Freeform 2157"/>
              <p:cNvSpPr/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1" name="Freeform 2158"/>
              <p:cNvSpPr/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3" name="Freeform 2160"/>
              <p:cNvSpPr/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5" name="Freeform 2162"/>
              <p:cNvSpPr/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6" name="Freeform 2163"/>
              <p:cNvSpPr/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8" name="Freeform 2165"/>
              <p:cNvSpPr/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9" name="Freeform 2166"/>
              <p:cNvSpPr/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0" name="Freeform 2167"/>
              <p:cNvSpPr/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1" name="Freeform 2168"/>
              <p:cNvSpPr/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2" name="Freeform 2169"/>
              <p:cNvSpPr/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3" name="Freeform 2170"/>
              <p:cNvSpPr/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4" name="Freeform 2171"/>
              <p:cNvSpPr/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5" name="Freeform 2172"/>
              <p:cNvSpPr/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6" name="Freeform 2173"/>
              <p:cNvSpPr/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7" name="Freeform 2174"/>
              <p:cNvSpPr/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0" name="Freeform 2177"/>
              <p:cNvSpPr/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1" name="Freeform 2178"/>
              <p:cNvSpPr/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2" name="Freeform 2179"/>
              <p:cNvSpPr/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3" name="Freeform 2180"/>
              <p:cNvSpPr/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5" name="Freeform 2182"/>
              <p:cNvSpPr/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7" name="Freeform 2184"/>
              <p:cNvSpPr/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8" name="Freeform 2185"/>
              <p:cNvSpPr/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9" name="Freeform 2186"/>
              <p:cNvSpPr/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1" name="Freeform 2188"/>
              <p:cNvSpPr/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2" name="Freeform 2189"/>
              <p:cNvSpPr/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3" name="Freeform 2190"/>
              <p:cNvSpPr/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4" name="Freeform 2191"/>
              <p:cNvSpPr/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5" name="Freeform 2192"/>
              <p:cNvSpPr/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6" name="Freeform 2193"/>
              <p:cNvSpPr/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7" name="Freeform 2194"/>
              <p:cNvSpPr/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9" name="Freeform 2196"/>
              <p:cNvSpPr/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0" name="Freeform 2197"/>
              <p:cNvSpPr/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1" name="Freeform 2198"/>
              <p:cNvSpPr/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2" name="Freeform 2199"/>
              <p:cNvSpPr/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3" name="Freeform 2200"/>
              <p:cNvSpPr/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4" name="Freeform 2201"/>
              <p:cNvSpPr/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5" name="Freeform 2202"/>
              <p:cNvSpPr/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6" name="Freeform 2203"/>
              <p:cNvSpPr/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7" name="Freeform 2204"/>
              <p:cNvSpPr/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8" name="Freeform 2205"/>
              <p:cNvSpPr/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9" name="Freeform 2206"/>
              <p:cNvSpPr/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0" name="Freeform 2207"/>
              <p:cNvSpPr/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1" name="Freeform 2208"/>
              <p:cNvSpPr/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2" name="Freeform 2209"/>
              <p:cNvSpPr/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4" name="Freeform 2211"/>
              <p:cNvSpPr/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5" name="Freeform 2212"/>
              <p:cNvSpPr/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6" name="Freeform 2213"/>
              <p:cNvSpPr/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8" name="Freeform 2215"/>
              <p:cNvSpPr/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9" name="Freeform 2216"/>
              <p:cNvSpPr/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0" name="Freeform 2217"/>
              <p:cNvSpPr/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1" name="Freeform 2218"/>
              <p:cNvSpPr/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2" name="Freeform 2219"/>
              <p:cNvSpPr/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3" name="Freeform 2220"/>
              <p:cNvSpPr/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5" name="Freeform 2222"/>
              <p:cNvSpPr/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6" name="Freeform 2223"/>
              <p:cNvSpPr/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7" name="Freeform 2224"/>
              <p:cNvSpPr/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8" name="Freeform 2225"/>
              <p:cNvSpPr/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9" name="Freeform 2226"/>
              <p:cNvSpPr/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1" name="Freeform 2228"/>
              <p:cNvSpPr/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2" name="Freeform 2229"/>
              <p:cNvSpPr/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3" name="Freeform 2230"/>
              <p:cNvSpPr/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4" name="Freeform 2231"/>
              <p:cNvSpPr/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5" name="Freeform 2232"/>
              <p:cNvSpPr/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7" name="Freeform 2234"/>
              <p:cNvSpPr/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8" name="Freeform 2235"/>
              <p:cNvSpPr/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9" name="Freeform 2236"/>
              <p:cNvSpPr/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0" name="Freeform 2237"/>
              <p:cNvSpPr/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1" name="Freeform 2238"/>
              <p:cNvSpPr/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2" name="Freeform 2239"/>
              <p:cNvSpPr/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3" name="Freeform 2240"/>
              <p:cNvSpPr/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5" name="Freeform 2242"/>
              <p:cNvSpPr/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6" name="Freeform 2243"/>
              <p:cNvSpPr/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7" name="Freeform 2244"/>
              <p:cNvSpPr/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8" name="Freeform 2245"/>
              <p:cNvSpPr/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9" name="Freeform 2246"/>
              <p:cNvSpPr/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0" name="Freeform 2247"/>
              <p:cNvSpPr/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1" name="Freeform 2248"/>
              <p:cNvSpPr/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2" name="Freeform 2249"/>
              <p:cNvSpPr/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3" name="Freeform 2250"/>
              <p:cNvSpPr/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5" name="Freeform 2252"/>
              <p:cNvSpPr/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7" name="Freeform 2254"/>
              <p:cNvSpPr/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8" name="Freeform 2255"/>
              <p:cNvSpPr/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0" name="Freeform 2257"/>
              <p:cNvSpPr/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1" name="Freeform 2258"/>
              <p:cNvSpPr/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2" name="Freeform 2259"/>
              <p:cNvSpPr/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3" name="Freeform 2260"/>
              <p:cNvSpPr/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4" name="Freeform 2261"/>
              <p:cNvSpPr/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5" name="Freeform 2262"/>
              <p:cNvSpPr/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6" name="Freeform 2263"/>
              <p:cNvSpPr/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7" name="Freeform 2264"/>
              <p:cNvSpPr/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8" name="Freeform 2265"/>
              <p:cNvSpPr/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9" name="Freeform 2266"/>
              <p:cNvSpPr/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1" name="Freeform 2268"/>
              <p:cNvSpPr/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2" name="Freeform 2269"/>
              <p:cNvSpPr/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3" name="Freeform 2270"/>
              <p:cNvSpPr/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4" name="Freeform 2271"/>
              <p:cNvSpPr/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5" name="Freeform 2272"/>
              <p:cNvSpPr/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7" name="Freeform 2274"/>
              <p:cNvSpPr/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8" name="Freeform 2275"/>
              <p:cNvSpPr/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9" name="Freeform 2276"/>
              <p:cNvSpPr/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0" name="Freeform 2277"/>
              <p:cNvSpPr/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1" name="Freeform 2278"/>
              <p:cNvSpPr/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3" name="Freeform 2280"/>
              <p:cNvSpPr/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4" name="Freeform 2281"/>
              <p:cNvSpPr/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5" name="Freeform 2282"/>
              <p:cNvSpPr/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6" name="Freeform 2283"/>
              <p:cNvSpPr/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7" name="Freeform 2284"/>
              <p:cNvSpPr/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8" name="Freeform 2285"/>
              <p:cNvSpPr/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9" name="Freeform 2286"/>
              <p:cNvSpPr/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0" name="Freeform 2287"/>
              <p:cNvSpPr/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1" name="Freeform 2288"/>
              <p:cNvSpPr/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2" name="Freeform 2289"/>
              <p:cNvSpPr/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3" name="Freeform 2290"/>
              <p:cNvSpPr/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4" name="Freeform 2291"/>
              <p:cNvSpPr/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5" name="Freeform 2292"/>
              <p:cNvSpPr/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6" name="Freeform 2293"/>
              <p:cNvSpPr/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7" name="Freeform 2294"/>
              <p:cNvSpPr/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8" name="Freeform 2295"/>
              <p:cNvSpPr/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9" name="Freeform 2296"/>
              <p:cNvSpPr/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1" name="Freeform 2298"/>
              <p:cNvSpPr/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3" name="Freeform 2300"/>
              <p:cNvSpPr/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4" name="Freeform 2301"/>
              <p:cNvSpPr/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6" name="Freeform 2303"/>
              <p:cNvSpPr/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7" name="Freeform 2304"/>
              <p:cNvSpPr/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8" name="Freeform 2305"/>
              <p:cNvSpPr/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9" name="Freeform 2306"/>
              <p:cNvSpPr/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0" name="Freeform 2307"/>
              <p:cNvSpPr/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1" name="Freeform 2308"/>
              <p:cNvSpPr/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2" name="Freeform 2309"/>
              <p:cNvSpPr/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747" name="Freeform 2311"/>
            <p:cNvSpPr/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8" name="Freeform 2312"/>
            <p:cNvSpPr/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9" name="Freeform 2313"/>
            <p:cNvSpPr/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2" name="Freeform 2316"/>
            <p:cNvSpPr/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3" name="Freeform 2317"/>
            <p:cNvSpPr/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4" name="Freeform 2318"/>
            <p:cNvSpPr/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5" name="Freeform 2319"/>
            <p:cNvSpPr/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7" name="Freeform 2321"/>
            <p:cNvSpPr/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8" name="Freeform 2322"/>
            <p:cNvSpPr/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9" name="Freeform 2323"/>
            <p:cNvSpPr/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0" name="Freeform 2324"/>
            <p:cNvSpPr/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1" name="Freeform 2325"/>
            <p:cNvSpPr/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3" name="Freeform 2327"/>
            <p:cNvSpPr/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4" name="Freeform 2328"/>
            <p:cNvSpPr/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5" name="Freeform 2329"/>
            <p:cNvSpPr/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6" name="Freeform 2330"/>
            <p:cNvSpPr/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7" name="Freeform 2331"/>
            <p:cNvSpPr/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8" name="Freeform 2332"/>
            <p:cNvSpPr/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9" name="Freeform 2333"/>
            <p:cNvSpPr/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1" name="Freeform 2335"/>
            <p:cNvSpPr/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2" name="Freeform 2336"/>
            <p:cNvSpPr/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3" name="Freeform 2337"/>
            <p:cNvSpPr/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5" name="Freeform 2339"/>
            <p:cNvSpPr/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6" name="Freeform 2340"/>
            <p:cNvSpPr/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7" name="Freeform 2341"/>
            <p:cNvSpPr/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8" name="Freeform 2342"/>
            <p:cNvSpPr/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9" name="Freeform 2343"/>
            <p:cNvSpPr/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1" name="Freeform 2345"/>
            <p:cNvSpPr/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3" name="Freeform 2347"/>
            <p:cNvSpPr/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4" name="Freeform 2348"/>
            <p:cNvSpPr/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6" name="Freeform 2350"/>
            <p:cNvSpPr/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7" name="Freeform 2351"/>
            <p:cNvSpPr/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8" name="Freeform 2352"/>
            <p:cNvSpPr/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9" name="Freeform 2353"/>
            <p:cNvSpPr/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0" name="Freeform 2354"/>
            <p:cNvSpPr/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1" name="Freeform 2355"/>
            <p:cNvSpPr/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2" name="Freeform 2356"/>
            <p:cNvSpPr/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3" name="Freeform 2357"/>
            <p:cNvSpPr/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4" name="Freeform 2358"/>
            <p:cNvSpPr/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5" name="Freeform 2359"/>
            <p:cNvSpPr/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7" name="Freeform 2361"/>
            <p:cNvSpPr/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8" name="Freeform 2362"/>
            <p:cNvSpPr/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9" name="Freeform 2363"/>
            <p:cNvSpPr/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0" name="Freeform 2364"/>
            <p:cNvSpPr/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1" name="Freeform 2365"/>
            <p:cNvSpPr/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2" name="Freeform 2366"/>
            <p:cNvSpPr/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3" name="Freeform 2367"/>
            <p:cNvSpPr/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4" name="Freeform 2368"/>
            <p:cNvSpPr/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5" name="Freeform 2369"/>
            <p:cNvSpPr/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6" name="Freeform 2370"/>
            <p:cNvSpPr/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7" name="Freeform 2371"/>
            <p:cNvSpPr/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9" name="Freeform 2373"/>
            <p:cNvSpPr/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0" name="Freeform 2374"/>
            <p:cNvSpPr/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1" name="Freeform 2375"/>
            <p:cNvSpPr/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2" name="Freeform 2376"/>
            <p:cNvSpPr/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3" name="Freeform 2377"/>
            <p:cNvSpPr/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4" name="Freeform 2378"/>
            <p:cNvSpPr/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5" name="Freeform 2379"/>
            <p:cNvSpPr/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6" name="Freeform 2380"/>
            <p:cNvSpPr/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7" name="Freeform 2381"/>
            <p:cNvSpPr/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8" name="Freeform 2382"/>
            <p:cNvSpPr/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9" name="Freeform 2383"/>
            <p:cNvSpPr/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0" name="Freeform 2384"/>
            <p:cNvSpPr/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1" name="Freeform 2385"/>
            <p:cNvSpPr/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2" name="Freeform 2386"/>
            <p:cNvSpPr/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3" name="Freeform 2387"/>
            <p:cNvSpPr/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4" name="Freeform 2388"/>
            <p:cNvSpPr/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5" name="Freeform 2389"/>
            <p:cNvSpPr/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6" name="Freeform 2390"/>
            <p:cNvSpPr/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7" name="Freeform 2391"/>
            <p:cNvSpPr/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8" name="Freeform 2392"/>
            <p:cNvSpPr/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9" name="Freeform 2393"/>
            <p:cNvSpPr/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0" name="Freeform 2394"/>
            <p:cNvSpPr/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2" name="Freeform 2396"/>
            <p:cNvSpPr/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3" name="Freeform 2397"/>
            <p:cNvSpPr/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4" name="Freeform 2398"/>
            <p:cNvSpPr/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6" name="Freeform 2400"/>
            <p:cNvSpPr/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7" name="Freeform 2401"/>
            <p:cNvSpPr/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8" name="Freeform 2402"/>
            <p:cNvSpPr/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9" name="Freeform 2403"/>
            <p:cNvSpPr/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0" name="Freeform 2404"/>
            <p:cNvSpPr/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1" name="Freeform 2405"/>
            <p:cNvSpPr/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4" name="Freeform 2408"/>
            <p:cNvSpPr/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5" name="Freeform 2409"/>
            <p:cNvSpPr/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6" name="Freeform 2410"/>
            <p:cNvSpPr/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7" name="Freeform 2411"/>
            <p:cNvSpPr/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8" name="Freeform 2412"/>
            <p:cNvSpPr/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9" name="Freeform 2413"/>
            <p:cNvSpPr/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1" name="Freeform 2415"/>
            <p:cNvSpPr/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2" name="Freeform 2416"/>
            <p:cNvSpPr/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3" name="Freeform 2417"/>
            <p:cNvSpPr/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5" name="Freeform 2419"/>
            <p:cNvSpPr/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6" name="Freeform 2420"/>
            <p:cNvSpPr/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7" name="Freeform 2421"/>
            <p:cNvSpPr/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8" name="Freeform 2422"/>
            <p:cNvSpPr/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9" name="Freeform 2423"/>
            <p:cNvSpPr/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0" name="Freeform 2424"/>
            <p:cNvSpPr/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1" name="Freeform 2425"/>
            <p:cNvSpPr/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Freeform 2426"/>
            <p:cNvSpPr/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23554" name="Picture 4" descr="nature_52"/>
          <p:cNvPicPr>
            <a:picLocks noChangeAspect="1"/>
          </p:cNvPicPr>
          <p:nvPr/>
        </p:nvPicPr>
        <p:blipFill>
          <a:blip r:embed="rId3"/>
          <a:srcRect t="9259"/>
          <a:stretch>
            <a:fillRect/>
          </a:stretch>
        </p:blipFill>
        <p:spPr>
          <a:xfrm>
            <a:off x="-208915" y="-13335"/>
            <a:ext cx="9498330" cy="517556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" name="Rounded Rectangle 2"/>
          <p:cNvSpPr/>
          <p:nvPr/>
        </p:nvSpPr>
        <p:spPr>
          <a:xfrm>
            <a:off x="0" y="953"/>
            <a:ext cx="9143365" cy="5109528"/>
          </a:xfrm>
          <a:prstGeom prst="round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506" name="Text Box 6"/>
          <p:cNvSpPr txBox="1"/>
          <p:nvPr/>
        </p:nvSpPr>
        <p:spPr>
          <a:xfrm>
            <a:off x="47625" y="-43815"/>
            <a:ext cx="8984615" cy="5096510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lvl="0" indent="0" algn="ctr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 hồi vượt thác</a:t>
            </a:r>
          </a:p>
          <a:p>
            <a:pPr marL="0" lvl="0" indent="0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Đ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hồi gặp thác phải nghỉ lại lấy sức để sáng mai vượt sóng. Suốt đêm thác réo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(điên cuồng, dữ dằn, điên đảo)</a:t>
            </a:r>
            <a:r>
              <a:rPr lang="en-US" altLang="en-US" sz="2400" b="1" dirty="0">
                <a:solidFill>
                  <a:srgbClr val="0066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Nước tung lên th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 những búi trắng to như tơ. Suốt đêm đ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rậm rịch.	Mặt trời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(mọc, ngoi, nhô)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lên.</a:t>
            </a:r>
            <a:r>
              <a:rPr lang="en-GB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Dòng thác óng ánh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(sáng trưng, sáng quắc, sáng rực)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dưới nắng. Tiếng nước xối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(gầm rung, gầm vang, gầm 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o)</a:t>
            </a:r>
            <a:r>
              <a:rPr lang="en-US" alt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Những con cá hồi lấy đ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lao vút lên như chim. Chúng xé toạc m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mưa thác trắng. Những đôi vây xòe ra như đôi cánh.</a:t>
            </a:r>
          </a:p>
          <a:p>
            <a:pPr marL="0" lvl="0" indent="0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GB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hồi lần lượt vượt thác an to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n. Đậu “chân” bên kia ngọn thác, chúng chưa kịp chờ cho cơn choáng đi qua, lại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(cuống cuồng, hối hả, cuống quýt)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lên đường.  </a:t>
            </a:r>
          </a:p>
          <a:p>
            <a:pPr marL="0" lvl="0" indent="0" algn="ctr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GB" altLang="en-US" sz="24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                                                          Theo Nguyễn Phan Hách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150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>
            <a:off x="201613" y="3684589"/>
            <a:ext cx="1905000" cy="1538288"/>
            <a:chOff x="127" y="2321"/>
            <a:chExt cx="1200" cy="969"/>
          </a:xfrm>
        </p:grpSpPr>
        <p:grpSp>
          <p:nvGrpSpPr>
            <p:cNvPr id="1744" name="Group 1908"/>
            <p:cNvGrpSpPr/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/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4" name="Freeform 1709"/>
              <p:cNvSpPr/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5" name="Freeform 1710"/>
              <p:cNvSpPr/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6" name="Freeform 1711"/>
              <p:cNvSpPr/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7" name="Freeform 1712"/>
              <p:cNvSpPr/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8" name="Freeform 1713"/>
              <p:cNvSpPr/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9" name="Freeform 1714"/>
              <p:cNvSpPr/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0" name="Freeform 1715"/>
              <p:cNvSpPr/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2" name="Freeform 1717"/>
              <p:cNvSpPr/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3" name="Freeform 1718"/>
              <p:cNvSpPr/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4" name="Freeform 1719"/>
              <p:cNvSpPr/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5" name="Freeform 1720"/>
              <p:cNvSpPr/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6" name="Freeform 1721"/>
              <p:cNvSpPr/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7" name="Freeform 1722"/>
              <p:cNvSpPr/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8" name="Freeform 1723"/>
              <p:cNvSpPr/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9" name="Freeform 1724"/>
              <p:cNvSpPr/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0" name="Freeform 1725"/>
              <p:cNvSpPr/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1" name="Freeform 1726"/>
              <p:cNvSpPr/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2" name="Freeform 1727"/>
              <p:cNvSpPr/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3" name="Freeform 1728"/>
              <p:cNvSpPr/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4" name="Freeform 1729"/>
              <p:cNvSpPr/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5" name="Freeform 1730"/>
              <p:cNvSpPr/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6" name="Freeform 1731"/>
              <p:cNvSpPr/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7" name="Freeform 1732"/>
              <p:cNvSpPr/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8" name="Freeform 1733"/>
              <p:cNvSpPr/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9" name="Freeform 1734"/>
              <p:cNvSpPr/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0" name="Freeform 1735"/>
              <p:cNvSpPr/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1" name="Freeform 1736"/>
              <p:cNvSpPr/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2" name="Freeform 1737"/>
              <p:cNvSpPr/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3" name="Freeform 1738"/>
              <p:cNvSpPr/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4" name="Freeform 1739"/>
              <p:cNvSpPr/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5" name="Freeform 1740"/>
              <p:cNvSpPr/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6" name="Freeform 1741"/>
              <p:cNvSpPr/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9" name="Freeform 1744"/>
              <p:cNvSpPr/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0" name="Freeform 1745"/>
              <p:cNvSpPr/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1" name="Freeform 1746"/>
              <p:cNvSpPr/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2" name="Freeform 1747"/>
              <p:cNvSpPr/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3" name="Freeform 1748"/>
              <p:cNvSpPr/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4" name="Freeform 1749"/>
              <p:cNvSpPr/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6" name="Freeform 1751"/>
              <p:cNvSpPr/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7" name="Freeform 1752"/>
              <p:cNvSpPr/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8" name="Freeform 1753"/>
              <p:cNvSpPr/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9" name="Freeform 1754"/>
              <p:cNvSpPr/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0" name="Freeform 1755"/>
              <p:cNvSpPr/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1" name="Freeform 1756"/>
              <p:cNvSpPr/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2" name="Freeform 1757"/>
              <p:cNvSpPr/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3" name="Freeform 1758"/>
              <p:cNvSpPr/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4" name="Freeform 1759"/>
              <p:cNvSpPr/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5" name="Freeform 1760"/>
              <p:cNvSpPr/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6" name="Freeform 1761"/>
              <p:cNvSpPr/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7" name="Freeform 1762"/>
              <p:cNvSpPr/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8" name="Freeform 1763"/>
              <p:cNvSpPr/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9" name="Freeform 1764"/>
              <p:cNvSpPr/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0" name="Freeform 1765"/>
              <p:cNvSpPr/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1" name="Freeform 1766"/>
              <p:cNvSpPr/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2" name="Freeform 1767"/>
              <p:cNvSpPr/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3" name="Freeform 1768"/>
              <p:cNvSpPr/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4" name="Freeform 1769"/>
              <p:cNvSpPr/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5" name="Freeform 1770"/>
              <p:cNvSpPr/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6" name="Freeform 1771"/>
              <p:cNvSpPr/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7" name="Freeform 1772"/>
              <p:cNvSpPr/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8" name="Freeform 1773"/>
              <p:cNvSpPr/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9" name="Freeform 1774"/>
              <p:cNvSpPr/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0" name="Freeform 1775"/>
              <p:cNvSpPr/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1" name="Freeform 1776"/>
              <p:cNvSpPr/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3" name="Freeform 1778"/>
              <p:cNvSpPr/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4" name="Freeform 1779"/>
              <p:cNvSpPr/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5" name="Freeform 1780"/>
              <p:cNvSpPr/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6" name="Freeform 1781"/>
              <p:cNvSpPr/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7" name="Freeform 1782"/>
              <p:cNvSpPr/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8" name="Freeform 1783"/>
              <p:cNvSpPr/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9" name="Freeform 1784"/>
              <p:cNvSpPr/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0" name="Freeform 1785"/>
              <p:cNvSpPr/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1" name="Freeform 1786"/>
              <p:cNvSpPr/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2" name="Freeform 1787"/>
              <p:cNvSpPr/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5" name="Freeform 1790"/>
              <p:cNvSpPr/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6" name="Freeform 1791"/>
              <p:cNvSpPr/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7" name="Freeform 1792"/>
              <p:cNvSpPr/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8" name="Freeform 1793"/>
              <p:cNvSpPr/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9" name="Freeform 1794"/>
              <p:cNvSpPr/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0" name="Freeform 1795"/>
              <p:cNvSpPr/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2" name="Freeform 1797"/>
              <p:cNvSpPr/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3" name="Freeform 1798"/>
              <p:cNvSpPr/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4" name="Freeform 1799"/>
              <p:cNvSpPr/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5" name="Freeform 1800"/>
              <p:cNvSpPr/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6" name="Freeform 1801"/>
              <p:cNvSpPr/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7" name="Freeform 1802"/>
              <p:cNvSpPr/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8" name="Freeform 1803"/>
              <p:cNvSpPr/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9" name="Freeform 1804"/>
              <p:cNvSpPr/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0" name="Freeform 1805"/>
              <p:cNvSpPr/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1" name="Freeform 1806"/>
              <p:cNvSpPr/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2" name="Freeform 1807"/>
              <p:cNvSpPr/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3" name="Freeform 1808"/>
              <p:cNvSpPr/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4" name="Freeform 1809"/>
              <p:cNvSpPr/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5" name="Freeform 1810"/>
              <p:cNvSpPr/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6" name="Freeform 1811"/>
              <p:cNvSpPr/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7" name="Freeform 1812"/>
              <p:cNvSpPr/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8" name="Freeform 1813"/>
              <p:cNvSpPr/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9" name="Freeform 1814"/>
              <p:cNvSpPr/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0" name="Freeform 1815"/>
              <p:cNvSpPr/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1" name="Freeform 1816"/>
              <p:cNvSpPr/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2" name="Freeform 1817"/>
              <p:cNvSpPr/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3" name="Freeform 1818"/>
              <p:cNvSpPr/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5" name="Freeform 1820"/>
              <p:cNvSpPr/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6" name="Freeform 1821"/>
              <p:cNvSpPr/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7" name="Freeform 1822"/>
              <p:cNvSpPr/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8" name="Freeform 1823"/>
              <p:cNvSpPr/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9" name="Freeform 1824"/>
              <p:cNvSpPr/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0" name="Freeform 1825"/>
              <p:cNvSpPr/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1" name="Freeform 1826"/>
              <p:cNvSpPr/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2" name="Freeform 1827"/>
              <p:cNvSpPr/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3" name="Freeform 1828"/>
              <p:cNvSpPr/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4" name="Freeform 1829"/>
              <p:cNvSpPr/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5" name="Freeform 1830"/>
              <p:cNvSpPr/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6" name="Freeform 1831"/>
              <p:cNvSpPr/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7" name="Freeform 1832"/>
              <p:cNvSpPr/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8" name="Freeform 1833"/>
              <p:cNvSpPr/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9" name="Freeform 1834"/>
              <p:cNvSpPr/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1" name="Freeform 1836"/>
              <p:cNvSpPr/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2" name="Freeform 1837"/>
              <p:cNvSpPr/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3" name="Freeform 1838"/>
              <p:cNvSpPr/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4" name="Freeform 1839"/>
              <p:cNvSpPr/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5" name="Freeform 1840"/>
              <p:cNvSpPr/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6" name="Freeform 1841"/>
              <p:cNvSpPr/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7" name="Freeform 1842"/>
              <p:cNvSpPr/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9" name="Freeform 1844"/>
              <p:cNvSpPr/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0" name="Freeform 1845"/>
              <p:cNvSpPr/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1" name="Freeform 1846"/>
              <p:cNvSpPr/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3" name="Freeform 1848"/>
              <p:cNvSpPr/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4" name="Freeform 1849"/>
              <p:cNvSpPr/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5" name="Freeform 1850"/>
              <p:cNvSpPr/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6" name="Freeform 1851"/>
              <p:cNvSpPr/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7" name="Freeform 1852"/>
              <p:cNvSpPr/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8" name="Freeform 1853"/>
              <p:cNvSpPr/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9" name="Freeform 1854"/>
              <p:cNvSpPr/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0" name="Freeform 1855"/>
              <p:cNvSpPr/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1" name="Freeform 1856"/>
              <p:cNvSpPr/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2" name="Freeform 1857"/>
              <p:cNvSpPr/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3" name="Freeform 1858"/>
              <p:cNvSpPr/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4" name="Freeform 1859"/>
              <p:cNvSpPr/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5" name="Freeform 1860"/>
              <p:cNvSpPr/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6" name="Freeform 1861"/>
              <p:cNvSpPr/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7" name="Freeform 1862"/>
              <p:cNvSpPr/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8" name="Freeform 1863"/>
              <p:cNvSpPr/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9" name="Freeform 1864"/>
              <p:cNvSpPr/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0" name="Freeform 1865"/>
              <p:cNvSpPr/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1" name="Freeform 1866"/>
              <p:cNvSpPr/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2" name="Freeform 1867"/>
              <p:cNvSpPr/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4" name="Freeform 1869"/>
              <p:cNvSpPr/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5" name="Freeform 1870"/>
              <p:cNvSpPr/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6" name="Freeform 1871"/>
              <p:cNvSpPr/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7" name="Freeform 1872"/>
              <p:cNvSpPr/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8" name="Freeform 1873"/>
              <p:cNvSpPr/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9" name="Freeform 1874"/>
              <p:cNvSpPr/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0" name="Freeform 1875"/>
              <p:cNvSpPr/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1" name="Freeform 1876"/>
              <p:cNvSpPr/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2" name="Freeform 1877"/>
              <p:cNvSpPr/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3" name="Freeform 1878"/>
              <p:cNvSpPr/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4" name="Freeform 1879"/>
              <p:cNvSpPr/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5" name="Freeform 1880"/>
              <p:cNvSpPr/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6" name="Freeform 1881"/>
              <p:cNvSpPr/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8" name="Freeform 1883"/>
              <p:cNvSpPr/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9" name="Freeform 1884"/>
              <p:cNvSpPr/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0" name="Freeform 1885"/>
              <p:cNvSpPr/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1" name="Freeform 1886"/>
              <p:cNvSpPr/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2" name="Freeform 1887"/>
              <p:cNvSpPr/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3" name="Freeform 1888"/>
              <p:cNvSpPr/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4" name="Freeform 1889"/>
              <p:cNvSpPr/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6" name="Freeform 1891"/>
              <p:cNvSpPr/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7" name="Freeform 1892"/>
              <p:cNvSpPr/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8" name="Freeform 1893"/>
              <p:cNvSpPr/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0" name="Freeform 1895"/>
              <p:cNvSpPr/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1" name="Freeform 1896"/>
              <p:cNvSpPr/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2" name="Freeform 1897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3" name="Freeform 1898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4" name="Freeform 1899"/>
              <p:cNvSpPr/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5" name="Freeform 1900"/>
              <p:cNvSpPr/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6" name="Freeform 1901"/>
              <p:cNvSpPr/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7" name="Freeform 1902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8" name="Freeform 1903"/>
              <p:cNvSpPr/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9" name="Freeform 1904"/>
              <p:cNvSpPr/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0" name="Freeform 1905"/>
              <p:cNvSpPr/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2" name="Freeform 1907"/>
              <p:cNvSpPr/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45" name="Group 2109"/>
            <p:cNvGrpSpPr/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/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4" name="Freeform 1910"/>
              <p:cNvSpPr/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6" name="Freeform 1912"/>
              <p:cNvSpPr/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8" name="Freeform 1914"/>
              <p:cNvSpPr/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9" name="Freeform 1915"/>
              <p:cNvSpPr/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0" name="Freeform 1916"/>
              <p:cNvSpPr/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1" name="Freeform 1917"/>
              <p:cNvSpPr/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3" name="Freeform 1919"/>
              <p:cNvSpPr/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4" name="Freeform 1920"/>
              <p:cNvSpPr/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5" name="Freeform 1921"/>
              <p:cNvSpPr/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6" name="Freeform 1922"/>
              <p:cNvSpPr/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7" name="Freeform 1923"/>
              <p:cNvSpPr/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9" name="Freeform 1925"/>
              <p:cNvSpPr/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0" name="Freeform 1926"/>
              <p:cNvSpPr/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1" name="Freeform 1927"/>
              <p:cNvSpPr/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2" name="Freeform 1928"/>
              <p:cNvSpPr/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4" name="Freeform 1930"/>
              <p:cNvSpPr/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5" name="Freeform 1931"/>
              <p:cNvSpPr/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6" name="Freeform 1932"/>
              <p:cNvSpPr/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7" name="Freeform 1933"/>
              <p:cNvSpPr/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8" name="Freeform 1934"/>
              <p:cNvSpPr/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9" name="Freeform 1935"/>
              <p:cNvSpPr/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0" name="Freeform 1936"/>
              <p:cNvSpPr/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2" name="Freeform 1938"/>
              <p:cNvSpPr/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3" name="Freeform 1939"/>
              <p:cNvSpPr/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4" name="Freeform 1940"/>
              <p:cNvSpPr/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7" name="Freeform 1943"/>
              <p:cNvSpPr/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8" name="Freeform 1944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9" name="Freeform 1945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0" name="Freeform 1946"/>
              <p:cNvSpPr/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1" name="Freeform 1947"/>
              <p:cNvSpPr/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2" name="Freeform 1948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3" name="Freeform 1949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4" name="Freeform 1950"/>
              <p:cNvSpPr/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5" name="Freeform 1951"/>
              <p:cNvSpPr/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6" name="Freeform 1952"/>
              <p:cNvSpPr/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7" name="Freeform 1953"/>
              <p:cNvSpPr/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8" name="Freeform 1954"/>
              <p:cNvSpPr/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9" name="Freeform 1955"/>
              <p:cNvSpPr/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0" name="Freeform 1956"/>
              <p:cNvSpPr/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2" name="Freeform 1958"/>
              <p:cNvSpPr/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4" name="Freeform 1960"/>
              <p:cNvSpPr/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6" name="Freeform 1962"/>
              <p:cNvSpPr/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7" name="Freeform 1963"/>
              <p:cNvSpPr/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9" name="Freeform 1965"/>
              <p:cNvSpPr/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0" name="Freeform 1966"/>
              <p:cNvSpPr/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1" name="Freeform 1967"/>
              <p:cNvSpPr/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3" name="Freeform 1969"/>
              <p:cNvSpPr/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5" name="Freeform 1971"/>
              <p:cNvSpPr/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6" name="Freeform 1972"/>
              <p:cNvSpPr/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7" name="Freeform 1973"/>
              <p:cNvSpPr/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8" name="Freeform 1974"/>
              <p:cNvSpPr/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1" name="Freeform 1977"/>
              <p:cNvSpPr/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2" name="Freeform 1978"/>
              <p:cNvSpPr/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3" name="Freeform 1979"/>
              <p:cNvSpPr/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4" name="Freeform 1980"/>
              <p:cNvSpPr/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5" name="Freeform 1981"/>
              <p:cNvSpPr/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6" name="Freeform 1982"/>
              <p:cNvSpPr/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8" name="Freeform 1984"/>
              <p:cNvSpPr/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9" name="Freeform 1985"/>
              <p:cNvSpPr/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0" name="Freeform 1986"/>
              <p:cNvSpPr/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2" name="Freeform 1988"/>
              <p:cNvSpPr/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3" name="Freeform 1989"/>
              <p:cNvSpPr/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4" name="Freeform 1990"/>
              <p:cNvSpPr/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5" name="Freeform 1991"/>
              <p:cNvSpPr/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6" name="Freeform 1992"/>
              <p:cNvSpPr/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7" name="Freeform 1993"/>
              <p:cNvSpPr/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8" name="Freeform 1994"/>
              <p:cNvSpPr/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9" name="Freeform 1995"/>
              <p:cNvSpPr/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0" name="Freeform 1996"/>
              <p:cNvSpPr/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1" name="Freeform 1997"/>
              <p:cNvSpPr/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2" name="Freeform 1998"/>
              <p:cNvSpPr/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4" name="Freeform 2000"/>
              <p:cNvSpPr/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5" name="Freeform 2001"/>
              <p:cNvSpPr/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6" name="Freeform 2002"/>
              <p:cNvSpPr/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8" name="Freeform 2004"/>
              <p:cNvSpPr/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0" name="Freeform 2006"/>
              <p:cNvSpPr/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2" name="Freeform 2008"/>
              <p:cNvSpPr/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3" name="Freeform 2009"/>
              <p:cNvSpPr/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5" name="Freeform 2011"/>
              <p:cNvSpPr/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6" name="Freeform 2012"/>
              <p:cNvSpPr/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7" name="Freeform 2013"/>
              <p:cNvSpPr/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9" name="Freeform 2015"/>
              <p:cNvSpPr/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1" name="Freeform 2017"/>
              <p:cNvSpPr/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2" name="Freeform 2018"/>
              <p:cNvSpPr/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3" name="Freeform 2019"/>
              <p:cNvSpPr/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4" name="Freeform 2020"/>
              <p:cNvSpPr/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7" name="Freeform 2023"/>
              <p:cNvSpPr/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8" name="Freeform 2024"/>
              <p:cNvSpPr/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9" name="Freeform 2025"/>
              <p:cNvSpPr/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0" name="Freeform 2026"/>
              <p:cNvSpPr/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2" name="Freeform 2028"/>
              <p:cNvSpPr/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3" name="Freeform 2029"/>
              <p:cNvSpPr/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4" name="Freeform 2030"/>
              <p:cNvSpPr/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5" name="Freeform 2031"/>
              <p:cNvSpPr/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6" name="Freeform 2032"/>
              <p:cNvSpPr/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8" name="Freeform 2034"/>
              <p:cNvSpPr/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9" name="Freeform 2035"/>
              <p:cNvSpPr/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0" name="Freeform 2036"/>
              <p:cNvSpPr/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1" name="Freeform 2037"/>
              <p:cNvSpPr/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2" name="Freeform 2038"/>
              <p:cNvSpPr/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3" name="Freeform 2039"/>
              <p:cNvSpPr/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4" name="Freeform 2040"/>
              <p:cNvSpPr/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6" name="Freeform 2042"/>
              <p:cNvSpPr/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7" name="Freeform 2043"/>
              <p:cNvSpPr/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8" name="Freeform 2044"/>
              <p:cNvSpPr/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0" name="Freeform 2046"/>
              <p:cNvSpPr/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1" name="Freeform 2047"/>
              <p:cNvSpPr/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2" name="Freeform 2048"/>
              <p:cNvSpPr/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4" name="Freeform 2050"/>
              <p:cNvSpPr/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5" name="Freeform 2051"/>
              <p:cNvSpPr/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6" name="Freeform 2052"/>
              <p:cNvSpPr/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8" name="Freeform 2054"/>
              <p:cNvSpPr/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9" name="Freeform 2055"/>
              <p:cNvSpPr/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1" name="Freeform 2057"/>
              <p:cNvSpPr/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2" name="Freeform 2058"/>
              <p:cNvSpPr/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3" name="Freeform 2059"/>
              <p:cNvSpPr/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4" name="Freeform 2060"/>
              <p:cNvSpPr/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5" name="Freeform 2061"/>
              <p:cNvSpPr/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6" name="Freeform 2062"/>
              <p:cNvSpPr/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7" name="Freeform 2063"/>
              <p:cNvSpPr/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8" name="Freeform 2064"/>
              <p:cNvSpPr/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9" name="Freeform 2065"/>
              <p:cNvSpPr/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0" name="Freeform 2066"/>
              <p:cNvSpPr/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3" name="Freeform 2069"/>
              <p:cNvSpPr/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4" name="Freeform 2070"/>
              <p:cNvSpPr/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5" name="Freeform 2071"/>
              <p:cNvSpPr/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6" name="Freeform 2072"/>
              <p:cNvSpPr/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8" name="Freeform 2074"/>
              <p:cNvSpPr/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9" name="Freeform 2075"/>
              <p:cNvSpPr/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0" name="Freeform 2076"/>
              <p:cNvSpPr/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1" name="Freeform 2077"/>
              <p:cNvSpPr/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2" name="Freeform 2078"/>
              <p:cNvSpPr/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5" name="Freeform 2081"/>
              <p:cNvSpPr/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6" name="Freeform 2082"/>
              <p:cNvSpPr/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7" name="Freeform 2083"/>
              <p:cNvSpPr/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8" name="Freeform 2084"/>
              <p:cNvSpPr/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9" name="Freeform 2085"/>
              <p:cNvSpPr/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0" name="Freeform 2086"/>
              <p:cNvSpPr/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2" name="Freeform 2088"/>
              <p:cNvSpPr/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3" name="Freeform 2089"/>
              <p:cNvSpPr/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4" name="Freeform 2090"/>
              <p:cNvSpPr/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5" name="Freeform 2091"/>
              <p:cNvSpPr/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6" name="Freeform 2092"/>
              <p:cNvSpPr/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7" name="Freeform 2093"/>
              <p:cNvSpPr/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8" name="Freeform 2094"/>
              <p:cNvSpPr/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0" name="Freeform 2096"/>
              <p:cNvSpPr/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1" name="Freeform 2097"/>
              <p:cNvSpPr/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2" name="Freeform 2098"/>
              <p:cNvSpPr/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4" name="Freeform 2100"/>
              <p:cNvSpPr/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5" name="Freeform 2101"/>
              <p:cNvSpPr/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7" name="Freeform 2103"/>
              <p:cNvSpPr/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8" name="Freeform 2104"/>
              <p:cNvSpPr/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9" name="Freeform 2105"/>
              <p:cNvSpPr/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0" name="Freeform 2106"/>
              <p:cNvSpPr/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1" name="Freeform 2107"/>
              <p:cNvSpPr/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46" name="Group 2310"/>
            <p:cNvGrpSpPr/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/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4" name="Freeform 2111"/>
              <p:cNvSpPr/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5" name="Freeform 2112"/>
              <p:cNvSpPr/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6" name="Freeform 2113"/>
              <p:cNvSpPr/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8" name="Freeform 2115"/>
              <p:cNvSpPr/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9" name="Freeform 2116"/>
              <p:cNvSpPr/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0" name="Freeform 2117"/>
              <p:cNvSpPr/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1" name="Freeform 2118"/>
              <p:cNvSpPr/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2" name="Freeform 2119"/>
              <p:cNvSpPr/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4" name="Freeform 2121"/>
              <p:cNvSpPr/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6" name="Freeform 2123"/>
              <p:cNvSpPr/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7" name="Freeform 2124"/>
              <p:cNvSpPr/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8" name="Freeform 2125"/>
              <p:cNvSpPr/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9" name="Freeform 2126"/>
              <p:cNvSpPr/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0" name="Freeform 2127"/>
              <p:cNvSpPr/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1" name="Freeform 2128"/>
              <p:cNvSpPr/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2" name="Freeform 2129"/>
              <p:cNvSpPr/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3" name="Freeform 2130"/>
              <p:cNvSpPr/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4" name="Freeform 2131"/>
              <p:cNvSpPr/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5" name="Freeform 2132"/>
              <p:cNvSpPr/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6" name="Freeform 2133"/>
              <p:cNvSpPr/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7" name="Freeform 2134"/>
              <p:cNvSpPr/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9" name="Freeform 2136"/>
              <p:cNvSpPr/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0" name="Freeform 2137"/>
              <p:cNvSpPr/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1" name="Freeform 2138"/>
              <p:cNvSpPr/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2" name="Freeform 2139"/>
              <p:cNvSpPr/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3" name="Freeform 2140"/>
              <p:cNvSpPr/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4" name="Freeform 2141"/>
              <p:cNvSpPr/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5" name="Freeform 2142"/>
              <p:cNvSpPr/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6" name="Freeform 2143"/>
              <p:cNvSpPr/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7" name="Freeform 2144"/>
              <p:cNvSpPr/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8" name="Freeform 2145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9" name="Freeform 2146"/>
              <p:cNvSpPr/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0" name="Freeform 2147"/>
              <p:cNvSpPr/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1" name="Freeform 2148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2" name="Freeform 2149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3" name="Freeform 2150"/>
              <p:cNvSpPr/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4" name="Freeform 2151"/>
              <p:cNvSpPr/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5" name="Freeform 2152"/>
              <p:cNvSpPr/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7" name="Freeform 2154"/>
              <p:cNvSpPr/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8" name="Freeform 2155"/>
              <p:cNvSpPr/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9" name="Freeform 2156"/>
              <p:cNvSpPr/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0" name="Freeform 2157"/>
              <p:cNvSpPr/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1" name="Freeform 2158"/>
              <p:cNvSpPr/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3" name="Freeform 2160"/>
              <p:cNvSpPr/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5" name="Freeform 2162"/>
              <p:cNvSpPr/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6" name="Freeform 2163"/>
              <p:cNvSpPr/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8" name="Freeform 2165"/>
              <p:cNvSpPr/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9" name="Freeform 2166"/>
              <p:cNvSpPr/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0" name="Freeform 2167"/>
              <p:cNvSpPr/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1" name="Freeform 2168"/>
              <p:cNvSpPr/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2" name="Freeform 2169"/>
              <p:cNvSpPr/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3" name="Freeform 2170"/>
              <p:cNvSpPr/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4" name="Freeform 2171"/>
              <p:cNvSpPr/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5" name="Freeform 2172"/>
              <p:cNvSpPr/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6" name="Freeform 2173"/>
              <p:cNvSpPr/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7" name="Freeform 2174"/>
              <p:cNvSpPr/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0" name="Freeform 2177"/>
              <p:cNvSpPr/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1" name="Freeform 2178"/>
              <p:cNvSpPr/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2" name="Freeform 2179"/>
              <p:cNvSpPr/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3" name="Freeform 2180"/>
              <p:cNvSpPr/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5" name="Freeform 2182"/>
              <p:cNvSpPr/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7" name="Freeform 2184"/>
              <p:cNvSpPr/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8" name="Freeform 2185"/>
              <p:cNvSpPr/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9" name="Freeform 2186"/>
              <p:cNvSpPr/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1" name="Freeform 2188"/>
              <p:cNvSpPr/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2" name="Freeform 2189"/>
              <p:cNvSpPr/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3" name="Freeform 2190"/>
              <p:cNvSpPr/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4" name="Freeform 2191"/>
              <p:cNvSpPr/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5" name="Freeform 2192"/>
              <p:cNvSpPr/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6" name="Freeform 2193"/>
              <p:cNvSpPr/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7" name="Freeform 2194"/>
              <p:cNvSpPr/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9" name="Freeform 2196"/>
              <p:cNvSpPr/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0" name="Freeform 2197"/>
              <p:cNvSpPr/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1" name="Freeform 2198"/>
              <p:cNvSpPr/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2" name="Freeform 2199"/>
              <p:cNvSpPr/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3" name="Freeform 2200"/>
              <p:cNvSpPr/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4" name="Freeform 2201"/>
              <p:cNvSpPr/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5" name="Freeform 2202"/>
              <p:cNvSpPr/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6" name="Freeform 2203"/>
              <p:cNvSpPr/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7" name="Freeform 2204"/>
              <p:cNvSpPr/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8" name="Freeform 2205"/>
              <p:cNvSpPr/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9" name="Freeform 2206"/>
              <p:cNvSpPr/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0" name="Freeform 2207"/>
              <p:cNvSpPr/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1" name="Freeform 2208"/>
              <p:cNvSpPr/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2" name="Freeform 2209"/>
              <p:cNvSpPr/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4" name="Freeform 2211"/>
              <p:cNvSpPr/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5" name="Freeform 2212"/>
              <p:cNvSpPr/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6" name="Freeform 2213"/>
              <p:cNvSpPr/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8" name="Freeform 2215"/>
              <p:cNvSpPr/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9" name="Freeform 2216"/>
              <p:cNvSpPr/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0" name="Freeform 2217"/>
              <p:cNvSpPr/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1" name="Freeform 2218"/>
              <p:cNvSpPr/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2" name="Freeform 2219"/>
              <p:cNvSpPr/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3" name="Freeform 2220"/>
              <p:cNvSpPr/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5" name="Freeform 2222"/>
              <p:cNvSpPr/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6" name="Freeform 2223"/>
              <p:cNvSpPr/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7" name="Freeform 2224"/>
              <p:cNvSpPr/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8" name="Freeform 2225"/>
              <p:cNvSpPr/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9" name="Freeform 2226"/>
              <p:cNvSpPr/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1" name="Freeform 2228"/>
              <p:cNvSpPr/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2" name="Freeform 2229"/>
              <p:cNvSpPr/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3" name="Freeform 2230"/>
              <p:cNvSpPr/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4" name="Freeform 2231"/>
              <p:cNvSpPr/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5" name="Freeform 2232"/>
              <p:cNvSpPr/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7" name="Freeform 2234"/>
              <p:cNvSpPr/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8" name="Freeform 2235"/>
              <p:cNvSpPr/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9" name="Freeform 2236"/>
              <p:cNvSpPr/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0" name="Freeform 2237"/>
              <p:cNvSpPr/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1" name="Freeform 2238"/>
              <p:cNvSpPr/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2" name="Freeform 2239"/>
              <p:cNvSpPr/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3" name="Freeform 2240"/>
              <p:cNvSpPr/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5" name="Freeform 2242"/>
              <p:cNvSpPr/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6" name="Freeform 2243"/>
              <p:cNvSpPr/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7" name="Freeform 2244"/>
              <p:cNvSpPr/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8" name="Freeform 2245"/>
              <p:cNvSpPr/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9" name="Freeform 2246"/>
              <p:cNvSpPr/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0" name="Freeform 2247"/>
              <p:cNvSpPr/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1" name="Freeform 2248"/>
              <p:cNvSpPr/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2" name="Freeform 2249"/>
              <p:cNvSpPr/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3" name="Freeform 2250"/>
              <p:cNvSpPr/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5" name="Freeform 2252"/>
              <p:cNvSpPr/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7" name="Freeform 2254"/>
              <p:cNvSpPr/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8" name="Freeform 2255"/>
              <p:cNvSpPr/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0" name="Freeform 2257"/>
              <p:cNvSpPr/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1" name="Freeform 2258"/>
              <p:cNvSpPr/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2" name="Freeform 2259"/>
              <p:cNvSpPr/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3" name="Freeform 2260"/>
              <p:cNvSpPr/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4" name="Freeform 2261"/>
              <p:cNvSpPr/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5" name="Freeform 2262"/>
              <p:cNvSpPr/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6" name="Freeform 2263"/>
              <p:cNvSpPr/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7" name="Freeform 2264"/>
              <p:cNvSpPr/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8" name="Freeform 2265"/>
              <p:cNvSpPr/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9" name="Freeform 2266"/>
              <p:cNvSpPr/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1" name="Freeform 2268"/>
              <p:cNvSpPr/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2" name="Freeform 2269"/>
              <p:cNvSpPr/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3" name="Freeform 2270"/>
              <p:cNvSpPr/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4" name="Freeform 2271"/>
              <p:cNvSpPr/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5" name="Freeform 2272"/>
              <p:cNvSpPr/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7" name="Freeform 2274"/>
              <p:cNvSpPr/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8" name="Freeform 2275"/>
              <p:cNvSpPr/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9" name="Freeform 2276"/>
              <p:cNvSpPr/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0" name="Freeform 2277"/>
              <p:cNvSpPr/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1" name="Freeform 2278"/>
              <p:cNvSpPr/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3" name="Freeform 2280"/>
              <p:cNvSpPr/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4" name="Freeform 2281"/>
              <p:cNvSpPr/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5" name="Freeform 2282"/>
              <p:cNvSpPr/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6" name="Freeform 2283"/>
              <p:cNvSpPr/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7" name="Freeform 2284"/>
              <p:cNvSpPr/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8" name="Freeform 2285"/>
              <p:cNvSpPr/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9" name="Freeform 2286"/>
              <p:cNvSpPr/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0" name="Freeform 2287"/>
              <p:cNvSpPr/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1" name="Freeform 2288"/>
              <p:cNvSpPr/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2" name="Freeform 2289"/>
              <p:cNvSpPr/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3" name="Freeform 2290"/>
              <p:cNvSpPr/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4" name="Freeform 2291"/>
              <p:cNvSpPr/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5" name="Freeform 2292"/>
              <p:cNvSpPr/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6" name="Freeform 2293"/>
              <p:cNvSpPr/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7" name="Freeform 2294"/>
              <p:cNvSpPr/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8" name="Freeform 2295"/>
              <p:cNvSpPr/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9" name="Freeform 2296"/>
              <p:cNvSpPr/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1" name="Freeform 2298"/>
              <p:cNvSpPr/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3" name="Freeform 2300"/>
              <p:cNvSpPr/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4" name="Freeform 2301"/>
              <p:cNvSpPr/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6" name="Freeform 2303"/>
              <p:cNvSpPr/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7" name="Freeform 2304"/>
              <p:cNvSpPr/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8" name="Freeform 2305"/>
              <p:cNvSpPr/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9" name="Freeform 2306"/>
              <p:cNvSpPr/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0" name="Freeform 2307"/>
              <p:cNvSpPr/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1" name="Freeform 2308"/>
              <p:cNvSpPr/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2" name="Freeform 2309"/>
              <p:cNvSpPr/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747" name="Freeform 2311"/>
            <p:cNvSpPr/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8" name="Freeform 2312"/>
            <p:cNvSpPr/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9" name="Freeform 2313"/>
            <p:cNvSpPr/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2" name="Freeform 2316"/>
            <p:cNvSpPr/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3" name="Freeform 2317"/>
            <p:cNvSpPr/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4" name="Freeform 2318"/>
            <p:cNvSpPr/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5" name="Freeform 2319"/>
            <p:cNvSpPr/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7" name="Freeform 2321"/>
            <p:cNvSpPr/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8" name="Freeform 2322"/>
            <p:cNvSpPr/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9" name="Freeform 2323"/>
            <p:cNvSpPr/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0" name="Freeform 2324"/>
            <p:cNvSpPr/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1" name="Freeform 2325"/>
            <p:cNvSpPr/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3" name="Freeform 2327"/>
            <p:cNvSpPr/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4" name="Freeform 2328"/>
            <p:cNvSpPr/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5" name="Freeform 2329"/>
            <p:cNvSpPr/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6" name="Freeform 2330"/>
            <p:cNvSpPr/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7" name="Freeform 2331"/>
            <p:cNvSpPr/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8" name="Freeform 2332"/>
            <p:cNvSpPr/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9" name="Freeform 2333"/>
            <p:cNvSpPr/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1" name="Freeform 2335"/>
            <p:cNvSpPr/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2" name="Freeform 2336"/>
            <p:cNvSpPr/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3" name="Freeform 2337"/>
            <p:cNvSpPr/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5" name="Freeform 2339"/>
            <p:cNvSpPr/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6" name="Freeform 2340"/>
            <p:cNvSpPr/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7" name="Freeform 2341"/>
            <p:cNvSpPr/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8" name="Freeform 2342"/>
            <p:cNvSpPr/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9" name="Freeform 2343"/>
            <p:cNvSpPr/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1" name="Freeform 2345"/>
            <p:cNvSpPr/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3" name="Freeform 2347"/>
            <p:cNvSpPr/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4" name="Freeform 2348"/>
            <p:cNvSpPr/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6" name="Freeform 2350"/>
            <p:cNvSpPr/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7" name="Freeform 2351"/>
            <p:cNvSpPr/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8" name="Freeform 2352"/>
            <p:cNvSpPr/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9" name="Freeform 2353"/>
            <p:cNvSpPr/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0" name="Freeform 2354"/>
            <p:cNvSpPr/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1" name="Freeform 2355"/>
            <p:cNvSpPr/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2" name="Freeform 2356"/>
            <p:cNvSpPr/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3" name="Freeform 2357"/>
            <p:cNvSpPr/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4" name="Freeform 2358"/>
            <p:cNvSpPr/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5" name="Freeform 2359"/>
            <p:cNvSpPr/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7" name="Freeform 2361"/>
            <p:cNvSpPr/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8" name="Freeform 2362"/>
            <p:cNvSpPr/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9" name="Freeform 2363"/>
            <p:cNvSpPr/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0" name="Freeform 2364"/>
            <p:cNvSpPr/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1" name="Freeform 2365"/>
            <p:cNvSpPr/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2" name="Freeform 2366"/>
            <p:cNvSpPr/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3" name="Freeform 2367"/>
            <p:cNvSpPr/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4" name="Freeform 2368"/>
            <p:cNvSpPr/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5" name="Freeform 2369"/>
            <p:cNvSpPr/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6" name="Freeform 2370"/>
            <p:cNvSpPr/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7" name="Freeform 2371"/>
            <p:cNvSpPr/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9" name="Freeform 2373"/>
            <p:cNvSpPr/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0" name="Freeform 2374"/>
            <p:cNvSpPr/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1" name="Freeform 2375"/>
            <p:cNvSpPr/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2" name="Freeform 2376"/>
            <p:cNvSpPr/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3" name="Freeform 2377"/>
            <p:cNvSpPr/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4" name="Freeform 2378"/>
            <p:cNvSpPr/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5" name="Freeform 2379"/>
            <p:cNvSpPr/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6" name="Freeform 2380"/>
            <p:cNvSpPr/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7" name="Freeform 2381"/>
            <p:cNvSpPr/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8" name="Freeform 2382"/>
            <p:cNvSpPr/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9" name="Freeform 2383"/>
            <p:cNvSpPr/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0" name="Freeform 2384"/>
            <p:cNvSpPr/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1" name="Freeform 2385"/>
            <p:cNvSpPr/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2" name="Freeform 2386"/>
            <p:cNvSpPr/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3" name="Freeform 2387"/>
            <p:cNvSpPr/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4" name="Freeform 2388"/>
            <p:cNvSpPr/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5" name="Freeform 2389"/>
            <p:cNvSpPr/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6" name="Freeform 2390"/>
            <p:cNvSpPr/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7" name="Freeform 2391"/>
            <p:cNvSpPr/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8" name="Freeform 2392"/>
            <p:cNvSpPr/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9" name="Freeform 2393"/>
            <p:cNvSpPr/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0" name="Freeform 2394"/>
            <p:cNvSpPr/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2" name="Freeform 2396"/>
            <p:cNvSpPr/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3" name="Freeform 2397"/>
            <p:cNvSpPr/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4" name="Freeform 2398"/>
            <p:cNvSpPr/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6" name="Freeform 2400"/>
            <p:cNvSpPr/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7" name="Freeform 2401"/>
            <p:cNvSpPr/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8" name="Freeform 2402"/>
            <p:cNvSpPr/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9" name="Freeform 2403"/>
            <p:cNvSpPr/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0" name="Freeform 2404"/>
            <p:cNvSpPr/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1" name="Freeform 2405"/>
            <p:cNvSpPr/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4" name="Freeform 2408"/>
            <p:cNvSpPr/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5" name="Freeform 2409"/>
            <p:cNvSpPr/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6" name="Freeform 2410"/>
            <p:cNvSpPr/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7" name="Freeform 2411"/>
            <p:cNvSpPr/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8" name="Freeform 2412"/>
            <p:cNvSpPr/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9" name="Freeform 2413"/>
            <p:cNvSpPr/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1" name="Freeform 2415"/>
            <p:cNvSpPr/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2" name="Freeform 2416"/>
            <p:cNvSpPr/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3" name="Freeform 2417"/>
            <p:cNvSpPr/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5" name="Freeform 2419"/>
            <p:cNvSpPr/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6" name="Freeform 2420"/>
            <p:cNvSpPr/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7" name="Freeform 2421"/>
            <p:cNvSpPr/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8" name="Freeform 2422"/>
            <p:cNvSpPr/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9" name="Freeform 2423"/>
            <p:cNvSpPr/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0" name="Freeform 2424"/>
            <p:cNvSpPr/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1" name="Freeform 2425"/>
            <p:cNvSpPr/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Freeform 2426"/>
            <p:cNvSpPr/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23554" name="Picture 4" descr="nature_52"/>
          <p:cNvPicPr>
            <a:picLocks noChangeAspect="1"/>
          </p:cNvPicPr>
          <p:nvPr/>
        </p:nvPicPr>
        <p:blipFill>
          <a:blip r:embed="rId3"/>
          <a:srcRect t="9259"/>
          <a:stretch>
            <a:fillRect/>
          </a:stretch>
        </p:blipFill>
        <p:spPr>
          <a:xfrm>
            <a:off x="-208915" y="-126365"/>
            <a:ext cx="9498330" cy="538734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" name="Rounded Rectangle 2"/>
          <p:cNvSpPr/>
          <p:nvPr/>
        </p:nvSpPr>
        <p:spPr>
          <a:xfrm>
            <a:off x="0" y="-13335"/>
            <a:ext cx="9143365" cy="5047615"/>
          </a:xfrm>
          <a:prstGeom prst="roundRect">
            <a:avLst/>
          </a:prstGeom>
          <a:solidFill>
            <a:schemeClr val="bg1">
              <a:alpha val="8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506" name="Text Box 6"/>
          <p:cNvSpPr txBox="1"/>
          <p:nvPr/>
        </p:nvSpPr>
        <p:spPr>
          <a:xfrm>
            <a:off x="209550" y="0"/>
            <a:ext cx="8718550" cy="5004435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lvl="0" indent="0" algn="ctr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US" alt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 hồi vượt thác</a:t>
            </a:r>
          </a:p>
          <a:p>
            <a:pPr marL="0" lvl="0" indent="0" algn="just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US" alt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hồi gặp thác phải nghỉ lại lấy sức để sáng mai vượt sóng. Suốt đêm thác réo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điên cuồng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.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Nước tung lên th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 những búi trắng to như tơ. Suốt đêm đ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rậm rịch.</a:t>
            </a:r>
            <a:r>
              <a:rPr lang="en-GB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Mặt trời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nhô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lên.</a:t>
            </a:r>
            <a:r>
              <a:rPr lang="en-GB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Dòng thác óng ánh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sáng rực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dưới nắng. Tiếng nước xối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gầm vang</a:t>
            </a:r>
            <a:r>
              <a:rPr lang="en-US" alt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Những con cá hồi lấy đ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lao vút lên như chim. Chúng xé toạc m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mưa thác trắng. Những đôi vây xòe ra như đôi cánh.</a:t>
            </a:r>
          </a:p>
          <a:p>
            <a:pPr marL="0" lvl="0" indent="0" algn="just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GB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hồi lần lượt vượt thác an to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n. Đậu “chân” bên kia ngọn thác, chúng chưa kịp chờ cho cơn choáng đi qua, lại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hối hả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lên đường.  </a:t>
            </a:r>
          </a:p>
          <a:p>
            <a:pPr marL="0" lvl="0" indent="0" algn="ctr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GB" altLang="en-US" sz="25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                                                          Theo Nguyễn Phan Hách</a:t>
            </a:r>
          </a:p>
        </p:txBody>
      </p:sp>
      <p:sp>
        <p:nvSpPr>
          <p:cNvPr id="2" name="Flowchart: Alternate Process 1"/>
          <p:cNvSpPr/>
          <p:nvPr/>
        </p:nvSpPr>
        <p:spPr>
          <a:xfrm>
            <a:off x="4351655" y="1060450"/>
            <a:ext cx="1570990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Flowchart: Alternate Process 3"/>
          <p:cNvSpPr/>
          <p:nvPr/>
        </p:nvSpPr>
        <p:spPr>
          <a:xfrm>
            <a:off x="4993005" y="1821180"/>
            <a:ext cx="1337945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Flowchart: Alternate Process 4"/>
          <p:cNvSpPr/>
          <p:nvPr/>
        </p:nvSpPr>
        <p:spPr>
          <a:xfrm>
            <a:off x="1574800" y="2193925"/>
            <a:ext cx="1512570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Flowchart: Alternate Process 5"/>
          <p:cNvSpPr/>
          <p:nvPr/>
        </p:nvSpPr>
        <p:spPr>
          <a:xfrm>
            <a:off x="885825" y="1821180"/>
            <a:ext cx="587375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Flowchart: Alternate Process 6"/>
          <p:cNvSpPr/>
          <p:nvPr/>
        </p:nvSpPr>
        <p:spPr>
          <a:xfrm>
            <a:off x="226060" y="4100195"/>
            <a:ext cx="885825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4" grpId="0" animBg="1"/>
      <p:bldP spid="4" grpId="1" animBg="1"/>
      <p:bldP spid="5" grpId="0" animBg="1"/>
      <p:bldP spid="5" grpId="1" animBg="1"/>
      <p:bldP spid="6" grpId="0" bldLvl="0" animBg="1"/>
      <p:bldP spid="6" grpId="1" animBg="1"/>
      <p:bldP spid="7" grpId="0" animBg="1"/>
      <p:bldP spid="7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26085" y="577850"/>
            <a:ext cx="1924050" cy="4576445"/>
            <a:chOff x="909" y="187"/>
            <a:chExt cx="802" cy="1908"/>
          </a:xfrm>
        </p:grpSpPr>
        <p:sp>
          <p:nvSpPr>
            <p:cNvPr id="4" name="Freeform 5"/>
            <p:cNvSpPr/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" name="Freeform 6"/>
            <p:cNvSpPr/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0" name="Freeform 7"/>
            <p:cNvSpPr/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1" name="Freeform 8"/>
            <p:cNvSpPr/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2" name="Freeform 9"/>
            <p:cNvSpPr/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3" name="Freeform 10"/>
            <p:cNvSpPr/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4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5" name="Freeform 12"/>
            <p:cNvSpPr/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6" name="Freeform 13"/>
            <p:cNvSpPr/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7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8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9" name="Freeform 16"/>
            <p:cNvSpPr/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0" name="Freeform 17"/>
            <p:cNvSpPr/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1" name="Freeform 18"/>
            <p:cNvSpPr/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2" name="Freeform 19"/>
            <p:cNvSpPr/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3" name="Freeform 20"/>
            <p:cNvSpPr/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4" name="Freeform 21"/>
            <p:cNvSpPr/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5" name="Freeform 22"/>
            <p:cNvSpPr/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6" name="Freeform 23"/>
            <p:cNvSpPr/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7" name="Freeform 24"/>
            <p:cNvSpPr/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Freeform 25"/>
            <p:cNvSpPr/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Freeform 26"/>
            <p:cNvSpPr/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Freeform 28"/>
            <p:cNvSpPr/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Freeform 29"/>
            <p:cNvSpPr/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Freeform 30"/>
            <p:cNvSpPr/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Freeform 31"/>
            <p:cNvSpPr/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Freeform 32"/>
            <p:cNvSpPr/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6" name="Freeform 33"/>
            <p:cNvSpPr/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7" name="Freeform 34"/>
            <p:cNvSpPr/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8" name="Freeform 35"/>
            <p:cNvSpPr/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9" name="Freeform 36"/>
            <p:cNvSpPr/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0" name="Freeform 37"/>
            <p:cNvSpPr/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1" name="Freeform 38"/>
            <p:cNvSpPr/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2" name="Freeform 39"/>
            <p:cNvSpPr/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3" name="Freeform 40"/>
            <p:cNvSpPr/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4" name="Freeform 41"/>
            <p:cNvSpPr/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5" name="Freeform 42"/>
            <p:cNvSpPr/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6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7" name="Freeform 44"/>
            <p:cNvSpPr/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8" name="Freeform 45"/>
            <p:cNvSpPr/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9" name="Freeform 46"/>
            <p:cNvSpPr/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0" name="Freeform 47"/>
            <p:cNvSpPr/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1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2" name="Freeform 49"/>
            <p:cNvSpPr/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3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4" name="Freeform 51"/>
            <p:cNvSpPr/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5" name="Freeform 52"/>
            <p:cNvSpPr/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6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58" name="Text Box 1757"/>
          <p:cNvSpPr txBox="1"/>
          <p:nvPr/>
        </p:nvSpPr>
        <p:spPr>
          <a:xfrm>
            <a:off x="2869565" y="1297940"/>
            <a:ext cx="5789295" cy="2829575"/>
          </a:xfrm>
          <a:prstGeom prst="wedgeRoundRectCallout">
            <a:avLst>
              <a:gd name="adj1" fmla="val -60452"/>
              <a:gd name="adj2" fmla="val -1391"/>
              <a:gd name="adj3" fmla="val 16667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indent="0" algn="just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32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điên cuồng”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GB" alt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mất phương hướng, không tự kìm chế, rất dữ làm người khác sợ</a:t>
            </a:r>
            <a:r>
              <a:rPr lang="en-GB" alt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b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 algn="just"/>
            <a:endParaRPr lang="en-US" sz="3200" b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 algn="just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32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điên đảo”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đảo trật tự.</a:t>
            </a:r>
            <a:endParaRPr lang="en-US" altLang="en-US" sz="3200" b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8" grpId="0" build="p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" name="Text Box 1757"/>
          <p:cNvSpPr txBox="1"/>
          <p:nvPr/>
        </p:nvSpPr>
        <p:spPr>
          <a:xfrm>
            <a:off x="358775" y="255270"/>
            <a:ext cx="7153910" cy="3375645"/>
          </a:xfrm>
          <a:prstGeom prst="wedgeRoundRectCallout">
            <a:avLst>
              <a:gd name="adj1" fmla="val 38753"/>
              <a:gd name="adj2" fmla="val 53591"/>
              <a:gd name="adj3" fmla="val 16667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indent="0" algn="just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“nhô”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đưa phần đầu cho vượt lên phía trước so với những cái xung quanh một cách bình tĩnh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indent="0" algn="just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“ngoi”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sự nhô lên 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cách khó khăn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 algn="just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“mọc”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nhô lên khỏi bề mặt và tiếp</a:t>
            </a:r>
          </a:p>
          <a:p>
            <a:pPr indent="0" algn="just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tục ngoi lên.</a:t>
            </a:r>
          </a:p>
        </p:txBody>
      </p:sp>
      <p:grpSp>
        <p:nvGrpSpPr>
          <p:cNvPr id="3" name="Group 1664"/>
          <p:cNvGrpSpPr>
            <a:grpSpLocks noChangeAspect="1"/>
          </p:cNvGrpSpPr>
          <p:nvPr/>
        </p:nvGrpSpPr>
        <p:grpSpPr bwMode="auto">
          <a:xfrm>
            <a:off x="6372225" y="2612390"/>
            <a:ext cx="2583180" cy="2541905"/>
            <a:chOff x="1920" y="1924"/>
            <a:chExt cx="1356" cy="1334"/>
          </a:xfrm>
        </p:grpSpPr>
        <p:grpSp>
          <p:nvGrpSpPr>
            <p:cNvPr id="6" name="Group 1865"/>
            <p:cNvGrpSpPr/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4" name="Freeform 1665"/>
              <p:cNvSpPr/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1666"/>
              <p:cNvSpPr/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1667"/>
              <p:cNvSpPr/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1668"/>
              <p:cNvSpPr/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1669"/>
              <p:cNvSpPr/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1670"/>
              <p:cNvSpPr/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1671"/>
              <p:cNvSpPr/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1672"/>
              <p:cNvSpPr/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1673"/>
              <p:cNvSpPr/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1674"/>
              <p:cNvSpPr/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1675"/>
              <p:cNvSpPr/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1676"/>
              <p:cNvSpPr/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1677"/>
              <p:cNvSpPr/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1678"/>
              <p:cNvSpPr/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1679"/>
              <p:cNvSpPr/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1680"/>
              <p:cNvSpPr/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1681"/>
              <p:cNvSpPr/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1682"/>
              <p:cNvSpPr/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1683"/>
              <p:cNvSpPr/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1684"/>
              <p:cNvSpPr/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1685"/>
              <p:cNvSpPr/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1686"/>
              <p:cNvSpPr/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1687"/>
              <p:cNvSpPr/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1688"/>
              <p:cNvSpPr/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1689"/>
              <p:cNvSpPr/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1690"/>
              <p:cNvSpPr/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1691"/>
              <p:cNvSpPr/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1692"/>
              <p:cNvSpPr/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1693"/>
              <p:cNvSpPr/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1694"/>
              <p:cNvSpPr/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1695"/>
              <p:cNvSpPr/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1696"/>
              <p:cNvSpPr/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1697"/>
              <p:cNvSpPr/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1698"/>
              <p:cNvSpPr/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1700"/>
              <p:cNvSpPr/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1701"/>
              <p:cNvSpPr/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1702"/>
              <p:cNvSpPr/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1703"/>
              <p:cNvSpPr/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1704"/>
              <p:cNvSpPr/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1705"/>
              <p:cNvSpPr/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1706"/>
              <p:cNvSpPr/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1707"/>
              <p:cNvSpPr/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1708"/>
              <p:cNvSpPr/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1709"/>
              <p:cNvSpPr/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1710"/>
              <p:cNvSpPr/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1711"/>
              <p:cNvSpPr/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1712"/>
              <p:cNvSpPr/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1713"/>
              <p:cNvSpPr/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1714"/>
              <p:cNvSpPr/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1715"/>
              <p:cNvSpPr/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1716"/>
              <p:cNvSpPr/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1717"/>
              <p:cNvSpPr/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1718"/>
              <p:cNvSpPr/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1719"/>
              <p:cNvSpPr/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1720"/>
              <p:cNvSpPr/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1721"/>
              <p:cNvSpPr/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1722"/>
              <p:cNvSpPr/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1723"/>
              <p:cNvSpPr/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1724"/>
              <p:cNvSpPr/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1725"/>
              <p:cNvSpPr/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1726"/>
              <p:cNvSpPr/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1727"/>
              <p:cNvSpPr/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Freeform 1728"/>
              <p:cNvSpPr/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1730"/>
              <p:cNvSpPr/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1732"/>
              <p:cNvSpPr/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1733"/>
              <p:cNvSpPr/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1734"/>
              <p:cNvSpPr/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1735"/>
              <p:cNvSpPr/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1736"/>
              <p:cNvSpPr/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1737"/>
              <p:cNvSpPr/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1738"/>
              <p:cNvSpPr/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1739"/>
              <p:cNvSpPr/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1740"/>
              <p:cNvSpPr/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1741"/>
              <p:cNvSpPr/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1742"/>
              <p:cNvSpPr/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1743"/>
              <p:cNvSpPr/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1744"/>
              <p:cNvSpPr/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1745"/>
              <p:cNvSpPr/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1746"/>
              <p:cNvSpPr/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1747"/>
              <p:cNvSpPr/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1748"/>
              <p:cNvSpPr/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1749"/>
              <p:cNvSpPr/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1750"/>
              <p:cNvSpPr/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1751"/>
              <p:cNvSpPr/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1752"/>
              <p:cNvSpPr/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1753"/>
              <p:cNvSpPr/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1754"/>
              <p:cNvSpPr/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1755"/>
              <p:cNvSpPr/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1756"/>
              <p:cNvSpPr/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1758"/>
              <p:cNvSpPr/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1759"/>
              <p:cNvSpPr/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1760"/>
              <p:cNvSpPr/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1761"/>
              <p:cNvSpPr/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1762"/>
              <p:cNvSpPr/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1763"/>
              <p:cNvSpPr/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1764"/>
              <p:cNvSpPr/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1765"/>
              <p:cNvSpPr/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1766"/>
              <p:cNvSpPr/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1767"/>
              <p:cNvSpPr/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1768"/>
              <p:cNvSpPr/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1769"/>
              <p:cNvSpPr/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1770"/>
              <p:cNvSpPr/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1771"/>
              <p:cNvSpPr/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1772"/>
              <p:cNvSpPr/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1773"/>
              <p:cNvSpPr/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1774"/>
              <p:cNvSpPr/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1776"/>
              <p:cNvSpPr/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1778"/>
              <p:cNvSpPr/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1779"/>
              <p:cNvSpPr/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1781"/>
              <p:cNvSpPr/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1782"/>
              <p:cNvSpPr/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1783"/>
              <p:cNvSpPr/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1784"/>
              <p:cNvSpPr/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1785"/>
              <p:cNvSpPr/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1786"/>
              <p:cNvSpPr/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1787"/>
              <p:cNvSpPr/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1788"/>
              <p:cNvSpPr/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1789"/>
              <p:cNvSpPr/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1790"/>
              <p:cNvSpPr/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1792"/>
              <p:cNvSpPr/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1793"/>
              <p:cNvSpPr/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1794"/>
              <p:cNvSpPr/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1795"/>
              <p:cNvSpPr/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1796"/>
              <p:cNvSpPr/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1797"/>
              <p:cNvSpPr/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1798"/>
              <p:cNvSpPr/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1799"/>
              <p:cNvSpPr/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1800"/>
              <p:cNvSpPr/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1801"/>
              <p:cNvSpPr/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1802"/>
              <p:cNvSpPr/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1804"/>
              <p:cNvSpPr/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1805"/>
              <p:cNvSpPr/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1806"/>
              <p:cNvSpPr/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1807"/>
              <p:cNvSpPr/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1808"/>
              <p:cNvSpPr/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1809"/>
              <p:cNvSpPr/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1810"/>
              <p:cNvSpPr/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1811"/>
              <p:cNvSpPr/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1812"/>
              <p:cNvSpPr/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1813"/>
              <p:cNvSpPr/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1814"/>
              <p:cNvSpPr/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1815"/>
              <p:cNvSpPr/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1816"/>
              <p:cNvSpPr/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1817"/>
              <p:cNvSpPr/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1818"/>
              <p:cNvSpPr/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1819"/>
              <p:cNvSpPr/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1820"/>
              <p:cNvSpPr/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1821"/>
              <p:cNvSpPr/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1822"/>
              <p:cNvSpPr/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1824"/>
              <p:cNvSpPr/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1825"/>
              <p:cNvSpPr/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1826"/>
              <p:cNvSpPr/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1827"/>
              <p:cNvSpPr/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1828"/>
              <p:cNvSpPr/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1829"/>
              <p:cNvSpPr/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1830"/>
              <p:cNvSpPr/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1831"/>
              <p:cNvSpPr/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1832"/>
              <p:cNvSpPr/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1833"/>
              <p:cNvSpPr/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1834"/>
              <p:cNvSpPr/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1835"/>
              <p:cNvSpPr/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Freeform 1836"/>
              <p:cNvSpPr/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1838"/>
              <p:cNvSpPr/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1839"/>
              <p:cNvSpPr/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1840"/>
              <p:cNvSpPr/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1841"/>
              <p:cNvSpPr/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1842"/>
              <p:cNvSpPr/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1843"/>
              <p:cNvSpPr/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1844"/>
              <p:cNvSpPr/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1845"/>
              <p:cNvSpPr/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1846"/>
              <p:cNvSpPr/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1847"/>
              <p:cNvSpPr/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1848"/>
              <p:cNvSpPr/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1850"/>
              <p:cNvSpPr/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1851"/>
              <p:cNvSpPr/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1852"/>
              <p:cNvSpPr/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1853"/>
              <p:cNvSpPr/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1854"/>
              <p:cNvSpPr/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1855"/>
              <p:cNvSpPr/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1856"/>
              <p:cNvSpPr/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1857"/>
              <p:cNvSpPr/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1858"/>
              <p:cNvSpPr/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1859"/>
              <p:cNvSpPr/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1860"/>
              <p:cNvSpPr/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1861"/>
              <p:cNvSpPr/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1862"/>
              <p:cNvSpPr/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1863"/>
              <p:cNvSpPr/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1864"/>
              <p:cNvSpPr/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Group 2066"/>
            <p:cNvGrpSpPr/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4" name="Freeform 1866"/>
              <p:cNvSpPr/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1867"/>
              <p:cNvSpPr/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1868"/>
              <p:cNvSpPr/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1869"/>
              <p:cNvSpPr/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1870"/>
              <p:cNvSpPr/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1871"/>
              <p:cNvSpPr/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1872"/>
              <p:cNvSpPr/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1873"/>
              <p:cNvSpPr/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1874"/>
              <p:cNvSpPr/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1875"/>
              <p:cNvSpPr/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1876"/>
              <p:cNvSpPr/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1877"/>
              <p:cNvSpPr/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1878"/>
              <p:cNvSpPr/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1879"/>
              <p:cNvSpPr/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1880"/>
              <p:cNvSpPr/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1881"/>
              <p:cNvSpPr/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1882"/>
              <p:cNvSpPr/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1883"/>
              <p:cNvSpPr/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1885"/>
              <p:cNvSpPr/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1886"/>
              <p:cNvSpPr/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1887"/>
              <p:cNvSpPr/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1888"/>
              <p:cNvSpPr/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1889"/>
              <p:cNvSpPr/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1890"/>
              <p:cNvSpPr/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1891"/>
              <p:cNvSpPr/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1893"/>
              <p:cNvSpPr/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1894"/>
              <p:cNvSpPr/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1895"/>
              <p:cNvSpPr/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1896"/>
              <p:cNvSpPr/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1897"/>
              <p:cNvSpPr/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1898"/>
              <p:cNvSpPr/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1899"/>
              <p:cNvSpPr/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1900"/>
              <p:cNvSpPr/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1901"/>
              <p:cNvSpPr/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1902"/>
              <p:cNvSpPr/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1903"/>
              <p:cNvSpPr/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1904"/>
              <p:cNvSpPr/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1905"/>
              <p:cNvSpPr/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1906"/>
              <p:cNvSpPr/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1907"/>
              <p:cNvSpPr/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1908"/>
              <p:cNvSpPr/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1909"/>
              <p:cNvSpPr/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1910"/>
              <p:cNvSpPr/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1911"/>
              <p:cNvSpPr/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1912"/>
              <p:cNvSpPr/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1913"/>
              <p:cNvSpPr/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1914"/>
              <p:cNvSpPr/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1915"/>
              <p:cNvSpPr/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1916"/>
              <p:cNvSpPr/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1917"/>
              <p:cNvSpPr/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1918"/>
              <p:cNvSpPr/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1919"/>
              <p:cNvSpPr/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1920"/>
              <p:cNvSpPr/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1921"/>
              <p:cNvSpPr/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1922"/>
              <p:cNvSpPr/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1923"/>
              <p:cNvSpPr/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1924"/>
              <p:cNvSpPr/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1925"/>
              <p:cNvSpPr/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1926"/>
              <p:cNvSpPr/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1927"/>
              <p:cNvSpPr/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1928"/>
              <p:cNvSpPr/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1929"/>
              <p:cNvSpPr/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1931"/>
              <p:cNvSpPr/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1932"/>
              <p:cNvSpPr/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1933"/>
              <p:cNvSpPr/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1934"/>
              <p:cNvSpPr/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1935"/>
              <p:cNvSpPr/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1936"/>
              <p:cNvSpPr/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1937"/>
              <p:cNvSpPr/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1939"/>
              <p:cNvSpPr/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1940"/>
              <p:cNvSpPr/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1941"/>
              <p:cNvSpPr/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1942"/>
              <p:cNvSpPr/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1943"/>
              <p:cNvSpPr/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1944"/>
              <p:cNvSpPr/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1945"/>
              <p:cNvSpPr/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1946"/>
              <p:cNvSpPr/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1947"/>
              <p:cNvSpPr/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1948"/>
              <p:cNvSpPr/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1949"/>
              <p:cNvSpPr/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1950"/>
              <p:cNvSpPr/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1951"/>
              <p:cNvSpPr/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1952"/>
              <p:cNvSpPr/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1953"/>
              <p:cNvSpPr/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1954"/>
              <p:cNvSpPr/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1955"/>
              <p:cNvSpPr/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1956"/>
              <p:cNvSpPr/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1957"/>
              <p:cNvSpPr/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1958"/>
              <p:cNvSpPr/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1959"/>
              <p:cNvSpPr/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1960"/>
              <p:cNvSpPr/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1961"/>
              <p:cNvSpPr/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1962"/>
              <p:cNvSpPr/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1963"/>
              <p:cNvSpPr/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1964"/>
              <p:cNvSpPr/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1965"/>
              <p:cNvSpPr/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1966"/>
              <p:cNvSpPr/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1967"/>
              <p:cNvSpPr/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1968"/>
              <p:cNvSpPr/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1969"/>
              <p:cNvSpPr/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1970"/>
              <p:cNvSpPr/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1971"/>
              <p:cNvSpPr/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1972"/>
              <p:cNvSpPr/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1973"/>
              <p:cNvSpPr/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1974"/>
              <p:cNvSpPr/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1975"/>
              <p:cNvSpPr/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1977"/>
              <p:cNvSpPr/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1978"/>
              <p:cNvSpPr/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1979"/>
              <p:cNvSpPr/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1980"/>
              <p:cNvSpPr/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1981"/>
              <p:cNvSpPr/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1982"/>
              <p:cNvSpPr/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1983"/>
              <p:cNvSpPr/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Freeform 1985"/>
              <p:cNvSpPr/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1986"/>
              <p:cNvSpPr/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1987"/>
              <p:cNvSpPr/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1988"/>
              <p:cNvSpPr/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1989"/>
              <p:cNvSpPr/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1990"/>
              <p:cNvSpPr/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1991"/>
              <p:cNvSpPr/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1992"/>
              <p:cNvSpPr/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1993"/>
              <p:cNvSpPr/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1994"/>
              <p:cNvSpPr/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1995"/>
              <p:cNvSpPr/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1996"/>
              <p:cNvSpPr/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Freeform 1997"/>
              <p:cNvSpPr/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Freeform 1998"/>
              <p:cNvSpPr/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1999"/>
              <p:cNvSpPr/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2000"/>
              <p:cNvSpPr/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2001"/>
              <p:cNvSpPr/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2002"/>
              <p:cNvSpPr/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2003"/>
              <p:cNvSpPr/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2004"/>
              <p:cNvSpPr/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2005"/>
              <p:cNvSpPr/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2006"/>
              <p:cNvSpPr/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2007"/>
              <p:cNvSpPr/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2009"/>
              <p:cNvSpPr/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2010"/>
              <p:cNvSpPr/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2011"/>
              <p:cNvSpPr/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2012"/>
              <p:cNvSpPr/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2013"/>
              <p:cNvSpPr/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2014"/>
              <p:cNvSpPr/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2015"/>
              <p:cNvSpPr/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2016"/>
              <p:cNvSpPr/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2017"/>
              <p:cNvSpPr/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2018"/>
              <p:cNvSpPr/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2019"/>
              <p:cNvSpPr/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2020"/>
              <p:cNvSpPr/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2021"/>
              <p:cNvSpPr/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2023"/>
              <p:cNvSpPr/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2024"/>
              <p:cNvSpPr/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2025"/>
              <p:cNvSpPr/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2026"/>
              <p:cNvSpPr/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2027"/>
              <p:cNvSpPr/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2028"/>
              <p:cNvSpPr/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2029"/>
              <p:cNvSpPr/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2030"/>
              <p:cNvSpPr/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Freeform 2031"/>
              <p:cNvSpPr/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2032"/>
              <p:cNvSpPr/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2033"/>
              <p:cNvSpPr/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2035"/>
              <p:cNvSpPr/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2036"/>
              <p:cNvSpPr/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2037"/>
              <p:cNvSpPr/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2038"/>
              <p:cNvSpPr/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2039"/>
              <p:cNvSpPr/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2040"/>
              <p:cNvSpPr/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2041"/>
              <p:cNvSpPr/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2042"/>
              <p:cNvSpPr/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2043"/>
              <p:cNvSpPr/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2044"/>
              <p:cNvSpPr/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2045"/>
              <p:cNvSpPr/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2046"/>
              <p:cNvSpPr/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2047"/>
              <p:cNvSpPr/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2048"/>
              <p:cNvSpPr/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2049"/>
              <p:cNvSpPr/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2050"/>
              <p:cNvSpPr/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2051"/>
              <p:cNvSpPr/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2052"/>
              <p:cNvSpPr/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2053"/>
              <p:cNvSpPr/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2055"/>
              <p:cNvSpPr/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056"/>
              <p:cNvSpPr/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057"/>
              <p:cNvSpPr/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058"/>
              <p:cNvSpPr/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2059"/>
              <p:cNvSpPr/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060"/>
              <p:cNvSpPr/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2061"/>
              <p:cNvSpPr/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062"/>
              <p:cNvSpPr/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2063"/>
              <p:cNvSpPr/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064"/>
              <p:cNvSpPr/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2065"/>
              <p:cNvSpPr/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Group 2267"/>
            <p:cNvGrpSpPr/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4" name="Freeform 2067"/>
              <p:cNvSpPr/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2068"/>
              <p:cNvSpPr/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2070"/>
              <p:cNvSpPr/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2071"/>
              <p:cNvSpPr/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2072"/>
              <p:cNvSpPr/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2073"/>
              <p:cNvSpPr/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2074"/>
              <p:cNvSpPr/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2075"/>
              <p:cNvSpPr/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2076"/>
              <p:cNvSpPr/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2077"/>
              <p:cNvSpPr/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2078"/>
              <p:cNvSpPr/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2079"/>
              <p:cNvSpPr/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2080"/>
              <p:cNvSpPr/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2082"/>
              <p:cNvSpPr/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2083"/>
              <p:cNvSpPr/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2084"/>
              <p:cNvSpPr/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2085"/>
              <p:cNvSpPr/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2086"/>
              <p:cNvSpPr/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2087"/>
              <p:cNvSpPr/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2088"/>
              <p:cNvSpPr/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2089"/>
              <p:cNvSpPr/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2090"/>
              <p:cNvSpPr/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2091"/>
              <p:cNvSpPr/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2092"/>
              <p:cNvSpPr/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2093"/>
              <p:cNvSpPr/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2094"/>
              <p:cNvSpPr/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2095"/>
              <p:cNvSpPr/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2096"/>
              <p:cNvSpPr/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2097"/>
              <p:cNvSpPr/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2098"/>
              <p:cNvSpPr/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2099"/>
              <p:cNvSpPr/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2100"/>
              <p:cNvSpPr/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2102"/>
              <p:cNvSpPr/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2103"/>
              <p:cNvSpPr/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2104"/>
              <p:cNvSpPr/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2105"/>
              <p:cNvSpPr/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2106"/>
              <p:cNvSpPr/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2107"/>
              <p:cNvSpPr/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2108"/>
              <p:cNvSpPr/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2109"/>
              <p:cNvSpPr/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2110"/>
              <p:cNvSpPr/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2111"/>
              <p:cNvSpPr/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2112"/>
              <p:cNvSpPr/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2113"/>
              <p:cNvSpPr/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2114"/>
              <p:cNvSpPr/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2116"/>
              <p:cNvSpPr/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2117"/>
              <p:cNvSpPr/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2118"/>
              <p:cNvSpPr/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2119"/>
              <p:cNvSpPr/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2120"/>
              <p:cNvSpPr/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2121"/>
              <p:cNvSpPr/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2122"/>
              <p:cNvSpPr/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2124"/>
              <p:cNvSpPr/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2125"/>
              <p:cNvSpPr/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2126"/>
              <p:cNvSpPr/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2128"/>
              <p:cNvSpPr/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2129"/>
              <p:cNvSpPr/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2130"/>
              <p:cNvSpPr/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2131"/>
              <p:cNvSpPr/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2132"/>
              <p:cNvSpPr/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2133"/>
              <p:cNvSpPr/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2134"/>
              <p:cNvSpPr/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2135"/>
              <p:cNvSpPr/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2136"/>
              <p:cNvSpPr/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2137"/>
              <p:cNvSpPr/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2138"/>
              <p:cNvSpPr/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2139"/>
              <p:cNvSpPr/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2140"/>
              <p:cNvSpPr/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2141"/>
              <p:cNvSpPr/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2142"/>
              <p:cNvSpPr/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2143"/>
              <p:cNvSpPr/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2144"/>
              <p:cNvSpPr/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2145"/>
              <p:cNvSpPr/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2146"/>
              <p:cNvSpPr/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2148"/>
              <p:cNvSpPr/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2149"/>
              <p:cNvSpPr/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2150"/>
              <p:cNvSpPr/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2151"/>
              <p:cNvSpPr/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2152"/>
              <p:cNvSpPr/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2153"/>
              <p:cNvSpPr/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2154"/>
              <p:cNvSpPr/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2155"/>
              <p:cNvSpPr/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2156"/>
              <p:cNvSpPr/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2157"/>
              <p:cNvSpPr/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2158"/>
              <p:cNvSpPr/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2159"/>
              <p:cNvSpPr/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2160"/>
              <p:cNvSpPr/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2162"/>
              <p:cNvSpPr/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0" name="Freeform 2163"/>
              <p:cNvSpPr/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1" name="Freeform 2164"/>
              <p:cNvSpPr/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2" name="Freeform 2165"/>
              <p:cNvSpPr/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2166"/>
              <p:cNvSpPr/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2167"/>
              <p:cNvSpPr/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2168"/>
              <p:cNvSpPr/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Freeform 2170"/>
              <p:cNvSpPr/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2171"/>
              <p:cNvSpPr/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2172"/>
              <p:cNvSpPr/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2174"/>
              <p:cNvSpPr/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2175"/>
              <p:cNvSpPr/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Freeform 2176"/>
              <p:cNvSpPr/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2177"/>
              <p:cNvSpPr/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Freeform 2178"/>
              <p:cNvSpPr/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2179"/>
              <p:cNvSpPr/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2180"/>
              <p:cNvSpPr/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2181"/>
              <p:cNvSpPr/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2182"/>
              <p:cNvSpPr/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2183"/>
              <p:cNvSpPr/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2184"/>
              <p:cNvSpPr/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2185"/>
              <p:cNvSpPr/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2186"/>
              <p:cNvSpPr/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2187"/>
              <p:cNvSpPr/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2188"/>
              <p:cNvSpPr/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2189"/>
              <p:cNvSpPr/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2190"/>
              <p:cNvSpPr/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2191"/>
              <p:cNvSpPr/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2192"/>
              <p:cNvSpPr/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2193"/>
              <p:cNvSpPr/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2194"/>
              <p:cNvSpPr/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2195"/>
              <p:cNvSpPr/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2196"/>
              <p:cNvSpPr/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2197"/>
              <p:cNvSpPr/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5" name="Freeform 2198"/>
              <p:cNvSpPr/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2199"/>
              <p:cNvSpPr/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2200"/>
              <p:cNvSpPr/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2201"/>
              <p:cNvSpPr/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2202"/>
              <p:cNvSpPr/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2203"/>
              <p:cNvSpPr/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2204"/>
              <p:cNvSpPr/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2205"/>
              <p:cNvSpPr/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2206"/>
              <p:cNvSpPr/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2208"/>
              <p:cNvSpPr/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2209"/>
              <p:cNvSpPr/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2210"/>
              <p:cNvSpPr/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2211"/>
              <p:cNvSpPr/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2212"/>
              <p:cNvSpPr/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2213"/>
              <p:cNvSpPr/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2214"/>
              <p:cNvSpPr/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2215"/>
              <p:cNvSpPr/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2216"/>
              <p:cNvSpPr/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2217"/>
              <p:cNvSpPr/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2218"/>
              <p:cNvSpPr/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2219"/>
              <p:cNvSpPr/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2220"/>
              <p:cNvSpPr/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2221"/>
              <p:cNvSpPr/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2222"/>
              <p:cNvSpPr/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2223"/>
              <p:cNvSpPr/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2224"/>
              <p:cNvSpPr/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2225"/>
              <p:cNvSpPr/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2226"/>
              <p:cNvSpPr/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2227"/>
              <p:cNvSpPr/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2228"/>
              <p:cNvSpPr/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2229"/>
              <p:cNvSpPr/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2230"/>
              <p:cNvSpPr/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2231"/>
              <p:cNvSpPr/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Freeform 2232"/>
              <p:cNvSpPr/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233"/>
              <p:cNvSpPr/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234"/>
              <p:cNvSpPr/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235"/>
              <p:cNvSpPr/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236"/>
              <p:cNvSpPr/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2237"/>
              <p:cNvSpPr/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2238"/>
              <p:cNvSpPr/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240"/>
              <p:cNvSpPr/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241"/>
              <p:cNvSpPr/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242"/>
              <p:cNvSpPr/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2243"/>
              <p:cNvSpPr/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244"/>
              <p:cNvSpPr/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245"/>
              <p:cNvSpPr/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246"/>
              <p:cNvSpPr/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247"/>
              <p:cNvSpPr/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248"/>
              <p:cNvSpPr/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249"/>
              <p:cNvSpPr/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250"/>
              <p:cNvSpPr/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2251"/>
              <p:cNvSpPr/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2252"/>
              <p:cNvSpPr/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254"/>
              <p:cNvSpPr/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255"/>
              <p:cNvSpPr/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256"/>
              <p:cNvSpPr/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257"/>
              <p:cNvSpPr/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258"/>
              <p:cNvSpPr/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259"/>
              <p:cNvSpPr/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2260"/>
              <p:cNvSpPr/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262"/>
              <p:cNvSpPr/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263"/>
              <p:cNvSpPr/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264"/>
              <p:cNvSpPr/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265"/>
              <p:cNvSpPr/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Freeform 2266"/>
              <p:cNvSpPr/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" name="Freeform 2268"/>
            <p:cNvSpPr/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269"/>
            <p:cNvSpPr/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271"/>
            <p:cNvSpPr/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272"/>
            <p:cNvSpPr/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273"/>
            <p:cNvSpPr/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274"/>
            <p:cNvSpPr/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275"/>
            <p:cNvSpPr/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276"/>
            <p:cNvSpPr/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277"/>
            <p:cNvSpPr/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78"/>
            <p:cNvSpPr/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79"/>
            <p:cNvSpPr/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80"/>
            <p:cNvSpPr/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83"/>
            <p:cNvSpPr/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84"/>
            <p:cNvSpPr/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85"/>
            <p:cNvSpPr/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86"/>
            <p:cNvSpPr/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87"/>
            <p:cNvSpPr/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88"/>
            <p:cNvSpPr/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289"/>
            <p:cNvSpPr/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290"/>
            <p:cNvSpPr/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291"/>
            <p:cNvSpPr/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292"/>
            <p:cNvSpPr/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293"/>
            <p:cNvSpPr/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295"/>
            <p:cNvSpPr/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296"/>
            <p:cNvSpPr/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297"/>
            <p:cNvSpPr/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299"/>
            <p:cNvSpPr/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300"/>
            <p:cNvSpPr/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2301"/>
            <p:cNvSpPr/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302"/>
            <p:cNvSpPr/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2305"/>
            <p:cNvSpPr/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2307"/>
            <p:cNvSpPr/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4" name="Freeform 2308"/>
            <p:cNvSpPr/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5" name="Freeform 2309"/>
            <p:cNvSpPr/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6" name="Freeform 2310"/>
            <p:cNvSpPr/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3" name="Picture 42">
            <a:extLst>
              <a:ext uri="{FF2B5EF4-FFF2-40B4-BE49-F238E27FC236}">
                <a16:creationId xmlns:a16="http://schemas.microsoft.com/office/drawing/2014/main" id="{7FECBFA1-6B9F-4C90-9A1E-51D52A2463A7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5435" y="3349125"/>
            <a:ext cx="1803264" cy="1803264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7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8" grpId="0" build="p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" name="Text Box 1757"/>
          <p:cNvSpPr txBox="1"/>
          <p:nvPr/>
        </p:nvSpPr>
        <p:spPr>
          <a:xfrm>
            <a:off x="2759075" y="1097280"/>
            <a:ext cx="6045200" cy="3371136"/>
          </a:xfrm>
          <a:prstGeom prst="wedgeRoundRectCallout">
            <a:avLst>
              <a:gd name="adj1" fmla="val -60452"/>
              <a:gd name="adj2" fmla="val -1391"/>
              <a:gd name="adj3" fmla="val 16667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indent="0"/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ặt trời nhô lên tỏa sáng làm cho dòng thác 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sáng rực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0"/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sáng quắc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”: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có thể làm chói mắt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0"/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sáng trưng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”: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sáng nhờ có ánh đèn/ánh lửa làm chói mọi vật.</a:t>
            </a:r>
          </a:p>
        </p:txBody>
      </p:sp>
      <p:grpSp>
        <p:nvGrpSpPr>
          <p:cNvPr id="662" name="Group 604"/>
          <p:cNvGrpSpPr>
            <a:grpSpLocks noChangeAspect="1"/>
          </p:cNvGrpSpPr>
          <p:nvPr/>
        </p:nvGrpSpPr>
        <p:grpSpPr bwMode="auto">
          <a:xfrm>
            <a:off x="3175" y="1939925"/>
            <a:ext cx="2257425" cy="3234690"/>
            <a:chOff x="3323" y="1923"/>
            <a:chExt cx="931" cy="1334"/>
          </a:xfrm>
        </p:grpSpPr>
        <p:grpSp>
          <p:nvGrpSpPr>
            <p:cNvPr id="663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7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6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7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8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9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0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1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2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3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4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5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6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7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8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9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0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1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2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3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4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4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7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5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7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6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7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7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7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8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5" name="图片 5"/>
          <p:cNvPicPr>
            <a:picLocks noChangeAspect="1"/>
          </p:cNvPicPr>
          <p:nvPr userDrawn="1"/>
        </p:nvPicPr>
        <p:blipFill>
          <a:blip r:embed="rId2" cstate="screen"/>
          <a:stretch>
            <a:fillRect/>
          </a:stretch>
        </p:blipFill>
        <p:spPr>
          <a:xfrm>
            <a:off x="0" y="0"/>
            <a:ext cx="2944421" cy="1683290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7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8" grpId="0" build="p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" name="Text Box 1757"/>
          <p:cNvSpPr txBox="1"/>
          <p:nvPr/>
        </p:nvSpPr>
        <p:spPr>
          <a:xfrm>
            <a:off x="495300" y="1331595"/>
            <a:ext cx="6045200" cy="2776333"/>
          </a:xfrm>
          <a:prstGeom prst="wedgeRoundRectCallout">
            <a:avLst>
              <a:gd name="adj1" fmla="val 56554"/>
              <a:gd name="adj2" fmla="val 70555"/>
              <a:gd name="adj3" fmla="val 16667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indent="0"/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gầm vang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là phát ra tiếng to, làm rung chuyển xung quanh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indent="0"/>
            <a:endParaRPr lang="en-GB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/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gầm gào/ gầm rung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có nét nghĩa dữ dội, gây cảm giác sợ hãi.</a:t>
            </a:r>
          </a:p>
        </p:txBody>
      </p:sp>
      <p:pic>
        <p:nvPicPr>
          <p:cNvPr id="15" name="图片 5"/>
          <p:cNvPicPr>
            <a:picLocks noChangeAspect="1"/>
          </p:cNvPicPr>
          <p:nvPr userDrawn="1"/>
        </p:nvPicPr>
        <p:blipFill>
          <a:blip r:embed="rId2" cstate="screen"/>
          <a:stretch>
            <a:fillRect/>
          </a:stretch>
        </p:blipFill>
        <p:spPr>
          <a:xfrm>
            <a:off x="0" y="0"/>
            <a:ext cx="2944421" cy="1683290"/>
          </a:xfrm>
          <a:prstGeom prst="rect">
            <a:avLst/>
          </a:prstGeom>
        </p:spPr>
      </p:pic>
      <p:grpSp>
        <p:nvGrpSpPr>
          <p:cNvPr id="64" name="Group 4"/>
          <p:cNvGrpSpPr>
            <a:grpSpLocks noChangeAspect="1"/>
          </p:cNvGrpSpPr>
          <p:nvPr/>
        </p:nvGrpSpPr>
        <p:grpSpPr bwMode="auto">
          <a:xfrm>
            <a:off x="7294245" y="2872105"/>
            <a:ext cx="1725295" cy="2287270"/>
            <a:chOff x="4398" y="1886"/>
            <a:chExt cx="1021" cy="1354"/>
          </a:xfrm>
        </p:grpSpPr>
        <p:grpSp>
          <p:nvGrpSpPr>
            <p:cNvPr id="65" name="Group 205"/>
            <p:cNvGrpSpPr/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/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7"/>
              <p:cNvSpPr/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8"/>
              <p:cNvSpPr/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2"/>
              <p:cNvSpPr/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3"/>
              <p:cNvSpPr/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14"/>
              <p:cNvSpPr/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5"/>
              <p:cNvSpPr/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6"/>
              <p:cNvSpPr/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7"/>
              <p:cNvSpPr/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8"/>
              <p:cNvSpPr/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9"/>
              <p:cNvSpPr/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20"/>
              <p:cNvSpPr/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21"/>
              <p:cNvSpPr/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22"/>
              <p:cNvSpPr/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23"/>
              <p:cNvSpPr/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24"/>
              <p:cNvSpPr/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26"/>
              <p:cNvSpPr/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28"/>
              <p:cNvSpPr/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29"/>
              <p:cNvSpPr/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30"/>
              <p:cNvSpPr/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31"/>
              <p:cNvSpPr/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32"/>
              <p:cNvSpPr/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34"/>
              <p:cNvSpPr/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35"/>
              <p:cNvSpPr/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36"/>
              <p:cNvSpPr/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37"/>
              <p:cNvSpPr/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38"/>
              <p:cNvSpPr/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40"/>
              <p:cNvSpPr/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41"/>
              <p:cNvSpPr/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42"/>
              <p:cNvSpPr/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43"/>
              <p:cNvSpPr/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44"/>
              <p:cNvSpPr/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45"/>
              <p:cNvSpPr/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46"/>
              <p:cNvSpPr/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47"/>
              <p:cNvSpPr/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48"/>
              <p:cNvSpPr/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49"/>
              <p:cNvSpPr/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50"/>
              <p:cNvSpPr/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51"/>
              <p:cNvSpPr/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52"/>
              <p:cNvSpPr/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53"/>
              <p:cNvSpPr/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54"/>
              <p:cNvSpPr/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55"/>
              <p:cNvSpPr/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56"/>
              <p:cNvSpPr/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57"/>
              <p:cNvSpPr/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58"/>
              <p:cNvSpPr/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59"/>
              <p:cNvSpPr/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60"/>
              <p:cNvSpPr/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61"/>
              <p:cNvSpPr/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62"/>
              <p:cNvSpPr/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63"/>
              <p:cNvSpPr/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64"/>
              <p:cNvSpPr/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65"/>
              <p:cNvSpPr/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66"/>
              <p:cNvSpPr/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68"/>
              <p:cNvSpPr/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69"/>
              <p:cNvSpPr/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70"/>
              <p:cNvSpPr/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71"/>
              <p:cNvSpPr/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72"/>
              <p:cNvSpPr/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73"/>
              <p:cNvSpPr/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74"/>
              <p:cNvSpPr/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75"/>
              <p:cNvSpPr/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76"/>
              <p:cNvSpPr/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77"/>
              <p:cNvSpPr/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78"/>
              <p:cNvSpPr/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79"/>
              <p:cNvSpPr/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80"/>
              <p:cNvSpPr/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81"/>
              <p:cNvSpPr/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82"/>
              <p:cNvSpPr/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83"/>
              <p:cNvSpPr/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84"/>
              <p:cNvSpPr/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85"/>
              <p:cNvSpPr/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86"/>
              <p:cNvSpPr/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87"/>
              <p:cNvSpPr/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88"/>
              <p:cNvSpPr/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90"/>
              <p:cNvSpPr/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91"/>
              <p:cNvSpPr/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92"/>
              <p:cNvSpPr/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93"/>
              <p:cNvSpPr/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94"/>
              <p:cNvSpPr/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5"/>
              <p:cNvSpPr/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6"/>
              <p:cNvSpPr/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7"/>
              <p:cNvSpPr/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8"/>
              <p:cNvSpPr/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99"/>
              <p:cNvSpPr/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100"/>
              <p:cNvSpPr/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101"/>
              <p:cNvSpPr/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102"/>
              <p:cNvSpPr/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03"/>
              <p:cNvSpPr/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104"/>
              <p:cNvSpPr/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05"/>
              <p:cNvSpPr/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106"/>
              <p:cNvSpPr/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07"/>
              <p:cNvSpPr/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08"/>
              <p:cNvSpPr/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09"/>
              <p:cNvSpPr/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110"/>
              <p:cNvSpPr/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112"/>
              <p:cNvSpPr/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14"/>
              <p:cNvSpPr/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15"/>
              <p:cNvSpPr/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16"/>
              <p:cNvSpPr/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17"/>
              <p:cNvSpPr/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18"/>
              <p:cNvSpPr/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19"/>
              <p:cNvSpPr/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20"/>
              <p:cNvSpPr/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21"/>
              <p:cNvSpPr/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22"/>
              <p:cNvSpPr/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23"/>
              <p:cNvSpPr/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24"/>
              <p:cNvSpPr/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25"/>
              <p:cNvSpPr/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126"/>
              <p:cNvSpPr/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28"/>
              <p:cNvSpPr/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29"/>
              <p:cNvSpPr/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30"/>
              <p:cNvSpPr/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31"/>
              <p:cNvSpPr/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32"/>
              <p:cNvSpPr/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33"/>
              <p:cNvSpPr/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34"/>
              <p:cNvSpPr/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35"/>
              <p:cNvSpPr/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136"/>
              <p:cNvSpPr/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37"/>
              <p:cNvSpPr/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138"/>
              <p:cNvSpPr/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139"/>
              <p:cNvSpPr/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140"/>
              <p:cNvSpPr/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141"/>
              <p:cNvSpPr/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142"/>
              <p:cNvSpPr/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143"/>
              <p:cNvSpPr/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144"/>
              <p:cNvSpPr/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145"/>
              <p:cNvSpPr/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146"/>
              <p:cNvSpPr/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147"/>
              <p:cNvSpPr/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148"/>
              <p:cNvSpPr/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149"/>
              <p:cNvSpPr/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150"/>
              <p:cNvSpPr/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151"/>
              <p:cNvSpPr/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152"/>
              <p:cNvSpPr/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153"/>
              <p:cNvSpPr/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154"/>
              <p:cNvSpPr/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155"/>
              <p:cNvSpPr/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156"/>
              <p:cNvSpPr/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157"/>
              <p:cNvSpPr/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158"/>
              <p:cNvSpPr/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160"/>
              <p:cNvSpPr/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161"/>
              <p:cNvSpPr/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163"/>
              <p:cNvSpPr/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164"/>
              <p:cNvSpPr/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165"/>
              <p:cNvSpPr/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166"/>
              <p:cNvSpPr/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167"/>
              <p:cNvSpPr/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168"/>
              <p:cNvSpPr/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169"/>
              <p:cNvSpPr/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170"/>
              <p:cNvSpPr/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171"/>
              <p:cNvSpPr/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72"/>
              <p:cNvSpPr/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74"/>
              <p:cNvSpPr/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75"/>
              <p:cNvSpPr/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76"/>
              <p:cNvSpPr/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77"/>
              <p:cNvSpPr/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78"/>
              <p:cNvSpPr/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79"/>
              <p:cNvSpPr/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80"/>
              <p:cNvSpPr/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181"/>
              <p:cNvSpPr/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182"/>
              <p:cNvSpPr/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183"/>
              <p:cNvSpPr/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184"/>
              <p:cNvSpPr/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185"/>
              <p:cNvSpPr/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186"/>
              <p:cNvSpPr/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187"/>
              <p:cNvSpPr/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188"/>
              <p:cNvSpPr/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189"/>
              <p:cNvSpPr/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190"/>
              <p:cNvSpPr/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191"/>
              <p:cNvSpPr/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192"/>
              <p:cNvSpPr/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193"/>
              <p:cNvSpPr/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194"/>
              <p:cNvSpPr/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195"/>
              <p:cNvSpPr/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196"/>
              <p:cNvSpPr/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197"/>
              <p:cNvSpPr/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198"/>
              <p:cNvSpPr/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199"/>
              <p:cNvSpPr/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200"/>
              <p:cNvSpPr/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201"/>
              <p:cNvSpPr/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202"/>
              <p:cNvSpPr/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203"/>
              <p:cNvSpPr/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204"/>
              <p:cNvSpPr/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" name="Group 406"/>
            <p:cNvGrpSpPr/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7"/>
              <p:cNvSpPr/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08"/>
              <p:cNvSpPr/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09"/>
              <p:cNvSpPr/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10"/>
              <p:cNvSpPr/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211"/>
              <p:cNvSpPr/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212"/>
              <p:cNvSpPr/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13"/>
              <p:cNvSpPr/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14"/>
              <p:cNvSpPr/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5"/>
              <p:cNvSpPr/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16"/>
              <p:cNvSpPr/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17"/>
              <p:cNvSpPr/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18"/>
              <p:cNvSpPr/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219"/>
              <p:cNvSpPr/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21"/>
              <p:cNvSpPr/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22"/>
              <p:cNvSpPr/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23"/>
              <p:cNvSpPr/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24"/>
              <p:cNvSpPr/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25"/>
              <p:cNvSpPr/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26"/>
              <p:cNvSpPr/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27"/>
              <p:cNvSpPr/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29"/>
              <p:cNvSpPr/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30"/>
              <p:cNvSpPr/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231"/>
              <p:cNvSpPr/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233"/>
              <p:cNvSpPr/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234"/>
              <p:cNvSpPr/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235"/>
              <p:cNvSpPr/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236"/>
              <p:cNvSpPr/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237"/>
              <p:cNvSpPr/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238"/>
              <p:cNvSpPr/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239"/>
              <p:cNvSpPr/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40"/>
              <p:cNvSpPr/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41"/>
              <p:cNvSpPr/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42"/>
              <p:cNvSpPr/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43"/>
              <p:cNvSpPr/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244"/>
              <p:cNvSpPr/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245"/>
              <p:cNvSpPr/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46"/>
              <p:cNvSpPr/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47"/>
              <p:cNvSpPr/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48"/>
              <p:cNvSpPr/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49"/>
              <p:cNvSpPr/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50"/>
              <p:cNvSpPr/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51"/>
              <p:cNvSpPr/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52"/>
              <p:cNvSpPr/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53"/>
              <p:cNvSpPr/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54"/>
              <p:cNvSpPr/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55"/>
              <p:cNvSpPr/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56"/>
              <p:cNvSpPr/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57"/>
              <p:cNvSpPr/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258"/>
              <p:cNvSpPr/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259"/>
              <p:cNvSpPr/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260"/>
              <p:cNvSpPr/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261"/>
              <p:cNvSpPr/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62"/>
              <p:cNvSpPr/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263"/>
              <p:cNvSpPr/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264"/>
              <p:cNvSpPr/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265"/>
              <p:cNvSpPr/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267"/>
              <p:cNvSpPr/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268"/>
              <p:cNvSpPr/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69"/>
              <p:cNvSpPr/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270"/>
              <p:cNvSpPr/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271"/>
              <p:cNvSpPr/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273"/>
              <p:cNvSpPr/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74"/>
              <p:cNvSpPr/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75"/>
              <p:cNvSpPr/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76"/>
              <p:cNvSpPr/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277"/>
              <p:cNvSpPr/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279"/>
              <p:cNvSpPr/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280"/>
              <p:cNvSpPr/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81"/>
              <p:cNvSpPr/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282"/>
              <p:cNvSpPr/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83"/>
              <p:cNvSpPr/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284"/>
              <p:cNvSpPr/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285"/>
              <p:cNvSpPr/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286"/>
              <p:cNvSpPr/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87"/>
              <p:cNvSpPr/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88"/>
              <p:cNvSpPr/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289"/>
              <p:cNvSpPr/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290"/>
              <p:cNvSpPr/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291"/>
              <p:cNvSpPr/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292"/>
              <p:cNvSpPr/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293"/>
              <p:cNvSpPr/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294"/>
              <p:cNvSpPr/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295"/>
              <p:cNvSpPr/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296"/>
              <p:cNvSpPr/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297"/>
              <p:cNvSpPr/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99"/>
              <p:cNvSpPr/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300"/>
              <p:cNvSpPr/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301"/>
              <p:cNvSpPr/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302"/>
              <p:cNvSpPr/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303"/>
              <p:cNvSpPr/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304"/>
              <p:cNvSpPr/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305"/>
              <p:cNvSpPr/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306"/>
              <p:cNvSpPr/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307"/>
              <p:cNvSpPr/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308"/>
              <p:cNvSpPr/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309"/>
              <p:cNvSpPr/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10"/>
              <p:cNvSpPr/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11"/>
              <p:cNvSpPr/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312"/>
              <p:cNvSpPr/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313"/>
              <p:cNvSpPr/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314"/>
              <p:cNvSpPr/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315"/>
              <p:cNvSpPr/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316"/>
              <p:cNvSpPr/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317"/>
              <p:cNvSpPr/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318"/>
              <p:cNvSpPr/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319"/>
              <p:cNvSpPr/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320"/>
              <p:cNvSpPr/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321"/>
              <p:cNvSpPr/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322"/>
              <p:cNvSpPr/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323"/>
              <p:cNvSpPr/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324"/>
              <p:cNvSpPr/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325"/>
              <p:cNvSpPr/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326"/>
              <p:cNvSpPr/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327"/>
              <p:cNvSpPr/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328"/>
              <p:cNvSpPr/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329"/>
              <p:cNvSpPr/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330"/>
              <p:cNvSpPr/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331"/>
              <p:cNvSpPr/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332"/>
              <p:cNvSpPr/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333"/>
              <p:cNvSpPr/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334"/>
              <p:cNvSpPr/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335"/>
              <p:cNvSpPr/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336"/>
              <p:cNvSpPr/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337"/>
              <p:cNvSpPr/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338"/>
              <p:cNvSpPr/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339"/>
              <p:cNvSpPr/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340"/>
              <p:cNvSpPr/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341"/>
              <p:cNvSpPr/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342"/>
              <p:cNvSpPr/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343"/>
              <p:cNvSpPr/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345"/>
              <p:cNvSpPr/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346"/>
              <p:cNvSpPr/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347"/>
              <p:cNvSpPr/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348"/>
              <p:cNvSpPr/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349"/>
              <p:cNvSpPr/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350"/>
              <p:cNvSpPr/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351"/>
              <p:cNvSpPr/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352"/>
              <p:cNvSpPr/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353"/>
              <p:cNvSpPr/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354"/>
              <p:cNvSpPr/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355"/>
              <p:cNvSpPr/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356"/>
              <p:cNvSpPr/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357"/>
              <p:cNvSpPr/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359"/>
              <p:cNvSpPr/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360"/>
              <p:cNvSpPr/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361"/>
              <p:cNvSpPr/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362"/>
              <p:cNvSpPr/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363"/>
              <p:cNvSpPr/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364"/>
              <p:cNvSpPr/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365"/>
              <p:cNvSpPr/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367"/>
              <p:cNvSpPr/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368"/>
              <p:cNvSpPr/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369"/>
              <p:cNvSpPr/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371"/>
              <p:cNvSpPr/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372"/>
              <p:cNvSpPr/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373"/>
              <p:cNvSpPr/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374"/>
              <p:cNvSpPr/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375"/>
              <p:cNvSpPr/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376"/>
              <p:cNvSpPr/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377"/>
              <p:cNvSpPr/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378"/>
              <p:cNvSpPr/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379"/>
              <p:cNvSpPr/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380"/>
              <p:cNvSpPr/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381"/>
              <p:cNvSpPr/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382"/>
              <p:cNvSpPr/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383"/>
              <p:cNvSpPr/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/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385"/>
              <p:cNvSpPr/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386"/>
              <p:cNvSpPr/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387"/>
              <p:cNvSpPr/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388"/>
              <p:cNvSpPr/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389"/>
              <p:cNvSpPr/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391"/>
              <p:cNvSpPr/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392"/>
              <p:cNvSpPr/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93"/>
              <p:cNvSpPr/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94"/>
              <p:cNvSpPr/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95"/>
              <p:cNvSpPr/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96"/>
              <p:cNvSpPr/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97"/>
              <p:cNvSpPr/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98"/>
              <p:cNvSpPr/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399"/>
              <p:cNvSpPr/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400"/>
              <p:cNvSpPr/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401"/>
              <p:cNvSpPr/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402"/>
              <p:cNvSpPr/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403"/>
              <p:cNvSpPr/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405"/>
              <p:cNvSpPr/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7" name="Freeform 407"/>
            <p:cNvSpPr/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08"/>
            <p:cNvSpPr/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09"/>
            <p:cNvSpPr/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10"/>
            <p:cNvSpPr/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12"/>
            <p:cNvSpPr/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13"/>
            <p:cNvSpPr/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14"/>
            <p:cNvSpPr/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15"/>
            <p:cNvSpPr/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16"/>
            <p:cNvSpPr/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17"/>
            <p:cNvSpPr/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18"/>
            <p:cNvSpPr/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19"/>
            <p:cNvSpPr/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20"/>
            <p:cNvSpPr/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1"/>
            <p:cNvSpPr/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22"/>
            <p:cNvSpPr/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3"/>
            <p:cNvSpPr/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24"/>
            <p:cNvSpPr/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5"/>
            <p:cNvSpPr/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6"/>
            <p:cNvSpPr/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7"/>
            <p:cNvSpPr/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8"/>
            <p:cNvSpPr/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29"/>
            <p:cNvSpPr/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0"/>
            <p:cNvSpPr/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1"/>
            <p:cNvSpPr/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2"/>
            <p:cNvSpPr/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3"/>
            <p:cNvSpPr/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4"/>
            <p:cNvSpPr/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5"/>
            <p:cNvSpPr/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6"/>
            <p:cNvSpPr/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8"/>
            <p:cNvSpPr/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39"/>
            <p:cNvSpPr/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0"/>
            <p:cNvSpPr/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1"/>
            <p:cNvSpPr/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2"/>
            <p:cNvSpPr/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3"/>
            <p:cNvSpPr/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4"/>
            <p:cNvSpPr/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5"/>
            <p:cNvSpPr/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6"/>
            <p:cNvSpPr/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7"/>
            <p:cNvSpPr/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8"/>
            <p:cNvSpPr/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49"/>
            <p:cNvSpPr/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0"/>
            <p:cNvSpPr/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2"/>
            <p:cNvSpPr/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3"/>
            <p:cNvSpPr/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4"/>
            <p:cNvSpPr/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5"/>
            <p:cNvSpPr/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6"/>
            <p:cNvSpPr/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7"/>
            <p:cNvSpPr/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8"/>
            <p:cNvSpPr/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59"/>
            <p:cNvSpPr/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0"/>
            <p:cNvSpPr/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1"/>
            <p:cNvSpPr/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2"/>
            <p:cNvSpPr/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3"/>
            <p:cNvSpPr/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4"/>
            <p:cNvSpPr/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5"/>
            <p:cNvSpPr/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6"/>
            <p:cNvSpPr/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7"/>
            <p:cNvSpPr/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8"/>
            <p:cNvSpPr/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69"/>
            <p:cNvSpPr/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0"/>
            <p:cNvSpPr/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1"/>
            <p:cNvSpPr/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2"/>
            <p:cNvSpPr/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3"/>
            <p:cNvSpPr/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4"/>
            <p:cNvSpPr/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5"/>
            <p:cNvSpPr/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6"/>
            <p:cNvSpPr/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7"/>
            <p:cNvSpPr/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8"/>
            <p:cNvSpPr/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79"/>
            <p:cNvSpPr/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0"/>
            <p:cNvSpPr/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1"/>
            <p:cNvSpPr/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2"/>
            <p:cNvSpPr/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4"/>
            <p:cNvSpPr/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5"/>
            <p:cNvSpPr/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6"/>
            <p:cNvSpPr/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7"/>
            <p:cNvSpPr/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8"/>
            <p:cNvSpPr/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89"/>
            <p:cNvSpPr/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0"/>
            <p:cNvSpPr/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1"/>
            <p:cNvSpPr/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2"/>
            <p:cNvSpPr/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3"/>
            <p:cNvSpPr/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4"/>
            <p:cNvSpPr/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5"/>
            <p:cNvSpPr/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496"/>
            <p:cNvSpPr/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498"/>
            <p:cNvSpPr/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499"/>
            <p:cNvSpPr/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00"/>
            <p:cNvSpPr/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01"/>
            <p:cNvSpPr/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02"/>
            <p:cNvSpPr/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03"/>
            <p:cNvSpPr/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04"/>
            <p:cNvSpPr/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505"/>
            <p:cNvSpPr/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506"/>
            <p:cNvSpPr/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507"/>
            <p:cNvSpPr/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508"/>
            <p:cNvSpPr/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509"/>
            <p:cNvSpPr/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10"/>
            <p:cNvSpPr/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11"/>
            <p:cNvSpPr/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12"/>
            <p:cNvSpPr/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13"/>
            <p:cNvSpPr/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14"/>
            <p:cNvSpPr/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15"/>
            <p:cNvSpPr/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16"/>
            <p:cNvSpPr/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17"/>
            <p:cNvSpPr/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518"/>
            <p:cNvSpPr/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19"/>
            <p:cNvSpPr/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520"/>
            <p:cNvSpPr/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521"/>
            <p:cNvSpPr/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522"/>
            <p:cNvSpPr/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523"/>
            <p:cNvSpPr/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524"/>
            <p:cNvSpPr/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525"/>
            <p:cNvSpPr/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526"/>
            <p:cNvSpPr/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527"/>
            <p:cNvSpPr/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528"/>
            <p:cNvSpPr/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530"/>
            <p:cNvSpPr/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531"/>
            <p:cNvSpPr/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532"/>
            <p:cNvSpPr/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533"/>
            <p:cNvSpPr/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34"/>
            <p:cNvSpPr/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35"/>
            <p:cNvSpPr/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536"/>
            <p:cNvSpPr/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537"/>
            <p:cNvSpPr/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538"/>
            <p:cNvSpPr/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539"/>
            <p:cNvSpPr/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540"/>
            <p:cNvSpPr/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541"/>
            <p:cNvSpPr/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42"/>
            <p:cNvSpPr/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44"/>
            <p:cNvSpPr/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45"/>
            <p:cNvSpPr/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46"/>
            <p:cNvSpPr/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47"/>
            <p:cNvSpPr/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48"/>
            <p:cNvSpPr/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49"/>
            <p:cNvSpPr/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50"/>
            <p:cNvSpPr/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51"/>
            <p:cNvSpPr/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52"/>
            <p:cNvSpPr/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53"/>
            <p:cNvSpPr/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54"/>
            <p:cNvSpPr/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55"/>
            <p:cNvSpPr/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56"/>
            <p:cNvSpPr/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57"/>
            <p:cNvSpPr/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58"/>
            <p:cNvSpPr/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59"/>
            <p:cNvSpPr/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60"/>
            <p:cNvSpPr/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61"/>
            <p:cNvSpPr/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62"/>
            <p:cNvSpPr/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63"/>
            <p:cNvSpPr/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64"/>
            <p:cNvSpPr/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65"/>
            <p:cNvSpPr/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66"/>
            <p:cNvSpPr/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67"/>
            <p:cNvSpPr/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68"/>
            <p:cNvSpPr/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69"/>
            <p:cNvSpPr/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70"/>
            <p:cNvSpPr/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71"/>
            <p:cNvSpPr/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72"/>
            <p:cNvSpPr/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73"/>
            <p:cNvSpPr/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74"/>
            <p:cNvSpPr/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76"/>
            <p:cNvSpPr/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77"/>
            <p:cNvSpPr/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78"/>
            <p:cNvSpPr/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79"/>
            <p:cNvSpPr/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80"/>
            <p:cNvSpPr/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81"/>
            <p:cNvSpPr/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82"/>
            <p:cNvSpPr/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83"/>
            <p:cNvSpPr/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84"/>
            <p:cNvSpPr/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85"/>
            <p:cNvSpPr/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86"/>
            <p:cNvSpPr/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87"/>
            <p:cNvSpPr/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88"/>
            <p:cNvSpPr/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90"/>
            <p:cNvSpPr/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91"/>
            <p:cNvSpPr/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92"/>
            <p:cNvSpPr/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93"/>
            <p:cNvSpPr/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94"/>
            <p:cNvSpPr/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95"/>
            <p:cNvSpPr/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96"/>
            <p:cNvSpPr/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98"/>
            <p:cNvSpPr/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599"/>
            <p:cNvSpPr/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600"/>
            <p:cNvSpPr/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601"/>
            <p:cNvSpPr/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662" name="Picture 661">
            <a:extLst>
              <a:ext uri="{FF2B5EF4-FFF2-40B4-BE49-F238E27FC236}">
                <a16:creationId xmlns:a16="http://schemas.microsoft.com/office/drawing/2014/main" id="{9971FBB9-9543-4215-A832-3906F007CD87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628111" y="-203387"/>
            <a:ext cx="1710785" cy="171078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7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7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8" grpId="0" build="p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187"/>
          <a:stretch>
            <a:fillRect/>
          </a:stretch>
        </p:blipFill>
        <p:spPr>
          <a:xfrm>
            <a:off x="13681" y="-1556044"/>
            <a:ext cx="9121379" cy="669954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66531" y="3245391"/>
            <a:ext cx="1452373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 là người nói đúng!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666750" y="-470535"/>
            <a:ext cx="7869555" cy="2105025"/>
          </a:xfrm>
          <a:prstGeom prst="roundRect">
            <a:avLst/>
          </a:prstGeom>
          <a:pattFill prst="divot">
            <a:fgClr>
              <a:srgbClr val="FCB6C5"/>
            </a:fgClr>
            <a:bgClr>
              <a:srgbClr val="FFFFFF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 sz="9600" b="1">
              <a:solidFill>
                <a:srgbClr val="FF0000"/>
              </a:solidFill>
              <a:latin typeface="SVN-Fiolex Girls" panose="020B0606040200020203" charset="0"/>
              <a:cs typeface="SVN-Fiolex Girls" panose="020B0606040200020203" charset="0"/>
            </a:endParaRPr>
          </a:p>
        </p:txBody>
      </p: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1124740" y="2337005"/>
            <a:ext cx="1179050" cy="2805024"/>
            <a:chOff x="909" y="187"/>
            <a:chExt cx="802" cy="1908"/>
          </a:xfrm>
        </p:grpSpPr>
        <p:sp>
          <p:nvSpPr>
            <p:cNvPr id="12" name="Freeform 5"/>
            <p:cNvSpPr/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/>
            <p:cNvSpPr/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/>
            <p:cNvSpPr/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2"/>
            <p:cNvSpPr/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3"/>
            <p:cNvSpPr/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6"/>
            <p:cNvSpPr/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"/>
            <p:cNvSpPr/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9"/>
            <p:cNvSpPr/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1"/>
            <p:cNvSpPr/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2"/>
            <p:cNvSpPr/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4" name="Group 4"/>
          <p:cNvGrpSpPr>
            <a:grpSpLocks noChangeAspect="1"/>
          </p:cNvGrpSpPr>
          <p:nvPr/>
        </p:nvGrpSpPr>
        <p:grpSpPr bwMode="auto">
          <a:xfrm>
            <a:off x="6398422" y="2974975"/>
            <a:ext cx="1620838" cy="2149475"/>
            <a:chOff x="4398" y="1886"/>
            <a:chExt cx="1021" cy="1354"/>
          </a:xfrm>
        </p:grpSpPr>
        <p:grpSp>
          <p:nvGrpSpPr>
            <p:cNvPr id="65" name="Group 205"/>
            <p:cNvGrpSpPr/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/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7"/>
              <p:cNvSpPr/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8"/>
              <p:cNvSpPr/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2"/>
              <p:cNvSpPr/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3"/>
              <p:cNvSpPr/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14"/>
              <p:cNvSpPr/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5"/>
              <p:cNvSpPr/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6"/>
              <p:cNvSpPr/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7"/>
              <p:cNvSpPr/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8"/>
              <p:cNvSpPr/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9"/>
              <p:cNvSpPr/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20"/>
              <p:cNvSpPr/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21"/>
              <p:cNvSpPr/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22"/>
              <p:cNvSpPr/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23"/>
              <p:cNvSpPr/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24"/>
              <p:cNvSpPr/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26"/>
              <p:cNvSpPr/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28"/>
              <p:cNvSpPr/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29"/>
              <p:cNvSpPr/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30"/>
              <p:cNvSpPr/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31"/>
              <p:cNvSpPr/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32"/>
              <p:cNvSpPr/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34"/>
              <p:cNvSpPr/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35"/>
              <p:cNvSpPr/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36"/>
              <p:cNvSpPr/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37"/>
              <p:cNvSpPr/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38"/>
              <p:cNvSpPr/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40"/>
              <p:cNvSpPr/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41"/>
              <p:cNvSpPr/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42"/>
              <p:cNvSpPr/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43"/>
              <p:cNvSpPr/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44"/>
              <p:cNvSpPr/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45"/>
              <p:cNvSpPr/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46"/>
              <p:cNvSpPr/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47"/>
              <p:cNvSpPr/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48"/>
              <p:cNvSpPr/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49"/>
              <p:cNvSpPr/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50"/>
              <p:cNvSpPr/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51"/>
              <p:cNvSpPr/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52"/>
              <p:cNvSpPr/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53"/>
              <p:cNvSpPr/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54"/>
              <p:cNvSpPr/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55"/>
              <p:cNvSpPr/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56"/>
              <p:cNvSpPr/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57"/>
              <p:cNvSpPr/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58"/>
              <p:cNvSpPr/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59"/>
              <p:cNvSpPr/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60"/>
              <p:cNvSpPr/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61"/>
              <p:cNvSpPr/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62"/>
              <p:cNvSpPr/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63"/>
              <p:cNvSpPr/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64"/>
              <p:cNvSpPr/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65"/>
              <p:cNvSpPr/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66"/>
              <p:cNvSpPr/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68"/>
              <p:cNvSpPr/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69"/>
              <p:cNvSpPr/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70"/>
              <p:cNvSpPr/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71"/>
              <p:cNvSpPr/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72"/>
              <p:cNvSpPr/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73"/>
              <p:cNvSpPr/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74"/>
              <p:cNvSpPr/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75"/>
              <p:cNvSpPr/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76"/>
              <p:cNvSpPr/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77"/>
              <p:cNvSpPr/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78"/>
              <p:cNvSpPr/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79"/>
              <p:cNvSpPr/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80"/>
              <p:cNvSpPr/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81"/>
              <p:cNvSpPr/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82"/>
              <p:cNvSpPr/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83"/>
              <p:cNvSpPr/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84"/>
              <p:cNvSpPr/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85"/>
              <p:cNvSpPr/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86"/>
              <p:cNvSpPr/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87"/>
              <p:cNvSpPr/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88"/>
              <p:cNvSpPr/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90"/>
              <p:cNvSpPr/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91"/>
              <p:cNvSpPr/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92"/>
              <p:cNvSpPr/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93"/>
              <p:cNvSpPr/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94"/>
              <p:cNvSpPr/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5"/>
              <p:cNvSpPr/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6"/>
              <p:cNvSpPr/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7"/>
              <p:cNvSpPr/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8"/>
              <p:cNvSpPr/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99"/>
              <p:cNvSpPr/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100"/>
              <p:cNvSpPr/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101"/>
              <p:cNvSpPr/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102"/>
              <p:cNvSpPr/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03"/>
              <p:cNvSpPr/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104"/>
              <p:cNvSpPr/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05"/>
              <p:cNvSpPr/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106"/>
              <p:cNvSpPr/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07"/>
              <p:cNvSpPr/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08"/>
              <p:cNvSpPr/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09"/>
              <p:cNvSpPr/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110"/>
              <p:cNvSpPr/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112"/>
              <p:cNvSpPr/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14"/>
              <p:cNvSpPr/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15"/>
              <p:cNvSpPr/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16"/>
              <p:cNvSpPr/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17"/>
              <p:cNvSpPr/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18"/>
              <p:cNvSpPr/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19"/>
              <p:cNvSpPr/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20"/>
              <p:cNvSpPr/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21"/>
              <p:cNvSpPr/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22"/>
              <p:cNvSpPr/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23"/>
              <p:cNvSpPr/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24"/>
              <p:cNvSpPr/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25"/>
              <p:cNvSpPr/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126"/>
              <p:cNvSpPr/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28"/>
              <p:cNvSpPr/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29"/>
              <p:cNvSpPr/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30"/>
              <p:cNvSpPr/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31"/>
              <p:cNvSpPr/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32"/>
              <p:cNvSpPr/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33"/>
              <p:cNvSpPr/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34"/>
              <p:cNvSpPr/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35"/>
              <p:cNvSpPr/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136"/>
              <p:cNvSpPr/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37"/>
              <p:cNvSpPr/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138"/>
              <p:cNvSpPr/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139"/>
              <p:cNvSpPr/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140"/>
              <p:cNvSpPr/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141"/>
              <p:cNvSpPr/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142"/>
              <p:cNvSpPr/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143"/>
              <p:cNvSpPr/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144"/>
              <p:cNvSpPr/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145"/>
              <p:cNvSpPr/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146"/>
              <p:cNvSpPr/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147"/>
              <p:cNvSpPr/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148"/>
              <p:cNvSpPr/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149"/>
              <p:cNvSpPr/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150"/>
              <p:cNvSpPr/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151"/>
              <p:cNvSpPr/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152"/>
              <p:cNvSpPr/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153"/>
              <p:cNvSpPr/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154"/>
              <p:cNvSpPr/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155"/>
              <p:cNvSpPr/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156"/>
              <p:cNvSpPr/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157"/>
              <p:cNvSpPr/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158"/>
              <p:cNvSpPr/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160"/>
              <p:cNvSpPr/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161"/>
              <p:cNvSpPr/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163"/>
              <p:cNvSpPr/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164"/>
              <p:cNvSpPr/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165"/>
              <p:cNvSpPr/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166"/>
              <p:cNvSpPr/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167"/>
              <p:cNvSpPr/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168"/>
              <p:cNvSpPr/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169"/>
              <p:cNvSpPr/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170"/>
              <p:cNvSpPr/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171"/>
              <p:cNvSpPr/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72"/>
              <p:cNvSpPr/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74"/>
              <p:cNvSpPr/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75"/>
              <p:cNvSpPr/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76"/>
              <p:cNvSpPr/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77"/>
              <p:cNvSpPr/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78"/>
              <p:cNvSpPr/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79"/>
              <p:cNvSpPr/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80"/>
              <p:cNvSpPr/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181"/>
              <p:cNvSpPr/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182"/>
              <p:cNvSpPr/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183"/>
              <p:cNvSpPr/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184"/>
              <p:cNvSpPr/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185"/>
              <p:cNvSpPr/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186"/>
              <p:cNvSpPr/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187"/>
              <p:cNvSpPr/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188"/>
              <p:cNvSpPr/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189"/>
              <p:cNvSpPr/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190"/>
              <p:cNvSpPr/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191"/>
              <p:cNvSpPr/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192"/>
              <p:cNvSpPr/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193"/>
              <p:cNvSpPr/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194"/>
              <p:cNvSpPr/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195"/>
              <p:cNvSpPr/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196"/>
              <p:cNvSpPr/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197"/>
              <p:cNvSpPr/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198"/>
              <p:cNvSpPr/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199"/>
              <p:cNvSpPr/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200"/>
              <p:cNvSpPr/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201"/>
              <p:cNvSpPr/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202"/>
              <p:cNvSpPr/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203"/>
              <p:cNvSpPr/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204"/>
              <p:cNvSpPr/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" name="Group 406"/>
            <p:cNvGrpSpPr/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7"/>
              <p:cNvSpPr/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08"/>
              <p:cNvSpPr/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09"/>
              <p:cNvSpPr/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10"/>
              <p:cNvSpPr/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211"/>
              <p:cNvSpPr/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212"/>
              <p:cNvSpPr/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13"/>
              <p:cNvSpPr/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14"/>
              <p:cNvSpPr/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5"/>
              <p:cNvSpPr/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16"/>
              <p:cNvSpPr/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17"/>
              <p:cNvSpPr/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18"/>
              <p:cNvSpPr/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219"/>
              <p:cNvSpPr/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21"/>
              <p:cNvSpPr/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22"/>
              <p:cNvSpPr/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23"/>
              <p:cNvSpPr/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24"/>
              <p:cNvSpPr/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25"/>
              <p:cNvSpPr/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26"/>
              <p:cNvSpPr/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27"/>
              <p:cNvSpPr/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29"/>
              <p:cNvSpPr/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30"/>
              <p:cNvSpPr/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231"/>
              <p:cNvSpPr/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233"/>
              <p:cNvSpPr/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234"/>
              <p:cNvSpPr/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235"/>
              <p:cNvSpPr/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236"/>
              <p:cNvSpPr/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237"/>
              <p:cNvSpPr/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238"/>
              <p:cNvSpPr/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239"/>
              <p:cNvSpPr/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40"/>
              <p:cNvSpPr/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41"/>
              <p:cNvSpPr/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42"/>
              <p:cNvSpPr/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43"/>
              <p:cNvSpPr/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244"/>
              <p:cNvSpPr/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245"/>
              <p:cNvSpPr/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46"/>
              <p:cNvSpPr/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47"/>
              <p:cNvSpPr/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48"/>
              <p:cNvSpPr/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49"/>
              <p:cNvSpPr/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50"/>
              <p:cNvSpPr/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51"/>
              <p:cNvSpPr/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52"/>
              <p:cNvSpPr/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53"/>
              <p:cNvSpPr/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54"/>
              <p:cNvSpPr/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55"/>
              <p:cNvSpPr/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56"/>
              <p:cNvSpPr/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57"/>
              <p:cNvSpPr/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258"/>
              <p:cNvSpPr/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259"/>
              <p:cNvSpPr/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260"/>
              <p:cNvSpPr/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261"/>
              <p:cNvSpPr/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62"/>
              <p:cNvSpPr/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263"/>
              <p:cNvSpPr/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264"/>
              <p:cNvSpPr/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265"/>
              <p:cNvSpPr/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267"/>
              <p:cNvSpPr/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268"/>
              <p:cNvSpPr/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69"/>
              <p:cNvSpPr/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270"/>
              <p:cNvSpPr/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271"/>
              <p:cNvSpPr/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273"/>
              <p:cNvSpPr/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74"/>
              <p:cNvSpPr/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75"/>
              <p:cNvSpPr/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76"/>
              <p:cNvSpPr/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277"/>
              <p:cNvSpPr/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279"/>
              <p:cNvSpPr/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280"/>
              <p:cNvSpPr/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81"/>
              <p:cNvSpPr/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282"/>
              <p:cNvSpPr/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83"/>
              <p:cNvSpPr/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284"/>
              <p:cNvSpPr/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285"/>
              <p:cNvSpPr/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286"/>
              <p:cNvSpPr/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87"/>
              <p:cNvSpPr/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88"/>
              <p:cNvSpPr/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289"/>
              <p:cNvSpPr/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290"/>
              <p:cNvSpPr/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291"/>
              <p:cNvSpPr/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292"/>
              <p:cNvSpPr/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293"/>
              <p:cNvSpPr/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294"/>
              <p:cNvSpPr/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295"/>
              <p:cNvSpPr/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296"/>
              <p:cNvSpPr/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297"/>
              <p:cNvSpPr/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99"/>
              <p:cNvSpPr/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300"/>
              <p:cNvSpPr/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301"/>
              <p:cNvSpPr/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302"/>
              <p:cNvSpPr/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303"/>
              <p:cNvSpPr/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304"/>
              <p:cNvSpPr/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305"/>
              <p:cNvSpPr/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306"/>
              <p:cNvSpPr/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307"/>
              <p:cNvSpPr/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308"/>
              <p:cNvSpPr/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309"/>
              <p:cNvSpPr/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10"/>
              <p:cNvSpPr/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11"/>
              <p:cNvSpPr/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312"/>
              <p:cNvSpPr/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313"/>
              <p:cNvSpPr/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314"/>
              <p:cNvSpPr/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315"/>
              <p:cNvSpPr/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316"/>
              <p:cNvSpPr/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317"/>
              <p:cNvSpPr/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318"/>
              <p:cNvSpPr/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319"/>
              <p:cNvSpPr/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320"/>
              <p:cNvSpPr/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321"/>
              <p:cNvSpPr/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322"/>
              <p:cNvSpPr/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323"/>
              <p:cNvSpPr/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324"/>
              <p:cNvSpPr/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325"/>
              <p:cNvSpPr/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326"/>
              <p:cNvSpPr/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327"/>
              <p:cNvSpPr/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328"/>
              <p:cNvSpPr/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329"/>
              <p:cNvSpPr/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330"/>
              <p:cNvSpPr/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331"/>
              <p:cNvSpPr/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332"/>
              <p:cNvSpPr/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333"/>
              <p:cNvSpPr/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334"/>
              <p:cNvSpPr/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335"/>
              <p:cNvSpPr/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336"/>
              <p:cNvSpPr/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337"/>
              <p:cNvSpPr/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338"/>
              <p:cNvSpPr/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339"/>
              <p:cNvSpPr/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340"/>
              <p:cNvSpPr/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341"/>
              <p:cNvSpPr/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342"/>
              <p:cNvSpPr/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343"/>
              <p:cNvSpPr/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345"/>
              <p:cNvSpPr/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346"/>
              <p:cNvSpPr/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347"/>
              <p:cNvSpPr/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348"/>
              <p:cNvSpPr/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349"/>
              <p:cNvSpPr/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350"/>
              <p:cNvSpPr/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351"/>
              <p:cNvSpPr/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352"/>
              <p:cNvSpPr/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353"/>
              <p:cNvSpPr/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354"/>
              <p:cNvSpPr/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355"/>
              <p:cNvSpPr/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356"/>
              <p:cNvSpPr/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357"/>
              <p:cNvSpPr/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359"/>
              <p:cNvSpPr/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360"/>
              <p:cNvSpPr/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361"/>
              <p:cNvSpPr/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362"/>
              <p:cNvSpPr/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363"/>
              <p:cNvSpPr/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364"/>
              <p:cNvSpPr/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365"/>
              <p:cNvSpPr/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367"/>
              <p:cNvSpPr/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368"/>
              <p:cNvSpPr/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369"/>
              <p:cNvSpPr/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371"/>
              <p:cNvSpPr/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372"/>
              <p:cNvSpPr/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373"/>
              <p:cNvSpPr/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374"/>
              <p:cNvSpPr/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375"/>
              <p:cNvSpPr/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376"/>
              <p:cNvSpPr/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377"/>
              <p:cNvSpPr/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378"/>
              <p:cNvSpPr/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379"/>
              <p:cNvSpPr/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380"/>
              <p:cNvSpPr/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381"/>
              <p:cNvSpPr/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382"/>
              <p:cNvSpPr/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383"/>
              <p:cNvSpPr/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/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385"/>
              <p:cNvSpPr/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386"/>
              <p:cNvSpPr/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387"/>
              <p:cNvSpPr/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388"/>
              <p:cNvSpPr/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389"/>
              <p:cNvSpPr/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391"/>
              <p:cNvSpPr/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392"/>
              <p:cNvSpPr/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93"/>
              <p:cNvSpPr/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94"/>
              <p:cNvSpPr/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95"/>
              <p:cNvSpPr/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96"/>
              <p:cNvSpPr/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97"/>
              <p:cNvSpPr/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98"/>
              <p:cNvSpPr/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399"/>
              <p:cNvSpPr/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400"/>
              <p:cNvSpPr/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401"/>
              <p:cNvSpPr/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402"/>
              <p:cNvSpPr/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403"/>
              <p:cNvSpPr/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405"/>
              <p:cNvSpPr/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7" name="Freeform 407"/>
            <p:cNvSpPr/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08"/>
            <p:cNvSpPr/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09"/>
            <p:cNvSpPr/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10"/>
            <p:cNvSpPr/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12"/>
            <p:cNvSpPr/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13"/>
            <p:cNvSpPr/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14"/>
            <p:cNvSpPr/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15"/>
            <p:cNvSpPr/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16"/>
            <p:cNvSpPr/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17"/>
            <p:cNvSpPr/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18"/>
            <p:cNvSpPr/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19"/>
            <p:cNvSpPr/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20"/>
            <p:cNvSpPr/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1"/>
            <p:cNvSpPr/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22"/>
            <p:cNvSpPr/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3"/>
            <p:cNvSpPr/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24"/>
            <p:cNvSpPr/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5"/>
            <p:cNvSpPr/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6"/>
            <p:cNvSpPr/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7"/>
            <p:cNvSpPr/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8"/>
            <p:cNvSpPr/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29"/>
            <p:cNvSpPr/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0"/>
            <p:cNvSpPr/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1"/>
            <p:cNvSpPr/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2"/>
            <p:cNvSpPr/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3"/>
            <p:cNvSpPr/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4"/>
            <p:cNvSpPr/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5"/>
            <p:cNvSpPr/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6"/>
            <p:cNvSpPr/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8"/>
            <p:cNvSpPr/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39"/>
            <p:cNvSpPr/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0"/>
            <p:cNvSpPr/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1"/>
            <p:cNvSpPr/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2"/>
            <p:cNvSpPr/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3"/>
            <p:cNvSpPr/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4"/>
            <p:cNvSpPr/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5"/>
            <p:cNvSpPr/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6"/>
            <p:cNvSpPr/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7"/>
            <p:cNvSpPr/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8"/>
            <p:cNvSpPr/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49"/>
            <p:cNvSpPr/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0"/>
            <p:cNvSpPr/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2"/>
            <p:cNvSpPr/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3"/>
            <p:cNvSpPr/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4"/>
            <p:cNvSpPr/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5"/>
            <p:cNvSpPr/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6"/>
            <p:cNvSpPr/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7"/>
            <p:cNvSpPr/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8"/>
            <p:cNvSpPr/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59"/>
            <p:cNvSpPr/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0"/>
            <p:cNvSpPr/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1"/>
            <p:cNvSpPr/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2"/>
            <p:cNvSpPr/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3"/>
            <p:cNvSpPr/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4"/>
            <p:cNvSpPr/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5"/>
            <p:cNvSpPr/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6"/>
            <p:cNvSpPr/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7"/>
            <p:cNvSpPr/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8"/>
            <p:cNvSpPr/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69"/>
            <p:cNvSpPr/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0"/>
            <p:cNvSpPr/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1"/>
            <p:cNvSpPr/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2"/>
            <p:cNvSpPr/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3"/>
            <p:cNvSpPr/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4"/>
            <p:cNvSpPr/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5"/>
            <p:cNvSpPr/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6"/>
            <p:cNvSpPr/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7"/>
            <p:cNvSpPr/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8"/>
            <p:cNvSpPr/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79"/>
            <p:cNvSpPr/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0"/>
            <p:cNvSpPr/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1"/>
            <p:cNvSpPr/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2"/>
            <p:cNvSpPr/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4"/>
            <p:cNvSpPr/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5"/>
            <p:cNvSpPr/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6"/>
            <p:cNvSpPr/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7"/>
            <p:cNvSpPr/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8"/>
            <p:cNvSpPr/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89"/>
            <p:cNvSpPr/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0"/>
            <p:cNvSpPr/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1"/>
            <p:cNvSpPr/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2"/>
            <p:cNvSpPr/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3"/>
            <p:cNvSpPr/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4"/>
            <p:cNvSpPr/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5"/>
            <p:cNvSpPr/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496"/>
            <p:cNvSpPr/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498"/>
            <p:cNvSpPr/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499"/>
            <p:cNvSpPr/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00"/>
            <p:cNvSpPr/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01"/>
            <p:cNvSpPr/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02"/>
            <p:cNvSpPr/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03"/>
            <p:cNvSpPr/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04"/>
            <p:cNvSpPr/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505"/>
            <p:cNvSpPr/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506"/>
            <p:cNvSpPr/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507"/>
            <p:cNvSpPr/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508"/>
            <p:cNvSpPr/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509"/>
            <p:cNvSpPr/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10"/>
            <p:cNvSpPr/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11"/>
            <p:cNvSpPr/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12"/>
            <p:cNvSpPr/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13"/>
            <p:cNvSpPr/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14"/>
            <p:cNvSpPr/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15"/>
            <p:cNvSpPr/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16"/>
            <p:cNvSpPr/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17"/>
            <p:cNvSpPr/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518"/>
            <p:cNvSpPr/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19"/>
            <p:cNvSpPr/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520"/>
            <p:cNvSpPr/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521"/>
            <p:cNvSpPr/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522"/>
            <p:cNvSpPr/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523"/>
            <p:cNvSpPr/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524"/>
            <p:cNvSpPr/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525"/>
            <p:cNvSpPr/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526"/>
            <p:cNvSpPr/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527"/>
            <p:cNvSpPr/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528"/>
            <p:cNvSpPr/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530"/>
            <p:cNvSpPr/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531"/>
            <p:cNvSpPr/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532"/>
            <p:cNvSpPr/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533"/>
            <p:cNvSpPr/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34"/>
            <p:cNvSpPr/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35"/>
            <p:cNvSpPr/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536"/>
            <p:cNvSpPr/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537"/>
            <p:cNvSpPr/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538"/>
            <p:cNvSpPr/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539"/>
            <p:cNvSpPr/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540"/>
            <p:cNvSpPr/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541"/>
            <p:cNvSpPr/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42"/>
            <p:cNvSpPr/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44"/>
            <p:cNvSpPr/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45"/>
            <p:cNvSpPr/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46"/>
            <p:cNvSpPr/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47"/>
            <p:cNvSpPr/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48"/>
            <p:cNvSpPr/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49"/>
            <p:cNvSpPr/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50"/>
            <p:cNvSpPr/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51"/>
            <p:cNvSpPr/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52"/>
            <p:cNvSpPr/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53"/>
            <p:cNvSpPr/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54"/>
            <p:cNvSpPr/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55"/>
            <p:cNvSpPr/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56"/>
            <p:cNvSpPr/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57"/>
            <p:cNvSpPr/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58"/>
            <p:cNvSpPr/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59"/>
            <p:cNvSpPr/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60"/>
            <p:cNvSpPr/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61"/>
            <p:cNvSpPr/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62"/>
            <p:cNvSpPr/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63"/>
            <p:cNvSpPr/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64"/>
            <p:cNvSpPr/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65"/>
            <p:cNvSpPr/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66"/>
            <p:cNvSpPr/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67"/>
            <p:cNvSpPr/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68"/>
            <p:cNvSpPr/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69"/>
            <p:cNvSpPr/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70"/>
            <p:cNvSpPr/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71"/>
            <p:cNvSpPr/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72"/>
            <p:cNvSpPr/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73"/>
            <p:cNvSpPr/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74"/>
            <p:cNvSpPr/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76"/>
            <p:cNvSpPr/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77"/>
            <p:cNvSpPr/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78"/>
            <p:cNvSpPr/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79"/>
            <p:cNvSpPr/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80"/>
            <p:cNvSpPr/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81"/>
            <p:cNvSpPr/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82"/>
            <p:cNvSpPr/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83"/>
            <p:cNvSpPr/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84"/>
            <p:cNvSpPr/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85"/>
            <p:cNvSpPr/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86"/>
            <p:cNvSpPr/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87"/>
            <p:cNvSpPr/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88"/>
            <p:cNvSpPr/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90"/>
            <p:cNvSpPr/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91"/>
            <p:cNvSpPr/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92"/>
            <p:cNvSpPr/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93"/>
            <p:cNvSpPr/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94"/>
            <p:cNvSpPr/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95"/>
            <p:cNvSpPr/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96"/>
            <p:cNvSpPr/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98"/>
            <p:cNvSpPr/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599"/>
            <p:cNvSpPr/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600"/>
            <p:cNvSpPr/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601"/>
            <p:cNvSpPr/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2" name="Group 604"/>
          <p:cNvGrpSpPr>
            <a:grpSpLocks noChangeAspect="1"/>
          </p:cNvGrpSpPr>
          <p:nvPr/>
        </p:nvGrpSpPr>
        <p:grpSpPr bwMode="auto">
          <a:xfrm>
            <a:off x="4691856" y="3033713"/>
            <a:ext cx="1477963" cy="2117725"/>
            <a:chOff x="3323" y="1923"/>
            <a:chExt cx="931" cy="1334"/>
          </a:xfrm>
        </p:grpSpPr>
        <p:grpSp>
          <p:nvGrpSpPr>
            <p:cNvPr id="663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7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6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7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8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9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0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1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2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3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4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5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6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7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8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9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0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1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2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3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4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6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4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7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5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7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6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7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7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7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8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20" name="Group 1664"/>
          <p:cNvGrpSpPr>
            <a:grpSpLocks noChangeAspect="1"/>
          </p:cNvGrpSpPr>
          <p:nvPr/>
        </p:nvGrpSpPr>
        <p:grpSpPr bwMode="auto">
          <a:xfrm>
            <a:off x="2464594" y="3035300"/>
            <a:ext cx="2152649" cy="2117725"/>
            <a:chOff x="1920" y="1924"/>
            <a:chExt cx="1356" cy="1334"/>
          </a:xfrm>
        </p:grpSpPr>
        <p:grpSp>
          <p:nvGrpSpPr>
            <p:cNvPr id="1721" name="Group 1865"/>
            <p:cNvGrpSpPr/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4" name="Freeform 1665"/>
              <p:cNvSpPr/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1666"/>
              <p:cNvSpPr/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1667"/>
              <p:cNvSpPr/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1668"/>
              <p:cNvSpPr/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1669"/>
              <p:cNvSpPr/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1670"/>
              <p:cNvSpPr/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1671"/>
              <p:cNvSpPr/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1672"/>
              <p:cNvSpPr/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1673"/>
              <p:cNvSpPr/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1674"/>
              <p:cNvSpPr/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1675"/>
              <p:cNvSpPr/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1676"/>
              <p:cNvSpPr/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1677"/>
              <p:cNvSpPr/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1678"/>
              <p:cNvSpPr/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1679"/>
              <p:cNvSpPr/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1680"/>
              <p:cNvSpPr/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1681"/>
              <p:cNvSpPr/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1682"/>
              <p:cNvSpPr/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1683"/>
              <p:cNvSpPr/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1684"/>
              <p:cNvSpPr/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1685"/>
              <p:cNvSpPr/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1686"/>
              <p:cNvSpPr/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1687"/>
              <p:cNvSpPr/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1688"/>
              <p:cNvSpPr/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1689"/>
              <p:cNvSpPr/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1690"/>
              <p:cNvSpPr/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1691"/>
              <p:cNvSpPr/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1692"/>
              <p:cNvSpPr/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1693"/>
              <p:cNvSpPr/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1694"/>
              <p:cNvSpPr/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1695"/>
              <p:cNvSpPr/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1696"/>
              <p:cNvSpPr/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1697"/>
              <p:cNvSpPr/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1698"/>
              <p:cNvSpPr/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1700"/>
              <p:cNvSpPr/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1701"/>
              <p:cNvSpPr/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1702"/>
              <p:cNvSpPr/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1703"/>
              <p:cNvSpPr/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1704"/>
              <p:cNvSpPr/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1705"/>
              <p:cNvSpPr/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1706"/>
              <p:cNvSpPr/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1707"/>
              <p:cNvSpPr/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1708"/>
              <p:cNvSpPr/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1709"/>
              <p:cNvSpPr/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1710"/>
              <p:cNvSpPr/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1711"/>
              <p:cNvSpPr/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1712"/>
              <p:cNvSpPr/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1713"/>
              <p:cNvSpPr/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1714"/>
              <p:cNvSpPr/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1715"/>
              <p:cNvSpPr/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1716"/>
              <p:cNvSpPr/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1717"/>
              <p:cNvSpPr/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1718"/>
              <p:cNvSpPr/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1719"/>
              <p:cNvSpPr/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1720"/>
              <p:cNvSpPr/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1721"/>
              <p:cNvSpPr/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1722"/>
              <p:cNvSpPr/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1723"/>
              <p:cNvSpPr/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1724"/>
              <p:cNvSpPr/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1725"/>
              <p:cNvSpPr/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1726"/>
              <p:cNvSpPr/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1727"/>
              <p:cNvSpPr/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Freeform 1728"/>
              <p:cNvSpPr/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1730"/>
              <p:cNvSpPr/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1732"/>
              <p:cNvSpPr/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1733"/>
              <p:cNvSpPr/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1734"/>
              <p:cNvSpPr/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1735"/>
              <p:cNvSpPr/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1736"/>
              <p:cNvSpPr/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1737"/>
              <p:cNvSpPr/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1738"/>
              <p:cNvSpPr/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1739"/>
              <p:cNvSpPr/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1740"/>
              <p:cNvSpPr/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1741"/>
              <p:cNvSpPr/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1742"/>
              <p:cNvSpPr/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1743"/>
              <p:cNvSpPr/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1744"/>
              <p:cNvSpPr/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1745"/>
              <p:cNvSpPr/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1746"/>
              <p:cNvSpPr/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1747"/>
              <p:cNvSpPr/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1748"/>
              <p:cNvSpPr/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1749"/>
              <p:cNvSpPr/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1750"/>
              <p:cNvSpPr/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1751"/>
              <p:cNvSpPr/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1752"/>
              <p:cNvSpPr/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1753"/>
              <p:cNvSpPr/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1754"/>
              <p:cNvSpPr/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1755"/>
              <p:cNvSpPr/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1756"/>
              <p:cNvSpPr/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1758"/>
              <p:cNvSpPr/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1759"/>
              <p:cNvSpPr/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1760"/>
              <p:cNvSpPr/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1761"/>
              <p:cNvSpPr/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1762"/>
              <p:cNvSpPr/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1763"/>
              <p:cNvSpPr/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1764"/>
              <p:cNvSpPr/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1765"/>
              <p:cNvSpPr/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1766"/>
              <p:cNvSpPr/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1767"/>
              <p:cNvSpPr/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1768"/>
              <p:cNvSpPr/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1769"/>
              <p:cNvSpPr/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1770"/>
              <p:cNvSpPr/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1771"/>
              <p:cNvSpPr/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1772"/>
              <p:cNvSpPr/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1773"/>
              <p:cNvSpPr/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1774"/>
              <p:cNvSpPr/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1776"/>
              <p:cNvSpPr/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1778"/>
              <p:cNvSpPr/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1779"/>
              <p:cNvSpPr/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1781"/>
              <p:cNvSpPr/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1782"/>
              <p:cNvSpPr/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1783"/>
              <p:cNvSpPr/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1784"/>
              <p:cNvSpPr/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1785"/>
              <p:cNvSpPr/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1786"/>
              <p:cNvSpPr/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1787"/>
              <p:cNvSpPr/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1788"/>
              <p:cNvSpPr/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1789"/>
              <p:cNvSpPr/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1790"/>
              <p:cNvSpPr/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1792"/>
              <p:cNvSpPr/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1793"/>
              <p:cNvSpPr/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1794"/>
              <p:cNvSpPr/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1795"/>
              <p:cNvSpPr/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1796"/>
              <p:cNvSpPr/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1797"/>
              <p:cNvSpPr/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1798"/>
              <p:cNvSpPr/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1799"/>
              <p:cNvSpPr/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1800"/>
              <p:cNvSpPr/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1801"/>
              <p:cNvSpPr/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1802"/>
              <p:cNvSpPr/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1804"/>
              <p:cNvSpPr/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1805"/>
              <p:cNvSpPr/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1806"/>
              <p:cNvSpPr/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1807"/>
              <p:cNvSpPr/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1808"/>
              <p:cNvSpPr/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1809"/>
              <p:cNvSpPr/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1810"/>
              <p:cNvSpPr/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1811"/>
              <p:cNvSpPr/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1812"/>
              <p:cNvSpPr/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1813"/>
              <p:cNvSpPr/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1814"/>
              <p:cNvSpPr/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1815"/>
              <p:cNvSpPr/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1816"/>
              <p:cNvSpPr/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1817"/>
              <p:cNvSpPr/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1818"/>
              <p:cNvSpPr/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1819"/>
              <p:cNvSpPr/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1820"/>
              <p:cNvSpPr/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1821"/>
              <p:cNvSpPr/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1822"/>
              <p:cNvSpPr/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1824"/>
              <p:cNvSpPr/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1825"/>
              <p:cNvSpPr/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1826"/>
              <p:cNvSpPr/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1827"/>
              <p:cNvSpPr/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1828"/>
              <p:cNvSpPr/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1829"/>
              <p:cNvSpPr/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1830"/>
              <p:cNvSpPr/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1831"/>
              <p:cNvSpPr/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1832"/>
              <p:cNvSpPr/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1833"/>
              <p:cNvSpPr/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1834"/>
              <p:cNvSpPr/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1835"/>
              <p:cNvSpPr/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Freeform 1836"/>
              <p:cNvSpPr/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1838"/>
              <p:cNvSpPr/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1839"/>
              <p:cNvSpPr/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1840"/>
              <p:cNvSpPr/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1841"/>
              <p:cNvSpPr/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1842"/>
              <p:cNvSpPr/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1843"/>
              <p:cNvSpPr/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1844"/>
              <p:cNvSpPr/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1845"/>
              <p:cNvSpPr/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1846"/>
              <p:cNvSpPr/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1847"/>
              <p:cNvSpPr/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1848"/>
              <p:cNvSpPr/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1850"/>
              <p:cNvSpPr/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1851"/>
              <p:cNvSpPr/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1852"/>
              <p:cNvSpPr/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1853"/>
              <p:cNvSpPr/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1854"/>
              <p:cNvSpPr/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1855"/>
              <p:cNvSpPr/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1856"/>
              <p:cNvSpPr/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1857"/>
              <p:cNvSpPr/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1858"/>
              <p:cNvSpPr/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1859"/>
              <p:cNvSpPr/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1860"/>
              <p:cNvSpPr/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1861"/>
              <p:cNvSpPr/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1862"/>
              <p:cNvSpPr/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1863"/>
              <p:cNvSpPr/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1864"/>
              <p:cNvSpPr/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22" name="Group 2066"/>
            <p:cNvGrpSpPr/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4" name="Freeform 1866"/>
              <p:cNvSpPr/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1867"/>
              <p:cNvSpPr/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1868"/>
              <p:cNvSpPr/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1869"/>
              <p:cNvSpPr/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1870"/>
              <p:cNvSpPr/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1871"/>
              <p:cNvSpPr/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1872"/>
              <p:cNvSpPr/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1873"/>
              <p:cNvSpPr/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1874"/>
              <p:cNvSpPr/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1875"/>
              <p:cNvSpPr/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1876"/>
              <p:cNvSpPr/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1877"/>
              <p:cNvSpPr/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1878"/>
              <p:cNvSpPr/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1879"/>
              <p:cNvSpPr/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1880"/>
              <p:cNvSpPr/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1881"/>
              <p:cNvSpPr/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1882"/>
              <p:cNvSpPr/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1883"/>
              <p:cNvSpPr/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1885"/>
              <p:cNvSpPr/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1886"/>
              <p:cNvSpPr/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1887"/>
              <p:cNvSpPr/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1888"/>
              <p:cNvSpPr/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1889"/>
              <p:cNvSpPr/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1890"/>
              <p:cNvSpPr/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1891"/>
              <p:cNvSpPr/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1893"/>
              <p:cNvSpPr/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1894"/>
              <p:cNvSpPr/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1895"/>
              <p:cNvSpPr/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1896"/>
              <p:cNvSpPr/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1897"/>
              <p:cNvSpPr/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1898"/>
              <p:cNvSpPr/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1899"/>
              <p:cNvSpPr/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1900"/>
              <p:cNvSpPr/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1901"/>
              <p:cNvSpPr/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1902"/>
              <p:cNvSpPr/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1903"/>
              <p:cNvSpPr/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1904"/>
              <p:cNvSpPr/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1905"/>
              <p:cNvSpPr/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1906"/>
              <p:cNvSpPr/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1907"/>
              <p:cNvSpPr/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1908"/>
              <p:cNvSpPr/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1909"/>
              <p:cNvSpPr/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1910"/>
              <p:cNvSpPr/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1911"/>
              <p:cNvSpPr/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1912"/>
              <p:cNvSpPr/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1913"/>
              <p:cNvSpPr/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1914"/>
              <p:cNvSpPr/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1915"/>
              <p:cNvSpPr/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1916"/>
              <p:cNvSpPr/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1917"/>
              <p:cNvSpPr/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1918"/>
              <p:cNvSpPr/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1919"/>
              <p:cNvSpPr/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1920"/>
              <p:cNvSpPr/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1921"/>
              <p:cNvSpPr/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1922"/>
              <p:cNvSpPr/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1923"/>
              <p:cNvSpPr/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1924"/>
              <p:cNvSpPr/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1925"/>
              <p:cNvSpPr/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1926"/>
              <p:cNvSpPr/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1927"/>
              <p:cNvSpPr/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1928"/>
              <p:cNvSpPr/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1929"/>
              <p:cNvSpPr/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1931"/>
              <p:cNvSpPr/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1932"/>
              <p:cNvSpPr/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1933"/>
              <p:cNvSpPr/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1934"/>
              <p:cNvSpPr/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1935"/>
              <p:cNvSpPr/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1936"/>
              <p:cNvSpPr/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1937"/>
              <p:cNvSpPr/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1939"/>
              <p:cNvSpPr/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1940"/>
              <p:cNvSpPr/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1941"/>
              <p:cNvSpPr/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1942"/>
              <p:cNvSpPr/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1943"/>
              <p:cNvSpPr/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1944"/>
              <p:cNvSpPr/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1945"/>
              <p:cNvSpPr/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1946"/>
              <p:cNvSpPr/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1947"/>
              <p:cNvSpPr/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1948"/>
              <p:cNvSpPr/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1949"/>
              <p:cNvSpPr/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1950"/>
              <p:cNvSpPr/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1951"/>
              <p:cNvSpPr/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1952"/>
              <p:cNvSpPr/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1953"/>
              <p:cNvSpPr/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1954"/>
              <p:cNvSpPr/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1955"/>
              <p:cNvSpPr/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1956"/>
              <p:cNvSpPr/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1957"/>
              <p:cNvSpPr/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1958"/>
              <p:cNvSpPr/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1959"/>
              <p:cNvSpPr/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1960"/>
              <p:cNvSpPr/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1961"/>
              <p:cNvSpPr/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1962"/>
              <p:cNvSpPr/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1963"/>
              <p:cNvSpPr/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1964"/>
              <p:cNvSpPr/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1965"/>
              <p:cNvSpPr/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1966"/>
              <p:cNvSpPr/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1967"/>
              <p:cNvSpPr/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1968"/>
              <p:cNvSpPr/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1969"/>
              <p:cNvSpPr/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1970"/>
              <p:cNvSpPr/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1971"/>
              <p:cNvSpPr/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1972"/>
              <p:cNvSpPr/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1973"/>
              <p:cNvSpPr/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1974"/>
              <p:cNvSpPr/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1975"/>
              <p:cNvSpPr/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1977"/>
              <p:cNvSpPr/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1978"/>
              <p:cNvSpPr/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1979"/>
              <p:cNvSpPr/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1980"/>
              <p:cNvSpPr/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1981"/>
              <p:cNvSpPr/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1982"/>
              <p:cNvSpPr/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1983"/>
              <p:cNvSpPr/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Freeform 1985"/>
              <p:cNvSpPr/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1986"/>
              <p:cNvSpPr/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1987"/>
              <p:cNvSpPr/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1988"/>
              <p:cNvSpPr/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1989"/>
              <p:cNvSpPr/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1990"/>
              <p:cNvSpPr/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1991"/>
              <p:cNvSpPr/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1992"/>
              <p:cNvSpPr/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1993"/>
              <p:cNvSpPr/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1994"/>
              <p:cNvSpPr/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1995"/>
              <p:cNvSpPr/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1996"/>
              <p:cNvSpPr/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Freeform 1997"/>
              <p:cNvSpPr/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Freeform 1998"/>
              <p:cNvSpPr/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1999"/>
              <p:cNvSpPr/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2000"/>
              <p:cNvSpPr/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2001"/>
              <p:cNvSpPr/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2002"/>
              <p:cNvSpPr/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2003"/>
              <p:cNvSpPr/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2004"/>
              <p:cNvSpPr/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2005"/>
              <p:cNvSpPr/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2006"/>
              <p:cNvSpPr/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2007"/>
              <p:cNvSpPr/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2009"/>
              <p:cNvSpPr/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2010"/>
              <p:cNvSpPr/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2011"/>
              <p:cNvSpPr/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2012"/>
              <p:cNvSpPr/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2013"/>
              <p:cNvSpPr/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2014"/>
              <p:cNvSpPr/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2015"/>
              <p:cNvSpPr/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2016"/>
              <p:cNvSpPr/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2017"/>
              <p:cNvSpPr/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2018"/>
              <p:cNvSpPr/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2019"/>
              <p:cNvSpPr/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2020"/>
              <p:cNvSpPr/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2021"/>
              <p:cNvSpPr/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2023"/>
              <p:cNvSpPr/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2024"/>
              <p:cNvSpPr/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2025"/>
              <p:cNvSpPr/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2026"/>
              <p:cNvSpPr/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2027"/>
              <p:cNvSpPr/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2028"/>
              <p:cNvSpPr/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2029"/>
              <p:cNvSpPr/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2030"/>
              <p:cNvSpPr/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Freeform 2031"/>
              <p:cNvSpPr/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2032"/>
              <p:cNvSpPr/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2033"/>
              <p:cNvSpPr/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2035"/>
              <p:cNvSpPr/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2036"/>
              <p:cNvSpPr/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2037"/>
              <p:cNvSpPr/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2038"/>
              <p:cNvSpPr/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2039"/>
              <p:cNvSpPr/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2040"/>
              <p:cNvSpPr/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2041"/>
              <p:cNvSpPr/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2042"/>
              <p:cNvSpPr/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2043"/>
              <p:cNvSpPr/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2044"/>
              <p:cNvSpPr/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2045"/>
              <p:cNvSpPr/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2046"/>
              <p:cNvSpPr/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2047"/>
              <p:cNvSpPr/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2048"/>
              <p:cNvSpPr/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2049"/>
              <p:cNvSpPr/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2050"/>
              <p:cNvSpPr/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2051"/>
              <p:cNvSpPr/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2052"/>
              <p:cNvSpPr/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2053"/>
              <p:cNvSpPr/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2055"/>
              <p:cNvSpPr/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056"/>
              <p:cNvSpPr/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057"/>
              <p:cNvSpPr/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058"/>
              <p:cNvSpPr/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2059"/>
              <p:cNvSpPr/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060"/>
              <p:cNvSpPr/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2061"/>
              <p:cNvSpPr/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062"/>
              <p:cNvSpPr/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2063"/>
              <p:cNvSpPr/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064"/>
              <p:cNvSpPr/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2065"/>
              <p:cNvSpPr/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23" name="Group 2267"/>
            <p:cNvGrpSpPr/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4" name="Freeform 2067"/>
              <p:cNvSpPr/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2068"/>
              <p:cNvSpPr/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2070"/>
              <p:cNvSpPr/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2071"/>
              <p:cNvSpPr/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2072"/>
              <p:cNvSpPr/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2073"/>
              <p:cNvSpPr/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2074"/>
              <p:cNvSpPr/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2075"/>
              <p:cNvSpPr/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2076"/>
              <p:cNvSpPr/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2077"/>
              <p:cNvSpPr/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2078"/>
              <p:cNvSpPr/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2079"/>
              <p:cNvSpPr/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2080"/>
              <p:cNvSpPr/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2082"/>
              <p:cNvSpPr/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2083"/>
              <p:cNvSpPr/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2084"/>
              <p:cNvSpPr/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2085"/>
              <p:cNvSpPr/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2086"/>
              <p:cNvSpPr/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2087"/>
              <p:cNvSpPr/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2088"/>
              <p:cNvSpPr/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2089"/>
              <p:cNvSpPr/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2090"/>
              <p:cNvSpPr/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2091"/>
              <p:cNvSpPr/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2092"/>
              <p:cNvSpPr/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2093"/>
              <p:cNvSpPr/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2094"/>
              <p:cNvSpPr/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2095"/>
              <p:cNvSpPr/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2096"/>
              <p:cNvSpPr/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2097"/>
              <p:cNvSpPr/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2098"/>
              <p:cNvSpPr/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2099"/>
              <p:cNvSpPr/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2100"/>
              <p:cNvSpPr/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2102"/>
              <p:cNvSpPr/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2103"/>
              <p:cNvSpPr/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2104"/>
              <p:cNvSpPr/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2105"/>
              <p:cNvSpPr/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2106"/>
              <p:cNvSpPr/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2107"/>
              <p:cNvSpPr/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2108"/>
              <p:cNvSpPr/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2109"/>
              <p:cNvSpPr/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2110"/>
              <p:cNvSpPr/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2111"/>
              <p:cNvSpPr/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2112"/>
              <p:cNvSpPr/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2113"/>
              <p:cNvSpPr/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2114"/>
              <p:cNvSpPr/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2116"/>
              <p:cNvSpPr/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2117"/>
              <p:cNvSpPr/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2118"/>
              <p:cNvSpPr/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2119"/>
              <p:cNvSpPr/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2120"/>
              <p:cNvSpPr/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2121"/>
              <p:cNvSpPr/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2122"/>
              <p:cNvSpPr/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2124"/>
              <p:cNvSpPr/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2125"/>
              <p:cNvSpPr/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2126"/>
              <p:cNvSpPr/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2128"/>
              <p:cNvSpPr/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2129"/>
              <p:cNvSpPr/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2130"/>
              <p:cNvSpPr/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2131"/>
              <p:cNvSpPr/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2132"/>
              <p:cNvSpPr/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2133"/>
              <p:cNvSpPr/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2134"/>
              <p:cNvSpPr/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2135"/>
              <p:cNvSpPr/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2136"/>
              <p:cNvSpPr/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2137"/>
              <p:cNvSpPr/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2138"/>
              <p:cNvSpPr/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2139"/>
              <p:cNvSpPr/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2140"/>
              <p:cNvSpPr/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2141"/>
              <p:cNvSpPr/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2142"/>
              <p:cNvSpPr/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2143"/>
              <p:cNvSpPr/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2144"/>
              <p:cNvSpPr/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2145"/>
              <p:cNvSpPr/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2146"/>
              <p:cNvSpPr/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2148"/>
              <p:cNvSpPr/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2149"/>
              <p:cNvSpPr/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2150"/>
              <p:cNvSpPr/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2151"/>
              <p:cNvSpPr/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2152"/>
              <p:cNvSpPr/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2153"/>
              <p:cNvSpPr/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2154"/>
              <p:cNvSpPr/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2155"/>
              <p:cNvSpPr/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2156"/>
              <p:cNvSpPr/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2157"/>
              <p:cNvSpPr/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2158"/>
              <p:cNvSpPr/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2159"/>
              <p:cNvSpPr/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2160"/>
              <p:cNvSpPr/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2162"/>
              <p:cNvSpPr/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0" name="Freeform 2163"/>
              <p:cNvSpPr/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1" name="Freeform 2164"/>
              <p:cNvSpPr/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2" name="Freeform 2165"/>
              <p:cNvSpPr/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2166"/>
              <p:cNvSpPr/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2167"/>
              <p:cNvSpPr/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2168"/>
              <p:cNvSpPr/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Freeform 2170"/>
              <p:cNvSpPr/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2171"/>
              <p:cNvSpPr/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2172"/>
              <p:cNvSpPr/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2174"/>
              <p:cNvSpPr/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2175"/>
              <p:cNvSpPr/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Freeform 2176"/>
              <p:cNvSpPr/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2177"/>
              <p:cNvSpPr/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Freeform 2178"/>
              <p:cNvSpPr/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2179"/>
              <p:cNvSpPr/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2180"/>
              <p:cNvSpPr/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2181"/>
              <p:cNvSpPr/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2182"/>
              <p:cNvSpPr/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2183"/>
              <p:cNvSpPr/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2184"/>
              <p:cNvSpPr/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2185"/>
              <p:cNvSpPr/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2186"/>
              <p:cNvSpPr/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2187"/>
              <p:cNvSpPr/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2188"/>
              <p:cNvSpPr/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2189"/>
              <p:cNvSpPr/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2190"/>
              <p:cNvSpPr/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2191"/>
              <p:cNvSpPr/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2192"/>
              <p:cNvSpPr/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2193"/>
              <p:cNvSpPr/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2194"/>
              <p:cNvSpPr/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2195"/>
              <p:cNvSpPr/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2196"/>
              <p:cNvSpPr/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2197"/>
              <p:cNvSpPr/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5" name="Freeform 2198"/>
              <p:cNvSpPr/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2199"/>
              <p:cNvSpPr/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2200"/>
              <p:cNvSpPr/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2201"/>
              <p:cNvSpPr/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2202"/>
              <p:cNvSpPr/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2203"/>
              <p:cNvSpPr/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2204"/>
              <p:cNvSpPr/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2205"/>
              <p:cNvSpPr/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2206"/>
              <p:cNvSpPr/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2208"/>
              <p:cNvSpPr/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2209"/>
              <p:cNvSpPr/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2210"/>
              <p:cNvSpPr/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2211"/>
              <p:cNvSpPr/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2212"/>
              <p:cNvSpPr/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2213"/>
              <p:cNvSpPr/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2214"/>
              <p:cNvSpPr/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2215"/>
              <p:cNvSpPr/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2216"/>
              <p:cNvSpPr/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2217"/>
              <p:cNvSpPr/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2218"/>
              <p:cNvSpPr/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2219"/>
              <p:cNvSpPr/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2220"/>
              <p:cNvSpPr/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2221"/>
              <p:cNvSpPr/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2222"/>
              <p:cNvSpPr/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2223"/>
              <p:cNvSpPr/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2224"/>
              <p:cNvSpPr/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2225"/>
              <p:cNvSpPr/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2226"/>
              <p:cNvSpPr/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2227"/>
              <p:cNvSpPr/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2228"/>
              <p:cNvSpPr/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2229"/>
              <p:cNvSpPr/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2230"/>
              <p:cNvSpPr/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2231"/>
              <p:cNvSpPr/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Freeform 2232"/>
              <p:cNvSpPr/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233"/>
              <p:cNvSpPr/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234"/>
              <p:cNvSpPr/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235"/>
              <p:cNvSpPr/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236"/>
              <p:cNvSpPr/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2237"/>
              <p:cNvSpPr/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2238"/>
              <p:cNvSpPr/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240"/>
              <p:cNvSpPr/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241"/>
              <p:cNvSpPr/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242"/>
              <p:cNvSpPr/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2243"/>
              <p:cNvSpPr/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244"/>
              <p:cNvSpPr/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245"/>
              <p:cNvSpPr/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246"/>
              <p:cNvSpPr/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247"/>
              <p:cNvSpPr/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248"/>
              <p:cNvSpPr/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249"/>
              <p:cNvSpPr/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250"/>
              <p:cNvSpPr/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2251"/>
              <p:cNvSpPr/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2252"/>
              <p:cNvSpPr/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254"/>
              <p:cNvSpPr/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255"/>
              <p:cNvSpPr/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256"/>
              <p:cNvSpPr/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257"/>
              <p:cNvSpPr/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258"/>
              <p:cNvSpPr/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259"/>
              <p:cNvSpPr/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2260"/>
              <p:cNvSpPr/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262"/>
              <p:cNvSpPr/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263"/>
              <p:cNvSpPr/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264"/>
              <p:cNvSpPr/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265"/>
              <p:cNvSpPr/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Freeform 2266"/>
              <p:cNvSpPr/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24" name="Freeform 2268"/>
            <p:cNvSpPr/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2269"/>
            <p:cNvSpPr/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2271"/>
            <p:cNvSpPr/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2272"/>
            <p:cNvSpPr/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2273"/>
            <p:cNvSpPr/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2274"/>
            <p:cNvSpPr/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2275"/>
            <p:cNvSpPr/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2276"/>
            <p:cNvSpPr/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2277"/>
            <p:cNvSpPr/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2278"/>
            <p:cNvSpPr/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2279"/>
            <p:cNvSpPr/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2280"/>
            <p:cNvSpPr/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8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9" name="Freeform 2283"/>
            <p:cNvSpPr/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0" name="Freeform 2284"/>
            <p:cNvSpPr/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1" name="Freeform 2285"/>
            <p:cNvSpPr/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2" name="Freeform 2286"/>
            <p:cNvSpPr/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3" name="Freeform 2287"/>
            <p:cNvSpPr/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4" name="Freeform 2288"/>
            <p:cNvSpPr/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5" name="Freeform 2289"/>
            <p:cNvSpPr/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6" name="Freeform 2290"/>
            <p:cNvSpPr/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7" name="Freeform 2291"/>
            <p:cNvSpPr/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8" name="Freeform 2292"/>
            <p:cNvSpPr/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9" name="Freeform 2293"/>
            <p:cNvSpPr/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0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1" name="Freeform 2295"/>
            <p:cNvSpPr/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2296"/>
            <p:cNvSpPr/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2297"/>
            <p:cNvSpPr/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2299"/>
            <p:cNvSpPr/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Freeform 2300"/>
            <p:cNvSpPr/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2301"/>
            <p:cNvSpPr/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2302"/>
            <p:cNvSpPr/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2305"/>
            <p:cNvSpPr/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2307"/>
            <p:cNvSpPr/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4" name="Freeform 2308"/>
            <p:cNvSpPr/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5" name="Freeform 2309"/>
            <p:cNvSpPr/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6" name="Freeform 2310"/>
            <p:cNvSpPr/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205105" y="-203835"/>
            <a:ext cx="9553575" cy="1571625"/>
          </a:xfrm>
          <a:prstGeom prst="rect">
            <a:avLst/>
          </a:prstGeom>
        </p:spPr>
      </p:pic>
    </p:spTree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5"/>
          <p:cNvSpPr txBox="1"/>
          <p:nvPr/>
        </p:nvSpPr>
        <p:spPr>
          <a:xfrm>
            <a:off x="971550" y="3901440"/>
            <a:ext cx="6270625" cy="954107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indent="0"/>
            <a:r>
              <a:rPr lang="en-US" sz="2800" b="1">
                <a:ln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Wingdings" panose="05000000000000000000" charset="0"/>
                <a:cs typeface="Times New Roman" panose="02020603050405020304" pitchFamily="18" charset="0"/>
              </a:rPr>
              <a:t>à</a:t>
            </a:r>
            <a:r>
              <a:rPr lang="en-US" sz="2800" b="1">
                <a:ln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Cần lưu ý khi sử dụng từ đồng nghĩa không hoàn toàn.</a:t>
            </a:r>
            <a:endParaRPr lang="en-US" altLang="en-US" sz="2800" b="1">
              <a:ln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5" name="图片 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36725" y="-34925"/>
            <a:ext cx="6997065" cy="2119630"/>
          </a:xfrm>
          <a:prstGeom prst="rect">
            <a:avLst/>
          </a:prstGeom>
        </p:spPr>
      </p:pic>
      <p:sp>
        <p:nvSpPr>
          <p:cNvPr id="46" name="文本框 25"/>
          <p:cNvSpPr txBox="1"/>
          <p:nvPr/>
        </p:nvSpPr>
        <p:spPr>
          <a:xfrm>
            <a:off x="2032000" y="582930"/>
            <a:ext cx="6853555" cy="119888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indent="0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Tại sao dùng từ </a:t>
            </a:r>
            <a:r>
              <a:rPr lang="en-US" sz="3600" i="1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hối hả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mà không dùng </a:t>
            </a:r>
            <a:r>
              <a:rPr lang="en-US" sz="3600" i="1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cuống cuồng/cuống quýt ?</a:t>
            </a:r>
            <a:endParaRPr lang="en-US" altLang="en-US" sz="3600" i="1" spc="300" dirty="0">
              <a:solidFill>
                <a:srgbClr val="6F3A7D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  <a:sym typeface="+mn-ea"/>
            </a:endParaRPr>
          </a:p>
        </p:txBody>
      </p:sp>
      <p:pic>
        <p:nvPicPr>
          <p:cNvPr id="50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4936" y="2084705"/>
            <a:ext cx="2429064" cy="2914803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>
          <a:xfrm>
            <a:off x="535305" y="2084705"/>
            <a:ext cx="6002020" cy="173962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Cả 3 từ đều cùng nghĩa vội nhưng </a:t>
            </a:r>
            <a:r>
              <a:rPr lang="en-US" sz="2400" i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cuống cuồng/cuống quýt </a:t>
            </a:r>
            <a:r>
              <a:rPr lang="en-US" sz="2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còn có ý lo sợ, mất bình tĩnh.</a:t>
            </a:r>
            <a:endParaRPr lang="en-US" altLang="en-US" sz="2400" dirty="0">
              <a:solidFill>
                <a:srgbClr val="FF0000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  <a:sym typeface="+mn-ea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9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6" grpId="0"/>
      <p:bldP spid="5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altLang="en-US"/>
          </a:p>
        </p:txBody>
      </p:sp>
      <p:pic>
        <p:nvPicPr>
          <p:cNvPr id="17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195" y="0"/>
            <a:ext cx="9144000" cy="5144135"/>
          </a:xfrm>
          <a:prstGeom prst="rect">
            <a:avLst/>
          </a:prstGeom>
        </p:spPr>
      </p:pic>
      <p:sp>
        <p:nvSpPr>
          <p:cNvPr id="7" name="Title 9"/>
          <p:cNvSpPr txBox="1"/>
          <p:nvPr/>
        </p:nvSpPr>
        <p:spPr>
          <a:xfrm>
            <a:off x="191135" y="1848120"/>
            <a:ext cx="8761730" cy="1290955"/>
          </a:xfrm>
          <a:prstGeom prst="rect">
            <a:avLst/>
          </a:prstGeom>
        </p:spPr>
        <p:txBody>
          <a:bodyPr>
            <a:scene3d>
              <a:camera prst="orthographicFront"/>
              <a:lightRig rig="threePt" dir="t"/>
            </a:scene3d>
          </a:bodyPr>
          <a:lstStyle/>
          <a:p>
            <a:pPr algn="ctr" eaLnBrk="1" hangingPunct="1">
              <a:buNone/>
            </a:pPr>
            <a:r>
              <a:rPr sz="5400" b="1" dirty="0">
                <a:ln w="12700">
                  <a:solidFill>
                    <a:srgbClr val="FFFF00"/>
                  </a:solidFill>
                  <a:prstDash val="solid"/>
                </a:ln>
                <a:gradFill>
                  <a:gsLst>
                    <a:gs pos="0">
                      <a:srgbClr val="14CD68"/>
                    </a:gs>
                    <a:gs pos="100000">
                      <a:srgbClr val="0B6E38"/>
                    </a:gs>
                  </a:gsLst>
                  <a:lin scaled="0"/>
                </a:gradFill>
                <a:effectLst>
                  <a:outerShdw dist="38100" dir="2640000" algn="bl" rotWithShape="0">
                    <a:schemeClr val="accent1"/>
                  </a:outerShdw>
                  <a:reflection blurRad="6350" stA="55000" endA="300" endPos="45500" dir="5400000" sy="-100000" algn="bl" rotWithShape="0"/>
                </a:effectLst>
                <a:latin typeface="#9Slide04 Philosopher Bold" panose="00000800000000000000" pitchFamily="2" charset="0"/>
                <a:cs typeface="SVN-Adam Gorry" panose="02040603050506020204" charset="0"/>
              </a:rPr>
              <a:t>Luyện tập về từ đồng nghĩa</a:t>
            </a:r>
            <a:endParaRPr sz="5400" b="1" dirty="0">
              <a:ln w="12700">
                <a:solidFill>
                  <a:srgbClr val="FFFF00"/>
                </a:solidFill>
                <a:prstDash val="solid"/>
              </a:ln>
              <a:gradFill>
                <a:gsLst>
                  <a:gs pos="0">
                    <a:srgbClr val="14CD68"/>
                  </a:gs>
                  <a:gs pos="100000">
                    <a:srgbClr val="0B6E38"/>
                  </a:gs>
                </a:gsLst>
                <a:lin scaled="0"/>
              </a:gradFill>
              <a:effectLst>
                <a:outerShdw dist="38100" dir="2640000" algn="bl" rotWithShape="0">
                  <a:schemeClr val="accent1"/>
                </a:outerShdw>
                <a:reflection blurRad="6350" stA="55000" endA="300" endPos="45500" dir="5400000" sy="-100000" algn="bl" rotWithShape="0"/>
              </a:effectLst>
              <a:latin typeface="#9Slide04 Philosopher Bold" panose="00000800000000000000" pitchFamily="2" charset="0"/>
              <a:ea typeface="Times New Roman" panose="02020603050405020304" pitchFamily="18" charset="0"/>
              <a:cs typeface="SVN-Adam Gorry" panose="02040603050506020204" charset="0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36195" y="2714696"/>
            <a:ext cx="1609808" cy="1729026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750" r="5938" b="77040"/>
          <a:stretch>
            <a:fillRect/>
          </a:stretch>
        </p:blipFill>
        <p:spPr>
          <a:xfrm>
            <a:off x="2306319" y="-369904"/>
            <a:ext cx="2108200" cy="1777890"/>
          </a:xfrm>
          <a:prstGeom prst="rect">
            <a:avLst/>
          </a:prstGeom>
        </p:spPr>
      </p:pic>
      <p:pic>
        <p:nvPicPr>
          <p:cNvPr id="14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22420" y="102235"/>
            <a:ext cx="2294890" cy="14522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rcRect l="17890" r="18842"/>
          <a:stretch>
            <a:fillRect/>
          </a:stretch>
        </p:blipFill>
        <p:spPr>
          <a:xfrm>
            <a:off x="1506220" y="1137920"/>
            <a:ext cx="6059805" cy="788670"/>
          </a:xfrm>
          <a:prstGeom prst="rect">
            <a:avLst/>
          </a:prstGeom>
          <a:ln>
            <a:noFill/>
          </a:ln>
        </p:spPr>
      </p:pic>
      <p:cxnSp>
        <p:nvCxnSpPr>
          <p:cNvPr id="24" name="直接连接符 2"/>
          <p:cNvCxnSpPr/>
          <p:nvPr/>
        </p:nvCxnSpPr>
        <p:spPr>
          <a:xfrm>
            <a:off x="4418085" y="2325526"/>
            <a:ext cx="207818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Grp="1" noChangeAspect="1"/>
          </p:cNvPicPr>
          <p:nvPr>
            <p:ph idx="1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099" y="3029047"/>
            <a:ext cx="7886700" cy="190563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40DC1D0-559F-4730-B429-CA59BB489077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001243" y="-191405"/>
            <a:ext cx="1710785" cy="1710785"/>
          </a:xfrm>
          <a:prstGeom prst="rect">
            <a:avLst/>
          </a:prstGeom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>
            <a:off x="208915" y="831215"/>
            <a:ext cx="8934450" cy="3316605"/>
            <a:chOff x="38947" y="1347534"/>
            <a:chExt cx="12165134" cy="5040000"/>
          </a:xfrm>
        </p:grpSpPr>
        <p:sp>
          <p:nvSpPr>
            <p:cNvPr id="11" name="流程图: 过程 10"/>
            <p:cNvSpPr/>
            <p:nvPr/>
          </p:nvSpPr>
          <p:spPr>
            <a:xfrm>
              <a:off x="3510753" y="1828800"/>
              <a:ext cx="5354114" cy="3368842"/>
            </a:xfrm>
            <a:prstGeom prst="flowChartProcess">
              <a:avLst/>
            </a:prstGeom>
            <a:solidFill>
              <a:srgbClr val="D9EEF7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" name="图片 1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966"/>
            <a:stretch>
              <a:fillRect/>
            </a:stretch>
          </p:blipFill>
          <p:spPr>
            <a:xfrm>
              <a:off x="8720486" y="1347534"/>
              <a:ext cx="3483595" cy="5040000"/>
            </a:xfrm>
            <a:prstGeom prst="rect">
              <a:avLst/>
            </a:prstGeom>
          </p:spPr>
        </p:pic>
        <p:pic>
          <p:nvPicPr>
            <p:cNvPr id="16" name="图片 15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136"/>
            <a:stretch>
              <a:fillRect/>
            </a:stretch>
          </p:blipFill>
          <p:spPr>
            <a:xfrm>
              <a:off x="38947" y="1347534"/>
              <a:ext cx="3471806" cy="5040000"/>
            </a:xfrm>
            <a:prstGeom prst="rect">
              <a:avLst/>
            </a:prstGeom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57755" y="1518285"/>
            <a:ext cx="4733925" cy="1476375"/>
          </a:xfrm>
          <a:prstGeom prst="rect">
            <a:avLst/>
          </a:prstGeom>
        </p:spPr>
      </p:pic>
      <p:grpSp>
        <p:nvGrpSpPr>
          <p:cNvPr id="7" name="Group 4">
            <a:extLst>
              <a:ext uri="{FF2B5EF4-FFF2-40B4-BE49-F238E27FC236}">
                <a16:creationId xmlns:a16="http://schemas.microsoft.com/office/drawing/2014/main" id="{4B406D4B-65A8-4FDE-8C77-9EEB642D625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18372" y="3159125"/>
            <a:ext cx="939165" cy="1984375"/>
            <a:chOff x="909" y="187"/>
            <a:chExt cx="802" cy="190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730E11A2-9C49-4992-B09F-F8D65FDAFFB3}"/>
                </a:ext>
              </a:extLst>
            </p:cNvPr>
            <p:cNvSpPr/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C604095F-5B26-4528-8BB4-147EA86CDF49}"/>
                </a:ext>
              </a:extLst>
            </p:cNvPr>
            <p:cNvSpPr/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ED30C95E-445A-4F77-A78E-081B8BB80D7E}"/>
                </a:ext>
              </a:extLst>
            </p:cNvPr>
            <p:cNvSpPr/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74DC6991-F20F-4A17-8C40-493C12C0BCFD}"/>
                </a:ext>
              </a:extLst>
            </p:cNvPr>
            <p:cNvSpPr/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3BCF1D58-5001-4A45-9ACA-5C6FF40531D3}"/>
                </a:ext>
              </a:extLst>
            </p:cNvPr>
            <p:cNvSpPr/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7685DE74-6E60-4F9B-9F75-A98EA9157EF9}"/>
                </a:ext>
              </a:extLst>
            </p:cNvPr>
            <p:cNvSpPr/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Rectangle 11">
              <a:extLst>
                <a:ext uri="{FF2B5EF4-FFF2-40B4-BE49-F238E27FC236}">
                  <a16:creationId xmlns:a16="http://schemas.microsoft.com/office/drawing/2014/main" id="{515E40ED-31FB-42EB-9184-8FBF37B08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C9E51C6C-A228-4514-B3F3-CD730567DE4C}"/>
                </a:ext>
              </a:extLst>
            </p:cNvPr>
            <p:cNvSpPr/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2222FC3E-6060-45C6-B848-4795D62171CC}"/>
                </a:ext>
              </a:extLst>
            </p:cNvPr>
            <p:cNvSpPr/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Line 14">
              <a:extLst>
                <a:ext uri="{FF2B5EF4-FFF2-40B4-BE49-F238E27FC236}">
                  <a16:creationId xmlns:a16="http://schemas.microsoft.com/office/drawing/2014/main" id="{800BB6AF-4142-41F0-A8BB-CEF7F73607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Line 15">
              <a:extLst>
                <a:ext uri="{FF2B5EF4-FFF2-40B4-BE49-F238E27FC236}">
                  <a16:creationId xmlns:a16="http://schemas.microsoft.com/office/drawing/2014/main" id="{D73F322C-52DA-4545-9DED-4428EDE9EC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789F4649-E347-4408-8709-86EA7A6B3DCC}"/>
                </a:ext>
              </a:extLst>
            </p:cNvPr>
            <p:cNvSpPr/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9BF4DAA9-7520-4510-943F-14D74606B991}"/>
                </a:ext>
              </a:extLst>
            </p:cNvPr>
            <p:cNvSpPr/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9783430B-CFD9-499E-B1B0-D2F3BDC59455}"/>
                </a:ext>
              </a:extLst>
            </p:cNvPr>
            <p:cNvSpPr/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38672295-4CD7-4D71-8234-7F6F68D6B51E}"/>
                </a:ext>
              </a:extLst>
            </p:cNvPr>
            <p:cNvSpPr/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68A5AEC5-A380-4B38-A80D-99FFB74B0B97}"/>
                </a:ext>
              </a:extLst>
            </p:cNvPr>
            <p:cNvSpPr/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9AE81017-C309-452A-824E-A3F5478A572B}"/>
                </a:ext>
              </a:extLst>
            </p:cNvPr>
            <p:cNvSpPr/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1B6FF831-6588-4150-866B-3B8C33E9C6A6}"/>
                </a:ext>
              </a:extLst>
            </p:cNvPr>
            <p:cNvSpPr/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62A09F8B-7F4A-46B1-93AC-4D370F884C64}"/>
                </a:ext>
              </a:extLst>
            </p:cNvPr>
            <p:cNvSpPr/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80CD37B7-1AFB-479F-B75E-20935C65CA3A}"/>
                </a:ext>
              </a:extLst>
            </p:cNvPr>
            <p:cNvSpPr/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6A12878B-37CD-40C8-A02F-88CCA84D4C09}"/>
                </a:ext>
              </a:extLst>
            </p:cNvPr>
            <p:cNvSpPr/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6">
              <a:extLst>
                <a:ext uri="{FF2B5EF4-FFF2-40B4-BE49-F238E27FC236}">
                  <a16:creationId xmlns:a16="http://schemas.microsoft.com/office/drawing/2014/main" id="{70BEE710-7F1E-43AB-AA8D-9235DC94C725}"/>
                </a:ext>
              </a:extLst>
            </p:cNvPr>
            <p:cNvSpPr/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7">
              <a:extLst>
                <a:ext uri="{FF2B5EF4-FFF2-40B4-BE49-F238E27FC236}">
                  <a16:creationId xmlns:a16="http://schemas.microsoft.com/office/drawing/2014/main" id="{1B304158-2AEF-4AAE-A55E-331F42C1EE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D36C82EA-A2D0-4511-85F3-FC4AACBD3E6C}"/>
                </a:ext>
              </a:extLst>
            </p:cNvPr>
            <p:cNvSpPr/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9">
              <a:extLst>
                <a:ext uri="{FF2B5EF4-FFF2-40B4-BE49-F238E27FC236}">
                  <a16:creationId xmlns:a16="http://schemas.microsoft.com/office/drawing/2014/main" id="{C71CCB7E-64BE-460B-B453-6D46D28D9359}"/>
                </a:ext>
              </a:extLst>
            </p:cNvPr>
            <p:cNvSpPr/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0">
              <a:extLst>
                <a:ext uri="{FF2B5EF4-FFF2-40B4-BE49-F238E27FC236}">
                  <a16:creationId xmlns:a16="http://schemas.microsoft.com/office/drawing/2014/main" id="{4612C241-029B-43A4-921C-CC1C87A79850}"/>
                </a:ext>
              </a:extLst>
            </p:cNvPr>
            <p:cNvSpPr/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7329E53C-8455-4E18-B4AF-FE2A76833DBB}"/>
                </a:ext>
              </a:extLst>
            </p:cNvPr>
            <p:cNvSpPr/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70B66193-BAB6-4D11-B0CA-A6E47B2B8F89}"/>
                </a:ext>
              </a:extLst>
            </p:cNvPr>
            <p:cNvSpPr/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4206D8D5-0B5F-4E9A-AB34-89CC4465BA60}"/>
                </a:ext>
              </a:extLst>
            </p:cNvPr>
            <p:cNvSpPr/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4">
              <a:extLst>
                <a:ext uri="{FF2B5EF4-FFF2-40B4-BE49-F238E27FC236}">
                  <a16:creationId xmlns:a16="http://schemas.microsoft.com/office/drawing/2014/main" id="{0E98128C-435F-4EF0-A463-D3D71CABAE72}"/>
                </a:ext>
              </a:extLst>
            </p:cNvPr>
            <p:cNvSpPr/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CEBE0FF7-7F5D-40F0-ACF8-C6B965CD72F1}"/>
                </a:ext>
              </a:extLst>
            </p:cNvPr>
            <p:cNvSpPr/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22AA0CDD-E0F1-41DE-B240-D1BE50685886}"/>
                </a:ext>
              </a:extLst>
            </p:cNvPr>
            <p:cNvSpPr/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6CA59782-519F-488C-B09D-259ECB9A1855}"/>
                </a:ext>
              </a:extLst>
            </p:cNvPr>
            <p:cNvSpPr/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8">
              <a:extLst>
                <a:ext uri="{FF2B5EF4-FFF2-40B4-BE49-F238E27FC236}">
                  <a16:creationId xmlns:a16="http://schemas.microsoft.com/office/drawing/2014/main" id="{0CEEB764-5D34-4E57-9457-30B0BF269BC4}"/>
                </a:ext>
              </a:extLst>
            </p:cNvPr>
            <p:cNvSpPr/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9">
              <a:extLst>
                <a:ext uri="{FF2B5EF4-FFF2-40B4-BE49-F238E27FC236}">
                  <a16:creationId xmlns:a16="http://schemas.microsoft.com/office/drawing/2014/main" id="{EFE67751-DC27-442E-A823-07F238D69C90}"/>
                </a:ext>
              </a:extLst>
            </p:cNvPr>
            <p:cNvSpPr/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0">
              <a:extLst>
                <a:ext uri="{FF2B5EF4-FFF2-40B4-BE49-F238E27FC236}">
                  <a16:creationId xmlns:a16="http://schemas.microsoft.com/office/drawing/2014/main" id="{DD7BAAE7-5DA2-4F76-AF4A-8C63CE8A409B}"/>
                </a:ext>
              </a:extLst>
            </p:cNvPr>
            <p:cNvSpPr/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1">
              <a:extLst>
                <a:ext uri="{FF2B5EF4-FFF2-40B4-BE49-F238E27FC236}">
                  <a16:creationId xmlns:a16="http://schemas.microsoft.com/office/drawing/2014/main" id="{B4AC5986-8434-4B48-B4B5-8EA070D18AFF}"/>
                </a:ext>
              </a:extLst>
            </p:cNvPr>
            <p:cNvSpPr/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2">
              <a:extLst>
                <a:ext uri="{FF2B5EF4-FFF2-40B4-BE49-F238E27FC236}">
                  <a16:creationId xmlns:a16="http://schemas.microsoft.com/office/drawing/2014/main" id="{3647727B-32FA-41C0-8028-3D36166B1BC8}"/>
                </a:ext>
              </a:extLst>
            </p:cNvPr>
            <p:cNvSpPr/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3">
              <a:extLst>
                <a:ext uri="{FF2B5EF4-FFF2-40B4-BE49-F238E27FC236}">
                  <a16:creationId xmlns:a16="http://schemas.microsoft.com/office/drawing/2014/main" id="{E0242FAF-CE40-4CDD-8CB5-EE337501E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">
              <a:extLst>
                <a:ext uri="{FF2B5EF4-FFF2-40B4-BE49-F238E27FC236}">
                  <a16:creationId xmlns:a16="http://schemas.microsoft.com/office/drawing/2014/main" id="{D20BD30E-0D9B-442C-AA24-FCDFECA3F1D8}"/>
                </a:ext>
              </a:extLst>
            </p:cNvPr>
            <p:cNvSpPr/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5">
              <a:extLst>
                <a:ext uri="{FF2B5EF4-FFF2-40B4-BE49-F238E27FC236}">
                  <a16:creationId xmlns:a16="http://schemas.microsoft.com/office/drawing/2014/main" id="{F3AE0F2F-65C6-4DDE-84A8-29452F18AE45}"/>
                </a:ext>
              </a:extLst>
            </p:cNvPr>
            <p:cNvSpPr/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2943B258-A60D-4659-825A-F175441348F4}"/>
                </a:ext>
              </a:extLst>
            </p:cNvPr>
            <p:cNvSpPr/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6E051124-E576-4597-AE3A-911EB3EC6F99}"/>
                </a:ext>
              </a:extLst>
            </p:cNvPr>
            <p:cNvSpPr/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11765BFC-A583-4CF4-9449-A80BBB21F8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0DE41670-86E0-451A-97A9-785EBE67B6EC}"/>
                </a:ext>
              </a:extLst>
            </p:cNvPr>
            <p:cNvSpPr/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B9EFEDED-07F5-4B65-8587-4B897277E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1">
              <a:extLst>
                <a:ext uri="{FF2B5EF4-FFF2-40B4-BE49-F238E27FC236}">
                  <a16:creationId xmlns:a16="http://schemas.microsoft.com/office/drawing/2014/main" id="{294D8F27-1599-4897-BDE7-825508333D3E}"/>
                </a:ext>
              </a:extLst>
            </p:cNvPr>
            <p:cNvSpPr/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5558CF61-BD67-47AC-B9F8-9F8876D1C168}"/>
                </a:ext>
              </a:extLst>
            </p:cNvPr>
            <p:cNvSpPr/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BFDB9E49-6F37-4983-9C7D-2A36C4E175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0" name="Group 4">
            <a:extLst>
              <a:ext uri="{FF2B5EF4-FFF2-40B4-BE49-F238E27FC236}">
                <a16:creationId xmlns:a16="http://schemas.microsoft.com/office/drawing/2014/main" id="{F3DD6D8C-2581-4AB5-AE86-5DAD4F3242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86007" y="3449967"/>
            <a:ext cx="1403985" cy="1652894"/>
            <a:chOff x="4398" y="1886"/>
            <a:chExt cx="1021" cy="1354"/>
          </a:xfrm>
        </p:grpSpPr>
        <p:grpSp>
          <p:nvGrpSpPr>
            <p:cNvPr id="61" name="Group 205">
              <a:extLst>
                <a:ext uri="{FF2B5EF4-FFF2-40B4-BE49-F238E27FC236}">
                  <a16:creationId xmlns:a16="http://schemas.microsoft.com/office/drawing/2014/main" id="{FC70559F-0D1A-4DBC-BC33-7A3BF64C64C8}"/>
                </a:ext>
              </a:extLst>
            </p:cNvPr>
            <p:cNvGrpSpPr/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8" name="Freeform 5">
                <a:extLst>
                  <a:ext uri="{FF2B5EF4-FFF2-40B4-BE49-F238E27FC236}">
                    <a16:creationId xmlns:a16="http://schemas.microsoft.com/office/drawing/2014/main" id="{1AB38162-86E4-44D4-86DB-20D25420A771}"/>
                  </a:ext>
                </a:extLst>
              </p:cNvPr>
              <p:cNvSpPr/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6">
                <a:extLst>
                  <a:ext uri="{FF2B5EF4-FFF2-40B4-BE49-F238E27FC236}">
                    <a16:creationId xmlns:a16="http://schemas.microsoft.com/office/drawing/2014/main" id="{6CBC8B17-967D-4726-81F2-4E5CB012D8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7">
                <a:extLst>
                  <a:ext uri="{FF2B5EF4-FFF2-40B4-BE49-F238E27FC236}">
                    <a16:creationId xmlns:a16="http://schemas.microsoft.com/office/drawing/2014/main" id="{F4E59AB6-637D-47C7-AADC-70F89E9FB12C}"/>
                  </a:ext>
                </a:extLst>
              </p:cNvPr>
              <p:cNvSpPr/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8">
                <a:extLst>
                  <a:ext uri="{FF2B5EF4-FFF2-40B4-BE49-F238E27FC236}">
                    <a16:creationId xmlns:a16="http://schemas.microsoft.com/office/drawing/2014/main" id="{50B3859B-CD77-4638-9BC4-764D78749A47}"/>
                  </a:ext>
                </a:extLst>
              </p:cNvPr>
              <p:cNvSpPr/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9">
                <a:extLst>
                  <a:ext uri="{FF2B5EF4-FFF2-40B4-BE49-F238E27FC236}">
                    <a16:creationId xmlns:a16="http://schemas.microsoft.com/office/drawing/2014/main" id="{9F1E58BE-0BA0-4C7A-8893-7FBC378D7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10">
                <a:extLst>
                  <a:ext uri="{FF2B5EF4-FFF2-40B4-BE49-F238E27FC236}">
                    <a16:creationId xmlns:a16="http://schemas.microsoft.com/office/drawing/2014/main" id="{042F4D31-4B20-48B4-AB35-573DBDF9C7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11">
                <a:extLst>
                  <a:ext uri="{FF2B5EF4-FFF2-40B4-BE49-F238E27FC236}">
                    <a16:creationId xmlns:a16="http://schemas.microsoft.com/office/drawing/2014/main" id="{7D10F278-EB2E-4599-8430-B7FCD9DBD3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2">
                <a:extLst>
                  <a:ext uri="{FF2B5EF4-FFF2-40B4-BE49-F238E27FC236}">
                    <a16:creationId xmlns:a16="http://schemas.microsoft.com/office/drawing/2014/main" id="{008C387D-E0ED-4630-A206-783BE5FC94DE}"/>
                  </a:ext>
                </a:extLst>
              </p:cNvPr>
              <p:cNvSpPr/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3">
                <a:extLst>
                  <a:ext uri="{FF2B5EF4-FFF2-40B4-BE49-F238E27FC236}">
                    <a16:creationId xmlns:a16="http://schemas.microsoft.com/office/drawing/2014/main" id="{B65036A1-CD48-40C7-AA69-352F5FA84F3D}"/>
                  </a:ext>
                </a:extLst>
              </p:cNvPr>
              <p:cNvSpPr/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4">
                <a:extLst>
                  <a:ext uri="{FF2B5EF4-FFF2-40B4-BE49-F238E27FC236}">
                    <a16:creationId xmlns:a16="http://schemas.microsoft.com/office/drawing/2014/main" id="{9852C871-F7C4-44EF-BFCF-BF7D6BEA461F}"/>
                  </a:ext>
                </a:extLst>
              </p:cNvPr>
              <p:cNvSpPr/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15">
                <a:extLst>
                  <a:ext uri="{FF2B5EF4-FFF2-40B4-BE49-F238E27FC236}">
                    <a16:creationId xmlns:a16="http://schemas.microsoft.com/office/drawing/2014/main" id="{BE58F688-C720-47F4-AEA4-37DC3AE7AADE}"/>
                  </a:ext>
                </a:extLst>
              </p:cNvPr>
              <p:cNvSpPr/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6">
                <a:extLst>
                  <a:ext uri="{FF2B5EF4-FFF2-40B4-BE49-F238E27FC236}">
                    <a16:creationId xmlns:a16="http://schemas.microsoft.com/office/drawing/2014/main" id="{6F5328B4-D234-4520-BB16-147BFA1E3591}"/>
                  </a:ext>
                </a:extLst>
              </p:cNvPr>
              <p:cNvSpPr/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7">
                <a:extLst>
                  <a:ext uri="{FF2B5EF4-FFF2-40B4-BE49-F238E27FC236}">
                    <a16:creationId xmlns:a16="http://schemas.microsoft.com/office/drawing/2014/main" id="{9243CCEA-0F53-4E44-99A2-7720149EA571}"/>
                  </a:ext>
                </a:extLst>
              </p:cNvPr>
              <p:cNvSpPr/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8">
                <a:extLst>
                  <a:ext uri="{FF2B5EF4-FFF2-40B4-BE49-F238E27FC236}">
                    <a16:creationId xmlns:a16="http://schemas.microsoft.com/office/drawing/2014/main" id="{D54D506F-3F7C-49CA-BBBF-F15388112F9E}"/>
                  </a:ext>
                </a:extLst>
              </p:cNvPr>
              <p:cNvSpPr/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9">
                <a:extLst>
                  <a:ext uri="{FF2B5EF4-FFF2-40B4-BE49-F238E27FC236}">
                    <a16:creationId xmlns:a16="http://schemas.microsoft.com/office/drawing/2014/main" id="{5A5A7CBD-534D-4A62-8528-456384282EA5}"/>
                  </a:ext>
                </a:extLst>
              </p:cNvPr>
              <p:cNvSpPr/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20">
                <a:extLst>
                  <a:ext uri="{FF2B5EF4-FFF2-40B4-BE49-F238E27FC236}">
                    <a16:creationId xmlns:a16="http://schemas.microsoft.com/office/drawing/2014/main" id="{A3AACB23-CD60-40BB-A9B1-BF4078B81C7B}"/>
                  </a:ext>
                </a:extLst>
              </p:cNvPr>
              <p:cNvSpPr/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21">
                <a:extLst>
                  <a:ext uri="{FF2B5EF4-FFF2-40B4-BE49-F238E27FC236}">
                    <a16:creationId xmlns:a16="http://schemas.microsoft.com/office/drawing/2014/main" id="{04282EBD-CCD1-4FA0-BF8A-DB6590E62784}"/>
                  </a:ext>
                </a:extLst>
              </p:cNvPr>
              <p:cNvSpPr/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22">
                <a:extLst>
                  <a:ext uri="{FF2B5EF4-FFF2-40B4-BE49-F238E27FC236}">
                    <a16:creationId xmlns:a16="http://schemas.microsoft.com/office/drawing/2014/main" id="{373853BD-D4B0-477C-8815-4F0EABF6BBE8}"/>
                  </a:ext>
                </a:extLst>
              </p:cNvPr>
              <p:cNvSpPr/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23">
                <a:extLst>
                  <a:ext uri="{FF2B5EF4-FFF2-40B4-BE49-F238E27FC236}">
                    <a16:creationId xmlns:a16="http://schemas.microsoft.com/office/drawing/2014/main" id="{15058EEB-829D-47F2-923D-7538A6497829}"/>
                  </a:ext>
                </a:extLst>
              </p:cNvPr>
              <p:cNvSpPr/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24">
                <a:extLst>
                  <a:ext uri="{FF2B5EF4-FFF2-40B4-BE49-F238E27FC236}">
                    <a16:creationId xmlns:a16="http://schemas.microsoft.com/office/drawing/2014/main" id="{8F3BCEFB-01DE-4CC0-9F27-C41EB57ABF46}"/>
                  </a:ext>
                </a:extLst>
              </p:cNvPr>
              <p:cNvSpPr/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25">
                <a:extLst>
                  <a:ext uri="{FF2B5EF4-FFF2-40B4-BE49-F238E27FC236}">
                    <a16:creationId xmlns:a16="http://schemas.microsoft.com/office/drawing/2014/main" id="{A4C865B6-3D37-4F05-8FB7-5063CA9E0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26">
                <a:extLst>
                  <a:ext uri="{FF2B5EF4-FFF2-40B4-BE49-F238E27FC236}">
                    <a16:creationId xmlns:a16="http://schemas.microsoft.com/office/drawing/2014/main" id="{B1596D0E-2B49-43E1-9B01-0937071435BE}"/>
                  </a:ext>
                </a:extLst>
              </p:cNvPr>
              <p:cNvSpPr/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27">
                <a:extLst>
                  <a:ext uri="{FF2B5EF4-FFF2-40B4-BE49-F238E27FC236}">
                    <a16:creationId xmlns:a16="http://schemas.microsoft.com/office/drawing/2014/main" id="{F3598569-AC78-4D40-AD0F-FDFF48E772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28">
                <a:extLst>
                  <a:ext uri="{FF2B5EF4-FFF2-40B4-BE49-F238E27FC236}">
                    <a16:creationId xmlns:a16="http://schemas.microsoft.com/office/drawing/2014/main" id="{960494F7-9FFA-4FE5-AED0-82C065BBC5D4}"/>
                  </a:ext>
                </a:extLst>
              </p:cNvPr>
              <p:cNvSpPr/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29">
                <a:extLst>
                  <a:ext uri="{FF2B5EF4-FFF2-40B4-BE49-F238E27FC236}">
                    <a16:creationId xmlns:a16="http://schemas.microsoft.com/office/drawing/2014/main" id="{70F0780F-D03E-429B-8623-C7D6D39E2E49}"/>
                  </a:ext>
                </a:extLst>
              </p:cNvPr>
              <p:cNvSpPr/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30">
                <a:extLst>
                  <a:ext uri="{FF2B5EF4-FFF2-40B4-BE49-F238E27FC236}">
                    <a16:creationId xmlns:a16="http://schemas.microsoft.com/office/drawing/2014/main" id="{908A6E48-C767-4B01-B5BB-9348792C440F}"/>
                  </a:ext>
                </a:extLst>
              </p:cNvPr>
              <p:cNvSpPr/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31">
                <a:extLst>
                  <a:ext uri="{FF2B5EF4-FFF2-40B4-BE49-F238E27FC236}">
                    <a16:creationId xmlns:a16="http://schemas.microsoft.com/office/drawing/2014/main" id="{CD06D26F-02E0-4173-8B82-3A60C7AE2928}"/>
                  </a:ext>
                </a:extLst>
              </p:cNvPr>
              <p:cNvSpPr/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32">
                <a:extLst>
                  <a:ext uri="{FF2B5EF4-FFF2-40B4-BE49-F238E27FC236}">
                    <a16:creationId xmlns:a16="http://schemas.microsoft.com/office/drawing/2014/main" id="{723FE346-5ACA-433B-A2B6-3308512C42AB}"/>
                  </a:ext>
                </a:extLst>
              </p:cNvPr>
              <p:cNvSpPr/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33">
                <a:extLst>
                  <a:ext uri="{FF2B5EF4-FFF2-40B4-BE49-F238E27FC236}">
                    <a16:creationId xmlns:a16="http://schemas.microsoft.com/office/drawing/2014/main" id="{F3FB9F5A-DC87-409B-B0E6-83BF4919E0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34">
                <a:extLst>
                  <a:ext uri="{FF2B5EF4-FFF2-40B4-BE49-F238E27FC236}">
                    <a16:creationId xmlns:a16="http://schemas.microsoft.com/office/drawing/2014/main" id="{6786D850-9FEA-42B4-A3F8-CEC2B9241B4D}"/>
                  </a:ext>
                </a:extLst>
              </p:cNvPr>
              <p:cNvSpPr/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35">
                <a:extLst>
                  <a:ext uri="{FF2B5EF4-FFF2-40B4-BE49-F238E27FC236}">
                    <a16:creationId xmlns:a16="http://schemas.microsoft.com/office/drawing/2014/main" id="{32DF8CB1-1410-49EA-A46B-891C617ED697}"/>
                  </a:ext>
                </a:extLst>
              </p:cNvPr>
              <p:cNvSpPr/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36">
                <a:extLst>
                  <a:ext uri="{FF2B5EF4-FFF2-40B4-BE49-F238E27FC236}">
                    <a16:creationId xmlns:a16="http://schemas.microsoft.com/office/drawing/2014/main" id="{E9416D3F-1689-44AE-882D-970B7DCBD01F}"/>
                  </a:ext>
                </a:extLst>
              </p:cNvPr>
              <p:cNvSpPr/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37">
                <a:extLst>
                  <a:ext uri="{FF2B5EF4-FFF2-40B4-BE49-F238E27FC236}">
                    <a16:creationId xmlns:a16="http://schemas.microsoft.com/office/drawing/2014/main" id="{E315AF85-9276-4830-9636-7B462EC19E1D}"/>
                  </a:ext>
                </a:extLst>
              </p:cNvPr>
              <p:cNvSpPr/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38">
                <a:extLst>
                  <a:ext uri="{FF2B5EF4-FFF2-40B4-BE49-F238E27FC236}">
                    <a16:creationId xmlns:a16="http://schemas.microsoft.com/office/drawing/2014/main" id="{05C91321-CB09-4A86-B4F7-0CD10C4F4AB7}"/>
                  </a:ext>
                </a:extLst>
              </p:cNvPr>
              <p:cNvSpPr/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39">
                <a:extLst>
                  <a:ext uri="{FF2B5EF4-FFF2-40B4-BE49-F238E27FC236}">
                    <a16:creationId xmlns:a16="http://schemas.microsoft.com/office/drawing/2014/main" id="{2993A76A-92EB-4FB6-9F13-1231CB0BC9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40">
                <a:extLst>
                  <a:ext uri="{FF2B5EF4-FFF2-40B4-BE49-F238E27FC236}">
                    <a16:creationId xmlns:a16="http://schemas.microsoft.com/office/drawing/2014/main" id="{5C011FC6-C437-4F84-B274-9B1B080A451A}"/>
                  </a:ext>
                </a:extLst>
              </p:cNvPr>
              <p:cNvSpPr/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41">
                <a:extLst>
                  <a:ext uri="{FF2B5EF4-FFF2-40B4-BE49-F238E27FC236}">
                    <a16:creationId xmlns:a16="http://schemas.microsoft.com/office/drawing/2014/main" id="{6891199F-1FD0-433A-BC27-7D95CFF5FF33}"/>
                  </a:ext>
                </a:extLst>
              </p:cNvPr>
              <p:cNvSpPr/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42">
                <a:extLst>
                  <a:ext uri="{FF2B5EF4-FFF2-40B4-BE49-F238E27FC236}">
                    <a16:creationId xmlns:a16="http://schemas.microsoft.com/office/drawing/2014/main" id="{22F65A1C-7BFD-4E8C-A532-B034F3CFEFCC}"/>
                  </a:ext>
                </a:extLst>
              </p:cNvPr>
              <p:cNvSpPr/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43">
                <a:extLst>
                  <a:ext uri="{FF2B5EF4-FFF2-40B4-BE49-F238E27FC236}">
                    <a16:creationId xmlns:a16="http://schemas.microsoft.com/office/drawing/2014/main" id="{EE196CB1-4E78-4EF3-AE45-EE8A4668B1E3}"/>
                  </a:ext>
                </a:extLst>
              </p:cNvPr>
              <p:cNvSpPr/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44">
                <a:extLst>
                  <a:ext uri="{FF2B5EF4-FFF2-40B4-BE49-F238E27FC236}">
                    <a16:creationId xmlns:a16="http://schemas.microsoft.com/office/drawing/2014/main" id="{2ACE7C95-58D2-4B85-92F7-D528E962A3C9}"/>
                  </a:ext>
                </a:extLst>
              </p:cNvPr>
              <p:cNvSpPr/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45">
                <a:extLst>
                  <a:ext uri="{FF2B5EF4-FFF2-40B4-BE49-F238E27FC236}">
                    <a16:creationId xmlns:a16="http://schemas.microsoft.com/office/drawing/2014/main" id="{8009D5F0-02B1-4794-9381-C08B05BF13EB}"/>
                  </a:ext>
                </a:extLst>
              </p:cNvPr>
              <p:cNvSpPr/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46">
                <a:extLst>
                  <a:ext uri="{FF2B5EF4-FFF2-40B4-BE49-F238E27FC236}">
                    <a16:creationId xmlns:a16="http://schemas.microsoft.com/office/drawing/2014/main" id="{AC821C13-B308-4590-80D5-756F7C485FE4}"/>
                  </a:ext>
                </a:extLst>
              </p:cNvPr>
              <p:cNvSpPr/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47">
                <a:extLst>
                  <a:ext uri="{FF2B5EF4-FFF2-40B4-BE49-F238E27FC236}">
                    <a16:creationId xmlns:a16="http://schemas.microsoft.com/office/drawing/2014/main" id="{161ACAF2-6136-4C79-B954-43430BB68E90}"/>
                  </a:ext>
                </a:extLst>
              </p:cNvPr>
              <p:cNvSpPr/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48">
                <a:extLst>
                  <a:ext uri="{FF2B5EF4-FFF2-40B4-BE49-F238E27FC236}">
                    <a16:creationId xmlns:a16="http://schemas.microsoft.com/office/drawing/2014/main" id="{08D37F07-9F7F-4C9E-BC81-6C025C9F8D37}"/>
                  </a:ext>
                </a:extLst>
              </p:cNvPr>
              <p:cNvSpPr/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49">
                <a:extLst>
                  <a:ext uri="{FF2B5EF4-FFF2-40B4-BE49-F238E27FC236}">
                    <a16:creationId xmlns:a16="http://schemas.microsoft.com/office/drawing/2014/main" id="{72D82DB0-F70E-4773-BC63-F12394F59EA3}"/>
                  </a:ext>
                </a:extLst>
              </p:cNvPr>
              <p:cNvSpPr/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50">
                <a:extLst>
                  <a:ext uri="{FF2B5EF4-FFF2-40B4-BE49-F238E27FC236}">
                    <a16:creationId xmlns:a16="http://schemas.microsoft.com/office/drawing/2014/main" id="{DB5C15D8-7040-4109-8639-B9FA7FC755FC}"/>
                  </a:ext>
                </a:extLst>
              </p:cNvPr>
              <p:cNvSpPr/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51">
                <a:extLst>
                  <a:ext uri="{FF2B5EF4-FFF2-40B4-BE49-F238E27FC236}">
                    <a16:creationId xmlns:a16="http://schemas.microsoft.com/office/drawing/2014/main" id="{2D7BB2A9-F6C1-461C-97C6-32539078D761}"/>
                  </a:ext>
                </a:extLst>
              </p:cNvPr>
              <p:cNvSpPr/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52">
                <a:extLst>
                  <a:ext uri="{FF2B5EF4-FFF2-40B4-BE49-F238E27FC236}">
                    <a16:creationId xmlns:a16="http://schemas.microsoft.com/office/drawing/2014/main" id="{5D60CAC8-05BD-4F61-88AF-DECC1DF3F08E}"/>
                  </a:ext>
                </a:extLst>
              </p:cNvPr>
              <p:cNvSpPr/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53">
                <a:extLst>
                  <a:ext uri="{FF2B5EF4-FFF2-40B4-BE49-F238E27FC236}">
                    <a16:creationId xmlns:a16="http://schemas.microsoft.com/office/drawing/2014/main" id="{5535FC61-DA1A-4B0B-BE5F-AF5356CB882A}"/>
                  </a:ext>
                </a:extLst>
              </p:cNvPr>
              <p:cNvSpPr/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54">
                <a:extLst>
                  <a:ext uri="{FF2B5EF4-FFF2-40B4-BE49-F238E27FC236}">
                    <a16:creationId xmlns:a16="http://schemas.microsoft.com/office/drawing/2014/main" id="{796AAB24-DF9C-4A1E-8F73-1D49CF1C5787}"/>
                  </a:ext>
                </a:extLst>
              </p:cNvPr>
              <p:cNvSpPr/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55">
                <a:extLst>
                  <a:ext uri="{FF2B5EF4-FFF2-40B4-BE49-F238E27FC236}">
                    <a16:creationId xmlns:a16="http://schemas.microsoft.com/office/drawing/2014/main" id="{9D106DDF-6F96-43BB-AEF2-81DBE1A2E926}"/>
                  </a:ext>
                </a:extLst>
              </p:cNvPr>
              <p:cNvSpPr/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56">
                <a:extLst>
                  <a:ext uri="{FF2B5EF4-FFF2-40B4-BE49-F238E27FC236}">
                    <a16:creationId xmlns:a16="http://schemas.microsoft.com/office/drawing/2014/main" id="{A2BA8DC4-009D-447B-B257-3D82B748E310}"/>
                  </a:ext>
                </a:extLst>
              </p:cNvPr>
              <p:cNvSpPr/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57">
                <a:extLst>
                  <a:ext uri="{FF2B5EF4-FFF2-40B4-BE49-F238E27FC236}">
                    <a16:creationId xmlns:a16="http://schemas.microsoft.com/office/drawing/2014/main" id="{F65C9D28-12FD-46D6-842F-582A08BD6D95}"/>
                  </a:ext>
                </a:extLst>
              </p:cNvPr>
              <p:cNvSpPr/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58">
                <a:extLst>
                  <a:ext uri="{FF2B5EF4-FFF2-40B4-BE49-F238E27FC236}">
                    <a16:creationId xmlns:a16="http://schemas.microsoft.com/office/drawing/2014/main" id="{8891AED4-2876-487B-A16F-6EC49F48D7F7}"/>
                  </a:ext>
                </a:extLst>
              </p:cNvPr>
              <p:cNvSpPr/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59">
                <a:extLst>
                  <a:ext uri="{FF2B5EF4-FFF2-40B4-BE49-F238E27FC236}">
                    <a16:creationId xmlns:a16="http://schemas.microsoft.com/office/drawing/2014/main" id="{22D5DA4E-A2ED-486D-947A-A6CB1BE035F5}"/>
                  </a:ext>
                </a:extLst>
              </p:cNvPr>
              <p:cNvSpPr/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60">
                <a:extLst>
                  <a:ext uri="{FF2B5EF4-FFF2-40B4-BE49-F238E27FC236}">
                    <a16:creationId xmlns:a16="http://schemas.microsoft.com/office/drawing/2014/main" id="{669FDE21-D211-43C4-B6CA-C7CC3FFB1E38}"/>
                  </a:ext>
                </a:extLst>
              </p:cNvPr>
              <p:cNvSpPr/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61">
                <a:extLst>
                  <a:ext uri="{FF2B5EF4-FFF2-40B4-BE49-F238E27FC236}">
                    <a16:creationId xmlns:a16="http://schemas.microsoft.com/office/drawing/2014/main" id="{7B863889-1209-4DA9-9DD8-C1F1D87329FC}"/>
                  </a:ext>
                </a:extLst>
              </p:cNvPr>
              <p:cNvSpPr/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62">
                <a:extLst>
                  <a:ext uri="{FF2B5EF4-FFF2-40B4-BE49-F238E27FC236}">
                    <a16:creationId xmlns:a16="http://schemas.microsoft.com/office/drawing/2014/main" id="{059C086E-F7EA-4D34-835C-A4C459F7F63B}"/>
                  </a:ext>
                </a:extLst>
              </p:cNvPr>
              <p:cNvSpPr/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63">
                <a:extLst>
                  <a:ext uri="{FF2B5EF4-FFF2-40B4-BE49-F238E27FC236}">
                    <a16:creationId xmlns:a16="http://schemas.microsoft.com/office/drawing/2014/main" id="{5F305240-BF66-4C30-B32E-257D735C69FD}"/>
                  </a:ext>
                </a:extLst>
              </p:cNvPr>
              <p:cNvSpPr/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64">
                <a:extLst>
                  <a:ext uri="{FF2B5EF4-FFF2-40B4-BE49-F238E27FC236}">
                    <a16:creationId xmlns:a16="http://schemas.microsoft.com/office/drawing/2014/main" id="{86E82444-A0EF-4D90-95D8-F898A9161BB2}"/>
                  </a:ext>
                </a:extLst>
              </p:cNvPr>
              <p:cNvSpPr/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65">
                <a:extLst>
                  <a:ext uri="{FF2B5EF4-FFF2-40B4-BE49-F238E27FC236}">
                    <a16:creationId xmlns:a16="http://schemas.microsoft.com/office/drawing/2014/main" id="{54955465-EFA3-4F0B-9217-BBC0F30A6639}"/>
                  </a:ext>
                </a:extLst>
              </p:cNvPr>
              <p:cNvSpPr/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66">
                <a:extLst>
                  <a:ext uri="{FF2B5EF4-FFF2-40B4-BE49-F238E27FC236}">
                    <a16:creationId xmlns:a16="http://schemas.microsoft.com/office/drawing/2014/main" id="{CE485017-4078-4DA2-A1D2-FA192C3E0D80}"/>
                  </a:ext>
                </a:extLst>
              </p:cNvPr>
              <p:cNvSpPr/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Rectangle 67">
                <a:extLst>
                  <a:ext uri="{FF2B5EF4-FFF2-40B4-BE49-F238E27FC236}">
                    <a16:creationId xmlns:a16="http://schemas.microsoft.com/office/drawing/2014/main" id="{BFD8D2FD-22AE-4E9A-BFB6-8AAEDB9E0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68">
                <a:extLst>
                  <a:ext uri="{FF2B5EF4-FFF2-40B4-BE49-F238E27FC236}">
                    <a16:creationId xmlns:a16="http://schemas.microsoft.com/office/drawing/2014/main" id="{B4243725-C27A-4B2B-B52A-39BF4D2283C2}"/>
                  </a:ext>
                </a:extLst>
              </p:cNvPr>
              <p:cNvSpPr/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69">
                <a:extLst>
                  <a:ext uri="{FF2B5EF4-FFF2-40B4-BE49-F238E27FC236}">
                    <a16:creationId xmlns:a16="http://schemas.microsoft.com/office/drawing/2014/main" id="{8D982FEA-3754-4BCD-A6FF-C3B34C1E58E2}"/>
                  </a:ext>
                </a:extLst>
              </p:cNvPr>
              <p:cNvSpPr/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70">
                <a:extLst>
                  <a:ext uri="{FF2B5EF4-FFF2-40B4-BE49-F238E27FC236}">
                    <a16:creationId xmlns:a16="http://schemas.microsoft.com/office/drawing/2014/main" id="{A276069E-345B-4F77-8EB3-C241BC15B0D5}"/>
                  </a:ext>
                </a:extLst>
              </p:cNvPr>
              <p:cNvSpPr/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71">
                <a:extLst>
                  <a:ext uri="{FF2B5EF4-FFF2-40B4-BE49-F238E27FC236}">
                    <a16:creationId xmlns:a16="http://schemas.microsoft.com/office/drawing/2014/main" id="{495A6BDE-0D50-4091-9BAF-CE21A77F26FA}"/>
                  </a:ext>
                </a:extLst>
              </p:cNvPr>
              <p:cNvSpPr/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72">
                <a:extLst>
                  <a:ext uri="{FF2B5EF4-FFF2-40B4-BE49-F238E27FC236}">
                    <a16:creationId xmlns:a16="http://schemas.microsoft.com/office/drawing/2014/main" id="{5F3062A3-9523-44CF-9B16-1466A775B87F}"/>
                  </a:ext>
                </a:extLst>
              </p:cNvPr>
              <p:cNvSpPr/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73">
                <a:extLst>
                  <a:ext uri="{FF2B5EF4-FFF2-40B4-BE49-F238E27FC236}">
                    <a16:creationId xmlns:a16="http://schemas.microsoft.com/office/drawing/2014/main" id="{854E9F67-D5B1-4225-80C4-79DC0E57FCA3}"/>
                  </a:ext>
                </a:extLst>
              </p:cNvPr>
              <p:cNvSpPr/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74">
                <a:extLst>
                  <a:ext uri="{FF2B5EF4-FFF2-40B4-BE49-F238E27FC236}">
                    <a16:creationId xmlns:a16="http://schemas.microsoft.com/office/drawing/2014/main" id="{8758C149-8493-4B1D-87F9-24F4AFB48ED3}"/>
                  </a:ext>
                </a:extLst>
              </p:cNvPr>
              <p:cNvSpPr/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75">
                <a:extLst>
                  <a:ext uri="{FF2B5EF4-FFF2-40B4-BE49-F238E27FC236}">
                    <a16:creationId xmlns:a16="http://schemas.microsoft.com/office/drawing/2014/main" id="{B3CDC2AC-366E-4F49-B0CC-6BD0F8AEF6A5}"/>
                  </a:ext>
                </a:extLst>
              </p:cNvPr>
              <p:cNvSpPr/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76">
                <a:extLst>
                  <a:ext uri="{FF2B5EF4-FFF2-40B4-BE49-F238E27FC236}">
                    <a16:creationId xmlns:a16="http://schemas.microsoft.com/office/drawing/2014/main" id="{2924970D-77DD-4375-A610-47C2DC478CA0}"/>
                  </a:ext>
                </a:extLst>
              </p:cNvPr>
              <p:cNvSpPr/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77">
                <a:extLst>
                  <a:ext uri="{FF2B5EF4-FFF2-40B4-BE49-F238E27FC236}">
                    <a16:creationId xmlns:a16="http://schemas.microsoft.com/office/drawing/2014/main" id="{FE52C263-7012-431C-AABC-50E6F0D8139C}"/>
                  </a:ext>
                </a:extLst>
              </p:cNvPr>
              <p:cNvSpPr/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78">
                <a:extLst>
                  <a:ext uri="{FF2B5EF4-FFF2-40B4-BE49-F238E27FC236}">
                    <a16:creationId xmlns:a16="http://schemas.microsoft.com/office/drawing/2014/main" id="{A11C2078-03F6-4E30-B970-D4AF325ECA4E}"/>
                  </a:ext>
                </a:extLst>
              </p:cNvPr>
              <p:cNvSpPr/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79">
                <a:extLst>
                  <a:ext uri="{FF2B5EF4-FFF2-40B4-BE49-F238E27FC236}">
                    <a16:creationId xmlns:a16="http://schemas.microsoft.com/office/drawing/2014/main" id="{91985F56-2E49-4D3E-8124-AF0C493EF3F5}"/>
                  </a:ext>
                </a:extLst>
              </p:cNvPr>
              <p:cNvSpPr/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80">
                <a:extLst>
                  <a:ext uri="{FF2B5EF4-FFF2-40B4-BE49-F238E27FC236}">
                    <a16:creationId xmlns:a16="http://schemas.microsoft.com/office/drawing/2014/main" id="{E4EBF0FA-0250-4EA4-95BE-9B7BED24C667}"/>
                  </a:ext>
                </a:extLst>
              </p:cNvPr>
              <p:cNvSpPr/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81">
                <a:extLst>
                  <a:ext uri="{FF2B5EF4-FFF2-40B4-BE49-F238E27FC236}">
                    <a16:creationId xmlns:a16="http://schemas.microsoft.com/office/drawing/2014/main" id="{779917A0-6F5E-46D0-83D1-F31D5F7F357F}"/>
                  </a:ext>
                </a:extLst>
              </p:cNvPr>
              <p:cNvSpPr/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82">
                <a:extLst>
                  <a:ext uri="{FF2B5EF4-FFF2-40B4-BE49-F238E27FC236}">
                    <a16:creationId xmlns:a16="http://schemas.microsoft.com/office/drawing/2014/main" id="{131E9163-08D8-4B94-9170-523F86D5CC2D}"/>
                  </a:ext>
                </a:extLst>
              </p:cNvPr>
              <p:cNvSpPr/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83">
                <a:extLst>
                  <a:ext uri="{FF2B5EF4-FFF2-40B4-BE49-F238E27FC236}">
                    <a16:creationId xmlns:a16="http://schemas.microsoft.com/office/drawing/2014/main" id="{468392B7-83B1-455C-816E-7F0DCD4E1DB8}"/>
                  </a:ext>
                </a:extLst>
              </p:cNvPr>
              <p:cNvSpPr/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84">
                <a:extLst>
                  <a:ext uri="{FF2B5EF4-FFF2-40B4-BE49-F238E27FC236}">
                    <a16:creationId xmlns:a16="http://schemas.microsoft.com/office/drawing/2014/main" id="{E11B0D14-1325-443C-9775-E20BB82E6679}"/>
                  </a:ext>
                </a:extLst>
              </p:cNvPr>
              <p:cNvSpPr/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85">
                <a:extLst>
                  <a:ext uri="{FF2B5EF4-FFF2-40B4-BE49-F238E27FC236}">
                    <a16:creationId xmlns:a16="http://schemas.microsoft.com/office/drawing/2014/main" id="{6CAC96E3-BE41-459E-8C04-748AAD4EC579}"/>
                  </a:ext>
                </a:extLst>
              </p:cNvPr>
              <p:cNvSpPr/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86">
                <a:extLst>
                  <a:ext uri="{FF2B5EF4-FFF2-40B4-BE49-F238E27FC236}">
                    <a16:creationId xmlns:a16="http://schemas.microsoft.com/office/drawing/2014/main" id="{1C267E5D-0DF9-4938-8A00-65FB38884FFF}"/>
                  </a:ext>
                </a:extLst>
              </p:cNvPr>
              <p:cNvSpPr/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87">
                <a:extLst>
                  <a:ext uri="{FF2B5EF4-FFF2-40B4-BE49-F238E27FC236}">
                    <a16:creationId xmlns:a16="http://schemas.microsoft.com/office/drawing/2014/main" id="{8C3DF576-16F8-4D91-832C-966F02DD0D36}"/>
                  </a:ext>
                </a:extLst>
              </p:cNvPr>
              <p:cNvSpPr/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88">
                <a:extLst>
                  <a:ext uri="{FF2B5EF4-FFF2-40B4-BE49-F238E27FC236}">
                    <a16:creationId xmlns:a16="http://schemas.microsoft.com/office/drawing/2014/main" id="{E45C5DA0-B0CB-43EC-B14B-57327959779B}"/>
                  </a:ext>
                </a:extLst>
              </p:cNvPr>
              <p:cNvSpPr/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Rectangle 89">
                <a:extLst>
                  <a:ext uri="{FF2B5EF4-FFF2-40B4-BE49-F238E27FC236}">
                    <a16:creationId xmlns:a16="http://schemas.microsoft.com/office/drawing/2014/main" id="{F462F55A-F6F9-40E5-8A42-6C1B80050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90">
                <a:extLst>
                  <a:ext uri="{FF2B5EF4-FFF2-40B4-BE49-F238E27FC236}">
                    <a16:creationId xmlns:a16="http://schemas.microsoft.com/office/drawing/2014/main" id="{2FCC44DE-8BA3-42F9-B51C-3EF7121749DF}"/>
                  </a:ext>
                </a:extLst>
              </p:cNvPr>
              <p:cNvSpPr/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91">
                <a:extLst>
                  <a:ext uri="{FF2B5EF4-FFF2-40B4-BE49-F238E27FC236}">
                    <a16:creationId xmlns:a16="http://schemas.microsoft.com/office/drawing/2014/main" id="{74C031D5-29F5-4499-A528-42123DAEDC73}"/>
                  </a:ext>
                </a:extLst>
              </p:cNvPr>
              <p:cNvSpPr/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92">
                <a:extLst>
                  <a:ext uri="{FF2B5EF4-FFF2-40B4-BE49-F238E27FC236}">
                    <a16:creationId xmlns:a16="http://schemas.microsoft.com/office/drawing/2014/main" id="{2AD3EFFB-8B33-485A-AA37-2F848062A150}"/>
                  </a:ext>
                </a:extLst>
              </p:cNvPr>
              <p:cNvSpPr/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93">
                <a:extLst>
                  <a:ext uri="{FF2B5EF4-FFF2-40B4-BE49-F238E27FC236}">
                    <a16:creationId xmlns:a16="http://schemas.microsoft.com/office/drawing/2014/main" id="{6EB87A1D-096F-4C71-9234-98161D6CF21A}"/>
                  </a:ext>
                </a:extLst>
              </p:cNvPr>
              <p:cNvSpPr/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94">
                <a:extLst>
                  <a:ext uri="{FF2B5EF4-FFF2-40B4-BE49-F238E27FC236}">
                    <a16:creationId xmlns:a16="http://schemas.microsoft.com/office/drawing/2014/main" id="{2FD0231B-5004-464C-B3B3-FFA09E05C3C7}"/>
                  </a:ext>
                </a:extLst>
              </p:cNvPr>
              <p:cNvSpPr/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95">
                <a:extLst>
                  <a:ext uri="{FF2B5EF4-FFF2-40B4-BE49-F238E27FC236}">
                    <a16:creationId xmlns:a16="http://schemas.microsoft.com/office/drawing/2014/main" id="{5A30716F-9AFC-44C1-B0B4-0CBC04D558BD}"/>
                  </a:ext>
                </a:extLst>
              </p:cNvPr>
              <p:cNvSpPr/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6">
                <a:extLst>
                  <a:ext uri="{FF2B5EF4-FFF2-40B4-BE49-F238E27FC236}">
                    <a16:creationId xmlns:a16="http://schemas.microsoft.com/office/drawing/2014/main" id="{64A1E345-CD69-465B-B264-1199E278B632}"/>
                  </a:ext>
                </a:extLst>
              </p:cNvPr>
              <p:cNvSpPr/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7">
                <a:extLst>
                  <a:ext uri="{FF2B5EF4-FFF2-40B4-BE49-F238E27FC236}">
                    <a16:creationId xmlns:a16="http://schemas.microsoft.com/office/drawing/2014/main" id="{D3586474-D7E9-4168-8E34-8499531A0AB0}"/>
                  </a:ext>
                </a:extLst>
              </p:cNvPr>
              <p:cNvSpPr/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8">
                <a:extLst>
                  <a:ext uri="{FF2B5EF4-FFF2-40B4-BE49-F238E27FC236}">
                    <a16:creationId xmlns:a16="http://schemas.microsoft.com/office/drawing/2014/main" id="{F5F29261-A37A-4451-953E-DB47E48EFF68}"/>
                  </a:ext>
                </a:extLst>
              </p:cNvPr>
              <p:cNvSpPr/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9">
                <a:extLst>
                  <a:ext uri="{FF2B5EF4-FFF2-40B4-BE49-F238E27FC236}">
                    <a16:creationId xmlns:a16="http://schemas.microsoft.com/office/drawing/2014/main" id="{7763EAEB-E044-4085-8122-3020F4424EDE}"/>
                  </a:ext>
                </a:extLst>
              </p:cNvPr>
              <p:cNvSpPr/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100">
                <a:extLst>
                  <a:ext uri="{FF2B5EF4-FFF2-40B4-BE49-F238E27FC236}">
                    <a16:creationId xmlns:a16="http://schemas.microsoft.com/office/drawing/2014/main" id="{8B619B9C-36BA-4C79-8037-C7A11C65157B}"/>
                  </a:ext>
                </a:extLst>
              </p:cNvPr>
              <p:cNvSpPr/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101">
                <a:extLst>
                  <a:ext uri="{FF2B5EF4-FFF2-40B4-BE49-F238E27FC236}">
                    <a16:creationId xmlns:a16="http://schemas.microsoft.com/office/drawing/2014/main" id="{F7D33082-E794-44B8-A685-AFFB15F075EB}"/>
                  </a:ext>
                </a:extLst>
              </p:cNvPr>
              <p:cNvSpPr/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102">
                <a:extLst>
                  <a:ext uri="{FF2B5EF4-FFF2-40B4-BE49-F238E27FC236}">
                    <a16:creationId xmlns:a16="http://schemas.microsoft.com/office/drawing/2014/main" id="{C51B32C8-DF37-41CE-8FD5-7C9FF2B356B2}"/>
                  </a:ext>
                </a:extLst>
              </p:cNvPr>
              <p:cNvSpPr/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103">
                <a:extLst>
                  <a:ext uri="{FF2B5EF4-FFF2-40B4-BE49-F238E27FC236}">
                    <a16:creationId xmlns:a16="http://schemas.microsoft.com/office/drawing/2014/main" id="{048D62A0-1762-4DBC-878E-1B9489046619}"/>
                  </a:ext>
                </a:extLst>
              </p:cNvPr>
              <p:cNvSpPr/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04">
                <a:extLst>
                  <a:ext uri="{FF2B5EF4-FFF2-40B4-BE49-F238E27FC236}">
                    <a16:creationId xmlns:a16="http://schemas.microsoft.com/office/drawing/2014/main" id="{D5154B9C-5F59-46B1-BA39-4F3DDBF868D2}"/>
                  </a:ext>
                </a:extLst>
              </p:cNvPr>
              <p:cNvSpPr/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105">
                <a:extLst>
                  <a:ext uri="{FF2B5EF4-FFF2-40B4-BE49-F238E27FC236}">
                    <a16:creationId xmlns:a16="http://schemas.microsoft.com/office/drawing/2014/main" id="{1BC28E46-F47D-43E6-819B-35234E57FBCA}"/>
                  </a:ext>
                </a:extLst>
              </p:cNvPr>
              <p:cNvSpPr/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06">
                <a:extLst>
                  <a:ext uri="{FF2B5EF4-FFF2-40B4-BE49-F238E27FC236}">
                    <a16:creationId xmlns:a16="http://schemas.microsoft.com/office/drawing/2014/main" id="{9E4E2619-D875-47D8-A76A-CB936E0AD806}"/>
                  </a:ext>
                </a:extLst>
              </p:cNvPr>
              <p:cNvSpPr/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107">
                <a:extLst>
                  <a:ext uri="{FF2B5EF4-FFF2-40B4-BE49-F238E27FC236}">
                    <a16:creationId xmlns:a16="http://schemas.microsoft.com/office/drawing/2014/main" id="{4416660C-EE44-400C-BACF-B013AA930C9B}"/>
                  </a:ext>
                </a:extLst>
              </p:cNvPr>
              <p:cNvSpPr/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08">
                <a:extLst>
                  <a:ext uri="{FF2B5EF4-FFF2-40B4-BE49-F238E27FC236}">
                    <a16:creationId xmlns:a16="http://schemas.microsoft.com/office/drawing/2014/main" id="{7241AE6F-3B38-40A5-AFD3-3FE23C8B7BCB}"/>
                  </a:ext>
                </a:extLst>
              </p:cNvPr>
              <p:cNvSpPr/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09">
                <a:extLst>
                  <a:ext uri="{FF2B5EF4-FFF2-40B4-BE49-F238E27FC236}">
                    <a16:creationId xmlns:a16="http://schemas.microsoft.com/office/drawing/2014/main" id="{09816E94-E99C-4B25-B4EC-672181D2BCAF}"/>
                  </a:ext>
                </a:extLst>
              </p:cNvPr>
              <p:cNvSpPr/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10">
                <a:extLst>
                  <a:ext uri="{FF2B5EF4-FFF2-40B4-BE49-F238E27FC236}">
                    <a16:creationId xmlns:a16="http://schemas.microsoft.com/office/drawing/2014/main" id="{07800AF4-51E0-4801-B5CB-A7460BD2CECD}"/>
                  </a:ext>
                </a:extLst>
              </p:cNvPr>
              <p:cNvSpPr/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Rectangle 111">
                <a:extLst>
                  <a:ext uri="{FF2B5EF4-FFF2-40B4-BE49-F238E27FC236}">
                    <a16:creationId xmlns:a16="http://schemas.microsoft.com/office/drawing/2014/main" id="{277354F3-CF14-4959-8E1A-9D458C89F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112">
                <a:extLst>
                  <a:ext uri="{FF2B5EF4-FFF2-40B4-BE49-F238E27FC236}">
                    <a16:creationId xmlns:a16="http://schemas.microsoft.com/office/drawing/2014/main" id="{111BE04B-3A67-483A-9396-5125A450326F}"/>
                  </a:ext>
                </a:extLst>
              </p:cNvPr>
              <p:cNvSpPr/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Rectangle 113">
                <a:extLst>
                  <a:ext uri="{FF2B5EF4-FFF2-40B4-BE49-F238E27FC236}">
                    <a16:creationId xmlns:a16="http://schemas.microsoft.com/office/drawing/2014/main" id="{04B9067B-B1C4-4D89-AA4E-068BBC046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114">
                <a:extLst>
                  <a:ext uri="{FF2B5EF4-FFF2-40B4-BE49-F238E27FC236}">
                    <a16:creationId xmlns:a16="http://schemas.microsoft.com/office/drawing/2014/main" id="{495D4770-2EF9-483A-8BE7-CB2A835385FB}"/>
                  </a:ext>
                </a:extLst>
              </p:cNvPr>
              <p:cNvSpPr/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15">
                <a:extLst>
                  <a:ext uri="{FF2B5EF4-FFF2-40B4-BE49-F238E27FC236}">
                    <a16:creationId xmlns:a16="http://schemas.microsoft.com/office/drawing/2014/main" id="{0DAA32E9-283D-4D5B-9386-AA6DE1C57090}"/>
                  </a:ext>
                </a:extLst>
              </p:cNvPr>
              <p:cNvSpPr/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16">
                <a:extLst>
                  <a:ext uri="{FF2B5EF4-FFF2-40B4-BE49-F238E27FC236}">
                    <a16:creationId xmlns:a16="http://schemas.microsoft.com/office/drawing/2014/main" id="{849FD4D2-9457-44AB-93D2-9469311610D1}"/>
                  </a:ext>
                </a:extLst>
              </p:cNvPr>
              <p:cNvSpPr/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17">
                <a:extLst>
                  <a:ext uri="{FF2B5EF4-FFF2-40B4-BE49-F238E27FC236}">
                    <a16:creationId xmlns:a16="http://schemas.microsoft.com/office/drawing/2014/main" id="{6A1DC066-2848-492B-8D39-C1579D97A31D}"/>
                  </a:ext>
                </a:extLst>
              </p:cNvPr>
              <p:cNvSpPr/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18">
                <a:extLst>
                  <a:ext uri="{FF2B5EF4-FFF2-40B4-BE49-F238E27FC236}">
                    <a16:creationId xmlns:a16="http://schemas.microsoft.com/office/drawing/2014/main" id="{6EC5013C-16D2-477C-A50A-72D52C32431A}"/>
                  </a:ext>
                </a:extLst>
              </p:cNvPr>
              <p:cNvSpPr/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19">
                <a:extLst>
                  <a:ext uri="{FF2B5EF4-FFF2-40B4-BE49-F238E27FC236}">
                    <a16:creationId xmlns:a16="http://schemas.microsoft.com/office/drawing/2014/main" id="{BA6AB75B-2CE2-4C4A-B1D5-62FE6919BD08}"/>
                  </a:ext>
                </a:extLst>
              </p:cNvPr>
              <p:cNvSpPr/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20">
                <a:extLst>
                  <a:ext uri="{FF2B5EF4-FFF2-40B4-BE49-F238E27FC236}">
                    <a16:creationId xmlns:a16="http://schemas.microsoft.com/office/drawing/2014/main" id="{23073AAE-9F47-47D6-993F-E4120C963DE8}"/>
                  </a:ext>
                </a:extLst>
              </p:cNvPr>
              <p:cNvSpPr/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21">
                <a:extLst>
                  <a:ext uri="{FF2B5EF4-FFF2-40B4-BE49-F238E27FC236}">
                    <a16:creationId xmlns:a16="http://schemas.microsoft.com/office/drawing/2014/main" id="{D9B32C2A-23CA-49E5-952A-83C464935280}"/>
                  </a:ext>
                </a:extLst>
              </p:cNvPr>
              <p:cNvSpPr/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22">
                <a:extLst>
                  <a:ext uri="{FF2B5EF4-FFF2-40B4-BE49-F238E27FC236}">
                    <a16:creationId xmlns:a16="http://schemas.microsoft.com/office/drawing/2014/main" id="{05EE9761-E6A8-413F-993A-BCDD2780B46B}"/>
                  </a:ext>
                </a:extLst>
              </p:cNvPr>
              <p:cNvSpPr/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23">
                <a:extLst>
                  <a:ext uri="{FF2B5EF4-FFF2-40B4-BE49-F238E27FC236}">
                    <a16:creationId xmlns:a16="http://schemas.microsoft.com/office/drawing/2014/main" id="{B46AEC51-F686-4020-9AC4-83BE6746F8EF}"/>
                  </a:ext>
                </a:extLst>
              </p:cNvPr>
              <p:cNvSpPr/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24">
                <a:extLst>
                  <a:ext uri="{FF2B5EF4-FFF2-40B4-BE49-F238E27FC236}">
                    <a16:creationId xmlns:a16="http://schemas.microsoft.com/office/drawing/2014/main" id="{02F01E11-63DE-4845-9957-ACB3DB9F420E}"/>
                  </a:ext>
                </a:extLst>
              </p:cNvPr>
              <p:cNvSpPr/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25">
                <a:extLst>
                  <a:ext uri="{FF2B5EF4-FFF2-40B4-BE49-F238E27FC236}">
                    <a16:creationId xmlns:a16="http://schemas.microsoft.com/office/drawing/2014/main" id="{83FD58A2-A8B0-4EEF-B466-57824E98AE2D}"/>
                  </a:ext>
                </a:extLst>
              </p:cNvPr>
              <p:cNvSpPr/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26">
                <a:extLst>
                  <a:ext uri="{FF2B5EF4-FFF2-40B4-BE49-F238E27FC236}">
                    <a16:creationId xmlns:a16="http://schemas.microsoft.com/office/drawing/2014/main" id="{E9B903D6-A1CC-43B5-9248-C59B83675592}"/>
                  </a:ext>
                </a:extLst>
              </p:cNvPr>
              <p:cNvSpPr/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Rectangle 127">
                <a:extLst>
                  <a:ext uri="{FF2B5EF4-FFF2-40B4-BE49-F238E27FC236}">
                    <a16:creationId xmlns:a16="http://schemas.microsoft.com/office/drawing/2014/main" id="{D8FF9433-4971-4835-8782-7728EE797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128">
                <a:extLst>
                  <a:ext uri="{FF2B5EF4-FFF2-40B4-BE49-F238E27FC236}">
                    <a16:creationId xmlns:a16="http://schemas.microsoft.com/office/drawing/2014/main" id="{445D6CE1-444A-47A1-AEEB-3AA16965F8AE}"/>
                  </a:ext>
                </a:extLst>
              </p:cNvPr>
              <p:cNvSpPr/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29">
                <a:extLst>
                  <a:ext uri="{FF2B5EF4-FFF2-40B4-BE49-F238E27FC236}">
                    <a16:creationId xmlns:a16="http://schemas.microsoft.com/office/drawing/2014/main" id="{9C600518-74BE-4AC3-ADEE-99DE5B41DEF7}"/>
                  </a:ext>
                </a:extLst>
              </p:cNvPr>
              <p:cNvSpPr/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30">
                <a:extLst>
                  <a:ext uri="{FF2B5EF4-FFF2-40B4-BE49-F238E27FC236}">
                    <a16:creationId xmlns:a16="http://schemas.microsoft.com/office/drawing/2014/main" id="{4A89D866-AC9C-4B42-917D-46AB2025375B}"/>
                  </a:ext>
                </a:extLst>
              </p:cNvPr>
              <p:cNvSpPr/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31">
                <a:extLst>
                  <a:ext uri="{FF2B5EF4-FFF2-40B4-BE49-F238E27FC236}">
                    <a16:creationId xmlns:a16="http://schemas.microsoft.com/office/drawing/2014/main" id="{49528E36-284E-4EE2-86E0-3C0CC0498D06}"/>
                  </a:ext>
                </a:extLst>
              </p:cNvPr>
              <p:cNvSpPr/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32">
                <a:extLst>
                  <a:ext uri="{FF2B5EF4-FFF2-40B4-BE49-F238E27FC236}">
                    <a16:creationId xmlns:a16="http://schemas.microsoft.com/office/drawing/2014/main" id="{5537C515-3D50-4BC1-A028-DB82650B855B}"/>
                  </a:ext>
                </a:extLst>
              </p:cNvPr>
              <p:cNvSpPr/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33">
                <a:extLst>
                  <a:ext uri="{FF2B5EF4-FFF2-40B4-BE49-F238E27FC236}">
                    <a16:creationId xmlns:a16="http://schemas.microsoft.com/office/drawing/2014/main" id="{F59A3C4D-3091-433A-BE72-0C52CC0D6354}"/>
                  </a:ext>
                </a:extLst>
              </p:cNvPr>
              <p:cNvSpPr/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34">
                <a:extLst>
                  <a:ext uri="{FF2B5EF4-FFF2-40B4-BE49-F238E27FC236}">
                    <a16:creationId xmlns:a16="http://schemas.microsoft.com/office/drawing/2014/main" id="{7806045A-975D-4CB2-AB6B-32704D5BA356}"/>
                  </a:ext>
                </a:extLst>
              </p:cNvPr>
              <p:cNvSpPr/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35">
                <a:extLst>
                  <a:ext uri="{FF2B5EF4-FFF2-40B4-BE49-F238E27FC236}">
                    <a16:creationId xmlns:a16="http://schemas.microsoft.com/office/drawing/2014/main" id="{276AF5AE-2E82-4CA4-B688-B9F6A04EDF63}"/>
                  </a:ext>
                </a:extLst>
              </p:cNvPr>
              <p:cNvSpPr/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36">
                <a:extLst>
                  <a:ext uri="{FF2B5EF4-FFF2-40B4-BE49-F238E27FC236}">
                    <a16:creationId xmlns:a16="http://schemas.microsoft.com/office/drawing/2014/main" id="{1820A61F-6971-4796-ACAC-94FF67507933}"/>
                  </a:ext>
                </a:extLst>
              </p:cNvPr>
              <p:cNvSpPr/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137">
                <a:extLst>
                  <a:ext uri="{FF2B5EF4-FFF2-40B4-BE49-F238E27FC236}">
                    <a16:creationId xmlns:a16="http://schemas.microsoft.com/office/drawing/2014/main" id="{38D7EB40-C3F4-425F-8610-FA6AF851B810}"/>
                  </a:ext>
                </a:extLst>
              </p:cNvPr>
              <p:cNvSpPr/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38">
                <a:extLst>
                  <a:ext uri="{FF2B5EF4-FFF2-40B4-BE49-F238E27FC236}">
                    <a16:creationId xmlns:a16="http://schemas.microsoft.com/office/drawing/2014/main" id="{8F2D1DC6-33B7-43F0-9890-5491CAAEBB0B}"/>
                  </a:ext>
                </a:extLst>
              </p:cNvPr>
              <p:cNvSpPr/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139">
                <a:extLst>
                  <a:ext uri="{FF2B5EF4-FFF2-40B4-BE49-F238E27FC236}">
                    <a16:creationId xmlns:a16="http://schemas.microsoft.com/office/drawing/2014/main" id="{A8F59D78-05FC-4688-A71F-780E3787230B}"/>
                  </a:ext>
                </a:extLst>
              </p:cNvPr>
              <p:cNvSpPr/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140">
                <a:extLst>
                  <a:ext uri="{FF2B5EF4-FFF2-40B4-BE49-F238E27FC236}">
                    <a16:creationId xmlns:a16="http://schemas.microsoft.com/office/drawing/2014/main" id="{4AB8750F-4CA3-44CB-BBEE-9B8BE4E77602}"/>
                  </a:ext>
                </a:extLst>
              </p:cNvPr>
              <p:cNvSpPr/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141">
                <a:extLst>
                  <a:ext uri="{FF2B5EF4-FFF2-40B4-BE49-F238E27FC236}">
                    <a16:creationId xmlns:a16="http://schemas.microsoft.com/office/drawing/2014/main" id="{259DD380-B42D-4370-83A1-BD5AEBFE024C}"/>
                  </a:ext>
                </a:extLst>
              </p:cNvPr>
              <p:cNvSpPr/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142">
                <a:extLst>
                  <a:ext uri="{FF2B5EF4-FFF2-40B4-BE49-F238E27FC236}">
                    <a16:creationId xmlns:a16="http://schemas.microsoft.com/office/drawing/2014/main" id="{73ED8D24-B051-4B48-81F2-B1763FE47B3F}"/>
                  </a:ext>
                </a:extLst>
              </p:cNvPr>
              <p:cNvSpPr/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143">
                <a:extLst>
                  <a:ext uri="{FF2B5EF4-FFF2-40B4-BE49-F238E27FC236}">
                    <a16:creationId xmlns:a16="http://schemas.microsoft.com/office/drawing/2014/main" id="{99CF5A5E-0050-420F-8EBA-E396BB916630}"/>
                  </a:ext>
                </a:extLst>
              </p:cNvPr>
              <p:cNvSpPr/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144">
                <a:extLst>
                  <a:ext uri="{FF2B5EF4-FFF2-40B4-BE49-F238E27FC236}">
                    <a16:creationId xmlns:a16="http://schemas.microsoft.com/office/drawing/2014/main" id="{0F35FD72-9781-4582-AA83-C30949EB1DCC}"/>
                  </a:ext>
                </a:extLst>
              </p:cNvPr>
              <p:cNvSpPr/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145">
                <a:extLst>
                  <a:ext uri="{FF2B5EF4-FFF2-40B4-BE49-F238E27FC236}">
                    <a16:creationId xmlns:a16="http://schemas.microsoft.com/office/drawing/2014/main" id="{1211451F-3669-4924-9A21-A07ED91B3C58}"/>
                  </a:ext>
                </a:extLst>
              </p:cNvPr>
              <p:cNvSpPr/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146">
                <a:extLst>
                  <a:ext uri="{FF2B5EF4-FFF2-40B4-BE49-F238E27FC236}">
                    <a16:creationId xmlns:a16="http://schemas.microsoft.com/office/drawing/2014/main" id="{15B05016-8730-4408-B73F-9B1DFEDAB4E1}"/>
                  </a:ext>
                </a:extLst>
              </p:cNvPr>
              <p:cNvSpPr/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147">
                <a:extLst>
                  <a:ext uri="{FF2B5EF4-FFF2-40B4-BE49-F238E27FC236}">
                    <a16:creationId xmlns:a16="http://schemas.microsoft.com/office/drawing/2014/main" id="{851A3FCF-B97D-4B8D-BE1B-6D7C1184D548}"/>
                  </a:ext>
                </a:extLst>
              </p:cNvPr>
              <p:cNvSpPr/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148">
                <a:extLst>
                  <a:ext uri="{FF2B5EF4-FFF2-40B4-BE49-F238E27FC236}">
                    <a16:creationId xmlns:a16="http://schemas.microsoft.com/office/drawing/2014/main" id="{B157B757-4332-4A13-B3B2-E25ED2D57506}"/>
                  </a:ext>
                </a:extLst>
              </p:cNvPr>
              <p:cNvSpPr/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149">
                <a:extLst>
                  <a:ext uri="{FF2B5EF4-FFF2-40B4-BE49-F238E27FC236}">
                    <a16:creationId xmlns:a16="http://schemas.microsoft.com/office/drawing/2014/main" id="{B846B06C-F0EC-4AF7-ACB2-DC58BC6063D2}"/>
                  </a:ext>
                </a:extLst>
              </p:cNvPr>
              <p:cNvSpPr/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150">
                <a:extLst>
                  <a:ext uri="{FF2B5EF4-FFF2-40B4-BE49-F238E27FC236}">
                    <a16:creationId xmlns:a16="http://schemas.microsoft.com/office/drawing/2014/main" id="{F3CCA987-7E33-483F-8265-394025CB6B96}"/>
                  </a:ext>
                </a:extLst>
              </p:cNvPr>
              <p:cNvSpPr/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151">
                <a:extLst>
                  <a:ext uri="{FF2B5EF4-FFF2-40B4-BE49-F238E27FC236}">
                    <a16:creationId xmlns:a16="http://schemas.microsoft.com/office/drawing/2014/main" id="{3A588882-B268-41F4-8D88-E41FB55090F5}"/>
                  </a:ext>
                </a:extLst>
              </p:cNvPr>
              <p:cNvSpPr/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152">
                <a:extLst>
                  <a:ext uri="{FF2B5EF4-FFF2-40B4-BE49-F238E27FC236}">
                    <a16:creationId xmlns:a16="http://schemas.microsoft.com/office/drawing/2014/main" id="{AE810034-9773-44D4-AB83-6F27C0196C38}"/>
                  </a:ext>
                </a:extLst>
              </p:cNvPr>
              <p:cNvSpPr/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153">
                <a:extLst>
                  <a:ext uri="{FF2B5EF4-FFF2-40B4-BE49-F238E27FC236}">
                    <a16:creationId xmlns:a16="http://schemas.microsoft.com/office/drawing/2014/main" id="{A52B0468-706E-4DA7-AF1F-9EB9AA8C7DDC}"/>
                  </a:ext>
                </a:extLst>
              </p:cNvPr>
              <p:cNvSpPr/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154">
                <a:extLst>
                  <a:ext uri="{FF2B5EF4-FFF2-40B4-BE49-F238E27FC236}">
                    <a16:creationId xmlns:a16="http://schemas.microsoft.com/office/drawing/2014/main" id="{1DA01A49-E2AD-4651-84EF-1A757883446F}"/>
                  </a:ext>
                </a:extLst>
              </p:cNvPr>
              <p:cNvSpPr/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155">
                <a:extLst>
                  <a:ext uri="{FF2B5EF4-FFF2-40B4-BE49-F238E27FC236}">
                    <a16:creationId xmlns:a16="http://schemas.microsoft.com/office/drawing/2014/main" id="{FFF6DD88-B62D-49E0-BFC8-40B21413E2F5}"/>
                  </a:ext>
                </a:extLst>
              </p:cNvPr>
              <p:cNvSpPr/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156">
                <a:extLst>
                  <a:ext uri="{FF2B5EF4-FFF2-40B4-BE49-F238E27FC236}">
                    <a16:creationId xmlns:a16="http://schemas.microsoft.com/office/drawing/2014/main" id="{24E87C9F-3E82-413B-8DE1-2F28BD732DFF}"/>
                  </a:ext>
                </a:extLst>
              </p:cNvPr>
              <p:cNvSpPr/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157">
                <a:extLst>
                  <a:ext uri="{FF2B5EF4-FFF2-40B4-BE49-F238E27FC236}">
                    <a16:creationId xmlns:a16="http://schemas.microsoft.com/office/drawing/2014/main" id="{68AA1796-0576-4587-B6BD-F2B2D58C3F42}"/>
                  </a:ext>
                </a:extLst>
              </p:cNvPr>
              <p:cNvSpPr/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158">
                <a:extLst>
                  <a:ext uri="{FF2B5EF4-FFF2-40B4-BE49-F238E27FC236}">
                    <a16:creationId xmlns:a16="http://schemas.microsoft.com/office/drawing/2014/main" id="{19DC4052-CFB7-451E-B445-7E455FFF8BC5}"/>
                  </a:ext>
                </a:extLst>
              </p:cNvPr>
              <p:cNvSpPr/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Rectangle 159">
                <a:extLst>
                  <a:ext uri="{FF2B5EF4-FFF2-40B4-BE49-F238E27FC236}">
                    <a16:creationId xmlns:a16="http://schemas.microsoft.com/office/drawing/2014/main" id="{E10DA4A2-B066-400B-942C-5F5DB568F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160">
                <a:extLst>
                  <a:ext uri="{FF2B5EF4-FFF2-40B4-BE49-F238E27FC236}">
                    <a16:creationId xmlns:a16="http://schemas.microsoft.com/office/drawing/2014/main" id="{DFCAF4A6-CA55-4DFC-BD24-BA7B020ACC26}"/>
                  </a:ext>
                </a:extLst>
              </p:cNvPr>
              <p:cNvSpPr/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161">
                <a:extLst>
                  <a:ext uri="{FF2B5EF4-FFF2-40B4-BE49-F238E27FC236}">
                    <a16:creationId xmlns:a16="http://schemas.microsoft.com/office/drawing/2014/main" id="{2B7EF02E-E7AC-4083-89D9-C1F7A2E6655E}"/>
                  </a:ext>
                </a:extLst>
              </p:cNvPr>
              <p:cNvSpPr/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Rectangle 162">
                <a:extLst>
                  <a:ext uri="{FF2B5EF4-FFF2-40B4-BE49-F238E27FC236}">
                    <a16:creationId xmlns:a16="http://schemas.microsoft.com/office/drawing/2014/main" id="{546D06BA-A463-4870-A5DB-6BEBA8F75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163">
                <a:extLst>
                  <a:ext uri="{FF2B5EF4-FFF2-40B4-BE49-F238E27FC236}">
                    <a16:creationId xmlns:a16="http://schemas.microsoft.com/office/drawing/2014/main" id="{0B137D59-661D-45DC-8DF6-22092D09280B}"/>
                  </a:ext>
                </a:extLst>
              </p:cNvPr>
              <p:cNvSpPr/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164">
                <a:extLst>
                  <a:ext uri="{FF2B5EF4-FFF2-40B4-BE49-F238E27FC236}">
                    <a16:creationId xmlns:a16="http://schemas.microsoft.com/office/drawing/2014/main" id="{A37A6CE2-3059-4EC8-87A9-958F8796343C}"/>
                  </a:ext>
                </a:extLst>
              </p:cNvPr>
              <p:cNvSpPr/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165">
                <a:extLst>
                  <a:ext uri="{FF2B5EF4-FFF2-40B4-BE49-F238E27FC236}">
                    <a16:creationId xmlns:a16="http://schemas.microsoft.com/office/drawing/2014/main" id="{15AE7EA3-D864-469E-9DBA-134D99581921}"/>
                  </a:ext>
                </a:extLst>
              </p:cNvPr>
              <p:cNvSpPr/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166">
                <a:extLst>
                  <a:ext uri="{FF2B5EF4-FFF2-40B4-BE49-F238E27FC236}">
                    <a16:creationId xmlns:a16="http://schemas.microsoft.com/office/drawing/2014/main" id="{F70873E1-45C2-4127-BC03-851AFFC8C0B1}"/>
                  </a:ext>
                </a:extLst>
              </p:cNvPr>
              <p:cNvSpPr/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167">
                <a:extLst>
                  <a:ext uri="{FF2B5EF4-FFF2-40B4-BE49-F238E27FC236}">
                    <a16:creationId xmlns:a16="http://schemas.microsoft.com/office/drawing/2014/main" id="{0BA5D873-9529-4DEC-B016-66ECE1B0375A}"/>
                  </a:ext>
                </a:extLst>
              </p:cNvPr>
              <p:cNvSpPr/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168">
                <a:extLst>
                  <a:ext uri="{FF2B5EF4-FFF2-40B4-BE49-F238E27FC236}">
                    <a16:creationId xmlns:a16="http://schemas.microsoft.com/office/drawing/2014/main" id="{6074ACE7-40F5-48B3-8EED-3A0A41B5B62C}"/>
                  </a:ext>
                </a:extLst>
              </p:cNvPr>
              <p:cNvSpPr/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169">
                <a:extLst>
                  <a:ext uri="{FF2B5EF4-FFF2-40B4-BE49-F238E27FC236}">
                    <a16:creationId xmlns:a16="http://schemas.microsoft.com/office/drawing/2014/main" id="{5D13B181-8526-4853-9B55-EF4FD771333E}"/>
                  </a:ext>
                </a:extLst>
              </p:cNvPr>
              <p:cNvSpPr/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170">
                <a:extLst>
                  <a:ext uri="{FF2B5EF4-FFF2-40B4-BE49-F238E27FC236}">
                    <a16:creationId xmlns:a16="http://schemas.microsoft.com/office/drawing/2014/main" id="{BC59DAAB-624D-4488-824B-D5F7F1E9A2C7}"/>
                  </a:ext>
                </a:extLst>
              </p:cNvPr>
              <p:cNvSpPr/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171">
                <a:extLst>
                  <a:ext uri="{FF2B5EF4-FFF2-40B4-BE49-F238E27FC236}">
                    <a16:creationId xmlns:a16="http://schemas.microsoft.com/office/drawing/2014/main" id="{0EA32FBA-9129-4C74-941B-9595556DFBEE}"/>
                  </a:ext>
                </a:extLst>
              </p:cNvPr>
              <p:cNvSpPr/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172">
                <a:extLst>
                  <a:ext uri="{FF2B5EF4-FFF2-40B4-BE49-F238E27FC236}">
                    <a16:creationId xmlns:a16="http://schemas.microsoft.com/office/drawing/2014/main" id="{FA99C1A4-84CD-4ED2-A7C7-9E14759F33C2}"/>
                  </a:ext>
                </a:extLst>
              </p:cNvPr>
              <p:cNvSpPr/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Rectangle 173">
                <a:extLst>
                  <a:ext uri="{FF2B5EF4-FFF2-40B4-BE49-F238E27FC236}">
                    <a16:creationId xmlns:a16="http://schemas.microsoft.com/office/drawing/2014/main" id="{E9D86EA0-4627-4CC1-BCF5-65B7B2F81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74">
                <a:extLst>
                  <a:ext uri="{FF2B5EF4-FFF2-40B4-BE49-F238E27FC236}">
                    <a16:creationId xmlns:a16="http://schemas.microsoft.com/office/drawing/2014/main" id="{C8B32342-8C7D-4CF7-B764-63834AD0C110}"/>
                  </a:ext>
                </a:extLst>
              </p:cNvPr>
              <p:cNvSpPr/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75">
                <a:extLst>
                  <a:ext uri="{FF2B5EF4-FFF2-40B4-BE49-F238E27FC236}">
                    <a16:creationId xmlns:a16="http://schemas.microsoft.com/office/drawing/2014/main" id="{D4224106-F896-4395-A0D8-C3AD57A19123}"/>
                  </a:ext>
                </a:extLst>
              </p:cNvPr>
              <p:cNvSpPr/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76">
                <a:extLst>
                  <a:ext uri="{FF2B5EF4-FFF2-40B4-BE49-F238E27FC236}">
                    <a16:creationId xmlns:a16="http://schemas.microsoft.com/office/drawing/2014/main" id="{208BE14E-5561-4724-BBA8-549A3C492D51}"/>
                  </a:ext>
                </a:extLst>
              </p:cNvPr>
              <p:cNvSpPr/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77">
                <a:extLst>
                  <a:ext uri="{FF2B5EF4-FFF2-40B4-BE49-F238E27FC236}">
                    <a16:creationId xmlns:a16="http://schemas.microsoft.com/office/drawing/2014/main" id="{6DE605D1-C120-4E4B-9B1D-65692FF4F6F1}"/>
                  </a:ext>
                </a:extLst>
              </p:cNvPr>
              <p:cNvSpPr/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78">
                <a:extLst>
                  <a:ext uri="{FF2B5EF4-FFF2-40B4-BE49-F238E27FC236}">
                    <a16:creationId xmlns:a16="http://schemas.microsoft.com/office/drawing/2014/main" id="{91A1CAFD-C02A-4D5A-BC09-44F68ED9256C}"/>
                  </a:ext>
                </a:extLst>
              </p:cNvPr>
              <p:cNvSpPr/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79">
                <a:extLst>
                  <a:ext uri="{FF2B5EF4-FFF2-40B4-BE49-F238E27FC236}">
                    <a16:creationId xmlns:a16="http://schemas.microsoft.com/office/drawing/2014/main" id="{4DFCE999-BBBB-471E-B5E3-2ACC0856ADC3}"/>
                  </a:ext>
                </a:extLst>
              </p:cNvPr>
              <p:cNvSpPr/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80">
                <a:extLst>
                  <a:ext uri="{FF2B5EF4-FFF2-40B4-BE49-F238E27FC236}">
                    <a16:creationId xmlns:a16="http://schemas.microsoft.com/office/drawing/2014/main" id="{E60DB31D-F8EA-45CB-9A40-D3DC636D5D1A}"/>
                  </a:ext>
                </a:extLst>
              </p:cNvPr>
              <p:cNvSpPr/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81">
                <a:extLst>
                  <a:ext uri="{FF2B5EF4-FFF2-40B4-BE49-F238E27FC236}">
                    <a16:creationId xmlns:a16="http://schemas.microsoft.com/office/drawing/2014/main" id="{0FD442AB-A22B-47D6-8052-3046359A0470}"/>
                  </a:ext>
                </a:extLst>
              </p:cNvPr>
              <p:cNvSpPr/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182">
                <a:extLst>
                  <a:ext uri="{FF2B5EF4-FFF2-40B4-BE49-F238E27FC236}">
                    <a16:creationId xmlns:a16="http://schemas.microsoft.com/office/drawing/2014/main" id="{9C9C5831-0838-4623-845D-8D21032541D6}"/>
                  </a:ext>
                </a:extLst>
              </p:cNvPr>
              <p:cNvSpPr/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183">
                <a:extLst>
                  <a:ext uri="{FF2B5EF4-FFF2-40B4-BE49-F238E27FC236}">
                    <a16:creationId xmlns:a16="http://schemas.microsoft.com/office/drawing/2014/main" id="{703ABBC5-2BB5-479D-8DCE-445A9EF8A48B}"/>
                  </a:ext>
                </a:extLst>
              </p:cNvPr>
              <p:cNvSpPr/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184">
                <a:extLst>
                  <a:ext uri="{FF2B5EF4-FFF2-40B4-BE49-F238E27FC236}">
                    <a16:creationId xmlns:a16="http://schemas.microsoft.com/office/drawing/2014/main" id="{81AFB423-5240-4114-9B61-BC9423B91B24}"/>
                  </a:ext>
                </a:extLst>
              </p:cNvPr>
              <p:cNvSpPr/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185">
                <a:extLst>
                  <a:ext uri="{FF2B5EF4-FFF2-40B4-BE49-F238E27FC236}">
                    <a16:creationId xmlns:a16="http://schemas.microsoft.com/office/drawing/2014/main" id="{1FBC4326-D69E-4462-B20B-5DDBA8231B06}"/>
                  </a:ext>
                </a:extLst>
              </p:cNvPr>
              <p:cNvSpPr/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186">
                <a:extLst>
                  <a:ext uri="{FF2B5EF4-FFF2-40B4-BE49-F238E27FC236}">
                    <a16:creationId xmlns:a16="http://schemas.microsoft.com/office/drawing/2014/main" id="{78416AC0-6E02-468E-8591-400B3607C9D5}"/>
                  </a:ext>
                </a:extLst>
              </p:cNvPr>
              <p:cNvSpPr/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187">
                <a:extLst>
                  <a:ext uri="{FF2B5EF4-FFF2-40B4-BE49-F238E27FC236}">
                    <a16:creationId xmlns:a16="http://schemas.microsoft.com/office/drawing/2014/main" id="{858DB2CF-F752-43C8-855E-41F55AB4C26A}"/>
                  </a:ext>
                </a:extLst>
              </p:cNvPr>
              <p:cNvSpPr/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188">
                <a:extLst>
                  <a:ext uri="{FF2B5EF4-FFF2-40B4-BE49-F238E27FC236}">
                    <a16:creationId xmlns:a16="http://schemas.microsoft.com/office/drawing/2014/main" id="{7BBEF105-9106-42DE-B8D3-A921C1383CAC}"/>
                  </a:ext>
                </a:extLst>
              </p:cNvPr>
              <p:cNvSpPr/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189">
                <a:extLst>
                  <a:ext uri="{FF2B5EF4-FFF2-40B4-BE49-F238E27FC236}">
                    <a16:creationId xmlns:a16="http://schemas.microsoft.com/office/drawing/2014/main" id="{F4270600-7D6E-4808-9440-F27FB394C52C}"/>
                  </a:ext>
                </a:extLst>
              </p:cNvPr>
              <p:cNvSpPr/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190">
                <a:extLst>
                  <a:ext uri="{FF2B5EF4-FFF2-40B4-BE49-F238E27FC236}">
                    <a16:creationId xmlns:a16="http://schemas.microsoft.com/office/drawing/2014/main" id="{8C0897C8-FA35-4498-9AA3-45F6879DC4E4}"/>
                  </a:ext>
                </a:extLst>
              </p:cNvPr>
              <p:cNvSpPr/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191">
                <a:extLst>
                  <a:ext uri="{FF2B5EF4-FFF2-40B4-BE49-F238E27FC236}">
                    <a16:creationId xmlns:a16="http://schemas.microsoft.com/office/drawing/2014/main" id="{B1080EF0-8F92-4B82-A667-FEEEC45E296F}"/>
                  </a:ext>
                </a:extLst>
              </p:cNvPr>
              <p:cNvSpPr/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192">
                <a:extLst>
                  <a:ext uri="{FF2B5EF4-FFF2-40B4-BE49-F238E27FC236}">
                    <a16:creationId xmlns:a16="http://schemas.microsoft.com/office/drawing/2014/main" id="{949C63E7-59FE-4C08-BD8C-CABE49CB78D5}"/>
                  </a:ext>
                </a:extLst>
              </p:cNvPr>
              <p:cNvSpPr/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193">
                <a:extLst>
                  <a:ext uri="{FF2B5EF4-FFF2-40B4-BE49-F238E27FC236}">
                    <a16:creationId xmlns:a16="http://schemas.microsoft.com/office/drawing/2014/main" id="{C0A60C50-3614-48F3-BDD6-6A50BAB93EE4}"/>
                  </a:ext>
                </a:extLst>
              </p:cNvPr>
              <p:cNvSpPr/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194">
                <a:extLst>
                  <a:ext uri="{FF2B5EF4-FFF2-40B4-BE49-F238E27FC236}">
                    <a16:creationId xmlns:a16="http://schemas.microsoft.com/office/drawing/2014/main" id="{B8B5D32F-3F60-40D7-A0FE-88D0C0C9CB30}"/>
                  </a:ext>
                </a:extLst>
              </p:cNvPr>
              <p:cNvSpPr/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195">
                <a:extLst>
                  <a:ext uri="{FF2B5EF4-FFF2-40B4-BE49-F238E27FC236}">
                    <a16:creationId xmlns:a16="http://schemas.microsoft.com/office/drawing/2014/main" id="{942C1FDE-ECE8-4EBD-8606-8EC189E19F9B}"/>
                  </a:ext>
                </a:extLst>
              </p:cNvPr>
              <p:cNvSpPr/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196">
                <a:extLst>
                  <a:ext uri="{FF2B5EF4-FFF2-40B4-BE49-F238E27FC236}">
                    <a16:creationId xmlns:a16="http://schemas.microsoft.com/office/drawing/2014/main" id="{D192DE0B-374B-4D9C-AEE8-32BA81EA27B8}"/>
                  </a:ext>
                </a:extLst>
              </p:cNvPr>
              <p:cNvSpPr/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197">
                <a:extLst>
                  <a:ext uri="{FF2B5EF4-FFF2-40B4-BE49-F238E27FC236}">
                    <a16:creationId xmlns:a16="http://schemas.microsoft.com/office/drawing/2014/main" id="{2936B6F3-8FF8-45D1-B0D0-1C1D1C7A08F1}"/>
                  </a:ext>
                </a:extLst>
              </p:cNvPr>
              <p:cNvSpPr/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198">
                <a:extLst>
                  <a:ext uri="{FF2B5EF4-FFF2-40B4-BE49-F238E27FC236}">
                    <a16:creationId xmlns:a16="http://schemas.microsoft.com/office/drawing/2014/main" id="{334809FB-4266-40C0-84CA-321118B21E3B}"/>
                  </a:ext>
                </a:extLst>
              </p:cNvPr>
              <p:cNvSpPr/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199">
                <a:extLst>
                  <a:ext uri="{FF2B5EF4-FFF2-40B4-BE49-F238E27FC236}">
                    <a16:creationId xmlns:a16="http://schemas.microsoft.com/office/drawing/2014/main" id="{0A6C47BC-A5A3-48F5-BA8F-00EBE34814C4}"/>
                  </a:ext>
                </a:extLst>
              </p:cNvPr>
              <p:cNvSpPr/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200">
                <a:extLst>
                  <a:ext uri="{FF2B5EF4-FFF2-40B4-BE49-F238E27FC236}">
                    <a16:creationId xmlns:a16="http://schemas.microsoft.com/office/drawing/2014/main" id="{8AA5E586-6B78-4272-9AA1-561DC25B67E1}"/>
                  </a:ext>
                </a:extLst>
              </p:cNvPr>
              <p:cNvSpPr/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201">
                <a:extLst>
                  <a:ext uri="{FF2B5EF4-FFF2-40B4-BE49-F238E27FC236}">
                    <a16:creationId xmlns:a16="http://schemas.microsoft.com/office/drawing/2014/main" id="{C7582E42-9AA7-42EC-8FEA-A18D6B2A1EB9}"/>
                  </a:ext>
                </a:extLst>
              </p:cNvPr>
              <p:cNvSpPr/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202">
                <a:extLst>
                  <a:ext uri="{FF2B5EF4-FFF2-40B4-BE49-F238E27FC236}">
                    <a16:creationId xmlns:a16="http://schemas.microsoft.com/office/drawing/2014/main" id="{C1D5A64F-E303-4C6E-9D16-A156BE93495D}"/>
                  </a:ext>
                </a:extLst>
              </p:cNvPr>
              <p:cNvSpPr/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203">
                <a:extLst>
                  <a:ext uri="{FF2B5EF4-FFF2-40B4-BE49-F238E27FC236}">
                    <a16:creationId xmlns:a16="http://schemas.microsoft.com/office/drawing/2014/main" id="{CE5282ED-0D94-491D-838F-22C7F6F69404}"/>
                  </a:ext>
                </a:extLst>
              </p:cNvPr>
              <p:cNvSpPr/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204">
                <a:extLst>
                  <a:ext uri="{FF2B5EF4-FFF2-40B4-BE49-F238E27FC236}">
                    <a16:creationId xmlns:a16="http://schemas.microsoft.com/office/drawing/2014/main" id="{657CC806-528C-4C6F-AB43-D3CE6F3F30FC}"/>
                  </a:ext>
                </a:extLst>
              </p:cNvPr>
              <p:cNvSpPr/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2" name="Group 406">
              <a:extLst>
                <a:ext uri="{FF2B5EF4-FFF2-40B4-BE49-F238E27FC236}">
                  <a16:creationId xmlns:a16="http://schemas.microsoft.com/office/drawing/2014/main" id="{C100DCBA-F267-48FE-B8FC-9B86F8B8E18D}"/>
                </a:ext>
              </a:extLst>
            </p:cNvPr>
            <p:cNvGrpSpPr/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8" name="Rectangle 206">
                <a:extLst>
                  <a:ext uri="{FF2B5EF4-FFF2-40B4-BE49-F238E27FC236}">
                    <a16:creationId xmlns:a16="http://schemas.microsoft.com/office/drawing/2014/main" id="{BDEDC357-5B45-4552-B1F6-4B4C96C00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07">
                <a:extLst>
                  <a:ext uri="{FF2B5EF4-FFF2-40B4-BE49-F238E27FC236}">
                    <a16:creationId xmlns:a16="http://schemas.microsoft.com/office/drawing/2014/main" id="{CC903D65-B232-4C2E-963A-22DCF19E2777}"/>
                  </a:ext>
                </a:extLst>
              </p:cNvPr>
              <p:cNvSpPr/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8">
                <a:extLst>
                  <a:ext uri="{FF2B5EF4-FFF2-40B4-BE49-F238E27FC236}">
                    <a16:creationId xmlns:a16="http://schemas.microsoft.com/office/drawing/2014/main" id="{C9EB6F78-6A0B-439B-8063-3790FDF18FEB}"/>
                  </a:ext>
                </a:extLst>
              </p:cNvPr>
              <p:cNvSpPr/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09">
                <a:extLst>
                  <a:ext uri="{FF2B5EF4-FFF2-40B4-BE49-F238E27FC236}">
                    <a16:creationId xmlns:a16="http://schemas.microsoft.com/office/drawing/2014/main" id="{BF2526A2-4FBC-4D19-A04C-364E828925D4}"/>
                  </a:ext>
                </a:extLst>
              </p:cNvPr>
              <p:cNvSpPr/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10">
                <a:extLst>
                  <a:ext uri="{FF2B5EF4-FFF2-40B4-BE49-F238E27FC236}">
                    <a16:creationId xmlns:a16="http://schemas.microsoft.com/office/drawing/2014/main" id="{3E0157E2-F1E0-4153-9D87-85387659290D}"/>
                  </a:ext>
                </a:extLst>
              </p:cNvPr>
              <p:cNvSpPr/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11">
                <a:extLst>
                  <a:ext uri="{FF2B5EF4-FFF2-40B4-BE49-F238E27FC236}">
                    <a16:creationId xmlns:a16="http://schemas.microsoft.com/office/drawing/2014/main" id="{6E6BA1B2-1EA5-4459-B50A-1F726637E77D}"/>
                  </a:ext>
                </a:extLst>
              </p:cNvPr>
              <p:cNvSpPr/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212">
                <a:extLst>
                  <a:ext uri="{FF2B5EF4-FFF2-40B4-BE49-F238E27FC236}">
                    <a16:creationId xmlns:a16="http://schemas.microsoft.com/office/drawing/2014/main" id="{8C27D244-56CB-4B84-B644-CDA1B635EA93}"/>
                  </a:ext>
                </a:extLst>
              </p:cNvPr>
              <p:cNvSpPr/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213">
                <a:extLst>
                  <a:ext uri="{FF2B5EF4-FFF2-40B4-BE49-F238E27FC236}">
                    <a16:creationId xmlns:a16="http://schemas.microsoft.com/office/drawing/2014/main" id="{91757F68-C0D0-4BB7-AA5A-494C461C6260}"/>
                  </a:ext>
                </a:extLst>
              </p:cNvPr>
              <p:cNvSpPr/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14">
                <a:extLst>
                  <a:ext uri="{FF2B5EF4-FFF2-40B4-BE49-F238E27FC236}">
                    <a16:creationId xmlns:a16="http://schemas.microsoft.com/office/drawing/2014/main" id="{47AB5FA1-2FF0-43EC-BC8B-CB01FE4475B3}"/>
                  </a:ext>
                </a:extLst>
              </p:cNvPr>
              <p:cNvSpPr/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15">
                <a:extLst>
                  <a:ext uri="{FF2B5EF4-FFF2-40B4-BE49-F238E27FC236}">
                    <a16:creationId xmlns:a16="http://schemas.microsoft.com/office/drawing/2014/main" id="{A3D48651-CADD-4FA7-8BF6-DC83FD01D44F}"/>
                  </a:ext>
                </a:extLst>
              </p:cNvPr>
              <p:cNvSpPr/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6">
                <a:extLst>
                  <a:ext uri="{FF2B5EF4-FFF2-40B4-BE49-F238E27FC236}">
                    <a16:creationId xmlns:a16="http://schemas.microsoft.com/office/drawing/2014/main" id="{ACD0F59C-67A1-435B-B898-62AA4018960D}"/>
                  </a:ext>
                </a:extLst>
              </p:cNvPr>
              <p:cNvSpPr/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17">
                <a:extLst>
                  <a:ext uri="{FF2B5EF4-FFF2-40B4-BE49-F238E27FC236}">
                    <a16:creationId xmlns:a16="http://schemas.microsoft.com/office/drawing/2014/main" id="{20D7B04C-805C-41C1-8461-320CA2E8CD07}"/>
                  </a:ext>
                </a:extLst>
              </p:cNvPr>
              <p:cNvSpPr/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18">
                <a:extLst>
                  <a:ext uri="{FF2B5EF4-FFF2-40B4-BE49-F238E27FC236}">
                    <a16:creationId xmlns:a16="http://schemas.microsoft.com/office/drawing/2014/main" id="{A238D898-97DE-418B-935C-DDCB84B6A1F3}"/>
                  </a:ext>
                </a:extLst>
              </p:cNvPr>
              <p:cNvSpPr/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19">
                <a:extLst>
                  <a:ext uri="{FF2B5EF4-FFF2-40B4-BE49-F238E27FC236}">
                    <a16:creationId xmlns:a16="http://schemas.microsoft.com/office/drawing/2014/main" id="{C5C304EC-443C-488D-82D5-A4F3F4504048}"/>
                  </a:ext>
                </a:extLst>
              </p:cNvPr>
              <p:cNvSpPr/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Rectangle 220">
                <a:extLst>
                  <a:ext uri="{FF2B5EF4-FFF2-40B4-BE49-F238E27FC236}">
                    <a16:creationId xmlns:a16="http://schemas.microsoft.com/office/drawing/2014/main" id="{BA513CEF-91F6-4179-9161-662C1EA17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221">
                <a:extLst>
                  <a:ext uri="{FF2B5EF4-FFF2-40B4-BE49-F238E27FC236}">
                    <a16:creationId xmlns:a16="http://schemas.microsoft.com/office/drawing/2014/main" id="{C7FBEAC4-99CB-4827-B43B-2A06C345A595}"/>
                  </a:ext>
                </a:extLst>
              </p:cNvPr>
              <p:cNvSpPr/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22">
                <a:extLst>
                  <a:ext uri="{FF2B5EF4-FFF2-40B4-BE49-F238E27FC236}">
                    <a16:creationId xmlns:a16="http://schemas.microsoft.com/office/drawing/2014/main" id="{8310ED33-B082-4D82-9077-A3B9D778BB5F}"/>
                  </a:ext>
                </a:extLst>
              </p:cNvPr>
              <p:cNvSpPr/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23">
                <a:extLst>
                  <a:ext uri="{FF2B5EF4-FFF2-40B4-BE49-F238E27FC236}">
                    <a16:creationId xmlns:a16="http://schemas.microsoft.com/office/drawing/2014/main" id="{FE9933E0-7966-4477-8106-76EBC374B068}"/>
                  </a:ext>
                </a:extLst>
              </p:cNvPr>
              <p:cNvSpPr/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24">
                <a:extLst>
                  <a:ext uri="{FF2B5EF4-FFF2-40B4-BE49-F238E27FC236}">
                    <a16:creationId xmlns:a16="http://schemas.microsoft.com/office/drawing/2014/main" id="{7B0629B6-6B17-41FD-8CDE-BD5F0132ABDF}"/>
                  </a:ext>
                </a:extLst>
              </p:cNvPr>
              <p:cNvSpPr/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25">
                <a:extLst>
                  <a:ext uri="{FF2B5EF4-FFF2-40B4-BE49-F238E27FC236}">
                    <a16:creationId xmlns:a16="http://schemas.microsoft.com/office/drawing/2014/main" id="{9A59687E-B7DC-43DA-86E7-C452BE2B99A6}"/>
                  </a:ext>
                </a:extLst>
              </p:cNvPr>
              <p:cNvSpPr/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26">
                <a:extLst>
                  <a:ext uri="{FF2B5EF4-FFF2-40B4-BE49-F238E27FC236}">
                    <a16:creationId xmlns:a16="http://schemas.microsoft.com/office/drawing/2014/main" id="{CCCF740C-7AE7-44CA-BFEE-ADFB1EC637C1}"/>
                  </a:ext>
                </a:extLst>
              </p:cNvPr>
              <p:cNvSpPr/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27">
                <a:extLst>
                  <a:ext uri="{FF2B5EF4-FFF2-40B4-BE49-F238E27FC236}">
                    <a16:creationId xmlns:a16="http://schemas.microsoft.com/office/drawing/2014/main" id="{8F1C31B2-C4AC-4D64-9EF4-5D5DCC4CA516}"/>
                  </a:ext>
                </a:extLst>
              </p:cNvPr>
              <p:cNvSpPr/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Rectangle 228">
                <a:extLst>
                  <a:ext uri="{FF2B5EF4-FFF2-40B4-BE49-F238E27FC236}">
                    <a16:creationId xmlns:a16="http://schemas.microsoft.com/office/drawing/2014/main" id="{0CCC3E0E-6E83-4AF3-A43A-CF9E4BF31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229">
                <a:extLst>
                  <a:ext uri="{FF2B5EF4-FFF2-40B4-BE49-F238E27FC236}">
                    <a16:creationId xmlns:a16="http://schemas.microsoft.com/office/drawing/2014/main" id="{98D964A0-EEAB-432D-8AAA-C1B0AB3EAFFA}"/>
                  </a:ext>
                </a:extLst>
              </p:cNvPr>
              <p:cNvSpPr/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30">
                <a:extLst>
                  <a:ext uri="{FF2B5EF4-FFF2-40B4-BE49-F238E27FC236}">
                    <a16:creationId xmlns:a16="http://schemas.microsoft.com/office/drawing/2014/main" id="{A08D1D49-F60D-4BC1-93D4-CB753771A442}"/>
                  </a:ext>
                </a:extLst>
              </p:cNvPr>
              <p:cNvSpPr/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31">
                <a:extLst>
                  <a:ext uri="{FF2B5EF4-FFF2-40B4-BE49-F238E27FC236}">
                    <a16:creationId xmlns:a16="http://schemas.microsoft.com/office/drawing/2014/main" id="{70062235-A7F3-4B4E-94D1-7B6B4B890843}"/>
                  </a:ext>
                </a:extLst>
              </p:cNvPr>
              <p:cNvSpPr/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Rectangle 232">
                <a:extLst>
                  <a:ext uri="{FF2B5EF4-FFF2-40B4-BE49-F238E27FC236}">
                    <a16:creationId xmlns:a16="http://schemas.microsoft.com/office/drawing/2014/main" id="{51D86827-3B8E-497F-8463-56C1A3E67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233">
                <a:extLst>
                  <a:ext uri="{FF2B5EF4-FFF2-40B4-BE49-F238E27FC236}">
                    <a16:creationId xmlns:a16="http://schemas.microsoft.com/office/drawing/2014/main" id="{04B36968-76E2-493E-88ED-07A004CEF08F}"/>
                  </a:ext>
                </a:extLst>
              </p:cNvPr>
              <p:cNvSpPr/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234">
                <a:extLst>
                  <a:ext uri="{FF2B5EF4-FFF2-40B4-BE49-F238E27FC236}">
                    <a16:creationId xmlns:a16="http://schemas.microsoft.com/office/drawing/2014/main" id="{BACCF598-F14C-4E59-8C27-41C7D5D46306}"/>
                  </a:ext>
                </a:extLst>
              </p:cNvPr>
              <p:cNvSpPr/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235">
                <a:extLst>
                  <a:ext uri="{FF2B5EF4-FFF2-40B4-BE49-F238E27FC236}">
                    <a16:creationId xmlns:a16="http://schemas.microsoft.com/office/drawing/2014/main" id="{094F95EE-303A-42D0-B3EF-72854D7DD041}"/>
                  </a:ext>
                </a:extLst>
              </p:cNvPr>
              <p:cNvSpPr/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236">
                <a:extLst>
                  <a:ext uri="{FF2B5EF4-FFF2-40B4-BE49-F238E27FC236}">
                    <a16:creationId xmlns:a16="http://schemas.microsoft.com/office/drawing/2014/main" id="{3D0C22D8-72FA-4391-A518-D9FF27F56D2B}"/>
                  </a:ext>
                </a:extLst>
              </p:cNvPr>
              <p:cNvSpPr/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237">
                <a:extLst>
                  <a:ext uri="{FF2B5EF4-FFF2-40B4-BE49-F238E27FC236}">
                    <a16:creationId xmlns:a16="http://schemas.microsoft.com/office/drawing/2014/main" id="{C7A9987B-28D2-4063-A343-33AB7805BFF7}"/>
                  </a:ext>
                </a:extLst>
              </p:cNvPr>
              <p:cNvSpPr/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238">
                <a:extLst>
                  <a:ext uri="{FF2B5EF4-FFF2-40B4-BE49-F238E27FC236}">
                    <a16:creationId xmlns:a16="http://schemas.microsoft.com/office/drawing/2014/main" id="{9A1EA2C3-F011-4DB4-965F-1B4388299ACC}"/>
                  </a:ext>
                </a:extLst>
              </p:cNvPr>
              <p:cNvSpPr/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239">
                <a:extLst>
                  <a:ext uri="{FF2B5EF4-FFF2-40B4-BE49-F238E27FC236}">
                    <a16:creationId xmlns:a16="http://schemas.microsoft.com/office/drawing/2014/main" id="{C4822C23-3FD2-4233-9EC3-AED012DD31CC}"/>
                  </a:ext>
                </a:extLst>
              </p:cNvPr>
              <p:cNvSpPr/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240">
                <a:extLst>
                  <a:ext uri="{FF2B5EF4-FFF2-40B4-BE49-F238E27FC236}">
                    <a16:creationId xmlns:a16="http://schemas.microsoft.com/office/drawing/2014/main" id="{F2825F42-63FD-4DA6-8CE7-B2ED38CAC258}"/>
                  </a:ext>
                </a:extLst>
              </p:cNvPr>
              <p:cNvSpPr/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41">
                <a:extLst>
                  <a:ext uri="{FF2B5EF4-FFF2-40B4-BE49-F238E27FC236}">
                    <a16:creationId xmlns:a16="http://schemas.microsoft.com/office/drawing/2014/main" id="{74A36429-114B-4239-B810-4EBADA9BFD5B}"/>
                  </a:ext>
                </a:extLst>
              </p:cNvPr>
              <p:cNvSpPr/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42">
                <a:extLst>
                  <a:ext uri="{FF2B5EF4-FFF2-40B4-BE49-F238E27FC236}">
                    <a16:creationId xmlns:a16="http://schemas.microsoft.com/office/drawing/2014/main" id="{B8831E36-4CD2-4107-BCB9-DF386AE3969C}"/>
                  </a:ext>
                </a:extLst>
              </p:cNvPr>
              <p:cNvSpPr/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43">
                <a:extLst>
                  <a:ext uri="{FF2B5EF4-FFF2-40B4-BE49-F238E27FC236}">
                    <a16:creationId xmlns:a16="http://schemas.microsoft.com/office/drawing/2014/main" id="{F3737365-C6B8-4CE7-8F48-CC998423A8BD}"/>
                  </a:ext>
                </a:extLst>
              </p:cNvPr>
              <p:cNvSpPr/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44">
                <a:extLst>
                  <a:ext uri="{FF2B5EF4-FFF2-40B4-BE49-F238E27FC236}">
                    <a16:creationId xmlns:a16="http://schemas.microsoft.com/office/drawing/2014/main" id="{B437DC22-839C-4EC9-A142-FCCECC68ABBB}"/>
                  </a:ext>
                </a:extLst>
              </p:cNvPr>
              <p:cNvSpPr/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245">
                <a:extLst>
                  <a:ext uri="{FF2B5EF4-FFF2-40B4-BE49-F238E27FC236}">
                    <a16:creationId xmlns:a16="http://schemas.microsoft.com/office/drawing/2014/main" id="{8C3BFBCF-4A96-41B4-B4C3-78CE34A284E8}"/>
                  </a:ext>
                </a:extLst>
              </p:cNvPr>
              <p:cNvSpPr/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246">
                <a:extLst>
                  <a:ext uri="{FF2B5EF4-FFF2-40B4-BE49-F238E27FC236}">
                    <a16:creationId xmlns:a16="http://schemas.microsoft.com/office/drawing/2014/main" id="{65B9D8FE-DAC0-47DF-B0A0-B9A8CE6C6D5A}"/>
                  </a:ext>
                </a:extLst>
              </p:cNvPr>
              <p:cNvSpPr/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47">
                <a:extLst>
                  <a:ext uri="{FF2B5EF4-FFF2-40B4-BE49-F238E27FC236}">
                    <a16:creationId xmlns:a16="http://schemas.microsoft.com/office/drawing/2014/main" id="{FD26881A-B6BA-4BD7-955A-1DF0461D8B96}"/>
                  </a:ext>
                </a:extLst>
              </p:cNvPr>
              <p:cNvSpPr/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48">
                <a:extLst>
                  <a:ext uri="{FF2B5EF4-FFF2-40B4-BE49-F238E27FC236}">
                    <a16:creationId xmlns:a16="http://schemas.microsoft.com/office/drawing/2014/main" id="{E3DE522E-665E-4E3D-8860-4F9B25D007C1}"/>
                  </a:ext>
                </a:extLst>
              </p:cNvPr>
              <p:cNvSpPr/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49">
                <a:extLst>
                  <a:ext uri="{FF2B5EF4-FFF2-40B4-BE49-F238E27FC236}">
                    <a16:creationId xmlns:a16="http://schemas.microsoft.com/office/drawing/2014/main" id="{63530D21-4C3B-4DC0-8B34-D8BF01D23DDB}"/>
                  </a:ext>
                </a:extLst>
              </p:cNvPr>
              <p:cNvSpPr/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50">
                <a:extLst>
                  <a:ext uri="{FF2B5EF4-FFF2-40B4-BE49-F238E27FC236}">
                    <a16:creationId xmlns:a16="http://schemas.microsoft.com/office/drawing/2014/main" id="{22BBFFCE-BDC9-4236-9362-B51148AACEA0}"/>
                  </a:ext>
                </a:extLst>
              </p:cNvPr>
              <p:cNvSpPr/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51">
                <a:extLst>
                  <a:ext uri="{FF2B5EF4-FFF2-40B4-BE49-F238E27FC236}">
                    <a16:creationId xmlns:a16="http://schemas.microsoft.com/office/drawing/2014/main" id="{F25F4994-2814-4F79-8F2F-0EA1AFC34B37}"/>
                  </a:ext>
                </a:extLst>
              </p:cNvPr>
              <p:cNvSpPr/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52">
                <a:extLst>
                  <a:ext uri="{FF2B5EF4-FFF2-40B4-BE49-F238E27FC236}">
                    <a16:creationId xmlns:a16="http://schemas.microsoft.com/office/drawing/2014/main" id="{2BB6D1E2-3434-473A-B745-A7776897EE92}"/>
                  </a:ext>
                </a:extLst>
              </p:cNvPr>
              <p:cNvSpPr/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53">
                <a:extLst>
                  <a:ext uri="{FF2B5EF4-FFF2-40B4-BE49-F238E27FC236}">
                    <a16:creationId xmlns:a16="http://schemas.microsoft.com/office/drawing/2014/main" id="{076B95F4-9648-4C7A-805D-96A48E86B72D}"/>
                  </a:ext>
                </a:extLst>
              </p:cNvPr>
              <p:cNvSpPr/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54">
                <a:extLst>
                  <a:ext uri="{FF2B5EF4-FFF2-40B4-BE49-F238E27FC236}">
                    <a16:creationId xmlns:a16="http://schemas.microsoft.com/office/drawing/2014/main" id="{7A339B49-02B2-47FB-A65A-16D2D78472D3}"/>
                  </a:ext>
                </a:extLst>
              </p:cNvPr>
              <p:cNvSpPr/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55">
                <a:extLst>
                  <a:ext uri="{FF2B5EF4-FFF2-40B4-BE49-F238E27FC236}">
                    <a16:creationId xmlns:a16="http://schemas.microsoft.com/office/drawing/2014/main" id="{46D41BFE-EF10-430B-B869-55D9009DB203}"/>
                  </a:ext>
                </a:extLst>
              </p:cNvPr>
              <p:cNvSpPr/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56">
                <a:extLst>
                  <a:ext uri="{FF2B5EF4-FFF2-40B4-BE49-F238E27FC236}">
                    <a16:creationId xmlns:a16="http://schemas.microsoft.com/office/drawing/2014/main" id="{B6071D71-8F22-4528-ACDA-9C6BF5B15E8C}"/>
                  </a:ext>
                </a:extLst>
              </p:cNvPr>
              <p:cNvSpPr/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57">
                <a:extLst>
                  <a:ext uri="{FF2B5EF4-FFF2-40B4-BE49-F238E27FC236}">
                    <a16:creationId xmlns:a16="http://schemas.microsoft.com/office/drawing/2014/main" id="{9FD8854E-06EB-475F-9F4F-EC57733DA70B}"/>
                  </a:ext>
                </a:extLst>
              </p:cNvPr>
              <p:cNvSpPr/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58">
                <a:extLst>
                  <a:ext uri="{FF2B5EF4-FFF2-40B4-BE49-F238E27FC236}">
                    <a16:creationId xmlns:a16="http://schemas.microsoft.com/office/drawing/2014/main" id="{3E3E6259-A6BC-4CCD-B5DC-CC51F23A566E}"/>
                  </a:ext>
                </a:extLst>
              </p:cNvPr>
              <p:cNvSpPr/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259">
                <a:extLst>
                  <a:ext uri="{FF2B5EF4-FFF2-40B4-BE49-F238E27FC236}">
                    <a16:creationId xmlns:a16="http://schemas.microsoft.com/office/drawing/2014/main" id="{D40CEBBD-C39C-4AEF-BF28-247D52D89EF6}"/>
                  </a:ext>
                </a:extLst>
              </p:cNvPr>
              <p:cNvSpPr/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260">
                <a:extLst>
                  <a:ext uri="{FF2B5EF4-FFF2-40B4-BE49-F238E27FC236}">
                    <a16:creationId xmlns:a16="http://schemas.microsoft.com/office/drawing/2014/main" id="{F891F831-6720-478F-961D-B2615B31BCD1}"/>
                  </a:ext>
                </a:extLst>
              </p:cNvPr>
              <p:cNvSpPr/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261">
                <a:extLst>
                  <a:ext uri="{FF2B5EF4-FFF2-40B4-BE49-F238E27FC236}">
                    <a16:creationId xmlns:a16="http://schemas.microsoft.com/office/drawing/2014/main" id="{EEE59E1A-583B-4E01-BF9C-B9E5D12F61DA}"/>
                  </a:ext>
                </a:extLst>
              </p:cNvPr>
              <p:cNvSpPr/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262">
                <a:extLst>
                  <a:ext uri="{FF2B5EF4-FFF2-40B4-BE49-F238E27FC236}">
                    <a16:creationId xmlns:a16="http://schemas.microsoft.com/office/drawing/2014/main" id="{6B4D1675-1543-4FD9-AFF3-BC7309FD1DCF}"/>
                  </a:ext>
                </a:extLst>
              </p:cNvPr>
              <p:cNvSpPr/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63">
                <a:extLst>
                  <a:ext uri="{FF2B5EF4-FFF2-40B4-BE49-F238E27FC236}">
                    <a16:creationId xmlns:a16="http://schemas.microsoft.com/office/drawing/2014/main" id="{F8AEC770-B0EC-4EF6-891F-B31FF74A9A75}"/>
                  </a:ext>
                </a:extLst>
              </p:cNvPr>
              <p:cNvSpPr/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264">
                <a:extLst>
                  <a:ext uri="{FF2B5EF4-FFF2-40B4-BE49-F238E27FC236}">
                    <a16:creationId xmlns:a16="http://schemas.microsoft.com/office/drawing/2014/main" id="{EA703002-C44E-491C-B3C2-994D9C756845}"/>
                  </a:ext>
                </a:extLst>
              </p:cNvPr>
              <p:cNvSpPr/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265">
                <a:extLst>
                  <a:ext uri="{FF2B5EF4-FFF2-40B4-BE49-F238E27FC236}">
                    <a16:creationId xmlns:a16="http://schemas.microsoft.com/office/drawing/2014/main" id="{DF439FF1-42D5-481F-95DC-B699A55ADF32}"/>
                  </a:ext>
                </a:extLst>
              </p:cNvPr>
              <p:cNvSpPr/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Rectangle 266">
                <a:extLst>
                  <a:ext uri="{FF2B5EF4-FFF2-40B4-BE49-F238E27FC236}">
                    <a16:creationId xmlns:a16="http://schemas.microsoft.com/office/drawing/2014/main" id="{E148B85A-552A-47B3-8836-3DB7B7CB2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267">
                <a:extLst>
                  <a:ext uri="{FF2B5EF4-FFF2-40B4-BE49-F238E27FC236}">
                    <a16:creationId xmlns:a16="http://schemas.microsoft.com/office/drawing/2014/main" id="{A23EA575-5C6B-4182-BC61-AFA94EF0FB3B}"/>
                  </a:ext>
                </a:extLst>
              </p:cNvPr>
              <p:cNvSpPr/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268">
                <a:extLst>
                  <a:ext uri="{FF2B5EF4-FFF2-40B4-BE49-F238E27FC236}">
                    <a16:creationId xmlns:a16="http://schemas.microsoft.com/office/drawing/2014/main" id="{4B83BCC9-7C83-4D0B-AC0A-75EFD69471F7}"/>
                  </a:ext>
                </a:extLst>
              </p:cNvPr>
              <p:cNvSpPr/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269">
                <a:extLst>
                  <a:ext uri="{FF2B5EF4-FFF2-40B4-BE49-F238E27FC236}">
                    <a16:creationId xmlns:a16="http://schemas.microsoft.com/office/drawing/2014/main" id="{BDB556B6-F1CA-4793-BE7D-A380B5A298CB}"/>
                  </a:ext>
                </a:extLst>
              </p:cNvPr>
              <p:cNvSpPr/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70">
                <a:extLst>
                  <a:ext uri="{FF2B5EF4-FFF2-40B4-BE49-F238E27FC236}">
                    <a16:creationId xmlns:a16="http://schemas.microsoft.com/office/drawing/2014/main" id="{C005F7E9-C5AE-4709-968C-4C8768539B9C}"/>
                  </a:ext>
                </a:extLst>
              </p:cNvPr>
              <p:cNvSpPr/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271">
                <a:extLst>
                  <a:ext uri="{FF2B5EF4-FFF2-40B4-BE49-F238E27FC236}">
                    <a16:creationId xmlns:a16="http://schemas.microsoft.com/office/drawing/2014/main" id="{DBF7CCBF-0B2D-4B4C-8CA6-701A0D9C98BD}"/>
                  </a:ext>
                </a:extLst>
              </p:cNvPr>
              <p:cNvSpPr/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Rectangle 272">
                <a:extLst>
                  <a:ext uri="{FF2B5EF4-FFF2-40B4-BE49-F238E27FC236}">
                    <a16:creationId xmlns:a16="http://schemas.microsoft.com/office/drawing/2014/main" id="{2837DF91-13CA-45BC-AC18-2FC8F9DDB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273">
                <a:extLst>
                  <a:ext uri="{FF2B5EF4-FFF2-40B4-BE49-F238E27FC236}">
                    <a16:creationId xmlns:a16="http://schemas.microsoft.com/office/drawing/2014/main" id="{FBD3F9D5-19EB-4274-8BC7-774FF2E2AF2B}"/>
                  </a:ext>
                </a:extLst>
              </p:cNvPr>
              <p:cNvSpPr/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274">
                <a:extLst>
                  <a:ext uri="{FF2B5EF4-FFF2-40B4-BE49-F238E27FC236}">
                    <a16:creationId xmlns:a16="http://schemas.microsoft.com/office/drawing/2014/main" id="{A65C10F4-624E-4EE2-8946-EF6C30C855BF}"/>
                  </a:ext>
                </a:extLst>
              </p:cNvPr>
              <p:cNvSpPr/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75">
                <a:extLst>
                  <a:ext uri="{FF2B5EF4-FFF2-40B4-BE49-F238E27FC236}">
                    <a16:creationId xmlns:a16="http://schemas.microsoft.com/office/drawing/2014/main" id="{A9D29D78-8A08-4210-AA69-0FD42D43C355}"/>
                  </a:ext>
                </a:extLst>
              </p:cNvPr>
              <p:cNvSpPr/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76">
                <a:extLst>
                  <a:ext uri="{FF2B5EF4-FFF2-40B4-BE49-F238E27FC236}">
                    <a16:creationId xmlns:a16="http://schemas.microsoft.com/office/drawing/2014/main" id="{C2813216-492E-461B-BC48-C39C1080A7A2}"/>
                  </a:ext>
                </a:extLst>
              </p:cNvPr>
              <p:cNvSpPr/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77">
                <a:extLst>
                  <a:ext uri="{FF2B5EF4-FFF2-40B4-BE49-F238E27FC236}">
                    <a16:creationId xmlns:a16="http://schemas.microsoft.com/office/drawing/2014/main" id="{4344FC43-8AD5-49FE-9483-25117B23CE39}"/>
                  </a:ext>
                </a:extLst>
              </p:cNvPr>
              <p:cNvSpPr/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Rectangle 278">
                <a:extLst>
                  <a:ext uri="{FF2B5EF4-FFF2-40B4-BE49-F238E27FC236}">
                    <a16:creationId xmlns:a16="http://schemas.microsoft.com/office/drawing/2014/main" id="{36035FBF-F065-4BD2-8910-1D2A4233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279">
                <a:extLst>
                  <a:ext uri="{FF2B5EF4-FFF2-40B4-BE49-F238E27FC236}">
                    <a16:creationId xmlns:a16="http://schemas.microsoft.com/office/drawing/2014/main" id="{7CB51EDF-DB2B-43F2-AAB8-C1D649BE5C6C}"/>
                  </a:ext>
                </a:extLst>
              </p:cNvPr>
              <p:cNvSpPr/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280">
                <a:extLst>
                  <a:ext uri="{FF2B5EF4-FFF2-40B4-BE49-F238E27FC236}">
                    <a16:creationId xmlns:a16="http://schemas.microsoft.com/office/drawing/2014/main" id="{9734D43B-7331-4928-A9FA-05095F74F3A3}"/>
                  </a:ext>
                </a:extLst>
              </p:cNvPr>
              <p:cNvSpPr/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281">
                <a:extLst>
                  <a:ext uri="{FF2B5EF4-FFF2-40B4-BE49-F238E27FC236}">
                    <a16:creationId xmlns:a16="http://schemas.microsoft.com/office/drawing/2014/main" id="{9E9D82B0-532B-4046-91E2-6BEA0FF31BE1}"/>
                  </a:ext>
                </a:extLst>
              </p:cNvPr>
              <p:cNvSpPr/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82">
                <a:extLst>
                  <a:ext uri="{FF2B5EF4-FFF2-40B4-BE49-F238E27FC236}">
                    <a16:creationId xmlns:a16="http://schemas.microsoft.com/office/drawing/2014/main" id="{D5A9ED20-A236-4FBF-AA99-461DEBE3AB28}"/>
                  </a:ext>
                </a:extLst>
              </p:cNvPr>
              <p:cNvSpPr/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283">
                <a:extLst>
                  <a:ext uri="{FF2B5EF4-FFF2-40B4-BE49-F238E27FC236}">
                    <a16:creationId xmlns:a16="http://schemas.microsoft.com/office/drawing/2014/main" id="{745A260C-44E6-4232-9BE5-F11DABC3E3B0}"/>
                  </a:ext>
                </a:extLst>
              </p:cNvPr>
              <p:cNvSpPr/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84">
                <a:extLst>
                  <a:ext uri="{FF2B5EF4-FFF2-40B4-BE49-F238E27FC236}">
                    <a16:creationId xmlns:a16="http://schemas.microsoft.com/office/drawing/2014/main" id="{70F636D8-9CD0-4E85-8790-511B93AE0E79}"/>
                  </a:ext>
                </a:extLst>
              </p:cNvPr>
              <p:cNvSpPr/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285">
                <a:extLst>
                  <a:ext uri="{FF2B5EF4-FFF2-40B4-BE49-F238E27FC236}">
                    <a16:creationId xmlns:a16="http://schemas.microsoft.com/office/drawing/2014/main" id="{36B4A873-3A83-4928-8E94-5C09994C840B}"/>
                  </a:ext>
                </a:extLst>
              </p:cNvPr>
              <p:cNvSpPr/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286">
                <a:extLst>
                  <a:ext uri="{FF2B5EF4-FFF2-40B4-BE49-F238E27FC236}">
                    <a16:creationId xmlns:a16="http://schemas.microsoft.com/office/drawing/2014/main" id="{689367D1-256B-4A42-9C59-A29DE3677419}"/>
                  </a:ext>
                </a:extLst>
              </p:cNvPr>
              <p:cNvSpPr/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287">
                <a:extLst>
                  <a:ext uri="{FF2B5EF4-FFF2-40B4-BE49-F238E27FC236}">
                    <a16:creationId xmlns:a16="http://schemas.microsoft.com/office/drawing/2014/main" id="{A7F26688-DB5B-4F15-BD48-9C55EF8A8F90}"/>
                  </a:ext>
                </a:extLst>
              </p:cNvPr>
              <p:cNvSpPr/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88">
                <a:extLst>
                  <a:ext uri="{FF2B5EF4-FFF2-40B4-BE49-F238E27FC236}">
                    <a16:creationId xmlns:a16="http://schemas.microsoft.com/office/drawing/2014/main" id="{5CFDCCE2-7292-4801-9960-499C93B842E1}"/>
                  </a:ext>
                </a:extLst>
              </p:cNvPr>
              <p:cNvSpPr/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89">
                <a:extLst>
                  <a:ext uri="{FF2B5EF4-FFF2-40B4-BE49-F238E27FC236}">
                    <a16:creationId xmlns:a16="http://schemas.microsoft.com/office/drawing/2014/main" id="{AD40292E-179E-4CCD-954D-B39182403E84}"/>
                  </a:ext>
                </a:extLst>
              </p:cNvPr>
              <p:cNvSpPr/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290">
                <a:extLst>
                  <a:ext uri="{FF2B5EF4-FFF2-40B4-BE49-F238E27FC236}">
                    <a16:creationId xmlns:a16="http://schemas.microsoft.com/office/drawing/2014/main" id="{C3F30B86-651F-43FE-94A6-8A0EFA95BBB2}"/>
                  </a:ext>
                </a:extLst>
              </p:cNvPr>
              <p:cNvSpPr/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291">
                <a:extLst>
                  <a:ext uri="{FF2B5EF4-FFF2-40B4-BE49-F238E27FC236}">
                    <a16:creationId xmlns:a16="http://schemas.microsoft.com/office/drawing/2014/main" id="{C60C7EC0-F96F-4DDD-8EDB-B866EC342494}"/>
                  </a:ext>
                </a:extLst>
              </p:cNvPr>
              <p:cNvSpPr/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292">
                <a:extLst>
                  <a:ext uri="{FF2B5EF4-FFF2-40B4-BE49-F238E27FC236}">
                    <a16:creationId xmlns:a16="http://schemas.microsoft.com/office/drawing/2014/main" id="{5B5F991B-A047-45FC-ADB8-3F3CEE46F756}"/>
                  </a:ext>
                </a:extLst>
              </p:cNvPr>
              <p:cNvSpPr/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293">
                <a:extLst>
                  <a:ext uri="{FF2B5EF4-FFF2-40B4-BE49-F238E27FC236}">
                    <a16:creationId xmlns:a16="http://schemas.microsoft.com/office/drawing/2014/main" id="{07CB558C-6104-4592-8397-F69E3AE7DA63}"/>
                  </a:ext>
                </a:extLst>
              </p:cNvPr>
              <p:cNvSpPr/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294">
                <a:extLst>
                  <a:ext uri="{FF2B5EF4-FFF2-40B4-BE49-F238E27FC236}">
                    <a16:creationId xmlns:a16="http://schemas.microsoft.com/office/drawing/2014/main" id="{C38266AF-542E-4898-8D85-D4363B42727F}"/>
                  </a:ext>
                </a:extLst>
              </p:cNvPr>
              <p:cNvSpPr/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295">
                <a:extLst>
                  <a:ext uri="{FF2B5EF4-FFF2-40B4-BE49-F238E27FC236}">
                    <a16:creationId xmlns:a16="http://schemas.microsoft.com/office/drawing/2014/main" id="{6F463390-BAEC-4444-AC00-AE5B55271492}"/>
                  </a:ext>
                </a:extLst>
              </p:cNvPr>
              <p:cNvSpPr/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296">
                <a:extLst>
                  <a:ext uri="{FF2B5EF4-FFF2-40B4-BE49-F238E27FC236}">
                    <a16:creationId xmlns:a16="http://schemas.microsoft.com/office/drawing/2014/main" id="{BE792A40-F7D3-46FF-A89B-818E862ECBEF}"/>
                  </a:ext>
                </a:extLst>
              </p:cNvPr>
              <p:cNvSpPr/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297">
                <a:extLst>
                  <a:ext uri="{FF2B5EF4-FFF2-40B4-BE49-F238E27FC236}">
                    <a16:creationId xmlns:a16="http://schemas.microsoft.com/office/drawing/2014/main" id="{0D8E2D5F-C709-4BE7-B147-3B579C795AF4}"/>
                  </a:ext>
                </a:extLst>
              </p:cNvPr>
              <p:cNvSpPr/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Rectangle 298">
                <a:extLst>
                  <a:ext uri="{FF2B5EF4-FFF2-40B4-BE49-F238E27FC236}">
                    <a16:creationId xmlns:a16="http://schemas.microsoft.com/office/drawing/2014/main" id="{D9ED80AE-8509-4782-BA54-F8FE12267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299">
                <a:extLst>
                  <a:ext uri="{FF2B5EF4-FFF2-40B4-BE49-F238E27FC236}">
                    <a16:creationId xmlns:a16="http://schemas.microsoft.com/office/drawing/2014/main" id="{F1385ED9-E82D-4BC8-A5AC-53BE52CF3B10}"/>
                  </a:ext>
                </a:extLst>
              </p:cNvPr>
              <p:cNvSpPr/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300">
                <a:extLst>
                  <a:ext uri="{FF2B5EF4-FFF2-40B4-BE49-F238E27FC236}">
                    <a16:creationId xmlns:a16="http://schemas.microsoft.com/office/drawing/2014/main" id="{393F31D3-301F-4006-8CF7-CD00058849D9}"/>
                  </a:ext>
                </a:extLst>
              </p:cNvPr>
              <p:cNvSpPr/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301">
                <a:extLst>
                  <a:ext uri="{FF2B5EF4-FFF2-40B4-BE49-F238E27FC236}">
                    <a16:creationId xmlns:a16="http://schemas.microsoft.com/office/drawing/2014/main" id="{2F74E2F6-9C39-4713-A382-0BEEC9622916}"/>
                  </a:ext>
                </a:extLst>
              </p:cNvPr>
              <p:cNvSpPr/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302">
                <a:extLst>
                  <a:ext uri="{FF2B5EF4-FFF2-40B4-BE49-F238E27FC236}">
                    <a16:creationId xmlns:a16="http://schemas.microsoft.com/office/drawing/2014/main" id="{6F8F81B3-0DD7-476D-A83F-F0D9D4DB24F6}"/>
                  </a:ext>
                </a:extLst>
              </p:cNvPr>
              <p:cNvSpPr/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303">
                <a:extLst>
                  <a:ext uri="{FF2B5EF4-FFF2-40B4-BE49-F238E27FC236}">
                    <a16:creationId xmlns:a16="http://schemas.microsoft.com/office/drawing/2014/main" id="{A771AF9D-55AA-45DC-8DB2-01EA73A7FE09}"/>
                  </a:ext>
                </a:extLst>
              </p:cNvPr>
              <p:cNvSpPr/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304">
                <a:extLst>
                  <a:ext uri="{FF2B5EF4-FFF2-40B4-BE49-F238E27FC236}">
                    <a16:creationId xmlns:a16="http://schemas.microsoft.com/office/drawing/2014/main" id="{C8D2444D-FB79-4784-9384-3F52D46DF333}"/>
                  </a:ext>
                </a:extLst>
              </p:cNvPr>
              <p:cNvSpPr/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305">
                <a:extLst>
                  <a:ext uri="{FF2B5EF4-FFF2-40B4-BE49-F238E27FC236}">
                    <a16:creationId xmlns:a16="http://schemas.microsoft.com/office/drawing/2014/main" id="{0574A1E7-8D5C-412A-9D83-F323591DBA2C}"/>
                  </a:ext>
                </a:extLst>
              </p:cNvPr>
              <p:cNvSpPr/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306">
                <a:extLst>
                  <a:ext uri="{FF2B5EF4-FFF2-40B4-BE49-F238E27FC236}">
                    <a16:creationId xmlns:a16="http://schemas.microsoft.com/office/drawing/2014/main" id="{705D5EFD-7376-48F9-9BAE-58E5A0452361}"/>
                  </a:ext>
                </a:extLst>
              </p:cNvPr>
              <p:cNvSpPr/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307">
                <a:extLst>
                  <a:ext uri="{FF2B5EF4-FFF2-40B4-BE49-F238E27FC236}">
                    <a16:creationId xmlns:a16="http://schemas.microsoft.com/office/drawing/2014/main" id="{D30EC253-1B1A-42D9-96D9-D20D7CD05848}"/>
                  </a:ext>
                </a:extLst>
              </p:cNvPr>
              <p:cNvSpPr/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308">
                <a:extLst>
                  <a:ext uri="{FF2B5EF4-FFF2-40B4-BE49-F238E27FC236}">
                    <a16:creationId xmlns:a16="http://schemas.microsoft.com/office/drawing/2014/main" id="{86F7A1C2-D936-4D83-AF43-B61BF4596178}"/>
                  </a:ext>
                </a:extLst>
              </p:cNvPr>
              <p:cNvSpPr/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309">
                <a:extLst>
                  <a:ext uri="{FF2B5EF4-FFF2-40B4-BE49-F238E27FC236}">
                    <a16:creationId xmlns:a16="http://schemas.microsoft.com/office/drawing/2014/main" id="{98D6DAA3-EE84-4206-8632-06D41A3F1227}"/>
                  </a:ext>
                </a:extLst>
              </p:cNvPr>
              <p:cNvSpPr/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310">
                <a:extLst>
                  <a:ext uri="{FF2B5EF4-FFF2-40B4-BE49-F238E27FC236}">
                    <a16:creationId xmlns:a16="http://schemas.microsoft.com/office/drawing/2014/main" id="{58885723-0013-453C-9AA3-DF60FDB0C242}"/>
                  </a:ext>
                </a:extLst>
              </p:cNvPr>
              <p:cNvSpPr/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11">
                <a:extLst>
                  <a:ext uri="{FF2B5EF4-FFF2-40B4-BE49-F238E27FC236}">
                    <a16:creationId xmlns:a16="http://schemas.microsoft.com/office/drawing/2014/main" id="{55746EF1-9B31-4052-B07D-DC165C9906E9}"/>
                  </a:ext>
                </a:extLst>
              </p:cNvPr>
              <p:cNvSpPr/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12">
                <a:extLst>
                  <a:ext uri="{FF2B5EF4-FFF2-40B4-BE49-F238E27FC236}">
                    <a16:creationId xmlns:a16="http://schemas.microsoft.com/office/drawing/2014/main" id="{20D40B35-264A-442B-AE40-56A03EFB3E62}"/>
                  </a:ext>
                </a:extLst>
              </p:cNvPr>
              <p:cNvSpPr/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313">
                <a:extLst>
                  <a:ext uri="{FF2B5EF4-FFF2-40B4-BE49-F238E27FC236}">
                    <a16:creationId xmlns:a16="http://schemas.microsoft.com/office/drawing/2014/main" id="{B881896D-6596-4FFA-8E38-415431742581}"/>
                  </a:ext>
                </a:extLst>
              </p:cNvPr>
              <p:cNvSpPr/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314">
                <a:extLst>
                  <a:ext uri="{FF2B5EF4-FFF2-40B4-BE49-F238E27FC236}">
                    <a16:creationId xmlns:a16="http://schemas.microsoft.com/office/drawing/2014/main" id="{5D72B8B4-CACF-4B18-8936-E65AE1A6BB79}"/>
                  </a:ext>
                </a:extLst>
              </p:cNvPr>
              <p:cNvSpPr/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315">
                <a:extLst>
                  <a:ext uri="{FF2B5EF4-FFF2-40B4-BE49-F238E27FC236}">
                    <a16:creationId xmlns:a16="http://schemas.microsoft.com/office/drawing/2014/main" id="{F9BADDA0-5D05-4AC0-979D-71A5BF72AD4A}"/>
                  </a:ext>
                </a:extLst>
              </p:cNvPr>
              <p:cNvSpPr/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316">
                <a:extLst>
                  <a:ext uri="{FF2B5EF4-FFF2-40B4-BE49-F238E27FC236}">
                    <a16:creationId xmlns:a16="http://schemas.microsoft.com/office/drawing/2014/main" id="{59E1E79A-E46B-4892-9F41-B71B88112B81}"/>
                  </a:ext>
                </a:extLst>
              </p:cNvPr>
              <p:cNvSpPr/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317">
                <a:extLst>
                  <a:ext uri="{FF2B5EF4-FFF2-40B4-BE49-F238E27FC236}">
                    <a16:creationId xmlns:a16="http://schemas.microsoft.com/office/drawing/2014/main" id="{15A881B6-15FA-4AE1-9EA5-355689B326E9}"/>
                  </a:ext>
                </a:extLst>
              </p:cNvPr>
              <p:cNvSpPr/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318">
                <a:extLst>
                  <a:ext uri="{FF2B5EF4-FFF2-40B4-BE49-F238E27FC236}">
                    <a16:creationId xmlns:a16="http://schemas.microsoft.com/office/drawing/2014/main" id="{469418B9-2A76-4587-80D3-5DD058607270}"/>
                  </a:ext>
                </a:extLst>
              </p:cNvPr>
              <p:cNvSpPr/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319">
                <a:extLst>
                  <a:ext uri="{FF2B5EF4-FFF2-40B4-BE49-F238E27FC236}">
                    <a16:creationId xmlns:a16="http://schemas.microsoft.com/office/drawing/2014/main" id="{46E5A191-164C-45FE-A264-1703712EAF8A}"/>
                  </a:ext>
                </a:extLst>
              </p:cNvPr>
              <p:cNvSpPr/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320">
                <a:extLst>
                  <a:ext uri="{FF2B5EF4-FFF2-40B4-BE49-F238E27FC236}">
                    <a16:creationId xmlns:a16="http://schemas.microsoft.com/office/drawing/2014/main" id="{B78FB690-B263-49CC-9518-1AB836F914C9}"/>
                  </a:ext>
                </a:extLst>
              </p:cNvPr>
              <p:cNvSpPr/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321">
                <a:extLst>
                  <a:ext uri="{FF2B5EF4-FFF2-40B4-BE49-F238E27FC236}">
                    <a16:creationId xmlns:a16="http://schemas.microsoft.com/office/drawing/2014/main" id="{29B82D9B-17BB-4EE4-BD93-3E8C2B3D4CAC}"/>
                  </a:ext>
                </a:extLst>
              </p:cNvPr>
              <p:cNvSpPr/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322">
                <a:extLst>
                  <a:ext uri="{FF2B5EF4-FFF2-40B4-BE49-F238E27FC236}">
                    <a16:creationId xmlns:a16="http://schemas.microsoft.com/office/drawing/2014/main" id="{BAC6F07D-0466-45CE-8F3B-5DA2B4DEBA38}"/>
                  </a:ext>
                </a:extLst>
              </p:cNvPr>
              <p:cNvSpPr/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323">
                <a:extLst>
                  <a:ext uri="{FF2B5EF4-FFF2-40B4-BE49-F238E27FC236}">
                    <a16:creationId xmlns:a16="http://schemas.microsoft.com/office/drawing/2014/main" id="{075907DA-397E-4D6D-BF2B-20B1D2ED0C75}"/>
                  </a:ext>
                </a:extLst>
              </p:cNvPr>
              <p:cNvSpPr/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324">
                <a:extLst>
                  <a:ext uri="{FF2B5EF4-FFF2-40B4-BE49-F238E27FC236}">
                    <a16:creationId xmlns:a16="http://schemas.microsoft.com/office/drawing/2014/main" id="{DB2FE50A-F493-481E-970A-9E388AC67B85}"/>
                  </a:ext>
                </a:extLst>
              </p:cNvPr>
              <p:cNvSpPr/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325">
                <a:extLst>
                  <a:ext uri="{FF2B5EF4-FFF2-40B4-BE49-F238E27FC236}">
                    <a16:creationId xmlns:a16="http://schemas.microsoft.com/office/drawing/2014/main" id="{87E9D1D5-EB4E-45AB-83DF-7F8C864E2909}"/>
                  </a:ext>
                </a:extLst>
              </p:cNvPr>
              <p:cNvSpPr/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326">
                <a:extLst>
                  <a:ext uri="{FF2B5EF4-FFF2-40B4-BE49-F238E27FC236}">
                    <a16:creationId xmlns:a16="http://schemas.microsoft.com/office/drawing/2014/main" id="{44F54143-2F7D-42FD-8E73-0FA238CBAA36}"/>
                  </a:ext>
                </a:extLst>
              </p:cNvPr>
              <p:cNvSpPr/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327">
                <a:extLst>
                  <a:ext uri="{FF2B5EF4-FFF2-40B4-BE49-F238E27FC236}">
                    <a16:creationId xmlns:a16="http://schemas.microsoft.com/office/drawing/2014/main" id="{199D11F0-54E6-4665-B728-28C22AFF0A4B}"/>
                  </a:ext>
                </a:extLst>
              </p:cNvPr>
              <p:cNvSpPr/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328">
                <a:extLst>
                  <a:ext uri="{FF2B5EF4-FFF2-40B4-BE49-F238E27FC236}">
                    <a16:creationId xmlns:a16="http://schemas.microsoft.com/office/drawing/2014/main" id="{EB6071A4-627E-4CFB-A933-5BCC6C0F2852}"/>
                  </a:ext>
                </a:extLst>
              </p:cNvPr>
              <p:cNvSpPr/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329">
                <a:extLst>
                  <a:ext uri="{FF2B5EF4-FFF2-40B4-BE49-F238E27FC236}">
                    <a16:creationId xmlns:a16="http://schemas.microsoft.com/office/drawing/2014/main" id="{D385E7EC-EBD3-48F7-92C8-00D5E5579D52}"/>
                  </a:ext>
                </a:extLst>
              </p:cNvPr>
              <p:cNvSpPr/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330">
                <a:extLst>
                  <a:ext uri="{FF2B5EF4-FFF2-40B4-BE49-F238E27FC236}">
                    <a16:creationId xmlns:a16="http://schemas.microsoft.com/office/drawing/2014/main" id="{C03B9EE9-179D-463D-9AE1-6014BF97A0F8}"/>
                  </a:ext>
                </a:extLst>
              </p:cNvPr>
              <p:cNvSpPr/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331">
                <a:extLst>
                  <a:ext uri="{FF2B5EF4-FFF2-40B4-BE49-F238E27FC236}">
                    <a16:creationId xmlns:a16="http://schemas.microsoft.com/office/drawing/2014/main" id="{86615B46-617E-4162-B33D-82668E65F5FA}"/>
                  </a:ext>
                </a:extLst>
              </p:cNvPr>
              <p:cNvSpPr/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332">
                <a:extLst>
                  <a:ext uri="{FF2B5EF4-FFF2-40B4-BE49-F238E27FC236}">
                    <a16:creationId xmlns:a16="http://schemas.microsoft.com/office/drawing/2014/main" id="{FB9DC0A2-ED23-4BB8-B52B-19AED54A2885}"/>
                  </a:ext>
                </a:extLst>
              </p:cNvPr>
              <p:cNvSpPr/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333">
                <a:extLst>
                  <a:ext uri="{FF2B5EF4-FFF2-40B4-BE49-F238E27FC236}">
                    <a16:creationId xmlns:a16="http://schemas.microsoft.com/office/drawing/2014/main" id="{836E0D27-59BE-4EAD-9F15-BF7C3411F647}"/>
                  </a:ext>
                </a:extLst>
              </p:cNvPr>
              <p:cNvSpPr/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334">
                <a:extLst>
                  <a:ext uri="{FF2B5EF4-FFF2-40B4-BE49-F238E27FC236}">
                    <a16:creationId xmlns:a16="http://schemas.microsoft.com/office/drawing/2014/main" id="{BD4737F0-2475-4549-A3AE-B4CA0EF6060F}"/>
                  </a:ext>
                </a:extLst>
              </p:cNvPr>
              <p:cNvSpPr/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335">
                <a:extLst>
                  <a:ext uri="{FF2B5EF4-FFF2-40B4-BE49-F238E27FC236}">
                    <a16:creationId xmlns:a16="http://schemas.microsoft.com/office/drawing/2014/main" id="{9848497D-29B1-4370-8FEA-855D0B03C7F4}"/>
                  </a:ext>
                </a:extLst>
              </p:cNvPr>
              <p:cNvSpPr/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336">
                <a:extLst>
                  <a:ext uri="{FF2B5EF4-FFF2-40B4-BE49-F238E27FC236}">
                    <a16:creationId xmlns:a16="http://schemas.microsoft.com/office/drawing/2014/main" id="{87007CCC-FBD4-46F3-9C01-38E8325F5EFB}"/>
                  </a:ext>
                </a:extLst>
              </p:cNvPr>
              <p:cNvSpPr/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337">
                <a:extLst>
                  <a:ext uri="{FF2B5EF4-FFF2-40B4-BE49-F238E27FC236}">
                    <a16:creationId xmlns:a16="http://schemas.microsoft.com/office/drawing/2014/main" id="{FDFE5AA1-4FE9-4D1F-B35A-AE103720AF4F}"/>
                  </a:ext>
                </a:extLst>
              </p:cNvPr>
              <p:cNvSpPr/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338">
                <a:extLst>
                  <a:ext uri="{FF2B5EF4-FFF2-40B4-BE49-F238E27FC236}">
                    <a16:creationId xmlns:a16="http://schemas.microsoft.com/office/drawing/2014/main" id="{F6B455EA-D09E-46C7-A624-F12FA8EB9F83}"/>
                  </a:ext>
                </a:extLst>
              </p:cNvPr>
              <p:cNvSpPr/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339">
                <a:extLst>
                  <a:ext uri="{FF2B5EF4-FFF2-40B4-BE49-F238E27FC236}">
                    <a16:creationId xmlns:a16="http://schemas.microsoft.com/office/drawing/2014/main" id="{A33D3AD9-B755-442D-8F54-1ED12B7C4B27}"/>
                  </a:ext>
                </a:extLst>
              </p:cNvPr>
              <p:cNvSpPr/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340">
                <a:extLst>
                  <a:ext uri="{FF2B5EF4-FFF2-40B4-BE49-F238E27FC236}">
                    <a16:creationId xmlns:a16="http://schemas.microsoft.com/office/drawing/2014/main" id="{2AD11DFE-ED55-4251-8024-3C186CCC76BA}"/>
                  </a:ext>
                </a:extLst>
              </p:cNvPr>
              <p:cNvSpPr/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341">
                <a:extLst>
                  <a:ext uri="{FF2B5EF4-FFF2-40B4-BE49-F238E27FC236}">
                    <a16:creationId xmlns:a16="http://schemas.microsoft.com/office/drawing/2014/main" id="{2D4271AC-2618-484C-A495-A9FB6C310634}"/>
                  </a:ext>
                </a:extLst>
              </p:cNvPr>
              <p:cNvSpPr/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342">
                <a:extLst>
                  <a:ext uri="{FF2B5EF4-FFF2-40B4-BE49-F238E27FC236}">
                    <a16:creationId xmlns:a16="http://schemas.microsoft.com/office/drawing/2014/main" id="{187669BD-85D5-4DFF-88D4-6CE33E65367B}"/>
                  </a:ext>
                </a:extLst>
              </p:cNvPr>
              <p:cNvSpPr/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343">
                <a:extLst>
                  <a:ext uri="{FF2B5EF4-FFF2-40B4-BE49-F238E27FC236}">
                    <a16:creationId xmlns:a16="http://schemas.microsoft.com/office/drawing/2014/main" id="{509627AE-59BA-49BB-8AAC-C283AB7ABAFB}"/>
                  </a:ext>
                </a:extLst>
              </p:cNvPr>
              <p:cNvSpPr/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Rectangle 344">
                <a:extLst>
                  <a:ext uri="{FF2B5EF4-FFF2-40B4-BE49-F238E27FC236}">
                    <a16:creationId xmlns:a16="http://schemas.microsoft.com/office/drawing/2014/main" id="{726DAE40-A974-486A-B093-E8ED365C1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345">
                <a:extLst>
                  <a:ext uri="{FF2B5EF4-FFF2-40B4-BE49-F238E27FC236}">
                    <a16:creationId xmlns:a16="http://schemas.microsoft.com/office/drawing/2014/main" id="{CEAEA3EA-7392-4E10-9FBA-B11384439F16}"/>
                  </a:ext>
                </a:extLst>
              </p:cNvPr>
              <p:cNvSpPr/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346">
                <a:extLst>
                  <a:ext uri="{FF2B5EF4-FFF2-40B4-BE49-F238E27FC236}">
                    <a16:creationId xmlns:a16="http://schemas.microsoft.com/office/drawing/2014/main" id="{E2C54BAF-6F25-4D96-AB45-D622E2CCFB2A}"/>
                  </a:ext>
                </a:extLst>
              </p:cNvPr>
              <p:cNvSpPr/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347">
                <a:extLst>
                  <a:ext uri="{FF2B5EF4-FFF2-40B4-BE49-F238E27FC236}">
                    <a16:creationId xmlns:a16="http://schemas.microsoft.com/office/drawing/2014/main" id="{F79EA23A-EF7B-4B98-80F2-CDEF5055332F}"/>
                  </a:ext>
                </a:extLst>
              </p:cNvPr>
              <p:cNvSpPr/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348">
                <a:extLst>
                  <a:ext uri="{FF2B5EF4-FFF2-40B4-BE49-F238E27FC236}">
                    <a16:creationId xmlns:a16="http://schemas.microsoft.com/office/drawing/2014/main" id="{BC6FEB85-7E2A-4048-9105-A225E2F6CDBA}"/>
                  </a:ext>
                </a:extLst>
              </p:cNvPr>
              <p:cNvSpPr/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349">
                <a:extLst>
                  <a:ext uri="{FF2B5EF4-FFF2-40B4-BE49-F238E27FC236}">
                    <a16:creationId xmlns:a16="http://schemas.microsoft.com/office/drawing/2014/main" id="{9DA40ABE-ADED-470F-AFD8-7D06C437D4C5}"/>
                  </a:ext>
                </a:extLst>
              </p:cNvPr>
              <p:cNvSpPr/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350">
                <a:extLst>
                  <a:ext uri="{FF2B5EF4-FFF2-40B4-BE49-F238E27FC236}">
                    <a16:creationId xmlns:a16="http://schemas.microsoft.com/office/drawing/2014/main" id="{CFE42DF9-A9A2-4382-9398-75DAC60D8A81}"/>
                  </a:ext>
                </a:extLst>
              </p:cNvPr>
              <p:cNvSpPr/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351">
                <a:extLst>
                  <a:ext uri="{FF2B5EF4-FFF2-40B4-BE49-F238E27FC236}">
                    <a16:creationId xmlns:a16="http://schemas.microsoft.com/office/drawing/2014/main" id="{E67ACFE1-9AB1-4599-AC20-1A961BD4E4DC}"/>
                  </a:ext>
                </a:extLst>
              </p:cNvPr>
              <p:cNvSpPr/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352">
                <a:extLst>
                  <a:ext uri="{FF2B5EF4-FFF2-40B4-BE49-F238E27FC236}">
                    <a16:creationId xmlns:a16="http://schemas.microsoft.com/office/drawing/2014/main" id="{1B8B0FA5-DDF0-4615-9985-AF4244CB2DA0}"/>
                  </a:ext>
                </a:extLst>
              </p:cNvPr>
              <p:cNvSpPr/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353">
                <a:extLst>
                  <a:ext uri="{FF2B5EF4-FFF2-40B4-BE49-F238E27FC236}">
                    <a16:creationId xmlns:a16="http://schemas.microsoft.com/office/drawing/2014/main" id="{542BDE10-4484-49AF-A027-73EEF6860AA4}"/>
                  </a:ext>
                </a:extLst>
              </p:cNvPr>
              <p:cNvSpPr/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354">
                <a:extLst>
                  <a:ext uri="{FF2B5EF4-FFF2-40B4-BE49-F238E27FC236}">
                    <a16:creationId xmlns:a16="http://schemas.microsoft.com/office/drawing/2014/main" id="{DB5BE620-BE1C-4822-A478-02E9ED1B265E}"/>
                  </a:ext>
                </a:extLst>
              </p:cNvPr>
              <p:cNvSpPr/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355">
                <a:extLst>
                  <a:ext uri="{FF2B5EF4-FFF2-40B4-BE49-F238E27FC236}">
                    <a16:creationId xmlns:a16="http://schemas.microsoft.com/office/drawing/2014/main" id="{C07E88C2-FFF1-4E50-8994-171F46B68C32}"/>
                  </a:ext>
                </a:extLst>
              </p:cNvPr>
              <p:cNvSpPr/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356">
                <a:extLst>
                  <a:ext uri="{FF2B5EF4-FFF2-40B4-BE49-F238E27FC236}">
                    <a16:creationId xmlns:a16="http://schemas.microsoft.com/office/drawing/2014/main" id="{0CDDD3BA-2082-4F43-90DD-DDA40190604C}"/>
                  </a:ext>
                </a:extLst>
              </p:cNvPr>
              <p:cNvSpPr/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357">
                <a:extLst>
                  <a:ext uri="{FF2B5EF4-FFF2-40B4-BE49-F238E27FC236}">
                    <a16:creationId xmlns:a16="http://schemas.microsoft.com/office/drawing/2014/main" id="{7F27BEF9-4687-40A0-9BEF-FB5AE94E307A}"/>
                  </a:ext>
                </a:extLst>
              </p:cNvPr>
              <p:cNvSpPr/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Rectangle 358">
                <a:extLst>
                  <a:ext uri="{FF2B5EF4-FFF2-40B4-BE49-F238E27FC236}">
                    <a16:creationId xmlns:a16="http://schemas.microsoft.com/office/drawing/2014/main" id="{0A4FCC3F-363F-4727-8D08-1D818D8A9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359">
                <a:extLst>
                  <a:ext uri="{FF2B5EF4-FFF2-40B4-BE49-F238E27FC236}">
                    <a16:creationId xmlns:a16="http://schemas.microsoft.com/office/drawing/2014/main" id="{1212D077-8DF3-49D3-9DED-BE799FEE629D}"/>
                  </a:ext>
                </a:extLst>
              </p:cNvPr>
              <p:cNvSpPr/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360">
                <a:extLst>
                  <a:ext uri="{FF2B5EF4-FFF2-40B4-BE49-F238E27FC236}">
                    <a16:creationId xmlns:a16="http://schemas.microsoft.com/office/drawing/2014/main" id="{64A6E418-FCE7-4E29-9BFC-8C6A1EE3BBC5}"/>
                  </a:ext>
                </a:extLst>
              </p:cNvPr>
              <p:cNvSpPr/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361">
                <a:extLst>
                  <a:ext uri="{FF2B5EF4-FFF2-40B4-BE49-F238E27FC236}">
                    <a16:creationId xmlns:a16="http://schemas.microsoft.com/office/drawing/2014/main" id="{F81AE072-6264-482C-999B-851C9BEECE19}"/>
                  </a:ext>
                </a:extLst>
              </p:cNvPr>
              <p:cNvSpPr/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362">
                <a:extLst>
                  <a:ext uri="{FF2B5EF4-FFF2-40B4-BE49-F238E27FC236}">
                    <a16:creationId xmlns:a16="http://schemas.microsoft.com/office/drawing/2014/main" id="{8236D177-7B52-4D20-87BD-69ACFF89F6E4}"/>
                  </a:ext>
                </a:extLst>
              </p:cNvPr>
              <p:cNvSpPr/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363">
                <a:extLst>
                  <a:ext uri="{FF2B5EF4-FFF2-40B4-BE49-F238E27FC236}">
                    <a16:creationId xmlns:a16="http://schemas.microsoft.com/office/drawing/2014/main" id="{C60CB4DF-7F73-4A09-9B10-E73521ADCEAB}"/>
                  </a:ext>
                </a:extLst>
              </p:cNvPr>
              <p:cNvSpPr/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364">
                <a:extLst>
                  <a:ext uri="{FF2B5EF4-FFF2-40B4-BE49-F238E27FC236}">
                    <a16:creationId xmlns:a16="http://schemas.microsoft.com/office/drawing/2014/main" id="{83597B81-FA4F-4C1D-BD47-2CE0AE1FBB11}"/>
                  </a:ext>
                </a:extLst>
              </p:cNvPr>
              <p:cNvSpPr/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365">
                <a:extLst>
                  <a:ext uri="{FF2B5EF4-FFF2-40B4-BE49-F238E27FC236}">
                    <a16:creationId xmlns:a16="http://schemas.microsoft.com/office/drawing/2014/main" id="{74F171EA-1EC7-496C-B340-E82F2114FDEB}"/>
                  </a:ext>
                </a:extLst>
              </p:cNvPr>
              <p:cNvSpPr/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Rectangle 366">
                <a:extLst>
                  <a:ext uri="{FF2B5EF4-FFF2-40B4-BE49-F238E27FC236}">
                    <a16:creationId xmlns:a16="http://schemas.microsoft.com/office/drawing/2014/main" id="{97179EC3-6E67-4AC9-8ED0-BCB768FBC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367">
                <a:extLst>
                  <a:ext uri="{FF2B5EF4-FFF2-40B4-BE49-F238E27FC236}">
                    <a16:creationId xmlns:a16="http://schemas.microsoft.com/office/drawing/2014/main" id="{F7DA88E6-A51F-4AE7-ABC9-4A549A3DC994}"/>
                  </a:ext>
                </a:extLst>
              </p:cNvPr>
              <p:cNvSpPr/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368">
                <a:extLst>
                  <a:ext uri="{FF2B5EF4-FFF2-40B4-BE49-F238E27FC236}">
                    <a16:creationId xmlns:a16="http://schemas.microsoft.com/office/drawing/2014/main" id="{73C78F28-6CEB-4165-803C-FE925A6F8559}"/>
                  </a:ext>
                </a:extLst>
              </p:cNvPr>
              <p:cNvSpPr/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369">
                <a:extLst>
                  <a:ext uri="{FF2B5EF4-FFF2-40B4-BE49-F238E27FC236}">
                    <a16:creationId xmlns:a16="http://schemas.microsoft.com/office/drawing/2014/main" id="{10541B67-8A84-4823-9E4C-406B53FB602F}"/>
                  </a:ext>
                </a:extLst>
              </p:cNvPr>
              <p:cNvSpPr/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Rectangle 370">
                <a:extLst>
                  <a:ext uri="{FF2B5EF4-FFF2-40B4-BE49-F238E27FC236}">
                    <a16:creationId xmlns:a16="http://schemas.microsoft.com/office/drawing/2014/main" id="{17ED3CB6-42FB-45D3-ADEC-C10E9C8A9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371">
                <a:extLst>
                  <a:ext uri="{FF2B5EF4-FFF2-40B4-BE49-F238E27FC236}">
                    <a16:creationId xmlns:a16="http://schemas.microsoft.com/office/drawing/2014/main" id="{594CA46F-27AC-4021-BD5C-05599502CE90}"/>
                  </a:ext>
                </a:extLst>
              </p:cNvPr>
              <p:cNvSpPr/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372">
                <a:extLst>
                  <a:ext uri="{FF2B5EF4-FFF2-40B4-BE49-F238E27FC236}">
                    <a16:creationId xmlns:a16="http://schemas.microsoft.com/office/drawing/2014/main" id="{08954024-F32C-425D-9153-26D669A61DE8}"/>
                  </a:ext>
                </a:extLst>
              </p:cNvPr>
              <p:cNvSpPr/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373">
                <a:extLst>
                  <a:ext uri="{FF2B5EF4-FFF2-40B4-BE49-F238E27FC236}">
                    <a16:creationId xmlns:a16="http://schemas.microsoft.com/office/drawing/2014/main" id="{DF18B7A9-9BEE-4560-925C-323430FCF992}"/>
                  </a:ext>
                </a:extLst>
              </p:cNvPr>
              <p:cNvSpPr/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374">
                <a:extLst>
                  <a:ext uri="{FF2B5EF4-FFF2-40B4-BE49-F238E27FC236}">
                    <a16:creationId xmlns:a16="http://schemas.microsoft.com/office/drawing/2014/main" id="{B8C68E45-4AA3-4F0F-B9EC-D5A48DF7EA5A}"/>
                  </a:ext>
                </a:extLst>
              </p:cNvPr>
              <p:cNvSpPr/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375">
                <a:extLst>
                  <a:ext uri="{FF2B5EF4-FFF2-40B4-BE49-F238E27FC236}">
                    <a16:creationId xmlns:a16="http://schemas.microsoft.com/office/drawing/2014/main" id="{BD3BCE77-1400-4479-A4ED-CE9B214232DF}"/>
                  </a:ext>
                </a:extLst>
              </p:cNvPr>
              <p:cNvSpPr/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376">
                <a:extLst>
                  <a:ext uri="{FF2B5EF4-FFF2-40B4-BE49-F238E27FC236}">
                    <a16:creationId xmlns:a16="http://schemas.microsoft.com/office/drawing/2014/main" id="{20FE8446-3533-4747-A9AE-7FF3EC7DB8C6}"/>
                  </a:ext>
                </a:extLst>
              </p:cNvPr>
              <p:cNvSpPr/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377">
                <a:extLst>
                  <a:ext uri="{FF2B5EF4-FFF2-40B4-BE49-F238E27FC236}">
                    <a16:creationId xmlns:a16="http://schemas.microsoft.com/office/drawing/2014/main" id="{B4CF4E2A-160A-4C3A-B4B6-126AFEEC89A0}"/>
                  </a:ext>
                </a:extLst>
              </p:cNvPr>
              <p:cNvSpPr/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378">
                <a:extLst>
                  <a:ext uri="{FF2B5EF4-FFF2-40B4-BE49-F238E27FC236}">
                    <a16:creationId xmlns:a16="http://schemas.microsoft.com/office/drawing/2014/main" id="{1109A179-33C4-4D20-AD90-64ED726159EE}"/>
                  </a:ext>
                </a:extLst>
              </p:cNvPr>
              <p:cNvSpPr/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379">
                <a:extLst>
                  <a:ext uri="{FF2B5EF4-FFF2-40B4-BE49-F238E27FC236}">
                    <a16:creationId xmlns:a16="http://schemas.microsoft.com/office/drawing/2014/main" id="{F010137D-F9F2-4811-8BDA-8D517AD9E55C}"/>
                  </a:ext>
                </a:extLst>
              </p:cNvPr>
              <p:cNvSpPr/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380">
                <a:extLst>
                  <a:ext uri="{FF2B5EF4-FFF2-40B4-BE49-F238E27FC236}">
                    <a16:creationId xmlns:a16="http://schemas.microsoft.com/office/drawing/2014/main" id="{D7D58C3F-D9EC-4A07-9BA4-AC3C1873A2D3}"/>
                  </a:ext>
                </a:extLst>
              </p:cNvPr>
              <p:cNvSpPr/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381">
                <a:extLst>
                  <a:ext uri="{FF2B5EF4-FFF2-40B4-BE49-F238E27FC236}">
                    <a16:creationId xmlns:a16="http://schemas.microsoft.com/office/drawing/2014/main" id="{149F4C32-1ECE-4FE7-B8A8-44F04ABF3E50}"/>
                  </a:ext>
                </a:extLst>
              </p:cNvPr>
              <p:cNvSpPr/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382">
                <a:extLst>
                  <a:ext uri="{FF2B5EF4-FFF2-40B4-BE49-F238E27FC236}">
                    <a16:creationId xmlns:a16="http://schemas.microsoft.com/office/drawing/2014/main" id="{F97E1865-C520-4ACA-9375-2FE5DBDD8138}"/>
                  </a:ext>
                </a:extLst>
              </p:cNvPr>
              <p:cNvSpPr/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383">
                <a:extLst>
                  <a:ext uri="{FF2B5EF4-FFF2-40B4-BE49-F238E27FC236}">
                    <a16:creationId xmlns:a16="http://schemas.microsoft.com/office/drawing/2014/main" id="{C6E6D65C-161C-4C92-AB87-7ED3E73C5A14}"/>
                  </a:ext>
                </a:extLst>
              </p:cNvPr>
              <p:cNvSpPr/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384">
                <a:extLst>
                  <a:ext uri="{FF2B5EF4-FFF2-40B4-BE49-F238E27FC236}">
                    <a16:creationId xmlns:a16="http://schemas.microsoft.com/office/drawing/2014/main" id="{C01F2161-A54B-49EB-A8FC-46503631EE8B}"/>
                  </a:ext>
                </a:extLst>
              </p:cNvPr>
              <p:cNvSpPr/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385">
                <a:extLst>
                  <a:ext uri="{FF2B5EF4-FFF2-40B4-BE49-F238E27FC236}">
                    <a16:creationId xmlns:a16="http://schemas.microsoft.com/office/drawing/2014/main" id="{0F53282F-AC5C-4719-98F8-4248A4A986F7}"/>
                  </a:ext>
                </a:extLst>
              </p:cNvPr>
              <p:cNvSpPr/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386">
                <a:extLst>
                  <a:ext uri="{FF2B5EF4-FFF2-40B4-BE49-F238E27FC236}">
                    <a16:creationId xmlns:a16="http://schemas.microsoft.com/office/drawing/2014/main" id="{73031D51-0B8C-4B3B-83A2-0F738653CAE9}"/>
                  </a:ext>
                </a:extLst>
              </p:cNvPr>
              <p:cNvSpPr/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387">
                <a:extLst>
                  <a:ext uri="{FF2B5EF4-FFF2-40B4-BE49-F238E27FC236}">
                    <a16:creationId xmlns:a16="http://schemas.microsoft.com/office/drawing/2014/main" id="{F44F25F3-C656-43F5-BB29-4963E9540D1E}"/>
                  </a:ext>
                </a:extLst>
              </p:cNvPr>
              <p:cNvSpPr/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388">
                <a:extLst>
                  <a:ext uri="{FF2B5EF4-FFF2-40B4-BE49-F238E27FC236}">
                    <a16:creationId xmlns:a16="http://schemas.microsoft.com/office/drawing/2014/main" id="{FDB819E6-AFDC-40AA-92FA-96242359003D}"/>
                  </a:ext>
                </a:extLst>
              </p:cNvPr>
              <p:cNvSpPr/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389">
                <a:extLst>
                  <a:ext uri="{FF2B5EF4-FFF2-40B4-BE49-F238E27FC236}">
                    <a16:creationId xmlns:a16="http://schemas.microsoft.com/office/drawing/2014/main" id="{E2DAD355-8865-4F57-8D65-B4AB67E9770D}"/>
                  </a:ext>
                </a:extLst>
              </p:cNvPr>
              <p:cNvSpPr/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Rectangle 390">
                <a:extLst>
                  <a:ext uri="{FF2B5EF4-FFF2-40B4-BE49-F238E27FC236}">
                    <a16:creationId xmlns:a16="http://schemas.microsoft.com/office/drawing/2014/main" id="{4F5DBEA5-EB3B-447C-BD3F-F58910FD3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391">
                <a:extLst>
                  <a:ext uri="{FF2B5EF4-FFF2-40B4-BE49-F238E27FC236}">
                    <a16:creationId xmlns:a16="http://schemas.microsoft.com/office/drawing/2014/main" id="{2091665A-06DE-492F-B5C5-FD079BA8D403}"/>
                  </a:ext>
                </a:extLst>
              </p:cNvPr>
              <p:cNvSpPr/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392">
                <a:extLst>
                  <a:ext uri="{FF2B5EF4-FFF2-40B4-BE49-F238E27FC236}">
                    <a16:creationId xmlns:a16="http://schemas.microsoft.com/office/drawing/2014/main" id="{424EC660-D1E5-4379-847E-3FC42104DD12}"/>
                  </a:ext>
                </a:extLst>
              </p:cNvPr>
              <p:cNvSpPr/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393">
                <a:extLst>
                  <a:ext uri="{FF2B5EF4-FFF2-40B4-BE49-F238E27FC236}">
                    <a16:creationId xmlns:a16="http://schemas.microsoft.com/office/drawing/2014/main" id="{21687DC7-AB3A-40C4-AC14-AA45120A4B87}"/>
                  </a:ext>
                </a:extLst>
              </p:cNvPr>
              <p:cNvSpPr/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94">
                <a:extLst>
                  <a:ext uri="{FF2B5EF4-FFF2-40B4-BE49-F238E27FC236}">
                    <a16:creationId xmlns:a16="http://schemas.microsoft.com/office/drawing/2014/main" id="{93AD7E42-8DDF-497F-B2B8-189D77F17B3E}"/>
                  </a:ext>
                </a:extLst>
              </p:cNvPr>
              <p:cNvSpPr/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95">
                <a:extLst>
                  <a:ext uri="{FF2B5EF4-FFF2-40B4-BE49-F238E27FC236}">
                    <a16:creationId xmlns:a16="http://schemas.microsoft.com/office/drawing/2014/main" id="{96BC4A8F-57A1-430E-9D17-A1BAA4A67377}"/>
                  </a:ext>
                </a:extLst>
              </p:cNvPr>
              <p:cNvSpPr/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96">
                <a:extLst>
                  <a:ext uri="{FF2B5EF4-FFF2-40B4-BE49-F238E27FC236}">
                    <a16:creationId xmlns:a16="http://schemas.microsoft.com/office/drawing/2014/main" id="{DFE8E86C-BB59-4A81-B69B-058DC5E7E7F3}"/>
                  </a:ext>
                </a:extLst>
              </p:cNvPr>
              <p:cNvSpPr/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97">
                <a:extLst>
                  <a:ext uri="{FF2B5EF4-FFF2-40B4-BE49-F238E27FC236}">
                    <a16:creationId xmlns:a16="http://schemas.microsoft.com/office/drawing/2014/main" id="{75D25121-8FEB-408D-846B-176EABBBAFB9}"/>
                  </a:ext>
                </a:extLst>
              </p:cNvPr>
              <p:cNvSpPr/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98">
                <a:extLst>
                  <a:ext uri="{FF2B5EF4-FFF2-40B4-BE49-F238E27FC236}">
                    <a16:creationId xmlns:a16="http://schemas.microsoft.com/office/drawing/2014/main" id="{DE8BE4B1-9191-4C6D-96DB-AA8DD834BAD1}"/>
                  </a:ext>
                </a:extLst>
              </p:cNvPr>
              <p:cNvSpPr/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99">
                <a:extLst>
                  <a:ext uri="{FF2B5EF4-FFF2-40B4-BE49-F238E27FC236}">
                    <a16:creationId xmlns:a16="http://schemas.microsoft.com/office/drawing/2014/main" id="{88DC5510-7C47-484C-A44A-4378F43E0449}"/>
                  </a:ext>
                </a:extLst>
              </p:cNvPr>
              <p:cNvSpPr/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400">
                <a:extLst>
                  <a:ext uri="{FF2B5EF4-FFF2-40B4-BE49-F238E27FC236}">
                    <a16:creationId xmlns:a16="http://schemas.microsoft.com/office/drawing/2014/main" id="{8AF359FA-60CA-4818-A871-44D1AEA68099}"/>
                  </a:ext>
                </a:extLst>
              </p:cNvPr>
              <p:cNvSpPr/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401">
                <a:extLst>
                  <a:ext uri="{FF2B5EF4-FFF2-40B4-BE49-F238E27FC236}">
                    <a16:creationId xmlns:a16="http://schemas.microsoft.com/office/drawing/2014/main" id="{EAAC2297-B756-4EF8-8C02-29D172AD2CDF}"/>
                  </a:ext>
                </a:extLst>
              </p:cNvPr>
              <p:cNvSpPr/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402">
                <a:extLst>
                  <a:ext uri="{FF2B5EF4-FFF2-40B4-BE49-F238E27FC236}">
                    <a16:creationId xmlns:a16="http://schemas.microsoft.com/office/drawing/2014/main" id="{F25AAED0-2AD2-4B65-BC02-78F7BCC188F7}"/>
                  </a:ext>
                </a:extLst>
              </p:cNvPr>
              <p:cNvSpPr/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403">
                <a:extLst>
                  <a:ext uri="{FF2B5EF4-FFF2-40B4-BE49-F238E27FC236}">
                    <a16:creationId xmlns:a16="http://schemas.microsoft.com/office/drawing/2014/main" id="{AD5F4316-F875-4984-8CF1-C2270E5D6C1E}"/>
                  </a:ext>
                </a:extLst>
              </p:cNvPr>
              <p:cNvSpPr/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Rectangle 404">
                <a:extLst>
                  <a:ext uri="{FF2B5EF4-FFF2-40B4-BE49-F238E27FC236}">
                    <a16:creationId xmlns:a16="http://schemas.microsoft.com/office/drawing/2014/main" id="{B2C563B8-1D15-4A91-AD3A-2F0FA8F15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405">
                <a:extLst>
                  <a:ext uri="{FF2B5EF4-FFF2-40B4-BE49-F238E27FC236}">
                    <a16:creationId xmlns:a16="http://schemas.microsoft.com/office/drawing/2014/main" id="{59A23A70-AC05-4503-A5C1-9E40CD6A27DD}"/>
                  </a:ext>
                </a:extLst>
              </p:cNvPr>
              <p:cNvSpPr/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3" name="Freeform 407">
              <a:extLst>
                <a:ext uri="{FF2B5EF4-FFF2-40B4-BE49-F238E27FC236}">
                  <a16:creationId xmlns:a16="http://schemas.microsoft.com/office/drawing/2014/main" id="{94336523-0577-485D-BC3B-9DBAD0223AE6}"/>
                </a:ext>
              </a:extLst>
            </p:cNvPr>
            <p:cNvSpPr/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08">
              <a:extLst>
                <a:ext uri="{FF2B5EF4-FFF2-40B4-BE49-F238E27FC236}">
                  <a16:creationId xmlns:a16="http://schemas.microsoft.com/office/drawing/2014/main" id="{BE83F6E0-A0FB-44C2-827F-797AD3679770}"/>
                </a:ext>
              </a:extLst>
            </p:cNvPr>
            <p:cNvSpPr/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09">
              <a:extLst>
                <a:ext uri="{FF2B5EF4-FFF2-40B4-BE49-F238E27FC236}">
                  <a16:creationId xmlns:a16="http://schemas.microsoft.com/office/drawing/2014/main" id="{4A169A9A-A9B2-452B-AEC3-F9537D93AEF7}"/>
                </a:ext>
              </a:extLst>
            </p:cNvPr>
            <p:cNvSpPr/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10">
              <a:extLst>
                <a:ext uri="{FF2B5EF4-FFF2-40B4-BE49-F238E27FC236}">
                  <a16:creationId xmlns:a16="http://schemas.microsoft.com/office/drawing/2014/main" id="{63429C3D-3185-4B61-BF30-AC59492597A9}"/>
                </a:ext>
              </a:extLst>
            </p:cNvPr>
            <p:cNvSpPr/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Rectangle 411">
              <a:extLst>
                <a:ext uri="{FF2B5EF4-FFF2-40B4-BE49-F238E27FC236}">
                  <a16:creationId xmlns:a16="http://schemas.microsoft.com/office/drawing/2014/main" id="{6F0FC4AC-4583-4528-86BE-F684E44A3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12">
              <a:extLst>
                <a:ext uri="{FF2B5EF4-FFF2-40B4-BE49-F238E27FC236}">
                  <a16:creationId xmlns:a16="http://schemas.microsoft.com/office/drawing/2014/main" id="{EBBB8A3F-8A35-490A-8CB6-DF6C80B34EED}"/>
                </a:ext>
              </a:extLst>
            </p:cNvPr>
            <p:cNvSpPr/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13">
              <a:extLst>
                <a:ext uri="{FF2B5EF4-FFF2-40B4-BE49-F238E27FC236}">
                  <a16:creationId xmlns:a16="http://schemas.microsoft.com/office/drawing/2014/main" id="{3E940B0B-6395-4F1C-8735-27D83E12E247}"/>
                </a:ext>
              </a:extLst>
            </p:cNvPr>
            <p:cNvSpPr/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14">
              <a:extLst>
                <a:ext uri="{FF2B5EF4-FFF2-40B4-BE49-F238E27FC236}">
                  <a16:creationId xmlns:a16="http://schemas.microsoft.com/office/drawing/2014/main" id="{842B1BDC-AF51-4637-82E2-DB549E49321B}"/>
                </a:ext>
              </a:extLst>
            </p:cNvPr>
            <p:cNvSpPr/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15">
              <a:extLst>
                <a:ext uri="{FF2B5EF4-FFF2-40B4-BE49-F238E27FC236}">
                  <a16:creationId xmlns:a16="http://schemas.microsoft.com/office/drawing/2014/main" id="{01C2C4EC-761F-4BBC-A42F-F9C1801B3FBE}"/>
                </a:ext>
              </a:extLst>
            </p:cNvPr>
            <p:cNvSpPr/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16">
              <a:extLst>
                <a:ext uri="{FF2B5EF4-FFF2-40B4-BE49-F238E27FC236}">
                  <a16:creationId xmlns:a16="http://schemas.microsoft.com/office/drawing/2014/main" id="{D81B97D2-85C3-442D-88AF-CB4957BF8E70}"/>
                </a:ext>
              </a:extLst>
            </p:cNvPr>
            <p:cNvSpPr/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17">
              <a:extLst>
                <a:ext uri="{FF2B5EF4-FFF2-40B4-BE49-F238E27FC236}">
                  <a16:creationId xmlns:a16="http://schemas.microsoft.com/office/drawing/2014/main" id="{06DA4729-3943-42F7-8E18-F6A8497A3DA8}"/>
                </a:ext>
              </a:extLst>
            </p:cNvPr>
            <p:cNvSpPr/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18">
              <a:extLst>
                <a:ext uri="{FF2B5EF4-FFF2-40B4-BE49-F238E27FC236}">
                  <a16:creationId xmlns:a16="http://schemas.microsoft.com/office/drawing/2014/main" id="{864AED3F-41E9-450A-9B50-09C8B1D8F738}"/>
                </a:ext>
              </a:extLst>
            </p:cNvPr>
            <p:cNvSpPr/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19">
              <a:extLst>
                <a:ext uri="{FF2B5EF4-FFF2-40B4-BE49-F238E27FC236}">
                  <a16:creationId xmlns:a16="http://schemas.microsoft.com/office/drawing/2014/main" id="{67E6FA93-3737-44CE-A98A-E60006539CE1}"/>
                </a:ext>
              </a:extLst>
            </p:cNvPr>
            <p:cNvSpPr/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20">
              <a:extLst>
                <a:ext uri="{FF2B5EF4-FFF2-40B4-BE49-F238E27FC236}">
                  <a16:creationId xmlns:a16="http://schemas.microsoft.com/office/drawing/2014/main" id="{A0826C9C-01BC-4F1D-9FF3-D552593D6F59}"/>
                </a:ext>
              </a:extLst>
            </p:cNvPr>
            <p:cNvSpPr/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21">
              <a:extLst>
                <a:ext uri="{FF2B5EF4-FFF2-40B4-BE49-F238E27FC236}">
                  <a16:creationId xmlns:a16="http://schemas.microsoft.com/office/drawing/2014/main" id="{117F7150-F62B-420D-BD30-7E17F8A429C2}"/>
                </a:ext>
              </a:extLst>
            </p:cNvPr>
            <p:cNvSpPr/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22">
              <a:extLst>
                <a:ext uri="{FF2B5EF4-FFF2-40B4-BE49-F238E27FC236}">
                  <a16:creationId xmlns:a16="http://schemas.microsoft.com/office/drawing/2014/main" id="{ADB5B8D7-E4A5-4299-BF56-01E5CD425114}"/>
                </a:ext>
              </a:extLst>
            </p:cNvPr>
            <p:cNvSpPr/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23">
              <a:extLst>
                <a:ext uri="{FF2B5EF4-FFF2-40B4-BE49-F238E27FC236}">
                  <a16:creationId xmlns:a16="http://schemas.microsoft.com/office/drawing/2014/main" id="{B3F9E898-7160-4586-AC2C-73BCD253441D}"/>
                </a:ext>
              </a:extLst>
            </p:cNvPr>
            <p:cNvSpPr/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24">
              <a:extLst>
                <a:ext uri="{FF2B5EF4-FFF2-40B4-BE49-F238E27FC236}">
                  <a16:creationId xmlns:a16="http://schemas.microsoft.com/office/drawing/2014/main" id="{41B606BD-FAA2-4747-94A3-ED639DACF672}"/>
                </a:ext>
              </a:extLst>
            </p:cNvPr>
            <p:cNvSpPr/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5">
              <a:extLst>
                <a:ext uri="{FF2B5EF4-FFF2-40B4-BE49-F238E27FC236}">
                  <a16:creationId xmlns:a16="http://schemas.microsoft.com/office/drawing/2014/main" id="{513C9F1A-DF96-42BE-B3D0-B9968A9929ED}"/>
                </a:ext>
              </a:extLst>
            </p:cNvPr>
            <p:cNvSpPr/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26">
              <a:extLst>
                <a:ext uri="{FF2B5EF4-FFF2-40B4-BE49-F238E27FC236}">
                  <a16:creationId xmlns:a16="http://schemas.microsoft.com/office/drawing/2014/main" id="{582029B6-0E2A-4B61-95DF-BFDDB15AC7EA}"/>
                </a:ext>
              </a:extLst>
            </p:cNvPr>
            <p:cNvSpPr/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7">
              <a:extLst>
                <a:ext uri="{FF2B5EF4-FFF2-40B4-BE49-F238E27FC236}">
                  <a16:creationId xmlns:a16="http://schemas.microsoft.com/office/drawing/2014/main" id="{2F69F9AB-7201-4A9C-941D-5E69A10AD91C}"/>
                </a:ext>
              </a:extLst>
            </p:cNvPr>
            <p:cNvSpPr/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28">
              <a:extLst>
                <a:ext uri="{FF2B5EF4-FFF2-40B4-BE49-F238E27FC236}">
                  <a16:creationId xmlns:a16="http://schemas.microsoft.com/office/drawing/2014/main" id="{A17DBA24-0B7B-4BEC-8D5E-8379C1C0A4ED}"/>
                </a:ext>
              </a:extLst>
            </p:cNvPr>
            <p:cNvSpPr/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9">
              <a:extLst>
                <a:ext uri="{FF2B5EF4-FFF2-40B4-BE49-F238E27FC236}">
                  <a16:creationId xmlns:a16="http://schemas.microsoft.com/office/drawing/2014/main" id="{2AE05EA8-1C22-4E01-AF28-366317E985DB}"/>
                </a:ext>
              </a:extLst>
            </p:cNvPr>
            <p:cNvSpPr/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30">
              <a:extLst>
                <a:ext uri="{FF2B5EF4-FFF2-40B4-BE49-F238E27FC236}">
                  <a16:creationId xmlns:a16="http://schemas.microsoft.com/office/drawing/2014/main" id="{76B373D1-6C1A-4664-AA7C-EEFCDA826D03}"/>
                </a:ext>
              </a:extLst>
            </p:cNvPr>
            <p:cNvSpPr/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31">
              <a:extLst>
                <a:ext uri="{FF2B5EF4-FFF2-40B4-BE49-F238E27FC236}">
                  <a16:creationId xmlns:a16="http://schemas.microsoft.com/office/drawing/2014/main" id="{CCE0F4D0-C84F-4955-A1E4-E7E3CC363D82}"/>
                </a:ext>
              </a:extLst>
            </p:cNvPr>
            <p:cNvSpPr/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2">
              <a:extLst>
                <a:ext uri="{FF2B5EF4-FFF2-40B4-BE49-F238E27FC236}">
                  <a16:creationId xmlns:a16="http://schemas.microsoft.com/office/drawing/2014/main" id="{896E9696-6279-4E58-8E34-0758FE4863A8}"/>
                </a:ext>
              </a:extLst>
            </p:cNvPr>
            <p:cNvSpPr/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3">
              <a:extLst>
                <a:ext uri="{FF2B5EF4-FFF2-40B4-BE49-F238E27FC236}">
                  <a16:creationId xmlns:a16="http://schemas.microsoft.com/office/drawing/2014/main" id="{212374F9-CDA6-4904-A232-FC8F073E2D1D}"/>
                </a:ext>
              </a:extLst>
            </p:cNvPr>
            <p:cNvSpPr/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4">
              <a:extLst>
                <a:ext uri="{FF2B5EF4-FFF2-40B4-BE49-F238E27FC236}">
                  <a16:creationId xmlns:a16="http://schemas.microsoft.com/office/drawing/2014/main" id="{59D8D4BF-FEB8-4CCD-8220-D046D650F1A5}"/>
                </a:ext>
              </a:extLst>
            </p:cNvPr>
            <p:cNvSpPr/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5">
              <a:extLst>
                <a:ext uri="{FF2B5EF4-FFF2-40B4-BE49-F238E27FC236}">
                  <a16:creationId xmlns:a16="http://schemas.microsoft.com/office/drawing/2014/main" id="{24B7B786-662B-4034-B7A9-5F24CD8BE8FA}"/>
                </a:ext>
              </a:extLst>
            </p:cNvPr>
            <p:cNvSpPr/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6">
              <a:extLst>
                <a:ext uri="{FF2B5EF4-FFF2-40B4-BE49-F238E27FC236}">
                  <a16:creationId xmlns:a16="http://schemas.microsoft.com/office/drawing/2014/main" id="{CBB0E5FF-8F82-4601-81E3-E6CA04A64468}"/>
                </a:ext>
              </a:extLst>
            </p:cNvPr>
            <p:cNvSpPr/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Rectangle 437">
              <a:extLst>
                <a:ext uri="{FF2B5EF4-FFF2-40B4-BE49-F238E27FC236}">
                  <a16:creationId xmlns:a16="http://schemas.microsoft.com/office/drawing/2014/main" id="{BDD4AF8F-C911-46E2-926D-4A3E23198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8">
              <a:extLst>
                <a:ext uri="{FF2B5EF4-FFF2-40B4-BE49-F238E27FC236}">
                  <a16:creationId xmlns:a16="http://schemas.microsoft.com/office/drawing/2014/main" id="{A840ADCE-F4F2-4643-BDCA-4FF8119A1B4A}"/>
                </a:ext>
              </a:extLst>
            </p:cNvPr>
            <p:cNvSpPr/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9">
              <a:extLst>
                <a:ext uri="{FF2B5EF4-FFF2-40B4-BE49-F238E27FC236}">
                  <a16:creationId xmlns:a16="http://schemas.microsoft.com/office/drawing/2014/main" id="{A736DCD1-D36E-4C40-BF01-90978158A1B8}"/>
                </a:ext>
              </a:extLst>
            </p:cNvPr>
            <p:cNvSpPr/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40">
              <a:extLst>
                <a:ext uri="{FF2B5EF4-FFF2-40B4-BE49-F238E27FC236}">
                  <a16:creationId xmlns:a16="http://schemas.microsoft.com/office/drawing/2014/main" id="{C07EDDFD-BDAB-400D-B006-9DFCD8A6EAB1}"/>
                </a:ext>
              </a:extLst>
            </p:cNvPr>
            <p:cNvSpPr/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41">
              <a:extLst>
                <a:ext uri="{FF2B5EF4-FFF2-40B4-BE49-F238E27FC236}">
                  <a16:creationId xmlns:a16="http://schemas.microsoft.com/office/drawing/2014/main" id="{D3D98E7C-3C6A-470F-85C7-1704E9F37B03}"/>
                </a:ext>
              </a:extLst>
            </p:cNvPr>
            <p:cNvSpPr/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42">
              <a:extLst>
                <a:ext uri="{FF2B5EF4-FFF2-40B4-BE49-F238E27FC236}">
                  <a16:creationId xmlns:a16="http://schemas.microsoft.com/office/drawing/2014/main" id="{B96F3C7C-AB8D-4B47-B0A2-18C7C74EDC68}"/>
                </a:ext>
              </a:extLst>
            </p:cNvPr>
            <p:cNvSpPr/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3">
              <a:extLst>
                <a:ext uri="{FF2B5EF4-FFF2-40B4-BE49-F238E27FC236}">
                  <a16:creationId xmlns:a16="http://schemas.microsoft.com/office/drawing/2014/main" id="{86480104-8487-4843-956D-321CA719A3FD}"/>
                </a:ext>
              </a:extLst>
            </p:cNvPr>
            <p:cNvSpPr/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4">
              <a:extLst>
                <a:ext uri="{FF2B5EF4-FFF2-40B4-BE49-F238E27FC236}">
                  <a16:creationId xmlns:a16="http://schemas.microsoft.com/office/drawing/2014/main" id="{488F4727-DED5-4A8F-8A01-DBD53BEE9059}"/>
                </a:ext>
              </a:extLst>
            </p:cNvPr>
            <p:cNvSpPr/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5">
              <a:extLst>
                <a:ext uri="{FF2B5EF4-FFF2-40B4-BE49-F238E27FC236}">
                  <a16:creationId xmlns:a16="http://schemas.microsoft.com/office/drawing/2014/main" id="{D357E66E-8701-4CB8-AD20-ECB2BBDE58EB}"/>
                </a:ext>
              </a:extLst>
            </p:cNvPr>
            <p:cNvSpPr/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6">
              <a:extLst>
                <a:ext uri="{FF2B5EF4-FFF2-40B4-BE49-F238E27FC236}">
                  <a16:creationId xmlns:a16="http://schemas.microsoft.com/office/drawing/2014/main" id="{F089514A-4C4C-4387-9828-80FE7FC9DE47}"/>
                </a:ext>
              </a:extLst>
            </p:cNvPr>
            <p:cNvSpPr/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7">
              <a:extLst>
                <a:ext uri="{FF2B5EF4-FFF2-40B4-BE49-F238E27FC236}">
                  <a16:creationId xmlns:a16="http://schemas.microsoft.com/office/drawing/2014/main" id="{68DD428E-03AE-45E8-8F5F-ADC0EF90704D}"/>
                </a:ext>
              </a:extLst>
            </p:cNvPr>
            <p:cNvSpPr/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8">
              <a:extLst>
                <a:ext uri="{FF2B5EF4-FFF2-40B4-BE49-F238E27FC236}">
                  <a16:creationId xmlns:a16="http://schemas.microsoft.com/office/drawing/2014/main" id="{6025F772-1595-4578-AE84-6D1023B14020}"/>
                </a:ext>
              </a:extLst>
            </p:cNvPr>
            <p:cNvSpPr/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9">
              <a:extLst>
                <a:ext uri="{FF2B5EF4-FFF2-40B4-BE49-F238E27FC236}">
                  <a16:creationId xmlns:a16="http://schemas.microsoft.com/office/drawing/2014/main" id="{A7389056-6BA7-48BE-9A92-335C7694F177}"/>
                </a:ext>
              </a:extLst>
            </p:cNvPr>
            <p:cNvSpPr/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50">
              <a:extLst>
                <a:ext uri="{FF2B5EF4-FFF2-40B4-BE49-F238E27FC236}">
                  <a16:creationId xmlns:a16="http://schemas.microsoft.com/office/drawing/2014/main" id="{9AA8C520-3F62-47B5-B268-79021C1CE0E4}"/>
                </a:ext>
              </a:extLst>
            </p:cNvPr>
            <p:cNvSpPr/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Rectangle 451">
              <a:extLst>
                <a:ext uri="{FF2B5EF4-FFF2-40B4-BE49-F238E27FC236}">
                  <a16:creationId xmlns:a16="http://schemas.microsoft.com/office/drawing/2014/main" id="{AD1C0865-E595-4D3D-A51F-43D723BC6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52">
              <a:extLst>
                <a:ext uri="{FF2B5EF4-FFF2-40B4-BE49-F238E27FC236}">
                  <a16:creationId xmlns:a16="http://schemas.microsoft.com/office/drawing/2014/main" id="{80C52AE8-96B6-4B64-8615-B0957AEDE3CB}"/>
                </a:ext>
              </a:extLst>
            </p:cNvPr>
            <p:cNvSpPr/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3">
              <a:extLst>
                <a:ext uri="{FF2B5EF4-FFF2-40B4-BE49-F238E27FC236}">
                  <a16:creationId xmlns:a16="http://schemas.microsoft.com/office/drawing/2014/main" id="{0ED27CB1-36F6-48C0-A467-6EE1DDD71B05}"/>
                </a:ext>
              </a:extLst>
            </p:cNvPr>
            <p:cNvSpPr/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4">
              <a:extLst>
                <a:ext uri="{FF2B5EF4-FFF2-40B4-BE49-F238E27FC236}">
                  <a16:creationId xmlns:a16="http://schemas.microsoft.com/office/drawing/2014/main" id="{F6D93129-1DA3-4A8F-BD4F-09335D33401C}"/>
                </a:ext>
              </a:extLst>
            </p:cNvPr>
            <p:cNvSpPr/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5">
              <a:extLst>
                <a:ext uri="{FF2B5EF4-FFF2-40B4-BE49-F238E27FC236}">
                  <a16:creationId xmlns:a16="http://schemas.microsoft.com/office/drawing/2014/main" id="{1E554050-496E-4A71-9C35-43D6CBD3418C}"/>
                </a:ext>
              </a:extLst>
            </p:cNvPr>
            <p:cNvSpPr/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6">
              <a:extLst>
                <a:ext uri="{FF2B5EF4-FFF2-40B4-BE49-F238E27FC236}">
                  <a16:creationId xmlns:a16="http://schemas.microsoft.com/office/drawing/2014/main" id="{35981D86-BBBD-444B-957E-4F3176A27FAB}"/>
                </a:ext>
              </a:extLst>
            </p:cNvPr>
            <p:cNvSpPr/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7">
              <a:extLst>
                <a:ext uri="{FF2B5EF4-FFF2-40B4-BE49-F238E27FC236}">
                  <a16:creationId xmlns:a16="http://schemas.microsoft.com/office/drawing/2014/main" id="{5716B27C-DF91-47C7-8056-9E92F1BB840A}"/>
                </a:ext>
              </a:extLst>
            </p:cNvPr>
            <p:cNvSpPr/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8">
              <a:extLst>
                <a:ext uri="{FF2B5EF4-FFF2-40B4-BE49-F238E27FC236}">
                  <a16:creationId xmlns:a16="http://schemas.microsoft.com/office/drawing/2014/main" id="{0D491FBE-6C47-4574-AA5D-4E9374AFA09A}"/>
                </a:ext>
              </a:extLst>
            </p:cNvPr>
            <p:cNvSpPr/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9">
              <a:extLst>
                <a:ext uri="{FF2B5EF4-FFF2-40B4-BE49-F238E27FC236}">
                  <a16:creationId xmlns:a16="http://schemas.microsoft.com/office/drawing/2014/main" id="{1B480BD8-4486-4C6E-A60B-A46EA0C89F05}"/>
                </a:ext>
              </a:extLst>
            </p:cNvPr>
            <p:cNvSpPr/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60">
              <a:extLst>
                <a:ext uri="{FF2B5EF4-FFF2-40B4-BE49-F238E27FC236}">
                  <a16:creationId xmlns:a16="http://schemas.microsoft.com/office/drawing/2014/main" id="{3DD93979-1FCA-4B44-99A8-746C006C8C59}"/>
                </a:ext>
              </a:extLst>
            </p:cNvPr>
            <p:cNvSpPr/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61">
              <a:extLst>
                <a:ext uri="{FF2B5EF4-FFF2-40B4-BE49-F238E27FC236}">
                  <a16:creationId xmlns:a16="http://schemas.microsoft.com/office/drawing/2014/main" id="{ADCFB49A-5FB7-4369-8A28-53DEDFDB31EC}"/>
                </a:ext>
              </a:extLst>
            </p:cNvPr>
            <p:cNvSpPr/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62">
              <a:extLst>
                <a:ext uri="{FF2B5EF4-FFF2-40B4-BE49-F238E27FC236}">
                  <a16:creationId xmlns:a16="http://schemas.microsoft.com/office/drawing/2014/main" id="{9DC7F23B-7D45-4B15-B6B3-B47073DD2155}"/>
                </a:ext>
              </a:extLst>
            </p:cNvPr>
            <p:cNvSpPr/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3">
              <a:extLst>
                <a:ext uri="{FF2B5EF4-FFF2-40B4-BE49-F238E27FC236}">
                  <a16:creationId xmlns:a16="http://schemas.microsoft.com/office/drawing/2014/main" id="{4C8B3800-1E83-41F8-B935-DC4D008B8C6D}"/>
                </a:ext>
              </a:extLst>
            </p:cNvPr>
            <p:cNvSpPr/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4">
              <a:extLst>
                <a:ext uri="{FF2B5EF4-FFF2-40B4-BE49-F238E27FC236}">
                  <a16:creationId xmlns:a16="http://schemas.microsoft.com/office/drawing/2014/main" id="{2BB70987-E039-40F3-B1E0-69A55405C66D}"/>
                </a:ext>
              </a:extLst>
            </p:cNvPr>
            <p:cNvSpPr/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5">
              <a:extLst>
                <a:ext uri="{FF2B5EF4-FFF2-40B4-BE49-F238E27FC236}">
                  <a16:creationId xmlns:a16="http://schemas.microsoft.com/office/drawing/2014/main" id="{A5AE6B65-1E23-4AC4-9EE6-4B7899FEA88A}"/>
                </a:ext>
              </a:extLst>
            </p:cNvPr>
            <p:cNvSpPr/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6">
              <a:extLst>
                <a:ext uri="{FF2B5EF4-FFF2-40B4-BE49-F238E27FC236}">
                  <a16:creationId xmlns:a16="http://schemas.microsoft.com/office/drawing/2014/main" id="{BB601345-C7DD-4633-A01D-9371FA915147}"/>
                </a:ext>
              </a:extLst>
            </p:cNvPr>
            <p:cNvSpPr/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7">
              <a:extLst>
                <a:ext uri="{FF2B5EF4-FFF2-40B4-BE49-F238E27FC236}">
                  <a16:creationId xmlns:a16="http://schemas.microsoft.com/office/drawing/2014/main" id="{A659BFAF-00D8-482B-804E-16170ABACADD}"/>
                </a:ext>
              </a:extLst>
            </p:cNvPr>
            <p:cNvSpPr/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8">
              <a:extLst>
                <a:ext uri="{FF2B5EF4-FFF2-40B4-BE49-F238E27FC236}">
                  <a16:creationId xmlns:a16="http://schemas.microsoft.com/office/drawing/2014/main" id="{AF611110-88A2-4AC9-BC90-37D0CEB86B16}"/>
                </a:ext>
              </a:extLst>
            </p:cNvPr>
            <p:cNvSpPr/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9">
              <a:extLst>
                <a:ext uri="{FF2B5EF4-FFF2-40B4-BE49-F238E27FC236}">
                  <a16:creationId xmlns:a16="http://schemas.microsoft.com/office/drawing/2014/main" id="{402012DD-C526-4F04-92F3-65E6727C13FB}"/>
                </a:ext>
              </a:extLst>
            </p:cNvPr>
            <p:cNvSpPr/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70">
              <a:extLst>
                <a:ext uri="{FF2B5EF4-FFF2-40B4-BE49-F238E27FC236}">
                  <a16:creationId xmlns:a16="http://schemas.microsoft.com/office/drawing/2014/main" id="{B14F866E-CAA2-41A6-A01F-53F6F27F86D1}"/>
                </a:ext>
              </a:extLst>
            </p:cNvPr>
            <p:cNvSpPr/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71">
              <a:extLst>
                <a:ext uri="{FF2B5EF4-FFF2-40B4-BE49-F238E27FC236}">
                  <a16:creationId xmlns:a16="http://schemas.microsoft.com/office/drawing/2014/main" id="{8AA90AE3-2CD5-40CF-A27D-452C381997AD}"/>
                </a:ext>
              </a:extLst>
            </p:cNvPr>
            <p:cNvSpPr/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72">
              <a:extLst>
                <a:ext uri="{FF2B5EF4-FFF2-40B4-BE49-F238E27FC236}">
                  <a16:creationId xmlns:a16="http://schemas.microsoft.com/office/drawing/2014/main" id="{6B53EE1D-9158-471C-A5FA-5A0C0F3D7959}"/>
                </a:ext>
              </a:extLst>
            </p:cNvPr>
            <p:cNvSpPr/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3">
              <a:extLst>
                <a:ext uri="{FF2B5EF4-FFF2-40B4-BE49-F238E27FC236}">
                  <a16:creationId xmlns:a16="http://schemas.microsoft.com/office/drawing/2014/main" id="{C27E1E66-3397-4692-9802-574588FDF4BD}"/>
                </a:ext>
              </a:extLst>
            </p:cNvPr>
            <p:cNvSpPr/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4">
              <a:extLst>
                <a:ext uri="{FF2B5EF4-FFF2-40B4-BE49-F238E27FC236}">
                  <a16:creationId xmlns:a16="http://schemas.microsoft.com/office/drawing/2014/main" id="{013BF48E-EFF5-4951-B70A-3475B4372DAF}"/>
                </a:ext>
              </a:extLst>
            </p:cNvPr>
            <p:cNvSpPr/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5">
              <a:extLst>
                <a:ext uri="{FF2B5EF4-FFF2-40B4-BE49-F238E27FC236}">
                  <a16:creationId xmlns:a16="http://schemas.microsoft.com/office/drawing/2014/main" id="{D05C8DCE-9472-4952-AF27-C5422123D814}"/>
                </a:ext>
              </a:extLst>
            </p:cNvPr>
            <p:cNvSpPr/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6">
              <a:extLst>
                <a:ext uri="{FF2B5EF4-FFF2-40B4-BE49-F238E27FC236}">
                  <a16:creationId xmlns:a16="http://schemas.microsoft.com/office/drawing/2014/main" id="{D2518BD0-B5A6-4F02-991E-6694CB1C5927}"/>
                </a:ext>
              </a:extLst>
            </p:cNvPr>
            <p:cNvSpPr/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7">
              <a:extLst>
                <a:ext uri="{FF2B5EF4-FFF2-40B4-BE49-F238E27FC236}">
                  <a16:creationId xmlns:a16="http://schemas.microsoft.com/office/drawing/2014/main" id="{7F741E10-42CF-4F56-8276-6F5E6FEA1447}"/>
                </a:ext>
              </a:extLst>
            </p:cNvPr>
            <p:cNvSpPr/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8">
              <a:extLst>
                <a:ext uri="{FF2B5EF4-FFF2-40B4-BE49-F238E27FC236}">
                  <a16:creationId xmlns:a16="http://schemas.microsoft.com/office/drawing/2014/main" id="{A2E5EE8B-3073-43BD-8E3C-08A05EC00F40}"/>
                </a:ext>
              </a:extLst>
            </p:cNvPr>
            <p:cNvSpPr/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9">
              <a:extLst>
                <a:ext uri="{FF2B5EF4-FFF2-40B4-BE49-F238E27FC236}">
                  <a16:creationId xmlns:a16="http://schemas.microsoft.com/office/drawing/2014/main" id="{1397BF19-4D11-4A73-AAD9-00FB52D9054D}"/>
                </a:ext>
              </a:extLst>
            </p:cNvPr>
            <p:cNvSpPr/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80">
              <a:extLst>
                <a:ext uri="{FF2B5EF4-FFF2-40B4-BE49-F238E27FC236}">
                  <a16:creationId xmlns:a16="http://schemas.microsoft.com/office/drawing/2014/main" id="{D3F71B50-F4F9-492E-BF79-5B262FAE3851}"/>
                </a:ext>
              </a:extLst>
            </p:cNvPr>
            <p:cNvSpPr/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81">
              <a:extLst>
                <a:ext uri="{FF2B5EF4-FFF2-40B4-BE49-F238E27FC236}">
                  <a16:creationId xmlns:a16="http://schemas.microsoft.com/office/drawing/2014/main" id="{0F8E4978-F71D-40A5-8D09-1FF059736B41}"/>
                </a:ext>
              </a:extLst>
            </p:cNvPr>
            <p:cNvSpPr/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82">
              <a:extLst>
                <a:ext uri="{FF2B5EF4-FFF2-40B4-BE49-F238E27FC236}">
                  <a16:creationId xmlns:a16="http://schemas.microsoft.com/office/drawing/2014/main" id="{D39293E8-81E7-4413-A6B6-11DF98597E0B}"/>
                </a:ext>
              </a:extLst>
            </p:cNvPr>
            <p:cNvSpPr/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Rectangle 483">
              <a:extLst>
                <a:ext uri="{FF2B5EF4-FFF2-40B4-BE49-F238E27FC236}">
                  <a16:creationId xmlns:a16="http://schemas.microsoft.com/office/drawing/2014/main" id="{4FB81B6A-EE9C-44DD-AD56-C6068DD61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4">
              <a:extLst>
                <a:ext uri="{FF2B5EF4-FFF2-40B4-BE49-F238E27FC236}">
                  <a16:creationId xmlns:a16="http://schemas.microsoft.com/office/drawing/2014/main" id="{1B2BF701-0A24-4914-B60F-60920CB866C6}"/>
                </a:ext>
              </a:extLst>
            </p:cNvPr>
            <p:cNvSpPr/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5">
              <a:extLst>
                <a:ext uri="{FF2B5EF4-FFF2-40B4-BE49-F238E27FC236}">
                  <a16:creationId xmlns:a16="http://schemas.microsoft.com/office/drawing/2014/main" id="{2E98F517-02EA-4592-AFE1-5B2F81518986}"/>
                </a:ext>
              </a:extLst>
            </p:cNvPr>
            <p:cNvSpPr/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6">
              <a:extLst>
                <a:ext uri="{FF2B5EF4-FFF2-40B4-BE49-F238E27FC236}">
                  <a16:creationId xmlns:a16="http://schemas.microsoft.com/office/drawing/2014/main" id="{DC923A9E-01BA-4400-AF45-24A2A59DE2FD}"/>
                </a:ext>
              </a:extLst>
            </p:cNvPr>
            <p:cNvSpPr/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7">
              <a:extLst>
                <a:ext uri="{FF2B5EF4-FFF2-40B4-BE49-F238E27FC236}">
                  <a16:creationId xmlns:a16="http://schemas.microsoft.com/office/drawing/2014/main" id="{9889713F-878A-4565-9B60-484079922D69}"/>
                </a:ext>
              </a:extLst>
            </p:cNvPr>
            <p:cNvSpPr/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8">
              <a:extLst>
                <a:ext uri="{FF2B5EF4-FFF2-40B4-BE49-F238E27FC236}">
                  <a16:creationId xmlns:a16="http://schemas.microsoft.com/office/drawing/2014/main" id="{A79AE91B-F372-4BAD-AD68-76C9813CD78F}"/>
                </a:ext>
              </a:extLst>
            </p:cNvPr>
            <p:cNvSpPr/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9">
              <a:extLst>
                <a:ext uri="{FF2B5EF4-FFF2-40B4-BE49-F238E27FC236}">
                  <a16:creationId xmlns:a16="http://schemas.microsoft.com/office/drawing/2014/main" id="{0D85B6AE-EA91-40F3-9217-8219CEE810B2}"/>
                </a:ext>
              </a:extLst>
            </p:cNvPr>
            <p:cNvSpPr/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90">
              <a:extLst>
                <a:ext uri="{FF2B5EF4-FFF2-40B4-BE49-F238E27FC236}">
                  <a16:creationId xmlns:a16="http://schemas.microsoft.com/office/drawing/2014/main" id="{ADC1FFD9-15C3-4988-A740-27BF179DF7C9}"/>
                </a:ext>
              </a:extLst>
            </p:cNvPr>
            <p:cNvSpPr/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91">
              <a:extLst>
                <a:ext uri="{FF2B5EF4-FFF2-40B4-BE49-F238E27FC236}">
                  <a16:creationId xmlns:a16="http://schemas.microsoft.com/office/drawing/2014/main" id="{D10D922D-B710-48DA-ABE1-1A5C7F8657B6}"/>
                </a:ext>
              </a:extLst>
            </p:cNvPr>
            <p:cNvSpPr/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92">
              <a:extLst>
                <a:ext uri="{FF2B5EF4-FFF2-40B4-BE49-F238E27FC236}">
                  <a16:creationId xmlns:a16="http://schemas.microsoft.com/office/drawing/2014/main" id="{D3FB3D0C-D18C-401B-8620-50D728D936D6}"/>
                </a:ext>
              </a:extLst>
            </p:cNvPr>
            <p:cNvSpPr/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3">
              <a:extLst>
                <a:ext uri="{FF2B5EF4-FFF2-40B4-BE49-F238E27FC236}">
                  <a16:creationId xmlns:a16="http://schemas.microsoft.com/office/drawing/2014/main" id="{38D26EF0-AC0E-48EE-9FD9-A5B0A373B76B}"/>
                </a:ext>
              </a:extLst>
            </p:cNvPr>
            <p:cNvSpPr/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4">
              <a:extLst>
                <a:ext uri="{FF2B5EF4-FFF2-40B4-BE49-F238E27FC236}">
                  <a16:creationId xmlns:a16="http://schemas.microsoft.com/office/drawing/2014/main" id="{A7A09388-8F4B-4BC5-BF78-1829F05B88B5}"/>
                </a:ext>
              </a:extLst>
            </p:cNvPr>
            <p:cNvSpPr/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5">
              <a:extLst>
                <a:ext uri="{FF2B5EF4-FFF2-40B4-BE49-F238E27FC236}">
                  <a16:creationId xmlns:a16="http://schemas.microsoft.com/office/drawing/2014/main" id="{0732C30C-2679-4FAD-B5F3-EF936E964DB3}"/>
                </a:ext>
              </a:extLst>
            </p:cNvPr>
            <p:cNvSpPr/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6">
              <a:extLst>
                <a:ext uri="{FF2B5EF4-FFF2-40B4-BE49-F238E27FC236}">
                  <a16:creationId xmlns:a16="http://schemas.microsoft.com/office/drawing/2014/main" id="{0FF1B3B2-C16C-46E5-A3B2-A3BE8BCE6B74}"/>
                </a:ext>
              </a:extLst>
            </p:cNvPr>
            <p:cNvSpPr/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Rectangle 497">
              <a:extLst>
                <a:ext uri="{FF2B5EF4-FFF2-40B4-BE49-F238E27FC236}">
                  <a16:creationId xmlns:a16="http://schemas.microsoft.com/office/drawing/2014/main" id="{FE62DC15-AA96-4782-8525-87FD02C08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8">
              <a:extLst>
                <a:ext uri="{FF2B5EF4-FFF2-40B4-BE49-F238E27FC236}">
                  <a16:creationId xmlns:a16="http://schemas.microsoft.com/office/drawing/2014/main" id="{6BD40F5A-3C9C-4607-AD64-9A09C5B07C69}"/>
                </a:ext>
              </a:extLst>
            </p:cNvPr>
            <p:cNvSpPr/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9">
              <a:extLst>
                <a:ext uri="{FF2B5EF4-FFF2-40B4-BE49-F238E27FC236}">
                  <a16:creationId xmlns:a16="http://schemas.microsoft.com/office/drawing/2014/main" id="{9283E450-A66E-45AD-A0C6-12E88883D42C}"/>
                </a:ext>
              </a:extLst>
            </p:cNvPr>
            <p:cNvSpPr/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00">
              <a:extLst>
                <a:ext uri="{FF2B5EF4-FFF2-40B4-BE49-F238E27FC236}">
                  <a16:creationId xmlns:a16="http://schemas.microsoft.com/office/drawing/2014/main" id="{AF2D379D-730B-42E3-BF0E-F72790C96A34}"/>
                </a:ext>
              </a:extLst>
            </p:cNvPr>
            <p:cNvSpPr/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01">
              <a:extLst>
                <a:ext uri="{FF2B5EF4-FFF2-40B4-BE49-F238E27FC236}">
                  <a16:creationId xmlns:a16="http://schemas.microsoft.com/office/drawing/2014/main" id="{FD01FBA1-622B-4770-BD04-DC2A931B3293}"/>
                </a:ext>
              </a:extLst>
            </p:cNvPr>
            <p:cNvSpPr/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02">
              <a:extLst>
                <a:ext uri="{FF2B5EF4-FFF2-40B4-BE49-F238E27FC236}">
                  <a16:creationId xmlns:a16="http://schemas.microsoft.com/office/drawing/2014/main" id="{328A9A3D-84C3-4892-8647-4D100EA9F950}"/>
                </a:ext>
              </a:extLst>
            </p:cNvPr>
            <p:cNvSpPr/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03">
              <a:extLst>
                <a:ext uri="{FF2B5EF4-FFF2-40B4-BE49-F238E27FC236}">
                  <a16:creationId xmlns:a16="http://schemas.microsoft.com/office/drawing/2014/main" id="{B6EB4F26-4979-4C4B-9F1E-35714C975261}"/>
                </a:ext>
              </a:extLst>
            </p:cNvPr>
            <p:cNvSpPr/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04">
              <a:extLst>
                <a:ext uri="{FF2B5EF4-FFF2-40B4-BE49-F238E27FC236}">
                  <a16:creationId xmlns:a16="http://schemas.microsoft.com/office/drawing/2014/main" id="{A88546C6-D1DE-4432-AE80-9A43BD6336E0}"/>
                </a:ext>
              </a:extLst>
            </p:cNvPr>
            <p:cNvSpPr/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05">
              <a:extLst>
                <a:ext uri="{FF2B5EF4-FFF2-40B4-BE49-F238E27FC236}">
                  <a16:creationId xmlns:a16="http://schemas.microsoft.com/office/drawing/2014/main" id="{092E701C-0D81-49E0-A4AA-22266A895CD7}"/>
                </a:ext>
              </a:extLst>
            </p:cNvPr>
            <p:cNvSpPr/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06">
              <a:extLst>
                <a:ext uri="{FF2B5EF4-FFF2-40B4-BE49-F238E27FC236}">
                  <a16:creationId xmlns:a16="http://schemas.microsoft.com/office/drawing/2014/main" id="{75B0713E-90B9-458D-9897-DA772CB6C590}"/>
                </a:ext>
              </a:extLst>
            </p:cNvPr>
            <p:cNvSpPr/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07">
              <a:extLst>
                <a:ext uri="{FF2B5EF4-FFF2-40B4-BE49-F238E27FC236}">
                  <a16:creationId xmlns:a16="http://schemas.microsoft.com/office/drawing/2014/main" id="{99704216-F7E5-44EA-979C-613169A44E12}"/>
                </a:ext>
              </a:extLst>
            </p:cNvPr>
            <p:cNvSpPr/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08">
              <a:extLst>
                <a:ext uri="{FF2B5EF4-FFF2-40B4-BE49-F238E27FC236}">
                  <a16:creationId xmlns:a16="http://schemas.microsoft.com/office/drawing/2014/main" id="{4C2F8356-C751-4BBF-901A-9FD0AAC3ECD2}"/>
                </a:ext>
              </a:extLst>
            </p:cNvPr>
            <p:cNvSpPr/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509">
              <a:extLst>
                <a:ext uri="{FF2B5EF4-FFF2-40B4-BE49-F238E27FC236}">
                  <a16:creationId xmlns:a16="http://schemas.microsoft.com/office/drawing/2014/main" id="{974D4989-CC0D-45D2-8C32-02F42888008F}"/>
                </a:ext>
              </a:extLst>
            </p:cNvPr>
            <p:cNvSpPr/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510">
              <a:extLst>
                <a:ext uri="{FF2B5EF4-FFF2-40B4-BE49-F238E27FC236}">
                  <a16:creationId xmlns:a16="http://schemas.microsoft.com/office/drawing/2014/main" id="{4AE72E8C-8DF0-45AD-AE43-FC54D5A99DE1}"/>
                </a:ext>
              </a:extLst>
            </p:cNvPr>
            <p:cNvSpPr/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511">
              <a:extLst>
                <a:ext uri="{FF2B5EF4-FFF2-40B4-BE49-F238E27FC236}">
                  <a16:creationId xmlns:a16="http://schemas.microsoft.com/office/drawing/2014/main" id="{F539A5A2-1472-46EF-A1F8-18699B844594}"/>
                </a:ext>
              </a:extLst>
            </p:cNvPr>
            <p:cNvSpPr/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512">
              <a:extLst>
                <a:ext uri="{FF2B5EF4-FFF2-40B4-BE49-F238E27FC236}">
                  <a16:creationId xmlns:a16="http://schemas.microsoft.com/office/drawing/2014/main" id="{CF838B22-BB30-4B3E-9C37-7A55A9506DF7}"/>
                </a:ext>
              </a:extLst>
            </p:cNvPr>
            <p:cNvSpPr/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513">
              <a:extLst>
                <a:ext uri="{FF2B5EF4-FFF2-40B4-BE49-F238E27FC236}">
                  <a16:creationId xmlns:a16="http://schemas.microsoft.com/office/drawing/2014/main" id="{250133F3-4416-41C5-A503-9B97C18AEC91}"/>
                </a:ext>
              </a:extLst>
            </p:cNvPr>
            <p:cNvSpPr/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14">
              <a:extLst>
                <a:ext uri="{FF2B5EF4-FFF2-40B4-BE49-F238E27FC236}">
                  <a16:creationId xmlns:a16="http://schemas.microsoft.com/office/drawing/2014/main" id="{26886735-6298-4F5F-8FC7-01A2B7D19A09}"/>
                </a:ext>
              </a:extLst>
            </p:cNvPr>
            <p:cNvSpPr/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15">
              <a:extLst>
                <a:ext uri="{FF2B5EF4-FFF2-40B4-BE49-F238E27FC236}">
                  <a16:creationId xmlns:a16="http://schemas.microsoft.com/office/drawing/2014/main" id="{3373100E-BC20-45CA-94B6-DCBA1227AF38}"/>
                </a:ext>
              </a:extLst>
            </p:cNvPr>
            <p:cNvSpPr/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16">
              <a:extLst>
                <a:ext uri="{FF2B5EF4-FFF2-40B4-BE49-F238E27FC236}">
                  <a16:creationId xmlns:a16="http://schemas.microsoft.com/office/drawing/2014/main" id="{7D6A55E7-7083-4E74-958C-2FBB2597FE52}"/>
                </a:ext>
              </a:extLst>
            </p:cNvPr>
            <p:cNvSpPr/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17">
              <a:extLst>
                <a:ext uri="{FF2B5EF4-FFF2-40B4-BE49-F238E27FC236}">
                  <a16:creationId xmlns:a16="http://schemas.microsoft.com/office/drawing/2014/main" id="{7D3E3103-5BD8-4EF8-9A30-D82183302853}"/>
                </a:ext>
              </a:extLst>
            </p:cNvPr>
            <p:cNvSpPr/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18">
              <a:extLst>
                <a:ext uri="{FF2B5EF4-FFF2-40B4-BE49-F238E27FC236}">
                  <a16:creationId xmlns:a16="http://schemas.microsoft.com/office/drawing/2014/main" id="{649D3CD3-BFDC-4A19-B55A-D2271483FC21}"/>
                </a:ext>
              </a:extLst>
            </p:cNvPr>
            <p:cNvSpPr/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19">
              <a:extLst>
                <a:ext uri="{FF2B5EF4-FFF2-40B4-BE49-F238E27FC236}">
                  <a16:creationId xmlns:a16="http://schemas.microsoft.com/office/drawing/2014/main" id="{39E77D67-EBAB-44C7-981E-52723EDDB95A}"/>
                </a:ext>
              </a:extLst>
            </p:cNvPr>
            <p:cNvSpPr/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20">
              <a:extLst>
                <a:ext uri="{FF2B5EF4-FFF2-40B4-BE49-F238E27FC236}">
                  <a16:creationId xmlns:a16="http://schemas.microsoft.com/office/drawing/2014/main" id="{DB60BADE-7BF4-4010-A4D3-716390F5AED0}"/>
                </a:ext>
              </a:extLst>
            </p:cNvPr>
            <p:cNvSpPr/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21">
              <a:extLst>
                <a:ext uri="{FF2B5EF4-FFF2-40B4-BE49-F238E27FC236}">
                  <a16:creationId xmlns:a16="http://schemas.microsoft.com/office/drawing/2014/main" id="{FAC7C03C-EBF1-4359-9A0D-0EB2AB96EC29}"/>
                </a:ext>
              </a:extLst>
            </p:cNvPr>
            <p:cNvSpPr/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522">
              <a:extLst>
                <a:ext uri="{FF2B5EF4-FFF2-40B4-BE49-F238E27FC236}">
                  <a16:creationId xmlns:a16="http://schemas.microsoft.com/office/drawing/2014/main" id="{19DB0FFD-73B8-475A-ADDE-A80F6FE47944}"/>
                </a:ext>
              </a:extLst>
            </p:cNvPr>
            <p:cNvSpPr/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23">
              <a:extLst>
                <a:ext uri="{FF2B5EF4-FFF2-40B4-BE49-F238E27FC236}">
                  <a16:creationId xmlns:a16="http://schemas.microsoft.com/office/drawing/2014/main" id="{658B006A-D7C2-42E1-88D9-F5DF0B6230C8}"/>
                </a:ext>
              </a:extLst>
            </p:cNvPr>
            <p:cNvSpPr/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524">
              <a:extLst>
                <a:ext uri="{FF2B5EF4-FFF2-40B4-BE49-F238E27FC236}">
                  <a16:creationId xmlns:a16="http://schemas.microsoft.com/office/drawing/2014/main" id="{0C9CA913-D0BA-4ACA-935F-FD02D2FF91C3}"/>
                </a:ext>
              </a:extLst>
            </p:cNvPr>
            <p:cNvSpPr/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525">
              <a:extLst>
                <a:ext uri="{FF2B5EF4-FFF2-40B4-BE49-F238E27FC236}">
                  <a16:creationId xmlns:a16="http://schemas.microsoft.com/office/drawing/2014/main" id="{C1666D83-2ED7-4F92-AE64-9774C4056EF0}"/>
                </a:ext>
              </a:extLst>
            </p:cNvPr>
            <p:cNvSpPr/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526">
              <a:extLst>
                <a:ext uri="{FF2B5EF4-FFF2-40B4-BE49-F238E27FC236}">
                  <a16:creationId xmlns:a16="http://schemas.microsoft.com/office/drawing/2014/main" id="{57383D59-E204-4043-A6B4-CDD2A5CDB633}"/>
                </a:ext>
              </a:extLst>
            </p:cNvPr>
            <p:cNvSpPr/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527">
              <a:extLst>
                <a:ext uri="{FF2B5EF4-FFF2-40B4-BE49-F238E27FC236}">
                  <a16:creationId xmlns:a16="http://schemas.microsoft.com/office/drawing/2014/main" id="{0FB12C72-5E63-4D51-B533-548D2157F695}"/>
                </a:ext>
              </a:extLst>
            </p:cNvPr>
            <p:cNvSpPr/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528">
              <a:extLst>
                <a:ext uri="{FF2B5EF4-FFF2-40B4-BE49-F238E27FC236}">
                  <a16:creationId xmlns:a16="http://schemas.microsoft.com/office/drawing/2014/main" id="{FF62EA3D-7FBD-4034-B3DF-13579D1C2C73}"/>
                </a:ext>
              </a:extLst>
            </p:cNvPr>
            <p:cNvSpPr/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Rectangle 529">
              <a:extLst>
                <a:ext uri="{FF2B5EF4-FFF2-40B4-BE49-F238E27FC236}">
                  <a16:creationId xmlns:a16="http://schemas.microsoft.com/office/drawing/2014/main" id="{C4222929-8C98-4A81-90B2-6AA43D81B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530">
              <a:extLst>
                <a:ext uri="{FF2B5EF4-FFF2-40B4-BE49-F238E27FC236}">
                  <a16:creationId xmlns:a16="http://schemas.microsoft.com/office/drawing/2014/main" id="{595D19FB-0E0E-45EE-A753-7B2BAC6D928C}"/>
                </a:ext>
              </a:extLst>
            </p:cNvPr>
            <p:cNvSpPr/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531">
              <a:extLst>
                <a:ext uri="{FF2B5EF4-FFF2-40B4-BE49-F238E27FC236}">
                  <a16:creationId xmlns:a16="http://schemas.microsoft.com/office/drawing/2014/main" id="{DD423460-C31B-4FD2-B969-159AFBA49EB5}"/>
                </a:ext>
              </a:extLst>
            </p:cNvPr>
            <p:cNvSpPr/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532">
              <a:extLst>
                <a:ext uri="{FF2B5EF4-FFF2-40B4-BE49-F238E27FC236}">
                  <a16:creationId xmlns:a16="http://schemas.microsoft.com/office/drawing/2014/main" id="{01EF42BE-CCB4-4CA1-9510-2C98E7812A76}"/>
                </a:ext>
              </a:extLst>
            </p:cNvPr>
            <p:cNvSpPr/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533">
              <a:extLst>
                <a:ext uri="{FF2B5EF4-FFF2-40B4-BE49-F238E27FC236}">
                  <a16:creationId xmlns:a16="http://schemas.microsoft.com/office/drawing/2014/main" id="{1A5BA3F6-8AFD-4A99-9600-3DCE8084946D}"/>
                </a:ext>
              </a:extLst>
            </p:cNvPr>
            <p:cNvSpPr/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534">
              <a:extLst>
                <a:ext uri="{FF2B5EF4-FFF2-40B4-BE49-F238E27FC236}">
                  <a16:creationId xmlns:a16="http://schemas.microsoft.com/office/drawing/2014/main" id="{214E35A6-BAD1-4FB1-86A2-2A90D8A8AE6A}"/>
                </a:ext>
              </a:extLst>
            </p:cNvPr>
            <p:cNvSpPr/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535">
              <a:extLst>
                <a:ext uri="{FF2B5EF4-FFF2-40B4-BE49-F238E27FC236}">
                  <a16:creationId xmlns:a16="http://schemas.microsoft.com/office/drawing/2014/main" id="{A6ACCE77-724D-4FA8-8A3F-9C33751C0A1B}"/>
                </a:ext>
              </a:extLst>
            </p:cNvPr>
            <p:cNvSpPr/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536">
              <a:extLst>
                <a:ext uri="{FF2B5EF4-FFF2-40B4-BE49-F238E27FC236}">
                  <a16:creationId xmlns:a16="http://schemas.microsoft.com/office/drawing/2014/main" id="{D0FC0F98-5F96-493D-8D72-0DCC7146AC37}"/>
                </a:ext>
              </a:extLst>
            </p:cNvPr>
            <p:cNvSpPr/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537">
              <a:extLst>
                <a:ext uri="{FF2B5EF4-FFF2-40B4-BE49-F238E27FC236}">
                  <a16:creationId xmlns:a16="http://schemas.microsoft.com/office/drawing/2014/main" id="{6BC7103F-E46A-4A19-84F4-54C05E16E7DE}"/>
                </a:ext>
              </a:extLst>
            </p:cNvPr>
            <p:cNvSpPr/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38">
              <a:extLst>
                <a:ext uri="{FF2B5EF4-FFF2-40B4-BE49-F238E27FC236}">
                  <a16:creationId xmlns:a16="http://schemas.microsoft.com/office/drawing/2014/main" id="{233F2328-51A2-41AB-A45C-D503AE7A4873}"/>
                </a:ext>
              </a:extLst>
            </p:cNvPr>
            <p:cNvSpPr/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39">
              <a:extLst>
                <a:ext uri="{FF2B5EF4-FFF2-40B4-BE49-F238E27FC236}">
                  <a16:creationId xmlns:a16="http://schemas.microsoft.com/office/drawing/2014/main" id="{E1F8D354-6FC6-45D6-8853-B6655DBC3156}"/>
                </a:ext>
              </a:extLst>
            </p:cNvPr>
            <p:cNvSpPr/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540">
              <a:extLst>
                <a:ext uri="{FF2B5EF4-FFF2-40B4-BE49-F238E27FC236}">
                  <a16:creationId xmlns:a16="http://schemas.microsoft.com/office/drawing/2014/main" id="{63CC4718-C42A-4708-B92D-65832D57E1C4}"/>
                </a:ext>
              </a:extLst>
            </p:cNvPr>
            <p:cNvSpPr/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541">
              <a:extLst>
                <a:ext uri="{FF2B5EF4-FFF2-40B4-BE49-F238E27FC236}">
                  <a16:creationId xmlns:a16="http://schemas.microsoft.com/office/drawing/2014/main" id="{5BF9C0C1-9DCE-4389-9326-979DD01EDE04}"/>
                </a:ext>
              </a:extLst>
            </p:cNvPr>
            <p:cNvSpPr/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542">
              <a:extLst>
                <a:ext uri="{FF2B5EF4-FFF2-40B4-BE49-F238E27FC236}">
                  <a16:creationId xmlns:a16="http://schemas.microsoft.com/office/drawing/2014/main" id="{1200CA74-5F5F-4480-A7A9-34D7139309CB}"/>
                </a:ext>
              </a:extLst>
            </p:cNvPr>
            <p:cNvSpPr/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Rectangle 543">
              <a:extLst>
                <a:ext uri="{FF2B5EF4-FFF2-40B4-BE49-F238E27FC236}">
                  <a16:creationId xmlns:a16="http://schemas.microsoft.com/office/drawing/2014/main" id="{5054EB16-5AEB-4919-9301-9FA9EEE49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544">
              <a:extLst>
                <a:ext uri="{FF2B5EF4-FFF2-40B4-BE49-F238E27FC236}">
                  <a16:creationId xmlns:a16="http://schemas.microsoft.com/office/drawing/2014/main" id="{46E98029-329C-47FE-AE94-AED455BC59A5}"/>
                </a:ext>
              </a:extLst>
            </p:cNvPr>
            <p:cNvSpPr/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545">
              <a:extLst>
                <a:ext uri="{FF2B5EF4-FFF2-40B4-BE49-F238E27FC236}">
                  <a16:creationId xmlns:a16="http://schemas.microsoft.com/office/drawing/2014/main" id="{961DA9B2-1DFE-4BF9-96AE-2B8567AA5FC2}"/>
                </a:ext>
              </a:extLst>
            </p:cNvPr>
            <p:cNvSpPr/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46">
              <a:extLst>
                <a:ext uri="{FF2B5EF4-FFF2-40B4-BE49-F238E27FC236}">
                  <a16:creationId xmlns:a16="http://schemas.microsoft.com/office/drawing/2014/main" id="{5020A172-B157-4BC9-970F-6705C3A1CB1E}"/>
                </a:ext>
              </a:extLst>
            </p:cNvPr>
            <p:cNvSpPr/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547">
              <a:extLst>
                <a:ext uri="{FF2B5EF4-FFF2-40B4-BE49-F238E27FC236}">
                  <a16:creationId xmlns:a16="http://schemas.microsoft.com/office/drawing/2014/main" id="{D32F5C83-9D81-4F4C-AA4A-0B28B6CCF026}"/>
                </a:ext>
              </a:extLst>
            </p:cNvPr>
            <p:cNvSpPr/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48">
              <a:extLst>
                <a:ext uri="{FF2B5EF4-FFF2-40B4-BE49-F238E27FC236}">
                  <a16:creationId xmlns:a16="http://schemas.microsoft.com/office/drawing/2014/main" id="{C4132A1D-5656-420D-A71F-5930F34AF48F}"/>
                </a:ext>
              </a:extLst>
            </p:cNvPr>
            <p:cNvSpPr/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49">
              <a:extLst>
                <a:ext uri="{FF2B5EF4-FFF2-40B4-BE49-F238E27FC236}">
                  <a16:creationId xmlns:a16="http://schemas.microsoft.com/office/drawing/2014/main" id="{69769C9A-2C47-470D-950F-4A1AB1D4E348}"/>
                </a:ext>
              </a:extLst>
            </p:cNvPr>
            <p:cNvSpPr/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50">
              <a:extLst>
                <a:ext uri="{FF2B5EF4-FFF2-40B4-BE49-F238E27FC236}">
                  <a16:creationId xmlns:a16="http://schemas.microsoft.com/office/drawing/2014/main" id="{FB6E4E58-0A32-439B-8279-DABC10DCBCD3}"/>
                </a:ext>
              </a:extLst>
            </p:cNvPr>
            <p:cNvSpPr/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51">
              <a:extLst>
                <a:ext uri="{FF2B5EF4-FFF2-40B4-BE49-F238E27FC236}">
                  <a16:creationId xmlns:a16="http://schemas.microsoft.com/office/drawing/2014/main" id="{8F4AC9E1-0F17-4C6D-87FA-44711427B0A2}"/>
                </a:ext>
              </a:extLst>
            </p:cNvPr>
            <p:cNvSpPr/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52">
              <a:extLst>
                <a:ext uri="{FF2B5EF4-FFF2-40B4-BE49-F238E27FC236}">
                  <a16:creationId xmlns:a16="http://schemas.microsoft.com/office/drawing/2014/main" id="{36341E20-D73D-4875-B838-519B2096A8B0}"/>
                </a:ext>
              </a:extLst>
            </p:cNvPr>
            <p:cNvSpPr/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53">
              <a:extLst>
                <a:ext uri="{FF2B5EF4-FFF2-40B4-BE49-F238E27FC236}">
                  <a16:creationId xmlns:a16="http://schemas.microsoft.com/office/drawing/2014/main" id="{DCC5B3A1-3455-4070-8D48-FE6A37262CCC}"/>
                </a:ext>
              </a:extLst>
            </p:cNvPr>
            <p:cNvSpPr/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54">
              <a:extLst>
                <a:ext uri="{FF2B5EF4-FFF2-40B4-BE49-F238E27FC236}">
                  <a16:creationId xmlns:a16="http://schemas.microsoft.com/office/drawing/2014/main" id="{74E8F3AC-E5A9-4533-B077-BD83B036AB3C}"/>
                </a:ext>
              </a:extLst>
            </p:cNvPr>
            <p:cNvSpPr/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55">
              <a:extLst>
                <a:ext uri="{FF2B5EF4-FFF2-40B4-BE49-F238E27FC236}">
                  <a16:creationId xmlns:a16="http://schemas.microsoft.com/office/drawing/2014/main" id="{874AFFA2-043D-4910-B373-739BF1C95F3E}"/>
                </a:ext>
              </a:extLst>
            </p:cNvPr>
            <p:cNvSpPr/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56">
              <a:extLst>
                <a:ext uri="{FF2B5EF4-FFF2-40B4-BE49-F238E27FC236}">
                  <a16:creationId xmlns:a16="http://schemas.microsoft.com/office/drawing/2014/main" id="{BBF98583-72DC-4F66-99AF-EE53484C9007}"/>
                </a:ext>
              </a:extLst>
            </p:cNvPr>
            <p:cNvSpPr/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57">
              <a:extLst>
                <a:ext uri="{FF2B5EF4-FFF2-40B4-BE49-F238E27FC236}">
                  <a16:creationId xmlns:a16="http://schemas.microsoft.com/office/drawing/2014/main" id="{5EBC1BD0-A3CF-4678-BBBB-275A9968FA23}"/>
                </a:ext>
              </a:extLst>
            </p:cNvPr>
            <p:cNvSpPr/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58">
              <a:extLst>
                <a:ext uri="{FF2B5EF4-FFF2-40B4-BE49-F238E27FC236}">
                  <a16:creationId xmlns:a16="http://schemas.microsoft.com/office/drawing/2014/main" id="{1E2AB757-7342-4C69-B003-FD119D5F9113}"/>
                </a:ext>
              </a:extLst>
            </p:cNvPr>
            <p:cNvSpPr/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59">
              <a:extLst>
                <a:ext uri="{FF2B5EF4-FFF2-40B4-BE49-F238E27FC236}">
                  <a16:creationId xmlns:a16="http://schemas.microsoft.com/office/drawing/2014/main" id="{DB31E68B-DCAB-4EA2-81D7-FA4A793AA743}"/>
                </a:ext>
              </a:extLst>
            </p:cNvPr>
            <p:cNvSpPr/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60">
              <a:extLst>
                <a:ext uri="{FF2B5EF4-FFF2-40B4-BE49-F238E27FC236}">
                  <a16:creationId xmlns:a16="http://schemas.microsoft.com/office/drawing/2014/main" id="{29E4CDA6-118E-42E6-B16B-114B286CCC03}"/>
                </a:ext>
              </a:extLst>
            </p:cNvPr>
            <p:cNvSpPr/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61">
              <a:extLst>
                <a:ext uri="{FF2B5EF4-FFF2-40B4-BE49-F238E27FC236}">
                  <a16:creationId xmlns:a16="http://schemas.microsoft.com/office/drawing/2014/main" id="{512569A0-EE1A-4C86-8609-C18D3853907A}"/>
                </a:ext>
              </a:extLst>
            </p:cNvPr>
            <p:cNvSpPr/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62">
              <a:extLst>
                <a:ext uri="{FF2B5EF4-FFF2-40B4-BE49-F238E27FC236}">
                  <a16:creationId xmlns:a16="http://schemas.microsoft.com/office/drawing/2014/main" id="{9A90931F-501C-4F65-9F9B-4FB8B45C5B8C}"/>
                </a:ext>
              </a:extLst>
            </p:cNvPr>
            <p:cNvSpPr/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63">
              <a:extLst>
                <a:ext uri="{FF2B5EF4-FFF2-40B4-BE49-F238E27FC236}">
                  <a16:creationId xmlns:a16="http://schemas.microsoft.com/office/drawing/2014/main" id="{A15EFDD9-20AE-4518-B83F-481F547D19EC}"/>
                </a:ext>
              </a:extLst>
            </p:cNvPr>
            <p:cNvSpPr/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64">
              <a:extLst>
                <a:ext uri="{FF2B5EF4-FFF2-40B4-BE49-F238E27FC236}">
                  <a16:creationId xmlns:a16="http://schemas.microsoft.com/office/drawing/2014/main" id="{8EBCB2BF-7B52-4E54-86F0-32D9A044193F}"/>
                </a:ext>
              </a:extLst>
            </p:cNvPr>
            <p:cNvSpPr/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65">
              <a:extLst>
                <a:ext uri="{FF2B5EF4-FFF2-40B4-BE49-F238E27FC236}">
                  <a16:creationId xmlns:a16="http://schemas.microsoft.com/office/drawing/2014/main" id="{7BD22643-6A71-4E0B-9C21-D16CBE5CA6DE}"/>
                </a:ext>
              </a:extLst>
            </p:cNvPr>
            <p:cNvSpPr/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66">
              <a:extLst>
                <a:ext uri="{FF2B5EF4-FFF2-40B4-BE49-F238E27FC236}">
                  <a16:creationId xmlns:a16="http://schemas.microsoft.com/office/drawing/2014/main" id="{947F0541-8702-4BB4-800F-24FF97915F79}"/>
                </a:ext>
              </a:extLst>
            </p:cNvPr>
            <p:cNvSpPr/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67">
              <a:extLst>
                <a:ext uri="{FF2B5EF4-FFF2-40B4-BE49-F238E27FC236}">
                  <a16:creationId xmlns:a16="http://schemas.microsoft.com/office/drawing/2014/main" id="{94F20D6C-3432-42D9-AF32-0352FC6E697C}"/>
                </a:ext>
              </a:extLst>
            </p:cNvPr>
            <p:cNvSpPr/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68">
              <a:extLst>
                <a:ext uri="{FF2B5EF4-FFF2-40B4-BE49-F238E27FC236}">
                  <a16:creationId xmlns:a16="http://schemas.microsoft.com/office/drawing/2014/main" id="{0254D8B4-EFE3-496C-B592-40F5927ED1B4}"/>
                </a:ext>
              </a:extLst>
            </p:cNvPr>
            <p:cNvSpPr/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69">
              <a:extLst>
                <a:ext uri="{FF2B5EF4-FFF2-40B4-BE49-F238E27FC236}">
                  <a16:creationId xmlns:a16="http://schemas.microsoft.com/office/drawing/2014/main" id="{E32A83D9-A479-4D33-B44A-C4FC94AD283E}"/>
                </a:ext>
              </a:extLst>
            </p:cNvPr>
            <p:cNvSpPr/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70">
              <a:extLst>
                <a:ext uri="{FF2B5EF4-FFF2-40B4-BE49-F238E27FC236}">
                  <a16:creationId xmlns:a16="http://schemas.microsoft.com/office/drawing/2014/main" id="{E81DB24B-68D5-42A3-B77C-9FD79A0C3B28}"/>
                </a:ext>
              </a:extLst>
            </p:cNvPr>
            <p:cNvSpPr/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71">
              <a:extLst>
                <a:ext uri="{FF2B5EF4-FFF2-40B4-BE49-F238E27FC236}">
                  <a16:creationId xmlns:a16="http://schemas.microsoft.com/office/drawing/2014/main" id="{4DE192C8-6A39-4436-B947-42E5DAF45803}"/>
                </a:ext>
              </a:extLst>
            </p:cNvPr>
            <p:cNvSpPr/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72">
              <a:extLst>
                <a:ext uri="{FF2B5EF4-FFF2-40B4-BE49-F238E27FC236}">
                  <a16:creationId xmlns:a16="http://schemas.microsoft.com/office/drawing/2014/main" id="{A6DF0D57-4266-4CF4-910E-721817228291}"/>
                </a:ext>
              </a:extLst>
            </p:cNvPr>
            <p:cNvSpPr/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73">
              <a:extLst>
                <a:ext uri="{FF2B5EF4-FFF2-40B4-BE49-F238E27FC236}">
                  <a16:creationId xmlns:a16="http://schemas.microsoft.com/office/drawing/2014/main" id="{E540A2F2-D886-42FB-9665-6E6D891D913E}"/>
                </a:ext>
              </a:extLst>
            </p:cNvPr>
            <p:cNvSpPr/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74">
              <a:extLst>
                <a:ext uri="{FF2B5EF4-FFF2-40B4-BE49-F238E27FC236}">
                  <a16:creationId xmlns:a16="http://schemas.microsoft.com/office/drawing/2014/main" id="{30FF119C-94E5-43D4-B74B-4DF385ED1130}"/>
                </a:ext>
              </a:extLst>
            </p:cNvPr>
            <p:cNvSpPr/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Rectangle 575">
              <a:extLst>
                <a:ext uri="{FF2B5EF4-FFF2-40B4-BE49-F238E27FC236}">
                  <a16:creationId xmlns:a16="http://schemas.microsoft.com/office/drawing/2014/main" id="{CBFC0285-CE72-402B-861B-B10E7B1B7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76">
              <a:extLst>
                <a:ext uri="{FF2B5EF4-FFF2-40B4-BE49-F238E27FC236}">
                  <a16:creationId xmlns:a16="http://schemas.microsoft.com/office/drawing/2014/main" id="{5A366C54-3B1E-41FF-9EC6-53A7B12813FB}"/>
                </a:ext>
              </a:extLst>
            </p:cNvPr>
            <p:cNvSpPr/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77">
              <a:extLst>
                <a:ext uri="{FF2B5EF4-FFF2-40B4-BE49-F238E27FC236}">
                  <a16:creationId xmlns:a16="http://schemas.microsoft.com/office/drawing/2014/main" id="{B9D73893-8C13-4EDE-B5E5-033D644E3C9A}"/>
                </a:ext>
              </a:extLst>
            </p:cNvPr>
            <p:cNvSpPr/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78">
              <a:extLst>
                <a:ext uri="{FF2B5EF4-FFF2-40B4-BE49-F238E27FC236}">
                  <a16:creationId xmlns:a16="http://schemas.microsoft.com/office/drawing/2014/main" id="{EF499553-F667-49FA-9AB1-546599038C12}"/>
                </a:ext>
              </a:extLst>
            </p:cNvPr>
            <p:cNvSpPr/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79">
              <a:extLst>
                <a:ext uri="{FF2B5EF4-FFF2-40B4-BE49-F238E27FC236}">
                  <a16:creationId xmlns:a16="http://schemas.microsoft.com/office/drawing/2014/main" id="{9EE2AC1A-608C-411B-A4C7-790EEAEC25F8}"/>
                </a:ext>
              </a:extLst>
            </p:cNvPr>
            <p:cNvSpPr/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80">
              <a:extLst>
                <a:ext uri="{FF2B5EF4-FFF2-40B4-BE49-F238E27FC236}">
                  <a16:creationId xmlns:a16="http://schemas.microsoft.com/office/drawing/2014/main" id="{E58CB62D-B85E-4B16-AFD2-57D87022B05E}"/>
                </a:ext>
              </a:extLst>
            </p:cNvPr>
            <p:cNvSpPr/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81">
              <a:extLst>
                <a:ext uri="{FF2B5EF4-FFF2-40B4-BE49-F238E27FC236}">
                  <a16:creationId xmlns:a16="http://schemas.microsoft.com/office/drawing/2014/main" id="{5999DB40-73E8-484E-8358-94647F612E8D}"/>
                </a:ext>
              </a:extLst>
            </p:cNvPr>
            <p:cNvSpPr/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82">
              <a:extLst>
                <a:ext uri="{FF2B5EF4-FFF2-40B4-BE49-F238E27FC236}">
                  <a16:creationId xmlns:a16="http://schemas.microsoft.com/office/drawing/2014/main" id="{9A30C347-A658-417B-87C7-4609DD2770A3}"/>
                </a:ext>
              </a:extLst>
            </p:cNvPr>
            <p:cNvSpPr/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83">
              <a:extLst>
                <a:ext uri="{FF2B5EF4-FFF2-40B4-BE49-F238E27FC236}">
                  <a16:creationId xmlns:a16="http://schemas.microsoft.com/office/drawing/2014/main" id="{5FE0CC27-70A9-4BB5-9B17-973EEF1D03B5}"/>
                </a:ext>
              </a:extLst>
            </p:cNvPr>
            <p:cNvSpPr/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84">
              <a:extLst>
                <a:ext uri="{FF2B5EF4-FFF2-40B4-BE49-F238E27FC236}">
                  <a16:creationId xmlns:a16="http://schemas.microsoft.com/office/drawing/2014/main" id="{E689A110-2083-4B07-83EE-6A94FFF3E2B6}"/>
                </a:ext>
              </a:extLst>
            </p:cNvPr>
            <p:cNvSpPr/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85">
              <a:extLst>
                <a:ext uri="{FF2B5EF4-FFF2-40B4-BE49-F238E27FC236}">
                  <a16:creationId xmlns:a16="http://schemas.microsoft.com/office/drawing/2014/main" id="{99B57C16-7C17-4A3C-A630-127EC8D3F235}"/>
                </a:ext>
              </a:extLst>
            </p:cNvPr>
            <p:cNvSpPr/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86">
              <a:extLst>
                <a:ext uri="{FF2B5EF4-FFF2-40B4-BE49-F238E27FC236}">
                  <a16:creationId xmlns:a16="http://schemas.microsoft.com/office/drawing/2014/main" id="{09795687-01CA-4405-A53A-4862DD27F6F5}"/>
                </a:ext>
              </a:extLst>
            </p:cNvPr>
            <p:cNvSpPr/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87">
              <a:extLst>
                <a:ext uri="{FF2B5EF4-FFF2-40B4-BE49-F238E27FC236}">
                  <a16:creationId xmlns:a16="http://schemas.microsoft.com/office/drawing/2014/main" id="{D743D437-E003-4099-BE1D-9C17BBE58239}"/>
                </a:ext>
              </a:extLst>
            </p:cNvPr>
            <p:cNvSpPr/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88">
              <a:extLst>
                <a:ext uri="{FF2B5EF4-FFF2-40B4-BE49-F238E27FC236}">
                  <a16:creationId xmlns:a16="http://schemas.microsoft.com/office/drawing/2014/main" id="{3095F89E-B109-448F-A25C-678EF8B95857}"/>
                </a:ext>
              </a:extLst>
            </p:cNvPr>
            <p:cNvSpPr/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Rectangle 589">
              <a:extLst>
                <a:ext uri="{FF2B5EF4-FFF2-40B4-BE49-F238E27FC236}">
                  <a16:creationId xmlns:a16="http://schemas.microsoft.com/office/drawing/2014/main" id="{1E1FF3C6-5029-4533-8CFA-E5B6AA693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90">
              <a:extLst>
                <a:ext uri="{FF2B5EF4-FFF2-40B4-BE49-F238E27FC236}">
                  <a16:creationId xmlns:a16="http://schemas.microsoft.com/office/drawing/2014/main" id="{4D247AE2-5E32-4977-84F5-1D5BE6DE6E91}"/>
                </a:ext>
              </a:extLst>
            </p:cNvPr>
            <p:cNvSpPr/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91">
              <a:extLst>
                <a:ext uri="{FF2B5EF4-FFF2-40B4-BE49-F238E27FC236}">
                  <a16:creationId xmlns:a16="http://schemas.microsoft.com/office/drawing/2014/main" id="{04192255-D2EC-4DF2-846C-58BD27B43028}"/>
                </a:ext>
              </a:extLst>
            </p:cNvPr>
            <p:cNvSpPr/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92">
              <a:extLst>
                <a:ext uri="{FF2B5EF4-FFF2-40B4-BE49-F238E27FC236}">
                  <a16:creationId xmlns:a16="http://schemas.microsoft.com/office/drawing/2014/main" id="{49157FBF-F505-480D-8B97-B5DE61B7EC7A}"/>
                </a:ext>
              </a:extLst>
            </p:cNvPr>
            <p:cNvSpPr/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593">
              <a:extLst>
                <a:ext uri="{FF2B5EF4-FFF2-40B4-BE49-F238E27FC236}">
                  <a16:creationId xmlns:a16="http://schemas.microsoft.com/office/drawing/2014/main" id="{9CF6820C-BC80-4353-A7DB-B69A49E870C0}"/>
                </a:ext>
              </a:extLst>
            </p:cNvPr>
            <p:cNvSpPr/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94">
              <a:extLst>
                <a:ext uri="{FF2B5EF4-FFF2-40B4-BE49-F238E27FC236}">
                  <a16:creationId xmlns:a16="http://schemas.microsoft.com/office/drawing/2014/main" id="{20ABFF10-5D67-4CA8-A5F2-396644D35D90}"/>
                </a:ext>
              </a:extLst>
            </p:cNvPr>
            <p:cNvSpPr/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95">
              <a:extLst>
                <a:ext uri="{FF2B5EF4-FFF2-40B4-BE49-F238E27FC236}">
                  <a16:creationId xmlns:a16="http://schemas.microsoft.com/office/drawing/2014/main" id="{5CE3A37B-E710-4EF4-A699-BBABA07C1396}"/>
                </a:ext>
              </a:extLst>
            </p:cNvPr>
            <p:cNvSpPr/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96">
              <a:extLst>
                <a:ext uri="{FF2B5EF4-FFF2-40B4-BE49-F238E27FC236}">
                  <a16:creationId xmlns:a16="http://schemas.microsoft.com/office/drawing/2014/main" id="{CE9ADB68-48B5-4F31-BEA1-5A7D1A3A55F6}"/>
                </a:ext>
              </a:extLst>
            </p:cNvPr>
            <p:cNvSpPr/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Rectangle 597">
              <a:extLst>
                <a:ext uri="{FF2B5EF4-FFF2-40B4-BE49-F238E27FC236}">
                  <a16:creationId xmlns:a16="http://schemas.microsoft.com/office/drawing/2014/main" id="{84136C6D-58E1-4986-94CE-8D4E71C1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98">
              <a:extLst>
                <a:ext uri="{FF2B5EF4-FFF2-40B4-BE49-F238E27FC236}">
                  <a16:creationId xmlns:a16="http://schemas.microsoft.com/office/drawing/2014/main" id="{F8EEF093-33C3-4BB2-A3B7-205E82ADD033}"/>
                </a:ext>
              </a:extLst>
            </p:cNvPr>
            <p:cNvSpPr/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99">
              <a:extLst>
                <a:ext uri="{FF2B5EF4-FFF2-40B4-BE49-F238E27FC236}">
                  <a16:creationId xmlns:a16="http://schemas.microsoft.com/office/drawing/2014/main" id="{4B5C32F4-8357-453A-936E-3D4E01117DA3}"/>
                </a:ext>
              </a:extLst>
            </p:cNvPr>
            <p:cNvSpPr/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00">
              <a:extLst>
                <a:ext uri="{FF2B5EF4-FFF2-40B4-BE49-F238E27FC236}">
                  <a16:creationId xmlns:a16="http://schemas.microsoft.com/office/drawing/2014/main" id="{C75B3D37-F93F-4993-8DDA-9CA1EA461C5A}"/>
                </a:ext>
              </a:extLst>
            </p:cNvPr>
            <p:cNvSpPr/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01">
              <a:extLst>
                <a:ext uri="{FF2B5EF4-FFF2-40B4-BE49-F238E27FC236}">
                  <a16:creationId xmlns:a16="http://schemas.microsoft.com/office/drawing/2014/main" id="{122BC87A-6BBC-479E-AC0E-5C070AF10E9C}"/>
                </a:ext>
              </a:extLst>
            </p:cNvPr>
            <p:cNvSpPr/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58" name="Group 604">
            <a:extLst>
              <a:ext uri="{FF2B5EF4-FFF2-40B4-BE49-F238E27FC236}">
                <a16:creationId xmlns:a16="http://schemas.microsoft.com/office/drawing/2014/main" id="{FF154547-8B64-498B-AE57-CCF62CA4C2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47288" y="3184996"/>
            <a:ext cx="1477963" cy="1880083"/>
            <a:chOff x="3323" y="1923"/>
            <a:chExt cx="931" cy="1334"/>
          </a:xfrm>
        </p:grpSpPr>
        <p:grpSp>
          <p:nvGrpSpPr>
            <p:cNvPr id="659" name="Group 805">
              <a:extLst>
                <a:ext uri="{FF2B5EF4-FFF2-40B4-BE49-F238E27FC236}">
                  <a16:creationId xmlns:a16="http://schemas.microsoft.com/office/drawing/2014/main" id="{AAD2DE46-8405-419B-9695-41793357CFFB}"/>
                </a:ext>
              </a:extLst>
            </p:cNvPr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6" name="Freeform 605">
                <a:extLst>
                  <a:ext uri="{FF2B5EF4-FFF2-40B4-BE49-F238E27FC236}">
                    <a16:creationId xmlns:a16="http://schemas.microsoft.com/office/drawing/2014/main" id="{46468E5C-09A2-4A41-A9E8-27DDB2AF61C8}"/>
                  </a:ext>
                </a:extLst>
              </p:cNvPr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606">
                <a:extLst>
                  <a:ext uri="{FF2B5EF4-FFF2-40B4-BE49-F238E27FC236}">
                    <a16:creationId xmlns:a16="http://schemas.microsoft.com/office/drawing/2014/main" id="{4BC61114-BE77-431F-BFCE-F4CC447BC2F9}"/>
                  </a:ext>
                </a:extLst>
              </p:cNvPr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607">
                <a:extLst>
                  <a:ext uri="{FF2B5EF4-FFF2-40B4-BE49-F238E27FC236}">
                    <a16:creationId xmlns:a16="http://schemas.microsoft.com/office/drawing/2014/main" id="{9FCB1418-483C-42A6-84DE-6C2232D330AF}"/>
                  </a:ext>
                </a:extLst>
              </p:cNvPr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608">
                <a:extLst>
                  <a:ext uri="{FF2B5EF4-FFF2-40B4-BE49-F238E27FC236}">
                    <a16:creationId xmlns:a16="http://schemas.microsoft.com/office/drawing/2014/main" id="{39722976-2BC2-4B42-87B0-E0FD0301F9A2}"/>
                  </a:ext>
                </a:extLst>
              </p:cNvPr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609">
                <a:extLst>
                  <a:ext uri="{FF2B5EF4-FFF2-40B4-BE49-F238E27FC236}">
                    <a16:creationId xmlns:a16="http://schemas.microsoft.com/office/drawing/2014/main" id="{A4E36BBA-BBD8-4F0C-A221-4D9B42830276}"/>
                  </a:ext>
                </a:extLst>
              </p:cNvPr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610">
                <a:extLst>
                  <a:ext uri="{FF2B5EF4-FFF2-40B4-BE49-F238E27FC236}">
                    <a16:creationId xmlns:a16="http://schemas.microsoft.com/office/drawing/2014/main" id="{7D4352FA-8834-4797-A22C-FF26D0C8153D}"/>
                  </a:ext>
                </a:extLst>
              </p:cNvPr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611">
                <a:extLst>
                  <a:ext uri="{FF2B5EF4-FFF2-40B4-BE49-F238E27FC236}">
                    <a16:creationId xmlns:a16="http://schemas.microsoft.com/office/drawing/2014/main" id="{A141D7AA-F600-4D44-8B5C-45FC67D20FCC}"/>
                  </a:ext>
                </a:extLst>
              </p:cNvPr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612">
                <a:extLst>
                  <a:ext uri="{FF2B5EF4-FFF2-40B4-BE49-F238E27FC236}">
                    <a16:creationId xmlns:a16="http://schemas.microsoft.com/office/drawing/2014/main" id="{0C2DC66F-E8D4-4FD4-BE07-EBB1835A4EC1}"/>
                  </a:ext>
                </a:extLst>
              </p:cNvPr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613">
                <a:extLst>
                  <a:ext uri="{FF2B5EF4-FFF2-40B4-BE49-F238E27FC236}">
                    <a16:creationId xmlns:a16="http://schemas.microsoft.com/office/drawing/2014/main" id="{C9E53ED2-4091-4FC8-903F-2ABC05783441}"/>
                  </a:ext>
                </a:extLst>
              </p:cNvPr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614">
                <a:extLst>
                  <a:ext uri="{FF2B5EF4-FFF2-40B4-BE49-F238E27FC236}">
                    <a16:creationId xmlns:a16="http://schemas.microsoft.com/office/drawing/2014/main" id="{44793C94-C8E7-429D-B112-6DE78883AFB8}"/>
                  </a:ext>
                </a:extLst>
              </p:cNvPr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615">
                <a:extLst>
                  <a:ext uri="{FF2B5EF4-FFF2-40B4-BE49-F238E27FC236}">
                    <a16:creationId xmlns:a16="http://schemas.microsoft.com/office/drawing/2014/main" id="{B4AEC377-C565-439A-9F8C-C49341EF9C80}"/>
                  </a:ext>
                </a:extLst>
              </p:cNvPr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616">
                <a:extLst>
                  <a:ext uri="{FF2B5EF4-FFF2-40B4-BE49-F238E27FC236}">
                    <a16:creationId xmlns:a16="http://schemas.microsoft.com/office/drawing/2014/main" id="{D08354CD-BB3D-48F0-9234-D193B36F16E1}"/>
                  </a:ext>
                </a:extLst>
              </p:cNvPr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617">
                <a:extLst>
                  <a:ext uri="{FF2B5EF4-FFF2-40B4-BE49-F238E27FC236}">
                    <a16:creationId xmlns:a16="http://schemas.microsoft.com/office/drawing/2014/main" id="{D44AEFB3-1F17-433C-A656-CD931998500F}"/>
                  </a:ext>
                </a:extLst>
              </p:cNvPr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618">
                <a:extLst>
                  <a:ext uri="{FF2B5EF4-FFF2-40B4-BE49-F238E27FC236}">
                    <a16:creationId xmlns:a16="http://schemas.microsoft.com/office/drawing/2014/main" id="{7948E844-E27C-4B7F-9504-5720C40B6796}"/>
                  </a:ext>
                </a:extLst>
              </p:cNvPr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619">
                <a:extLst>
                  <a:ext uri="{FF2B5EF4-FFF2-40B4-BE49-F238E27FC236}">
                    <a16:creationId xmlns:a16="http://schemas.microsoft.com/office/drawing/2014/main" id="{34EE0D04-71BC-4AC2-84AF-12E4748F010C}"/>
                  </a:ext>
                </a:extLst>
              </p:cNvPr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620">
                <a:extLst>
                  <a:ext uri="{FF2B5EF4-FFF2-40B4-BE49-F238E27FC236}">
                    <a16:creationId xmlns:a16="http://schemas.microsoft.com/office/drawing/2014/main" id="{3178684B-9639-494F-A156-7695FABD3155}"/>
                  </a:ext>
                </a:extLst>
              </p:cNvPr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621">
                <a:extLst>
                  <a:ext uri="{FF2B5EF4-FFF2-40B4-BE49-F238E27FC236}">
                    <a16:creationId xmlns:a16="http://schemas.microsoft.com/office/drawing/2014/main" id="{59F87480-4E81-4D25-8A4D-744581CE1A75}"/>
                  </a:ext>
                </a:extLst>
              </p:cNvPr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622">
                <a:extLst>
                  <a:ext uri="{FF2B5EF4-FFF2-40B4-BE49-F238E27FC236}">
                    <a16:creationId xmlns:a16="http://schemas.microsoft.com/office/drawing/2014/main" id="{5DA8BD8C-FD4A-4D11-95D0-677165690AE7}"/>
                  </a:ext>
                </a:extLst>
              </p:cNvPr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623">
                <a:extLst>
                  <a:ext uri="{FF2B5EF4-FFF2-40B4-BE49-F238E27FC236}">
                    <a16:creationId xmlns:a16="http://schemas.microsoft.com/office/drawing/2014/main" id="{06970904-F841-4E10-AB79-F6879DAA2FA0}"/>
                  </a:ext>
                </a:extLst>
              </p:cNvPr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624">
                <a:extLst>
                  <a:ext uri="{FF2B5EF4-FFF2-40B4-BE49-F238E27FC236}">
                    <a16:creationId xmlns:a16="http://schemas.microsoft.com/office/drawing/2014/main" id="{35186899-BDC5-42A6-8886-AA82AD4762B7}"/>
                  </a:ext>
                </a:extLst>
              </p:cNvPr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625">
                <a:extLst>
                  <a:ext uri="{FF2B5EF4-FFF2-40B4-BE49-F238E27FC236}">
                    <a16:creationId xmlns:a16="http://schemas.microsoft.com/office/drawing/2014/main" id="{5104B0A1-E129-47B8-B41F-084F37C66E56}"/>
                  </a:ext>
                </a:extLst>
              </p:cNvPr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626">
                <a:extLst>
                  <a:ext uri="{FF2B5EF4-FFF2-40B4-BE49-F238E27FC236}">
                    <a16:creationId xmlns:a16="http://schemas.microsoft.com/office/drawing/2014/main" id="{7D43BF43-4073-41A1-BC07-A7699EA997E8}"/>
                  </a:ext>
                </a:extLst>
              </p:cNvPr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Rectangle 627">
                <a:extLst>
                  <a:ext uri="{FF2B5EF4-FFF2-40B4-BE49-F238E27FC236}">
                    <a16:creationId xmlns:a16="http://schemas.microsoft.com/office/drawing/2014/main" id="{80772A97-BF65-4852-910B-04907D35D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628">
                <a:extLst>
                  <a:ext uri="{FF2B5EF4-FFF2-40B4-BE49-F238E27FC236}">
                    <a16:creationId xmlns:a16="http://schemas.microsoft.com/office/drawing/2014/main" id="{A064043B-AE93-499B-9E27-7127D548A375}"/>
                  </a:ext>
                </a:extLst>
              </p:cNvPr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629">
                <a:extLst>
                  <a:ext uri="{FF2B5EF4-FFF2-40B4-BE49-F238E27FC236}">
                    <a16:creationId xmlns:a16="http://schemas.microsoft.com/office/drawing/2014/main" id="{BB6F765E-88F1-461E-B8E1-CBAA4A019A32}"/>
                  </a:ext>
                </a:extLst>
              </p:cNvPr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630">
                <a:extLst>
                  <a:ext uri="{FF2B5EF4-FFF2-40B4-BE49-F238E27FC236}">
                    <a16:creationId xmlns:a16="http://schemas.microsoft.com/office/drawing/2014/main" id="{8F99DB11-333E-4A4C-B855-D37373A49436}"/>
                  </a:ext>
                </a:extLst>
              </p:cNvPr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631">
                <a:extLst>
                  <a:ext uri="{FF2B5EF4-FFF2-40B4-BE49-F238E27FC236}">
                    <a16:creationId xmlns:a16="http://schemas.microsoft.com/office/drawing/2014/main" id="{BFA46FCB-01B7-4FC0-9930-0142AF7D5B90}"/>
                  </a:ext>
                </a:extLst>
              </p:cNvPr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632">
                <a:extLst>
                  <a:ext uri="{FF2B5EF4-FFF2-40B4-BE49-F238E27FC236}">
                    <a16:creationId xmlns:a16="http://schemas.microsoft.com/office/drawing/2014/main" id="{268299DF-D972-4500-800B-3BCB60CCA036}"/>
                  </a:ext>
                </a:extLst>
              </p:cNvPr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633">
                <a:extLst>
                  <a:ext uri="{FF2B5EF4-FFF2-40B4-BE49-F238E27FC236}">
                    <a16:creationId xmlns:a16="http://schemas.microsoft.com/office/drawing/2014/main" id="{20D934EA-3BED-48EC-89A3-35DAF0852331}"/>
                  </a:ext>
                </a:extLst>
              </p:cNvPr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634">
                <a:extLst>
                  <a:ext uri="{FF2B5EF4-FFF2-40B4-BE49-F238E27FC236}">
                    <a16:creationId xmlns:a16="http://schemas.microsoft.com/office/drawing/2014/main" id="{C8E47F1B-1C9A-4EAF-928A-E246FF4410A3}"/>
                  </a:ext>
                </a:extLst>
              </p:cNvPr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635">
                <a:extLst>
                  <a:ext uri="{FF2B5EF4-FFF2-40B4-BE49-F238E27FC236}">
                    <a16:creationId xmlns:a16="http://schemas.microsoft.com/office/drawing/2014/main" id="{EC34DDCB-751F-4A0D-AA8B-B3ABBEC87EE3}"/>
                  </a:ext>
                </a:extLst>
              </p:cNvPr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636">
                <a:extLst>
                  <a:ext uri="{FF2B5EF4-FFF2-40B4-BE49-F238E27FC236}">
                    <a16:creationId xmlns:a16="http://schemas.microsoft.com/office/drawing/2014/main" id="{5976A579-B92A-4875-96C3-55E947D84562}"/>
                  </a:ext>
                </a:extLst>
              </p:cNvPr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637">
                <a:extLst>
                  <a:ext uri="{FF2B5EF4-FFF2-40B4-BE49-F238E27FC236}">
                    <a16:creationId xmlns:a16="http://schemas.microsoft.com/office/drawing/2014/main" id="{D4C45524-BF16-476A-BE53-DB328F6476B8}"/>
                  </a:ext>
                </a:extLst>
              </p:cNvPr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638">
                <a:extLst>
                  <a:ext uri="{FF2B5EF4-FFF2-40B4-BE49-F238E27FC236}">
                    <a16:creationId xmlns:a16="http://schemas.microsoft.com/office/drawing/2014/main" id="{483EB750-8AB4-4159-B89D-133D586BE387}"/>
                  </a:ext>
                </a:extLst>
              </p:cNvPr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639">
                <a:extLst>
                  <a:ext uri="{FF2B5EF4-FFF2-40B4-BE49-F238E27FC236}">
                    <a16:creationId xmlns:a16="http://schemas.microsoft.com/office/drawing/2014/main" id="{C7D980B5-A0C5-4D00-B13A-2BF4F8C42007}"/>
                  </a:ext>
                </a:extLst>
              </p:cNvPr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640">
                <a:extLst>
                  <a:ext uri="{FF2B5EF4-FFF2-40B4-BE49-F238E27FC236}">
                    <a16:creationId xmlns:a16="http://schemas.microsoft.com/office/drawing/2014/main" id="{3CFE0628-60F5-4849-A382-C73D1937C1D8}"/>
                  </a:ext>
                </a:extLst>
              </p:cNvPr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Rectangle 641">
                <a:extLst>
                  <a:ext uri="{FF2B5EF4-FFF2-40B4-BE49-F238E27FC236}">
                    <a16:creationId xmlns:a16="http://schemas.microsoft.com/office/drawing/2014/main" id="{91F88C35-12D5-40A0-8414-AD14F76F5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Freeform 642">
                <a:extLst>
                  <a:ext uri="{FF2B5EF4-FFF2-40B4-BE49-F238E27FC236}">
                    <a16:creationId xmlns:a16="http://schemas.microsoft.com/office/drawing/2014/main" id="{49C4FA63-32B4-4D6A-958B-E747EB15AC46}"/>
                  </a:ext>
                </a:extLst>
              </p:cNvPr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643">
                <a:extLst>
                  <a:ext uri="{FF2B5EF4-FFF2-40B4-BE49-F238E27FC236}">
                    <a16:creationId xmlns:a16="http://schemas.microsoft.com/office/drawing/2014/main" id="{4B1BB673-2D63-4890-A13B-78461DCE9346}"/>
                  </a:ext>
                </a:extLst>
              </p:cNvPr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644">
                <a:extLst>
                  <a:ext uri="{FF2B5EF4-FFF2-40B4-BE49-F238E27FC236}">
                    <a16:creationId xmlns:a16="http://schemas.microsoft.com/office/drawing/2014/main" id="{B9C66FD2-A6A8-4BE1-AC57-BDAE146200B1}"/>
                  </a:ext>
                </a:extLst>
              </p:cNvPr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645">
                <a:extLst>
                  <a:ext uri="{FF2B5EF4-FFF2-40B4-BE49-F238E27FC236}">
                    <a16:creationId xmlns:a16="http://schemas.microsoft.com/office/drawing/2014/main" id="{32A0CBCD-65D7-420C-BEB9-D8134CE11BC3}"/>
                  </a:ext>
                </a:extLst>
              </p:cNvPr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646">
                <a:extLst>
                  <a:ext uri="{FF2B5EF4-FFF2-40B4-BE49-F238E27FC236}">
                    <a16:creationId xmlns:a16="http://schemas.microsoft.com/office/drawing/2014/main" id="{FC0B4136-0E9C-4FD9-869D-F0C714587953}"/>
                  </a:ext>
                </a:extLst>
              </p:cNvPr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647">
                <a:extLst>
                  <a:ext uri="{FF2B5EF4-FFF2-40B4-BE49-F238E27FC236}">
                    <a16:creationId xmlns:a16="http://schemas.microsoft.com/office/drawing/2014/main" id="{1989F875-F9DA-47CE-8642-6E463675FD05}"/>
                  </a:ext>
                </a:extLst>
              </p:cNvPr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648">
                <a:extLst>
                  <a:ext uri="{FF2B5EF4-FFF2-40B4-BE49-F238E27FC236}">
                    <a16:creationId xmlns:a16="http://schemas.microsoft.com/office/drawing/2014/main" id="{922D561D-654B-4BCE-8DCE-AF96BBBF91E5}"/>
                  </a:ext>
                </a:extLst>
              </p:cNvPr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649">
                <a:extLst>
                  <a:ext uri="{FF2B5EF4-FFF2-40B4-BE49-F238E27FC236}">
                    <a16:creationId xmlns:a16="http://schemas.microsoft.com/office/drawing/2014/main" id="{CB2FDC45-4876-4FDD-99C9-D75FF98E3447}"/>
                  </a:ext>
                </a:extLst>
              </p:cNvPr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650">
                <a:extLst>
                  <a:ext uri="{FF2B5EF4-FFF2-40B4-BE49-F238E27FC236}">
                    <a16:creationId xmlns:a16="http://schemas.microsoft.com/office/drawing/2014/main" id="{DBADFC7C-7240-43C7-8EAF-DFCF95315783}"/>
                  </a:ext>
                </a:extLst>
              </p:cNvPr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651">
                <a:extLst>
                  <a:ext uri="{FF2B5EF4-FFF2-40B4-BE49-F238E27FC236}">
                    <a16:creationId xmlns:a16="http://schemas.microsoft.com/office/drawing/2014/main" id="{36B4E8CC-CD61-44CF-A363-0F030DFA2DD6}"/>
                  </a:ext>
                </a:extLst>
              </p:cNvPr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652">
                <a:extLst>
                  <a:ext uri="{FF2B5EF4-FFF2-40B4-BE49-F238E27FC236}">
                    <a16:creationId xmlns:a16="http://schemas.microsoft.com/office/drawing/2014/main" id="{C70B26C9-071F-4CB8-A380-AAEACEBCDA10}"/>
                  </a:ext>
                </a:extLst>
              </p:cNvPr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653">
                <a:extLst>
                  <a:ext uri="{FF2B5EF4-FFF2-40B4-BE49-F238E27FC236}">
                    <a16:creationId xmlns:a16="http://schemas.microsoft.com/office/drawing/2014/main" id="{516A56AA-3964-4414-988A-460FD23CB310}"/>
                  </a:ext>
                </a:extLst>
              </p:cNvPr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654">
                <a:extLst>
                  <a:ext uri="{FF2B5EF4-FFF2-40B4-BE49-F238E27FC236}">
                    <a16:creationId xmlns:a16="http://schemas.microsoft.com/office/drawing/2014/main" id="{BB62B38F-3C61-46DF-8F34-1164FE9A8FC0}"/>
                  </a:ext>
                </a:extLst>
              </p:cNvPr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655">
                <a:extLst>
                  <a:ext uri="{FF2B5EF4-FFF2-40B4-BE49-F238E27FC236}">
                    <a16:creationId xmlns:a16="http://schemas.microsoft.com/office/drawing/2014/main" id="{D84C894E-8E6A-4603-9C69-131A4F45B9A0}"/>
                  </a:ext>
                </a:extLst>
              </p:cNvPr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656">
                <a:extLst>
                  <a:ext uri="{FF2B5EF4-FFF2-40B4-BE49-F238E27FC236}">
                    <a16:creationId xmlns:a16="http://schemas.microsoft.com/office/drawing/2014/main" id="{00566FB2-1CD3-4276-B8D6-49692A857280}"/>
                  </a:ext>
                </a:extLst>
              </p:cNvPr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657">
                <a:extLst>
                  <a:ext uri="{FF2B5EF4-FFF2-40B4-BE49-F238E27FC236}">
                    <a16:creationId xmlns:a16="http://schemas.microsoft.com/office/drawing/2014/main" id="{887B849B-3F1D-4600-B42B-2DCC516A4C76}"/>
                  </a:ext>
                </a:extLst>
              </p:cNvPr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658">
                <a:extLst>
                  <a:ext uri="{FF2B5EF4-FFF2-40B4-BE49-F238E27FC236}">
                    <a16:creationId xmlns:a16="http://schemas.microsoft.com/office/drawing/2014/main" id="{F36730EE-D314-4217-A3BE-832EB0466A48}"/>
                  </a:ext>
                </a:extLst>
              </p:cNvPr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659">
                <a:extLst>
                  <a:ext uri="{FF2B5EF4-FFF2-40B4-BE49-F238E27FC236}">
                    <a16:creationId xmlns:a16="http://schemas.microsoft.com/office/drawing/2014/main" id="{745FDD4F-11FB-476C-BA5F-0CEC1A8DA14B}"/>
                  </a:ext>
                </a:extLst>
              </p:cNvPr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660">
                <a:extLst>
                  <a:ext uri="{FF2B5EF4-FFF2-40B4-BE49-F238E27FC236}">
                    <a16:creationId xmlns:a16="http://schemas.microsoft.com/office/drawing/2014/main" id="{2D3B5BA3-82B9-4630-AA68-D568014AB4EF}"/>
                  </a:ext>
                </a:extLst>
              </p:cNvPr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661">
                <a:extLst>
                  <a:ext uri="{FF2B5EF4-FFF2-40B4-BE49-F238E27FC236}">
                    <a16:creationId xmlns:a16="http://schemas.microsoft.com/office/drawing/2014/main" id="{C176F236-2432-406C-86BD-35568B7AE54E}"/>
                  </a:ext>
                </a:extLst>
              </p:cNvPr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662">
                <a:extLst>
                  <a:ext uri="{FF2B5EF4-FFF2-40B4-BE49-F238E27FC236}">
                    <a16:creationId xmlns:a16="http://schemas.microsoft.com/office/drawing/2014/main" id="{89E52056-B921-41F9-9326-9B7379F1CD6E}"/>
                  </a:ext>
                </a:extLst>
              </p:cNvPr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663">
                <a:extLst>
                  <a:ext uri="{FF2B5EF4-FFF2-40B4-BE49-F238E27FC236}">
                    <a16:creationId xmlns:a16="http://schemas.microsoft.com/office/drawing/2014/main" id="{E56EC03D-B558-4BBF-8363-68532BE7D499}"/>
                  </a:ext>
                </a:extLst>
              </p:cNvPr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664">
                <a:extLst>
                  <a:ext uri="{FF2B5EF4-FFF2-40B4-BE49-F238E27FC236}">
                    <a16:creationId xmlns:a16="http://schemas.microsoft.com/office/drawing/2014/main" id="{94E6116A-364B-4E53-8C7D-42F24093A71C}"/>
                  </a:ext>
                </a:extLst>
              </p:cNvPr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665">
                <a:extLst>
                  <a:ext uri="{FF2B5EF4-FFF2-40B4-BE49-F238E27FC236}">
                    <a16:creationId xmlns:a16="http://schemas.microsoft.com/office/drawing/2014/main" id="{8CBE8345-D517-4052-9E25-4F0078C8F567}"/>
                  </a:ext>
                </a:extLst>
              </p:cNvPr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666">
                <a:extLst>
                  <a:ext uri="{FF2B5EF4-FFF2-40B4-BE49-F238E27FC236}">
                    <a16:creationId xmlns:a16="http://schemas.microsoft.com/office/drawing/2014/main" id="{3298DBF9-8DB6-4FA9-9E00-5E206A7CF68A}"/>
                  </a:ext>
                </a:extLst>
              </p:cNvPr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667">
                <a:extLst>
                  <a:ext uri="{FF2B5EF4-FFF2-40B4-BE49-F238E27FC236}">
                    <a16:creationId xmlns:a16="http://schemas.microsoft.com/office/drawing/2014/main" id="{8FEF2868-85FD-4C77-B2D3-5FA65422CD22}"/>
                  </a:ext>
                </a:extLst>
              </p:cNvPr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668">
                <a:extLst>
                  <a:ext uri="{FF2B5EF4-FFF2-40B4-BE49-F238E27FC236}">
                    <a16:creationId xmlns:a16="http://schemas.microsoft.com/office/drawing/2014/main" id="{1E6908C7-025D-44E2-9AB1-94B2D6BD1D1A}"/>
                  </a:ext>
                </a:extLst>
              </p:cNvPr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669">
                <a:extLst>
                  <a:ext uri="{FF2B5EF4-FFF2-40B4-BE49-F238E27FC236}">
                    <a16:creationId xmlns:a16="http://schemas.microsoft.com/office/drawing/2014/main" id="{569F7136-DA30-48FE-A98F-9EB0F58C87CC}"/>
                  </a:ext>
                </a:extLst>
              </p:cNvPr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670">
                <a:extLst>
                  <a:ext uri="{FF2B5EF4-FFF2-40B4-BE49-F238E27FC236}">
                    <a16:creationId xmlns:a16="http://schemas.microsoft.com/office/drawing/2014/main" id="{060673AD-0F5F-41E9-98AF-21B16BCA7471}"/>
                  </a:ext>
                </a:extLst>
              </p:cNvPr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671">
                <a:extLst>
                  <a:ext uri="{FF2B5EF4-FFF2-40B4-BE49-F238E27FC236}">
                    <a16:creationId xmlns:a16="http://schemas.microsoft.com/office/drawing/2014/main" id="{34E5A146-1B43-4F4F-BB96-EC81853AFBE5}"/>
                  </a:ext>
                </a:extLst>
              </p:cNvPr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672">
                <a:extLst>
                  <a:ext uri="{FF2B5EF4-FFF2-40B4-BE49-F238E27FC236}">
                    <a16:creationId xmlns:a16="http://schemas.microsoft.com/office/drawing/2014/main" id="{B604AD3F-183A-4AD5-A822-922FDD9C6B2D}"/>
                  </a:ext>
                </a:extLst>
              </p:cNvPr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673">
                <a:extLst>
                  <a:ext uri="{FF2B5EF4-FFF2-40B4-BE49-F238E27FC236}">
                    <a16:creationId xmlns:a16="http://schemas.microsoft.com/office/drawing/2014/main" id="{707EAB23-EEB4-4F54-B60F-BE4C851B8158}"/>
                  </a:ext>
                </a:extLst>
              </p:cNvPr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674">
                <a:extLst>
                  <a:ext uri="{FF2B5EF4-FFF2-40B4-BE49-F238E27FC236}">
                    <a16:creationId xmlns:a16="http://schemas.microsoft.com/office/drawing/2014/main" id="{26431C43-DA17-4DD8-AB01-4781064F3553}"/>
                  </a:ext>
                </a:extLst>
              </p:cNvPr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675">
                <a:extLst>
                  <a:ext uri="{FF2B5EF4-FFF2-40B4-BE49-F238E27FC236}">
                    <a16:creationId xmlns:a16="http://schemas.microsoft.com/office/drawing/2014/main" id="{3C4A00ED-BDD2-4109-B827-1C444B36E020}"/>
                  </a:ext>
                </a:extLst>
              </p:cNvPr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676">
                <a:extLst>
                  <a:ext uri="{FF2B5EF4-FFF2-40B4-BE49-F238E27FC236}">
                    <a16:creationId xmlns:a16="http://schemas.microsoft.com/office/drawing/2014/main" id="{8F71FBED-80DD-4132-87DB-4BF3B72E379C}"/>
                  </a:ext>
                </a:extLst>
              </p:cNvPr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677">
                <a:extLst>
                  <a:ext uri="{FF2B5EF4-FFF2-40B4-BE49-F238E27FC236}">
                    <a16:creationId xmlns:a16="http://schemas.microsoft.com/office/drawing/2014/main" id="{D7C57D7B-AC21-441A-A088-04C1A3274F56}"/>
                  </a:ext>
                </a:extLst>
              </p:cNvPr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678">
                <a:extLst>
                  <a:ext uri="{FF2B5EF4-FFF2-40B4-BE49-F238E27FC236}">
                    <a16:creationId xmlns:a16="http://schemas.microsoft.com/office/drawing/2014/main" id="{B7860A4A-AE7E-487D-A3CB-E3092DCE0C96}"/>
                  </a:ext>
                </a:extLst>
              </p:cNvPr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679">
                <a:extLst>
                  <a:ext uri="{FF2B5EF4-FFF2-40B4-BE49-F238E27FC236}">
                    <a16:creationId xmlns:a16="http://schemas.microsoft.com/office/drawing/2014/main" id="{284DB163-5A62-406B-9696-7704F0F7B9FD}"/>
                  </a:ext>
                </a:extLst>
              </p:cNvPr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680">
                <a:extLst>
                  <a:ext uri="{FF2B5EF4-FFF2-40B4-BE49-F238E27FC236}">
                    <a16:creationId xmlns:a16="http://schemas.microsoft.com/office/drawing/2014/main" id="{A9D1F93D-424C-48E1-BDB5-AB59E3AF92B4}"/>
                  </a:ext>
                </a:extLst>
              </p:cNvPr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681">
                <a:extLst>
                  <a:ext uri="{FF2B5EF4-FFF2-40B4-BE49-F238E27FC236}">
                    <a16:creationId xmlns:a16="http://schemas.microsoft.com/office/drawing/2014/main" id="{2BACC80A-DF0D-4C12-9C3D-5536F9778262}"/>
                  </a:ext>
                </a:extLst>
              </p:cNvPr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682">
                <a:extLst>
                  <a:ext uri="{FF2B5EF4-FFF2-40B4-BE49-F238E27FC236}">
                    <a16:creationId xmlns:a16="http://schemas.microsoft.com/office/drawing/2014/main" id="{5A43270A-FFAD-4B46-89FA-D26A6609E469}"/>
                  </a:ext>
                </a:extLst>
              </p:cNvPr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683">
                <a:extLst>
                  <a:ext uri="{FF2B5EF4-FFF2-40B4-BE49-F238E27FC236}">
                    <a16:creationId xmlns:a16="http://schemas.microsoft.com/office/drawing/2014/main" id="{6F147EED-B1DC-42B6-AC0E-739E837B2B62}"/>
                  </a:ext>
                </a:extLst>
              </p:cNvPr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684">
                <a:extLst>
                  <a:ext uri="{FF2B5EF4-FFF2-40B4-BE49-F238E27FC236}">
                    <a16:creationId xmlns:a16="http://schemas.microsoft.com/office/drawing/2014/main" id="{89D5DC7E-0832-4547-B951-4CADECF23A60}"/>
                  </a:ext>
                </a:extLst>
              </p:cNvPr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685">
                <a:extLst>
                  <a:ext uri="{FF2B5EF4-FFF2-40B4-BE49-F238E27FC236}">
                    <a16:creationId xmlns:a16="http://schemas.microsoft.com/office/drawing/2014/main" id="{AF47B3EB-7CFA-47EF-BA9C-0FC602E6938B}"/>
                  </a:ext>
                </a:extLst>
              </p:cNvPr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686">
                <a:extLst>
                  <a:ext uri="{FF2B5EF4-FFF2-40B4-BE49-F238E27FC236}">
                    <a16:creationId xmlns:a16="http://schemas.microsoft.com/office/drawing/2014/main" id="{30E557C9-2D9A-44B2-9D5F-5276F693E835}"/>
                  </a:ext>
                </a:extLst>
              </p:cNvPr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Rectangle 687">
                <a:extLst>
                  <a:ext uri="{FF2B5EF4-FFF2-40B4-BE49-F238E27FC236}">
                    <a16:creationId xmlns:a16="http://schemas.microsoft.com/office/drawing/2014/main" id="{9A0903A7-B608-46C4-ADB3-1907FC4EA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Freeform 688">
                <a:extLst>
                  <a:ext uri="{FF2B5EF4-FFF2-40B4-BE49-F238E27FC236}">
                    <a16:creationId xmlns:a16="http://schemas.microsoft.com/office/drawing/2014/main" id="{99E6FB08-750E-4B2F-B731-CF9287A103F7}"/>
                  </a:ext>
                </a:extLst>
              </p:cNvPr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689">
                <a:extLst>
                  <a:ext uri="{FF2B5EF4-FFF2-40B4-BE49-F238E27FC236}">
                    <a16:creationId xmlns:a16="http://schemas.microsoft.com/office/drawing/2014/main" id="{BEDD6983-8253-4ECA-A5F4-46D5B35EF904}"/>
                  </a:ext>
                </a:extLst>
              </p:cNvPr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690">
                <a:extLst>
                  <a:ext uri="{FF2B5EF4-FFF2-40B4-BE49-F238E27FC236}">
                    <a16:creationId xmlns:a16="http://schemas.microsoft.com/office/drawing/2014/main" id="{9F3B46FC-D2EB-4D0E-B56C-AE81254F58F4}"/>
                  </a:ext>
                </a:extLst>
              </p:cNvPr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691">
                <a:extLst>
                  <a:ext uri="{FF2B5EF4-FFF2-40B4-BE49-F238E27FC236}">
                    <a16:creationId xmlns:a16="http://schemas.microsoft.com/office/drawing/2014/main" id="{4FFEF5E2-0D80-4BBF-8416-602B6A81CBE4}"/>
                  </a:ext>
                </a:extLst>
              </p:cNvPr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692">
                <a:extLst>
                  <a:ext uri="{FF2B5EF4-FFF2-40B4-BE49-F238E27FC236}">
                    <a16:creationId xmlns:a16="http://schemas.microsoft.com/office/drawing/2014/main" id="{4422AE00-5314-4758-B62D-2D644AC2FCCC}"/>
                  </a:ext>
                </a:extLst>
              </p:cNvPr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693">
                <a:extLst>
                  <a:ext uri="{FF2B5EF4-FFF2-40B4-BE49-F238E27FC236}">
                    <a16:creationId xmlns:a16="http://schemas.microsoft.com/office/drawing/2014/main" id="{9E7AAFC4-D26A-402A-A095-9E652EB27E0A}"/>
                  </a:ext>
                </a:extLst>
              </p:cNvPr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694">
                <a:extLst>
                  <a:ext uri="{FF2B5EF4-FFF2-40B4-BE49-F238E27FC236}">
                    <a16:creationId xmlns:a16="http://schemas.microsoft.com/office/drawing/2014/main" id="{12133800-8697-4C65-BF50-E6DF6B0C9350}"/>
                  </a:ext>
                </a:extLst>
              </p:cNvPr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695">
                <a:extLst>
                  <a:ext uri="{FF2B5EF4-FFF2-40B4-BE49-F238E27FC236}">
                    <a16:creationId xmlns:a16="http://schemas.microsoft.com/office/drawing/2014/main" id="{92491FC5-D050-4475-A708-903E8B549BA3}"/>
                  </a:ext>
                </a:extLst>
              </p:cNvPr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696">
                <a:extLst>
                  <a:ext uri="{FF2B5EF4-FFF2-40B4-BE49-F238E27FC236}">
                    <a16:creationId xmlns:a16="http://schemas.microsoft.com/office/drawing/2014/main" id="{F93B8167-C0C1-4EBD-9C6C-3CE418D315A3}"/>
                  </a:ext>
                </a:extLst>
              </p:cNvPr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697">
                <a:extLst>
                  <a:ext uri="{FF2B5EF4-FFF2-40B4-BE49-F238E27FC236}">
                    <a16:creationId xmlns:a16="http://schemas.microsoft.com/office/drawing/2014/main" id="{FFC12F09-02CF-434B-9250-46CBBD3C2142}"/>
                  </a:ext>
                </a:extLst>
              </p:cNvPr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698">
                <a:extLst>
                  <a:ext uri="{FF2B5EF4-FFF2-40B4-BE49-F238E27FC236}">
                    <a16:creationId xmlns:a16="http://schemas.microsoft.com/office/drawing/2014/main" id="{07D8BB70-9AA3-465A-ADE2-06429E0B535F}"/>
                  </a:ext>
                </a:extLst>
              </p:cNvPr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699">
                <a:extLst>
                  <a:ext uri="{FF2B5EF4-FFF2-40B4-BE49-F238E27FC236}">
                    <a16:creationId xmlns:a16="http://schemas.microsoft.com/office/drawing/2014/main" id="{60E89147-1C85-4D97-8D9A-6FF12F67A563}"/>
                  </a:ext>
                </a:extLst>
              </p:cNvPr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700">
                <a:extLst>
                  <a:ext uri="{FF2B5EF4-FFF2-40B4-BE49-F238E27FC236}">
                    <a16:creationId xmlns:a16="http://schemas.microsoft.com/office/drawing/2014/main" id="{0BA332DE-19F7-4405-AE17-2F21B4B90D8F}"/>
                  </a:ext>
                </a:extLst>
              </p:cNvPr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701">
                <a:extLst>
                  <a:ext uri="{FF2B5EF4-FFF2-40B4-BE49-F238E27FC236}">
                    <a16:creationId xmlns:a16="http://schemas.microsoft.com/office/drawing/2014/main" id="{DE5FEC56-EB9C-415A-9B5D-1A031B788893}"/>
                  </a:ext>
                </a:extLst>
              </p:cNvPr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702">
                <a:extLst>
                  <a:ext uri="{FF2B5EF4-FFF2-40B4-BE49-F238E27FC236}">
                    <a16:creationId xmlns:a16="http://schemas.microsoft.com/office/drawing/2014/main" id="{B15977E0-7B32-4066-B050-C6751E47D771}"/>
                  </a:ext>
                </a:extLst>
              </p:cNvPr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703">
                <a:extLst>
                  <a:ext uri="{FF2B5EF4-FFF2-40B4-BE49-F238E27FC236}">
                    <a16:creationId xmlns:a16="http://schemas.microsoft.com/office/drawing/2014/main" id="{365A4D02-E035-4AB9-94CA-53FA1E0FD6C3}"/>
                  </a:ext>
                </a:extLst>
              </p:cNvPr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704">
                <a:extLst>
                  <a:ext uri="{FF2B5EF4-FFF2-40B4-BE49-F238E27FC236}">
                    <a16:creationId xmlns:a16="http://schemas.microsoft.com/office/drawing/2014/main" id="{388A8711-78BE-4584-AB2A-F64C7D004F1E}"/>
                  </a:ext>
                </a:extLst>
              </p:cNvPr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705">
                <a:extLst>
                  <a:ext uri="{FF2B5EF4-FFF2-40B4-BE49-F238E27FC236}">
                    <a16:creationId xmlns:a16="http://schemas.microsoft.com/office/drawing/2014/main" id="{1D814317-DCD9-4900-B91E-756604EC7C0A}"/>
                  </a:ext>
                </a:extLst>
              </p:cNvPr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706">
                <a:extLst>
                  <a:ext uri="{FF2B5EF4-FFF2-40B4-BE49-F238E27FC236}">
                    <a16:creationId xmlns:a16="http://schemas.microsoft.com/office/drawing/2014/main" id="{831F5E1F-E776-4CA7-867D-3580BCE2A017}"/>
                  </a:ext>
                </a:extLst>
              </p:cNvPr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707">
                <a:extLst>
                  <a:ext uri="{FF2B5EF4-FFF2-40B4-BE49-F238E27FC236}">
                    <a16:creationId xmlns:a16="http://schemas.microsoft.com/office/drawing/2014/main" id="{B430010C-C86D-436E-95A3-AFADA07C905B}"/>
                  </a:ext>
                </a:extLst>
              </p:cNvPr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708">
                <a:extLst>
                  <a:ext uri="{FF2B5EF4-FFF2-40B4-BE49-F238E27FC236}">
                    <a16:creationId xmlns:a16="http://schemas.microsoft.com/office/drawing/2014/main" id="{D881CE46-26E4-4AB4-8AC8-7CC683620862}"/>
                  </a:ext>
                </a:extLst>
              </p:cNvPr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709">
                <a:extLst>
                  <a:ext uri="{FF2B5EF4-FFF2-40B4-BE49-F238E27FC236}">
                    <a16:creationId xmlns:a16="http://schemas.microsoft.com/office/drawing/2014/main" id="{C532564A-E6B5-40DC-B615-92581271A6AD}"/>
                  </a:ext>
                </a:extLst>
              </p:cNvPr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710">
                <a:extLst>
                  <a:ext uri="{FF2B5EF4-FFF2-40B4-BE49-F238E27FC236}">
                    <a16:creationId xmlns:a16="http://schemas.microsoft.com/office/drawing/2014/main" id="{1408F441-8E19-4732-BF04-0422DD86FF39}"/>
                  </a:ext>
                </a:extLst>
              </p:cNvPr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711">
                <a:extLst>
                  <a:ext uri="{FF2B5EF4-FFF2-40B4-BE49-F238E27FC236}">
                    <a16:creationId xmlns:a16="http://schemas.microsoft.com/office/drawing/2014/main" id="{2C00783E-1133-450A-95CE-498BBD1AB526}"/>
                  </a:ext>
                </a:extLst>
              </p:cNvPr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712">
                <a:extLst>
                  <a:ext uri="{FF2B5EF4-FFF2-40B4-BE49-F238E27FC236}">
                    <a16:creationId xmlns:a16="http://schemas.microsoft.com/office/drawing/2014/main" id="{B2FDDE05-A2D8-4B15-9500-192EAF01DBDD}"/>
                  </a:ext>
                </a:extLst>
              </p:cNvPr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713">
                <a:extLst>
                  <a:ext uri="{FF2B5EF4-FFF2-40B4-BE49-F238E27FC236}">
                    <a16:creationId xmlns:a16="http://schemas.microsoft.com/office/drawing/2014/main" id="{3B3AAE5A-F66C-472B-B336-7B64C09039D4}"/>
                  </a:ext>
                </a:extLst>
              </p:cNvPr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714">
                <a:extLst>
                  <a:ext uri="{FF2B5EF4-FFF2-40B4-BE49-F238E27FC236}">
                    <a16:creationId xmlns:a16="http://schemas.microsoft.com/office/drawing/2014/main" id="{88AF37C6-A631-4D9B-A999-821C338FEA88}"/>
                  </a:ext>
                </a:extLst>
              </p:cNvPr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715">
                <a:extLst>
                  <a:ext uri="{FF2B5EF4-FFF2-40B4-BE49-F238E27FC236}">
                    <a16:creationId xmlns:a16="http://schemas.microsoft.com/office/drawing/2014/main" id="{8C1057D0-7B85-42D3-AD9C-77F16FA9C729}"/>
                  </a:ext>
                </a:extLst>
              </p:cNvPr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716">
                <a:extLst>
                  <a:ext uri="{FF2B5EF4-FFF2-40B4-BE49-F238E27FC236}">
                    <a16:creationId xmlns:a16="http://schemas.microsoft.com/office/drawing/2014/main" id="{7F9AEDAC-B315-4B42-BEEC-B256B4F6953A}"/>
                  </a:ext>
                </a:extLst>
              </p:cNvPr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717">
                <a:extLst>
                  <a:ext uri="{FF2B5EF4-FFF2-40B4-BE49-F238E27FC236}">
                    <a16:creationId xmlns:a16="http://schemas.microsoft.com/office/drawing/2014/main" id="{9C981F0F-41E7-4C92-880A-C412A7A79E4E}"/>
                  </a:ext>
                </a:extLst>
              </p:cNvPr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718">
                <a:extLst>
                  <a:ext uri="{FF2B5EF4-FFF2-40B4-BE49-F238E27FC236}">
                    <a16:creationId xmlns:a16="http://schemas.microsoft.com/office/drawing/2014/main" id="{5881B779-7F38-487B-B8CA-60B0E2A1107B}"/>
                  </a:ext>
                </a:extLst>
              </p:cNvPr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Rectangle 719">
                <a:extLst>
                  <a:ext uri="{FF2B5EF4-FFF2-40B4-BE49-F238E27FC236}">
                    <a16:creationId xmlns:a16="http://schemas.microsoft.com/office/drawing/2014/main" id="{0B8F2D1A-8C0E-4D1B-943C-FAABE4CAD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Freeform 720">
                <a:extLst>
                  <a:ext uri="{FF2B5EF4-FFF2-40B4-BE49-F238E27FC236}">
                    <a16:creationId xmlns:a16="http://schemas.microsoft.com/office/drawing/2014/main" id="{60B003F6-B8CB-4EF6-A7B4-1357C929215A}"/>
                  </a:ext>
                </a:extLst>
              </p:cNvPr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721">
                <a:extLst>
                  <a:ext uri="{FF2B5EF4-FFF2-40B4-BE49-F238E27FC236}">
                    <a16:creationId xmlns:a16="http://schemas.microsoft.com/office/drawing/2014/main" id="{FED92222-2D39-4824-8EED-A2415E64431A}"/>
                  </a:ext>
                </a:extLst>
              </p:cNvPr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722">
                <a:extLst>
                  <a:ext uri="{FF2B5EF4-FFF2-40B4-BE49-F238E27FC236}">
                    <a16:creationId xmlns:a16="http://schemas.microsoft.com/office/drawing/2014/main" id="{59666FC6-A8E9-4563-8D27-1D0B338C4D61}"/>
                  </a:ext>
                </a:extLst>
              </p:cNvPr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723">
                <a:extLst>
                  <a:ext uri="{FF2B5EF4-FFF2-40B4-BE49-F238E27FC236}">
                    <a16:creationId xmlns:a16="http://schemas.microsoft.com/office/drawing/2014/main" id="{3959E8DC-14AF-40B2-8BAB-85356B59E73D}"/>
                  </a:ext>
                </a:extLst>
              </p:cNvPr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724">
                <a:extLst>
                  <a:ext uri="{FF2B5EF4-FFF2-40B4-BE49-F238E27FC236}">
                    <a16:creationId xmlns:a16="http://schemas.microsoft.com/office/drawing/2014/main" id="{B7AE845D-6708-48AB-81C8-8C29E7B3C567}"/>
                  </a:ext>
                </a:extLst>
              </p:cNvPr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725">
                <a:extLst>
                  <a:ext uri="{FF2B5EF4-FFF2-40B4-BE49-F238E27FC236}">
                    <a16:creationId xmlns:a16="http://schemas.microsoft.com/office/drawing/2014/main" id="{A5E5602D-284C-48B0-8110-6CC0A28BEDF1}"/>
                  </a:ext>
                </a:extLst>
              </p:cNvPr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726">
                <a:extLst>
                  <a:ext uri="{FF2B5EF4-FFF2-40B4-BE49-F238E27FC236}">
                    <a16:creationId xmlns:a16="http://schemas.microsoft.com/office/drawing/2014/main" id="{07F5BC14-8664-4560-A1D7-6FE1D95D43EC}"/>
                  </a:ext>
                </a:extLst>
              </p:cNvPr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727">
                <a:extLst>
                  <a:ext uri="{FF2B5EF4-FFF2-40B4-BE49-F238E27FC236}">
                    <a16:creationId xmlns:a16="http://schemas.microsoft.com/office/drawing/2014/main" id="{B5B67026-814B-4F12-A766-4331FF43EAB8}"/>
                  </a:ext>
                </a:extLst>
              </p:cNvPr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728">
                <a:extLst>
                  <a:ext uri="{FF2B5EF4-FFF2-40B4-BE49-F238E27FC236}">
                    <a16:creationId xmlns:a16="http://schemas.microsoft.com/office/drawing/2014/main" id="{2EE0DA33-C0A2-4B72-BE67-882B6412ADC6}"/>
                  </a:ext>
                </a:extLst>
              </p:cNvPr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729">
                <a:extLst>
                  <a:ext uri="{FF2B5EF4-FFF2-40B4-BE49-F238E27FC236}">
                    <a16:creationId xmlns:a16="http://schemas.microsoft.com/office/drawing/2014/main" id="{3F82DF11-3E65-4D7D-8A26-F6E9A42E65D5}"/>
                  </a:ext>
                </a:extLst>
              </p:cNvPr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730">
                <a:extLst>
                  <a:ext uri="{FF2B5EF4-FFF2-40B4-BE49-F238E27FC236}">
                    <a16:creationId xmlns:a16="http://schemas.microsoft.com/office/drawing/2014/main" id="{26ADB669-B375-4918-B6A9-B3FFA972DC68}"/>
                  </a:ext>
                </a:extLst>
              </p:cNvPr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731">
                <a:extLst>
                  <a:ext uri="{FF2B5EF4-FFF2-40B4-BE49-F238E27FC236}">
                    <a16:creationId xmlns:a16="http://schemas.microsoft.com/office/drawing/2014/main" id="{D653614F-5111-4801-B4FF-6E8AAAD5BD0C}"/>
                  </a:ext>
                </a:extLst>
              </p:cNvPr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732">
                <a:extLst>
                  <a:ext uri="{FF2B5EF4-FFF2-40B4-BE49-F238E27FC236}">
                    <a16:creationId xmlns:a16="http://schemas.microsoft.com/office/drawing/2014/main" id="{74029F44-8560-429A-B383-0B4AA662C8FE}"/>
                  </a:ext>
                </a:extLst>
              </p:cNvPr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Rectangle 733">
                <a:extLst>
                  <a:ext uri="{FF2B5EF4-FFF2-40B4-BE49-F238E27FC236}">
                    <a16:creationId xmlns:a16="http://schemas.microsoft.com/office/drawing/2014/main" id="{F96CD319-109C-43B6-8479-7EFA5CB3E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Freeform 734">
                <a:extLst>
                  <a:ext uri="{FF2B5EF4-FFF2-40B4-BE49-F238E27FC236}">
                    <a16:creationId xmlns:a16="http://schemas.microsoft.com/office/drawing/2014/main" id="{AB17C3C7-0588-4459-80B0-1DB1A3E76CD9}"/>
                  </a:ext>
                </a:extLst>
              </p:cNvPr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735">
                <a:extLst>
                  <a:ext uri="{FF2B5EF4-FFF2-40B4-BE49-F238E27FC236}">
                    <a16:creationId xmlns:a16="http://schemas.microsoft.com/office/drawing/2014/main" id="{FC117F11-FC83-4799-B264-6EA8A6CA13B3}"/>
                  </a:ext>
                </a:extLst>
              </p:cNvPr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736">
                <a:extLst>
                  <a:ext uri="{FF2B5EF4-FFF2-40B4-BE49-F238E27FC236}">
                    <a16:creationId xmlns:a16="http://schemas.microsoft.com/office/drawing/2014/main" id="{EA976C43-333E-40A4-ABBC-43FE1E3A15E9}"/>
                  </a:ext>
                </a:extLst>
              </p:cNvPr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737">
                <a:extLst>
                  <a:ext uri="{FF2B5EF4-FFF2-40B4-BE49-F238E27FC236}">
                    <a16:creationId xmlns:a16="http://schemas.microsoft.com/office/drawing/2014/main" id="{9A6E0858-4A98-45CA-91E9-77356F233A80}"/>
                  </a:ext>
                </a:extLst>
              </p:cNvPr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738">
                <a:extLst>
                  <a:ext uri="{FF2B5EF4-FFF2-40B4-BE49-F238E27FC236}">
                    <a16:creationId xmlns:a16="http://schemas.microsoft.com/office/drawing/2014/main" id="{DEC2A14D-8DBD-4EAC-BE34-02DCF6C6C388}"/>
                  </a:ext>
                </a:extLst>
              </p:cNvPr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739">
                <a:extLst>
                  <a:ext uri="{FF2B5EF4-FFF2-40B4-BE49-F238E27FC236}">
                    <a16:creationId xmlns:a16="http://schemas.microsoft.com/office/drawing/2014/main" id="{D52DA71D-7C5B-4227-8D93-FB468A9FEF32}"/>
                  </a:ext>
                </a:extLst>
              </p:cNvPr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740">
                <a:extLst>
                  <a:ext uri="{FF2B5EF4-FFF2-40B4-BE49-F238E27FC236}">
                    <a16:creationId xmlns:a16="http://schemas.microsoft.com/office/drawing/2014/main" id="{6C35CBE6-2DF6-4651-8B6F-8F760612DBB4}"/>
                  </a:ext>
                </a:extLst>
              </p:cNvPr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741">
                <a:extLst>
                  <a:ext uri="{FF2B5EF4-FFF2-40B4-BE49-F238E27FC236}">
                    <a16:creationId xmlns:a16="http://schemas.microsoft.com/office/drawing/2014/main" id="{5E71EF4C-82EB-43F4-B066-D0205CB451CA}"/>
                  </a:ext>
                </a:extLst>
              </p:cNvPr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742">
                <a:extLst>
                  <a:ext uri="{FF2B5EF4-FFF2-40B4-BE49-F238E27FC236}">
                    <a16:creationId xmlns:a16="http://schemas.microsoft.com/office/drawing/2014/main" id="{E1647EFB-5034-4B12-BA48-23FD20514A28}"/>
                  </a:ext>
                </a:extLst>
              </p:cNvPr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743">
                <a:extLst>
                  <a:ext uri="{FF2B5EF4-FFF2-40B4-BE49-F238E27FC236}">
                    <a16:creationId xmlns:a16="http://schemas.microsoft.com/office/drawing/2014/main" id="{2AD0D569-6549-49BA-B0F0-D84A4173F9D1}"/>
                  </a:ext>
                </a:extLst>
              </p:cNvPr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744">
                <a:extLst>
                  <a:ext uri="{FF2B5EF4-FFF2-40B4-BE49-F238E27FC236}">
                    <a16:creationId xmlns:a16="http://schemas.microsoft.com/office/drawing/2014/main" id="{5BC3B53A-4E28-43FC-A8FE-CF773C9D12BA}"/>
                  </a:ext>
                </a:extLst>
              </p:cNvPr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745">
                <a:extLst>
                  <a:ext uri="{FF2B5EF4-FFF2-40B4-BE49-F238E27FC236}">
                    <a16:creationId xmlns:a16="http://schemas.microsoft.com/office/drawing/2014/main" id="{68298841-A16B-45B9-A4F5-C14FE373131F}"/>
                  </a:ext>
                </a:extLst>
              </p:cNvPr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746">
                <a:extLst>
                  <a:ext uri="{FF2B5EF4-FFF2-40B4-BE49-F238E27FC236}">
                    <a16:creationId xmlns:a16="http://schemas.microsoft.com/office/drawing/2014/main" id="{3B5CB1F3-83C4-44AD-B5C6-30D3EA5148FD}"/>
                  </a:ext>
                </a:extLst>
              </p:cNvPr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747">
                <a:extLst>
                  <a:ext uri="{FF2B5EF4-FFF2-40B4-BE49-F238E27FC236}">
                    <a16:creationId xmlns:a16="http://schemas.microsoft.com/office/drawing/2014/main" id="{AE83CCAE-533C-491F-8C66-69D20837D206}"/>
                  </a:ext>
                </a:extLst>
              </p:cNvPr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748">
                <a:extLst>
                  <a:ext uri="{FF2B5EF4-FFF2-40B4-BE49-F238E27FC236}">
                    <a16:creationId xmlns:a16="http://schemas.microsoft.com/office/drawing/2014/main" id="{566F7CBB-BBDA-4F6A-B915-4E86442748B8}"/>
                  </a:ext>
                </a:extLst>
              </p:cNvPr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749">
                <a:extLst>
                  <a:ext uri="{FF2B5EF4-FFF2-40B4-BE49-F238E27FC236}">
                    <a16:creationId xmlns:a16="http://schemas.microsoft.com/office/drawing/2014/main" id="{5F2B0A19-8140-4B39-BAE2-AD9EC84CC2AD}"/>
                  </a:ext>
                </a:extLst>
              </p:cNvPr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750">
                <a:extLst>
                  <a:ext uri="{FF2B5EF4-FFF2-40B4-BE49-F238E27FC236}">
                    <a16:creationId xmlns:a16="http://schemas.microsoft.com/office/drawing/2014/main" id="{D64D8741-79B4-4605-9DC6-AE5D89BAE7FB}"/>
                  </a:ext>
                </a:extLst>
              </p:cNvPr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751">
                <a:extLst>
                  <a:ext uri="{FF2B5EF4-FFF2-40B4-BE49-F238E27FC236}">
                    <a16:creationId xmlns:a16="http://schemas.microsoft.com/office/drawing/2014/main" id="{3176D59C-FB71-4A14-A0E5-34DA53403E08}"/>
                  </a:ext>
                </a:extLst>
              </p:cNvPr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752">
                <a:extLst>
                  <a:ext uri="{FF2B5EF4-FFF2-40B4-BE49-F238E27FC236}">
                    <a16:creationId xmlns:a16="http://schemas.microsoft.com/office/drawing/2014/main" id="{67599EDF-A677-44A9-9440-82A93D5D94C8}"/>
                  </a:ext>
                </a:extLst>
              </p:cNvPr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753">
                <a:extLst>
                  <a:ext uri="{FF2B5EF4-FFF2-40B4-BE49-F238E27FC236}">
                    <a16:creationId xmlns:a16="http://schemas.microsoft.com/office/drawing/2014/main" id="{70F90EB3-AFD6-4ABE-971D-78D57B92A5AA}"/>
                  </a:ext>
                </a:extLst>
              </p:cNvPr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754">
                <a:extLst>
                  <a:ext uri="{FF2B5EF4-FFF2-40B4-BE49-F238E27FC236}">
                    <a16:creationId xmlns:a16="http://schemas.microsoft.com/office/drawing/2014/main" id="{8A27B62E-DCD5-408D-BAD5-3577D38BEC18}"/>
                  </a:ext>
                </a:extLst>
              </p:cNvPr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755">
                <a:extLst>
                  <a:ext uri="{FF2B5EF4-FFF2-40B4-BE49-F238E27FC236}">
                    <a16:creationId xmlns:a16="http://schemas.microsoft.com/office/drawing/2014/main" id="{931F121E-E69B-4648-B0DA-081C59850F17}"/>
                  </a:ext>
                </a:extLst>
              </p:cNvPr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756">
                <a:extLst>
                  <a:ext uri="{FF2B5EF4-FFF2-40B4-BE49-F238E27FC236}">
                    <a16:creationId xmlns:a16="http://schemas.microsoft.com/office/drawing/2014/main" id="{83414601-04E9-4CD0-A5D5-A8981FA9C223}"/>
                  </a:ext>
                </a:extLst>
              </p:cNvPr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757">
                <a:extLst>
                  <a:ext uri="{FF2B5EF4-FFF2-40B4-BE49-F238E27FC236}">
                    <a16:creationId xmlns:a16="http://schemas.microsoft.com/office/drawing/2014/main" id="{64BD5F62-53D6-4958-BA49-2D62D60B3B4D}"/>
                  </a:ext>
                </a:extLst>
              </p:cNvPr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758">
                <a:extLst>
                  <a:ext uri="{FF2B5EF4-FFF2-40B4-BE49-F238E27FC236}">
                    <a16:creationId xmlns:a16="http://schemas.microsoft.com/office/drawing/2014/main" id="{D4C112EA-A1A1-4203-AD8B-BD5B66D346CD}"/>
                  </a:ext>
                </a:extLst>
              </p:cNvPr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759">
                <a:extLst>
                  <a:ext uri="{FF2B5EF4-FFF2-40B4-BE49-F238E27FC236}">
                    <a16:creationId xmlns:a16="http://schemas.microsoft.com/office/drawing/2014/main" id="{4F645C2F-0321-4DB3-A851-52938BA8DA36}"/>
                  </a:ext>
                </a:extLst>
              </p:cNvPr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760">
                <a:extLst>
                  <a:ext uri="{FF2B5EF4-FFF2-40B4-BE49-F238E27FC236}">
                    <a16:creationId xmlns:a16="http://schemas.microsoft.com/office/drawing/2014/main" id="{F0CE6E7F-3A18-4B83-BDBF-266E805C7B24}"/>
                  </a:ext>
                </a:extLst>
              </p:cNvPr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761">
                <a:extLst>
                  <a:ext uri="{FF2B5EF4-FFF2-40B4-BE49-F238E27FC236}">
                    <a16:creationId xmlns:a16="http://schemas.microsoft.com/office/drawing/2014/main" id="{B616AC26-25FC-4B1E-9CFA-89C3D6F1BB6C}"/>
                  </a:ext>
                </a:extLst>
              </p:cNvPr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762">
                <a:extLst>
                  <a:ext uri="{FF2B5EF4-FFF2-40B4-BE49-F238E27FC236}">
                    <a16:creationId xmlns:a16="http://schemas.microsoft.com/office/drawing/2014/main" id="{68186F65-F9DC-4389-B8F0-088B226946F5}"/>
                  </a:ext>
                </a:extLst>
              </p:cNvPr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763">
                <a:extLst>
                  <a:ext uri="{FF2B5EF4-FFF2-40B4-BE49-F238E27FC236}">
                    <a16:creationId xmlns:a16="http://schemas.microsoft.com/office/drawing/2014/main" id="{BC10FE29-A930-46AB-BED0-CC74BF81F31F}"/>
                  </a:ext>
                </a:extLst>
              </p:cNvPr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764">
                <a:extLst>
                  <a:ext uri="{FF2B5EF4-FFF2-40B4-BE49-F238E27FC236}">
                    <a16:creationId xmlns:a16="http://schemas.microsoft.com/office/drawing/2014/main" id="{A08BB3B0-9177-460E-A47A-2B7C928C79E0}"/>
                  </a:ext>
                </a:extLst>
              </p:cNvPr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765">
                <a:extLst>
                  <a:ext uri="{FF2B5EF4-FFF2-40B4-BE49-F238E27FC236}">
                    <a16:creationId xmlns:a16="http://schemas.microsoft.com/office/drawing/2014/main" id="{5137A97B-0013-4740-8955-923CBB53AB73}"/>
                  </a:ext>
                </a:extLst>
              </p:cNvPr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766">
                <a:extLst>
                  <a:ext uri="{FF2B5EF4-FFF2-40B4-BE49-F238E27FC236}">
                    <a16:creationId xmlns:a16="http://schemas.microsoft.com/office/drawing/2014/main" id="{F5855BDE-88E5-40DA-A281-5FCB90477390}"/>
                  </a:ext>
                </a:extLst>
              </p:cNvPr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767">
                <a:extLst>
                  <a:ext uri="{FF2B5EF4-FFF2-40B4-BE49-F238E27FC236}">
                    <a16:creationId xmlns:a16="http://schemas.microsoft.com/office/drawing/2014/main" id="{C61C2C14-2860-4F9E-BA83-C2903FF517B8}"/>
                  </a:ext>
                </a:extLst>
              </p:cNvPr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Rectangle 768">
                <a:extLst>
                  <a:ext uri="{FF2B5EF4-FFF2-40B4-BE49-F238E27FC236}">
                    <a16:creationId xmlns:a16="http://schemas.microsoft.com/office/drawing/2014/main" id="{4F360949-5124-479F-AEA4-7703339E7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Freeform 769">
                <a:extLst>
                  <a:ext uri="{FF2B5EF4-FFF2-40B4-BE49-F238E27FC236}">
                    <a16:creationId xmlns:a16="http://schemas.microsoft.com/office/drawing/2014/main" id="{209A35F6-AF2E-467C-A7FD-AC0E64BA6F8C}"/>
                  </a:ext>
                </a:extLst>
              </p:cNvPr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770">
                <a:extLst>
                  <a:ext uri="{FF2B5EF4-FFF2-40B4-BE49-F238E27FC236}">
                    <a16:creationId xmlns:a16="http://schemas.microsoft.com/office/drawing/2014/main" id="{E69084DB-F104-4315-A994-6D87FF3902F9}"/>
                  </a:ext>
                </a:extLst>
              </p:cNvPr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771">
                <a:extLst>
                  <a:ext uri="{FF2B5EF4-FFF2-40B4-BE49-F238E27FC236}">
                    <a16:creationId xmlns:a16="http://schemas.microsoft.com/office/drawing/2014/main" id="{EE4EFEBF-DF65-4D1F-B828-EB5FEA87A57B}"/>
                  </a:ext>
                </a:extLst>
              </p:cNvPr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772">
                <a:extLst>
                  <a:ext uri="{FF2B5EF4-FFF2-40B4-BE49-F238E27FC236}">
                    <a16:creationId xmlns:a16="http://schemas.microsoft.com/office/drawing/2014/main" id="{2AAB6C06-8BDC-42FB-A568-9BFB1A844441}"/>
                  </a:ext>
                </a:extLst>
              </p:cNvPr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773">
                <a:extLst>
                  <a:ext uri="{FF2B5EF4-FFF2-40B4-BE49-F238E27FC236}">
                    <a16:creationId xmlns:a16="http://schemas.microsoft.com/office/drawing/2014/main" id="{53CD71FA-DB43-4798-9173-A66738EFBB3E}"/>
                  </a:ext>
                </a:extLst>
              </p:cNvPr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774">
                <a:extLst>
                  <a:ext uri="{FF2B5EF4-FFF2-40B4-BE49-F238E27FC236}">
                    <a16:creationId xmlns:a16="http://schemas.microsoft.com/office/drawing/2014/main" id="{D42762B9-6481-4B8E-855F-D44A282DDDD6}"/>
                  </a:ext>
                </a:extLst>
              </p:cNvPr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6" name="Freeform 775">
                <a:extLst>
                  <a:ext uri="{FF2B5EF4-FFF2-40B4-BE49-F238E27FC236}">
                    <a16:creationId xmlns:a16="http://schemas.microsoft.com/office/drawing/2014/main" id="{06877448-FF09-4A8B-91E5-7A4480CC741C}"/>
                  </a:ext>
                </a:extLst>
              </p:cNvPr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7" name="Freeform 776">
                <a:extLst>
                  <a:ext uri="{FF2B5EF4-FFF2-40B4-BE49-F238E27FC236}">
                    <a16:creationId xmlns:a16="http://schemas.microsoft.com/office/drawing/2014/main" id="{B06E88D1-E188-4FDB-A451-1A03BAC96EE0}"/>
                  </a:ext>
                </a:extLst>
              </p:cNvPr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8" name="Freeform 777">
                <a:extLst>
                  <a:ext uri="{FF2B5EF4-FFF2-40B4-BE49-F238E27FC236}">
                    <a16:creationId xmlns:a16="http://schemas.microsoft.com/office/drawing/2014/main" id="{C5E44E9D-B48A-4400-AE66-11209D0B93C0}"/>
                  </a:ext>
                </a:extLst>
              </p:cNvPr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9" name="Freeform 778">
                <a:extLst>
                  <a:ext uri="{FF2B5EF4-FFF2-40B4-BE49-F238E27FC236}">
                    <a16:creationId xmlns:a16="http://schemas.microsoft.com/office/drawing/2014/main" id="{624230EA-C036-4E11-BAEF-B29DEEAC49E9}"/>
                  </a:ext>
                </a:extLst>
              </p:cNvPr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0" name="Rectangle 779">
                <a:extLst>
                  <a:ext uri="{FF2B5EF4-FFF2-40B4-BE49-F238E27FC236}">
                    <a16:creationId xmlns:a16="http://schemas.microsoft.com/office/drawing/2014/main" id="{D083A33C-F78A-42BF-B099-12A70649A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1" name="Freeform 780">
                <a:extLst>
                  <a:ext uri="{FF2B5EF4-FFF2-40B4-BE49-F238E27FC236}">
                    <a16:creationId xmlns:a16="http://schemas.microsoft.com/office/drawing/2014/main" id="{4F396858-0711-47AE-AF24-D6765354968A}"/>
                  </a:ext>
                </a:extLst>
              </p:cNvPr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2" name="Freeform 781">
                <a:extLst>
                  <a:ext uri="{FF2B5EF4-FFF2-40B4-BE49-F238E27FC236}">
                    <a16:creationId xmlns:a16="http://schemas.microsoft.com/office/drawing/2014/main" id="{E4E62F5E-B8E7-4D65-9A26-D8D47822582D}"/>
                  </a:ext>
                </a:extLst>
              </p:cNvPr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3" name="Freeform 782">
                <a:extLst>
                  <a:ext uri="{FF2B5EF4-FFF2-40B4-BE49-F238E27FC236}">
                    <a16:creationId xmlns:a16="http://schemas.microsoft.com/office/drawing/2014/main" id="{D25DD5A2-CFB9-480B-8A63-C74A7E81245A}"/>
                  </a:ext>
                </a:extLst>
              </p:cNvPr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4" name="Freeform 783">
                <a:extLst>
                  <a:ext uri="{FF2B5EF4-FFF2-40B4-BE49-F238E27FC236}">
                    <a16:creationId xmlns:a16="http://schemas.microsoft.com/office/drawing/2014/main" id="{80CD6113-7BC9-4537-B03A-40A7AF636D1F}"/>
                  </a:ext>
                </a:extLst>
              </p:cNvPr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5" name="Freeform 784">
                <a:extLst>
                  <a:ext uri="{FF2B5EF4-FFF2-40B4-BE49-F238E27FC236}">
                    <a16:creationId xmlns:a16="http://schemas.microsoft.com/office/drawing/2014/main" id="{FADC3341-0494-4F52-9119-54A2FBE17059}"/>
                  </a:ext>
                </a:extLst>
              </p:cNvPr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6" name="Freeform 785">
                <a:extLst>
                  <a:ext uri="{FF2B5EF4-FFF2-40B4-BE49-F238E27FC236}">
                    <a16:creationId xmlns:a16="http://schemas.microsoft.com/office/drawing/2014/main" id="{0CFDB58F-8B8A-47A8-B48A-25D2A7A8E76A}"/>
                  </a:ext>
                </a:extLst>
              </p:cNvPr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7" name="Freeform 786">
                <a:extLst>
                  <a:ext uri="{FF2B5EF4-FFF2-40B4-BE49-F238E27FC236}">
                    <a16:creationId xmlns:a16="http://schemas.microsoft.com/office/drawing/2014/main" id="{698535CF-672A-47C0-BCD5-8FAACD8564B5}"/>
                  </a:ext>
                </a:extLst>
              </p:cNvPr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8" name="Freeform 787">
                <a:extLst>
                  <a:ext uri="{FF2B5EF4-FFF2-40B4-BE49-F238E27FC236}">
                    <a16:creationId xmlns:a16="http://schemas.microsoft.com/office/drawing/2014/main" id="{1310424E-D920-40E5-BBE8-2E99CB2FA787}"/>
                  </a:ext>
                </a:extLst>
              </p:cNvPr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9" name="Freeform 788">
                <a:extLst>
                  <a:ext uri="{FF2B5EF4-FFF2-40B4-BE49-F238E27FC236}">
                    <a16:creationId xmlns:a16="http://schemas.microsoft.com/office/drawing/2014/main" id="{59B3782E-8BDB-450D-A466-A65201B46080}"/>
                  </a:ext>
                </a:extLst>
              </p:cNvPr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0" name="Freeform 789">
                <a:extLst>
                  <a:ext uri="{FF2B5EF4-FFF2-40B4-BE49-F238E27FC236}">
                    <a16:creationId xmlns:a16="http://schemas.microsoft.com/office/drawing/2014/main" id="{70380327-519D-4ADC-BE80-302260ACB624}"/>
                  </a:ext>
                </a:extLst>
              </p:cNvPr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1" name="Freeform 790">
                <a:extLst>
                  <a:ext uri="{FF2B5EF4-FFF2-40B4-BE49-F238E27FC236}">
                    <a16:creationId xmlns:a16="http://schemas.microsoft.com/office/drawing/2014/main" id="{80DFEF45-8619-40F5-A4A6-06F0DE5C4FB9}"/>
                  </a:ext>
                </a:extLst>
              </p:cNvPr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2" name="Freeform 791">
                <a:extLst>
                  <a:ext uri="{FF2B5EF4-FFF2-40B4-BE49-F238E27FC236}">
                    <a16:creationId xmlns:a16="http://schemas.microsoft.com/office/drawing/2014/main" id="{39E95116-E71C-43FE-936D-66CA5C0EC876}"/>
                  </a:ext>
                </a:extLst>
              </p:cNvPr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3" name="Freeform 792">
                <a:extLst>
                  <a:ext uri="{FF2B5EF4-FFF2-40B4-BE49-F238E27FC236}">
                    <a16:creationId xmlns:a16="http://schemas.microsoft.com/office/drawing/2014/main" id="{A27F7D8C-5E02-46B0-85D3-9219DB84DBD3}"/>
                  </a:ext>
                </a:extLst>
              </p:cNvPr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4" name="Freeform 793">
                <a:extLst>
                  <a:ext uri="{FF2B5EF4-FFF2-40B4-BE49-F238E27FC236}">
                    <a16:creationId xmlns:a16="http://schemas.microsoft.com/office/drawing/2014/main" id="{939F2AAC-8151-4876-A9C4-4AE2F5CE0B7F}"/>
                  </a:ext>
                </a:extLst>
              </p:cNvPr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794">
                <a:extLst>
                  <a:ext uri="{FF2B5EF4-FFF2-40B4-BE49-F238E27FC236}">
                    <a16:creationId xmlns:a16="http://schemas.microsoft.com/office/drawing/2014/main" id="{056F99B2-5B36-4B54-8AE9-4D79840E2C85}"/>
                  </a:ext>
                </a:extLst>
              </p:cNvPr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795">
                <a:extLst>
                  <a:ext uri="{FF2B5EF4-FFF2-40B4-BE49-F238E27FC236}">
                    <a16:creationId xmlns:a16="http://schemas.microsoft.com/office/drawing/2014/main" id="{58F9A498-3CDB-4074-A834-FDB47198F145}"/>
                  </a:ext>
                </a:extLst>
              </p:cNvPr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796">
                <a:extLst>
                  <a:ext uri="{FF2B5EF4-FFF2-40B4-BE49-F238E27FC236}">
                    <a16:creationId xmlns:a16="http://schemas.microsoft.com/office/drawing/2014/main" id="{C4BBD509-87CE-4605-B9BE-3279651CF727}"/>
                  </a:ext>
                </a:extLst>
              </p:cNvPr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797">
                <a:extLst>
                  <a:ext uri="{FF2B5EF4-FFF2-40B4-BE49-F238E27FC236}">
                    <a16:creationId xmlns:a16="http://schemas.microsoft.com/office/drawing/2014/main" id="{3C1EE9DE-1300-419D-9EBC-201EAB05C819}"/>
                  </a:ext>
                </a:extLst>
              </p:cNvPr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798">
                <a:extLst>
                  <a:ext uri="{FF2B5EF4-FFF2-40B4-BE49-F238E27FC236}">
                    <a16:creationId xmlns:a16="http://schemas.microsoft.com/office/drawing/2014/main" id="{C1702C4F-1FFA-41F9-99CD-8CF43B90548B}"/>
                  </a:ext>
                </a:extLst>
              </p:cNvPr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799">
                <a:extLst>
                  <a:ext uri="{FF2B5EF4-FFF2-40B4-BE49-F238E27FC236}">
                    <a16:creationId xmlns:a16="http://schemas.microsoft.com/office/drawing/2014/main" id="{46D6E02D-8DF0-40E9-B79C-17EC88D1629A}"/>
                  </a:ext>
                </a:extLst>
              </p:cNvPr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800">
                <a:extLst>
                  <a:ext uri="{FF2B5EF4-FFF2-40B4-BE49-F238E27FC236}">
                    <a16:creationId xmlns:a16="http://schemas.microsoft.com/office/drawing/2014/main" id="{B48C37A7-1B69-4BAF-B7D5-728328AA3072}"/>
                  </a:ext>
                </a:extLst>
              </p:cNvPr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801">
                <a:extLst>
                  <a:ext uri="{FF2B5EF4-FFF2-40B4-BE49-F238E27FC236}">
                    <a16:creationId xmlns:a16="http://schemas.microsoft.com/office/drawing/2014/main" id="{0BF4CBDE-6A52-4BE4-A7FA-694C0EF56F17}"/>
                  </a:ext>
                </a:extLst>
              </p:cNvPr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802">
                <a:extLst>
                  <a:ext uri="{FF2B5EF4-FFF2-40B4-BE49-F238E27FC236}">
                    <a16:creationId xmlns:a16="http://schemas.microsoft.com/office/drawing/2014/main" id="{AFF1CA48-0253-46E1-A38B-E495E7868326}"/>
                  </a:ext>
                </a:extLst>
              </p:cNvPr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803">
                <a:extLst>
                  <a:ext uri="{FF2B5EF4-FFF2-40B4-BE49-F238E27FC236}">
                    <a16:creationId xmlns:a16="http://schemas.microsoft.com/office/drawing/2014/main" id="{F6F0335E-5123-4A98-B3AE-4B2C65BE9CB4}"/>
                  </a:ext>
                </a:extLst>
              </p:cNvPr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804">
                <a:extLst>
                  <a:ext uri="{FF2B5EF4-FFF2-40B4-BE49-F238E27FC236}">
                    <a16:creationId xmlns:a16="http://schemas.microsoft.com/office/drawing/2014/main" id="{92073700-0FFE-43E9-970A-0ADCEFFE17D0}"/>
                  </a:ext>
                </a:extLst>
              </p:cNvPr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0" name="Group 1006">
              <a:extLst>
                <a:ext uri="{FF2B5EF4-FFF2-40B4-BE49-F238E27FC236}">
                  <a16:creationId xmlns:a16="http://schemas.microsoft.com/office/drawing/2014/main" id="{1863B17B-0E7C-4807-8594-9ED8EDC31E76}"/>
                </a:ext>
              </a:extLst>
            </p:cNvPr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6" name="Freeform 806">
                <a:extLst>
                  <a:ext uri="{FF2B5EF4-FFF2-40B4-BE49-F238E27FC236}">
                    <a16:creationId xmlns:a16="http://schemas.microsoft.com/office/drawing/2014/main" id="{474A3C5F-C7AE-45D1-AD90-C8F5FE35B773}"/>
                  </a:ext>
                </a:extLst>
              </p:cNvPr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807">
                <a:extLst>
                  <a:ext uri="{FF2B5EF4-FFF2-40B4-BE49-F238E27FC236}">
                    <a16:creationId xmlns:a16="http://schemas.microsoft.com/office/drawing/2014/main" id="{0ECC97B2-153A-4FA7-A6D5-7460447E319B}"/>
                  </a:ext>
                </a:extLst>
              </p:cNvPr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808">
                <a:extLst>
                  <a:ext uri="{FF2B5EF4-FFF2-40B4-BE49-F238E27FC236}">
                    <a16:creationId xmlns:a16="http://schemas.microsoft.com/office/drawing/2014/main" id="{02224EDC-1118-4010-A86C-180B73470946}"/>
                  </a:ext>
                </a:extLst>
              </p:cNvPr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809">
                <a:extLst>
                  <a:ext uri="{FF2B5EF4-FFF2-40B4-BE49-F238E27FC236}">
                    <a16:creationId xmlns:a16="http://schemas.microsoft.com/office/drawing/2014/main" id="{41BF55F7-CF0E-4C17-B8AB-19E26653D509}"/>
                  </a:ext>
                </a:extLst>
              </p:cNvPr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810">
                <a:extLst>
                  <a:ext uri="{FF2B5EF4-FFF2-40B4-BE49-F238E27FC236}">
                    <a16:creationId xmlns:a16="http://schemas.microsoft.com/office/drawing/2014/main" id="{CD9B7F45-E6E3-4DFF-8D6D-FD728CBFCF19}"/>
                  </a:ext>
                </a:extLst>
              </p:cNvPr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811">
                <a:extLst>
                  <a:ext uri="{FF2B5EF4-FFF2-40B4-BE49-F238E27FC236}">
                    <a16:creationId xmlns:a16="http://schemas.microsoft.com/office/drawing/2014/main" id="{5BBFAB82-512B-4DBC-98DA-5EABF64DDC6F}"/>
                  </a:ext>
                </a:extLst>
              </p:cNvPr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812">
                <a:extLst>
                  <a:ext uri="{FF2B5EF4-FFF2-40B4-BE49-F238E27FC236}">
                    <a16:creationId xmlns:a16="http://schemas.microsoft.com/office/drawing/2014/main" id="{E880AD15-B397-4F4F-83E7-50A0FD2194F2}"/>
                  </a:ext>
                </a:extLst>
              </p:cNvPr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813">
                <a:extLst>
                  <a:ext uri="{FF2B5EF4-FFF2-40B4-BE49-F238E27FC236}">
                    <a16:creationId xmlns:a16="http://schemas.microsoft.com/office/drawing/2014/main" id="{1EEF9451-9AC1-49DD-B5FD-969349482F41}"/>
                  </a:ext>
                </a:extLst>
              </p:cNvPr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814">
                <a:extLst>
                  <a:ext uri="{FF2B5EF4-FFF2-40B4-BE49-F238E27FC236}">
                    <a16:creationId xmlns:a16="http://schemas.microsoft.com/office/drawing/2014/main" id="{930868BF-42D3-41DB-84F7-1F1E3E9DF191}"/>
                  </a:ext>
                </a:extLst>
              </p:cNvPr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815">
                <a:extLst>
                  <a:ext uri="{FF2B5EF4-FFF2-40B4-BE49-F238E27FC236}">
                    <a16:creationId xmlns:a16="http://schemas.microsoft.com/office/drawing/2014/main" id="{302C3037-B44E-4373-ADAB-264DC93C0533}"/>
                  </a:ext>
                </a:extLst>
              </p:cNvPr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816">
                <a:extLst>
                  <a:ext uri="{FF2B5EF4-FFF2-40B4-BE49-F238E27FC236}">
                    <a16:creationId xmlns:a16="http://schemas.microsoft.com/office/drawing/2014/main" id="{DA85E8AD-539F-4371-A701-8303609B4900}"/>
                  </a:ext>
                </a:extLst>
              </p:cNvPr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817">
                <a:extLst>
                  <a:ext uri="{FF2B5EF4-FFF2-40B4-BE49-F238E27FC236}">
                    <a16:creationId xmlns:a16="http://schemas.microsoft.com/office/drawing/2014/main" id="{2D481210-70DC-487B-9536-FD69BD73DED8}"/>
                  </a:ext>
                </a:extLst>
              </p:cNvPr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818">
                <a:extLst>
                  <a:ext uri="{FF2B5EF4-FFF2-40B4-BE49-F238E27FC236}">
                    <a16:creationId xmlns:a16="http://schemas.microsoft.com/office/drawing/2014/main" id="{9CF359B1-53A8-4F48-BC6B-340274C9DA5E}"/>
                  </a:ext>
                </a:extLst>
              </p:cNvPr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819">
                <a:extLst>
                  <a:ext uri="{FF2B5EF4-FFF2-40B4-BE49-F238E27FC236}">
                    <a16:creationId xmlns:a16="http://schemas.microsoft.com/office/drawing/2014/main" id="{4AC29CD1-5E51-4454-BBAD-23A53954F9A1}"/>
                  </a:ext>
                </a:extLst>
              </p:cNvPr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820">
                <a:extLst>
                  <a:ext uri="{FF2B5EF4-FFF2-40B4-BE49-F238E27FC236}">
                    <a16:creationId xmlns:a16="http://schemas.microsoft.com/office/drawing/2014/main" id="{E74F822D-3E77-4ED8-8691-6573166C2E1F}"/>
                  </a:ext>
                </a:extLst>
              </p:cNvPr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821">
                <a:extLst>
                  <a:ext uri="{FF2B5EF4-FFF2-40B4-BE49-F238E27FC236}">
                    <a16:creationId xmlns:a16="http://schemas.microsoft.com/office/drawing/2014/main" id="{269B698F-15C7-4DA2-B38F-F1320FFC55A2}"/>
                  </a:ext>
                </a:extLst>
              </p:cNvPr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822">
                <a:extLst>
                  <a:ext uri="{FF2B5EF4-FFF2-40B4-BE49-F238E27FC236}">
                    <a16:creationId xmlns:a16="http://schemas.microsoft.com/office/drawing/2014/main" id="{06CAB28A-EC34-4488-8D64-DD8D32145227}"/>
                  </a:ext>
                </a:extLst>
              </p:cNvPr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823">
                <a:extLst>
                  <a:ext uri="{FF2B5EF4-FFF2-40B4-BE49-F238E27FC236}">
                    <a16:creationId xmlns:a16="http://schemas.microsoft.com/office/drawing/2014/main" id="{BFE439DF-A299-45FB-8953-C38DB843F914}"/>
                  </a:ext>
                </a:extLst>
              </p:cNvPr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824">
                <a:extLst>
                  <a:ext uri="{FF2B5EF4-FFF2-40B4-BE49-F238E27FC236}">
                    <a16:creationId xmlns:a16="http://schemas.microsoft.com/office/drawing/2014/main" id="{D9B2E9BE-E27B-4875-AEC8-1088B30FA1E8}"/>
                  </a:ext>
                </a:extLst>
              </p:cNvPr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825">
                <a:extLst>
                  <a:ext uri="{FF2B5EF4-FFF2-40B4-BE49-F238E27FC236}">
                    <a16:creationId xmlns:a16="http://schemas.microsoft.com/office/drawing/2014/main" id="{0AB4142D-4072-4B93-B501-E6CD6F1D3632}"/>
                  </a:ext>
                </a:extLst>
              </p:cNvPr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Rectangle 826">
                <a:extLst>
                  <a:ext uri="{FF2B5EF4-FFF2-40B4-BE49-F238E27FC236}">
                    <a16:creationId xmlns:a16="http://schemas.microsoft.com/office/drawing/2014/main" id="{DA0A4DC2-39D3-46BD-BBA8-683BC79FF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827">
                <a:extLst>
                  <a:ext uri="{FF2B5EF4-FFF2-40B4-BE49-F238E27FC236}">
                    <a16:creationId xmlns:a16="http://schemas.microsoft.com/office/drawing/2014/main" id="{64FF1F8F-41E3-4D76-986C-9DB54B058BCC}"/>
                  </a:ext>
                </a:extLst>
              </p:cNvPr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828">
                <a:extLst>
                  <a:ext uri="{FF2B5EF4-FFF2-40B4-BE49-F238E27FC236}">
                    <a16:creationId xmlns:a16="http://schemas.microsoft.com/office/drawing/2014/main" id="{860A17B8-86A2-47FC-8F9A-F23DA67CAD10}"/>
                  </a:ext>
                </a:extLst>
              </p:cNvPr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829">
                <a:extLst>
                  <a:ext uri="{FF2B5EF4-FFF2-40B4-BE49-F238E27FC236}">
                    <a16:creationId xmlns:a16="http://schemas.microsoft.com/office/drawing/2014/main" id="{1DA2417E-778E-4FA4-85BD-61777C2555C2}"/>
                  </a:ext>
                </a:extLst>
              </p:cNvPr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830">
                <a:extLst>
                  <a:ext uri="{FF2B5EF4-FFF2-40B4-BE49-F238E27FC236}">
                    <a16:creationId xmlns:a16="http://schemas.microsoft.com/office/drawing/2014/main" id="{002F899E-6266-4C70-905A-21A69DC327DA}"/>
                  </a:ext>
                </a:extLst>
              </p:cNvPr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831">
                <a:extLst>
                  <a:ext uri="{FF2B5EF4-FFF2-40B4-BE49-F238E27FC236}">
                    <a16:creationId xmlns:a16="http://schemas.microsoft.com/office/drawing/2014/main" id="{5381D85F-8056-495F-A234-C6029F5D654D}"/>
                  </a:ext>
                </a:extLst>
              </p:cNvPr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832">
                <a:extLst>
                  <a:ext uri="{FF2B5EF4-FFF2-40B4-BE49-F238E27FC236}">
                    <a16:creationId xmlns:a16="http://schemas.microsoft.com/office/drawing/2014/main" id="{033B9DF9-9203-4FE2-B95A-ED832C6ED8BB}"/>
                  </a:ext>
                </a:extLst>
              </p:cNvPr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833">
                <a:extLst>
                  <a:ext uri="{FF2B5EF4-FFF2-40B4-BE49-F238E27FC236}">
                    <a16:creationId xmlns:a16="http://schemas.microsoft.com/office/drawing/2014/main" id="{034F5887-9FA9-41F1-BDF5-FA6A95688586}"/>
                  </a:ext>
                </a:extLst>
              </p:cNvPr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834">
                <a:extLst>
                  <a:ext uri="{FF2B5EF4-FFF2-40B4-BE49-F238E27FC236}">
                    <a16:creationId xmlns:a16="http://schemas.microsoft.com/office/drawing/2014/main" id="{976F6AE8-A16D-4D12-93E9-438AF2C0008C}"/>
                  </a:ext>
                </a:extLst>
              </p:cNvPr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835">
                <a:extLst>
                  <a:ext uri="{FF2B5EF4-FFF2-40B4-BE49-F238E27FC236}">
                    <a16:creationId xmlns:a16="http://schemas.microsoft.com/office/drawing/2014/main" id="{9A654F28-511F-44C8-B48F-6D4D6CD5C016}"/>
                  </a:ext>
                </a:extLst>
              </p:cNvPr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836">
                <a:extLst>
                  <a:ext uri="{FF2B5EF4-FFF2-40B4-BE49-F238E27FC236}">
                    <a16:creationId xmlns:a16="http://schemas.microsoft.com/office/drawing/2014/main" id="{4CC0E785-78D5-4EF3-A201-ADF124D43BD1}"/>
                  </a:ext>
                </a:extLst>
              </p:cNvPr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837">
                <a:extLst>
                  <a:ext uri="{FF2B5EF4-FFF2-40B4-BE49-F238E27FC236}">
                    <a16:creationId xmlns:a16="http://schemas.microsoft.com/office/drawing/2014/main" id="{13B1E65D-8035-4EE1-8954-042C97B9B692}"/>
                  </a:ext>
                </a:extLst>
              </p:cNvPr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838">
                <a:extLst>
                  <a:ext uri="{FF2B5EF4-FFF2-40B4-BE49-F238E27FC236}">
                    <a16:creationId xmlns:a16="http://schemas.microsoft.com/office/drawing/2014/main" id="{5FAAAA86-A3D7-466B-B70C-71E905EE8310}"/>
                  </a:ext>
                </a:extLst>
              </p:cNvPr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839">
                <a:extLst>
                  <a:ext uri="{FF2B5EF4-FFF2-40B4-BE49-F238E27FC236}">
                    <a16:creationId xmlns:a16="http://schemas.microsoft.com/office/drawing/2014/main" id="{4E372DC2-7F26-4117-AC30-F35DE900DF8F}"/>
                  </a:ext>
                </a:extLst>
              </p:cNvPr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840">
                <a:extLst>
                  <a:ext uri="{FF2B5EF4-FFF2-40B4-BE49-F238E27FC236}">
                    <a16:creationId xmlns:a16="http://schemas.microsoft.com/office/drawing/2014/main" id="{7A8ECB34-0749-4FD3-B36B-AE52FF5A769D}"/>
                  </a:ext>
                </a:extLst>
              </p:cNvPr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841">
                <a:extLst>
                  <a:ext uri="{FF2B5EF4-FFF2-40B4-BE49-F238E27FC236}">
                    <a16:creationId xmlns:a16="http://schemas.microsoft.com/office/drawing/2014/main" id="{B1FA57DA-2EC2-4BE5-8931-563F8311F151}"/>
                  </a:ext>
                </a:extLst>
              </p:cNvPr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842">
                <a:extLst>
                  <a:ext uri="{FF2B5EF4-FFF2-40B4-BE49-F238E27FC236}">
                    <a16:creationId xmlns:a16="http://schemas.microsoft.com/office/drawing/2014/main" id="{11C85471-AF5B-4780-8BB3-FED5D10C24C2}"/>
                  </a:ext>
                </a:extLst>
              </p:cNvPr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843">
                <a:extLst>
                  <a:ext uri="{FF2B5EF4-FFF2-40B4-BE49-F238E27FC236}">
                    <a16:creationId xmlns:a16="http://schemas.microsoft.com/office/drawing/2014/main" id="{E94D454A-7746-4DF4-A633-D22C7353C5D2}"/>
                  </a:ext>
                </a:extLst>
              </p:cNvPr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844">
                <a:extLst>
                  <a:ext uri="{FF2B5EF4-FFF2-40B4-BE49-F238E27FC236}">
                    <a16:creationId xmlns:a16="http://schemas.microsoft.com/office/drawing/2014/main" id="{A523B31A-6933-480A-9FA0-F0F0AA49794C}"/>
                  </a:ext>
                </a:extLst>
              </p:cNvPr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845">
                <a:extLst>
                  <a:ext uri="{FF2B5EF4-FFF2-40B4-BE49-F238E27FC236}">
                    <a16:creationId xmlns:a16="http://schemas.microsoft.com/office/drawing/2014/main" id="{B5B9E6E4-7437-4373-A259-E18A78DAEA35}"/>
                  </a:ext>
                </a:extLst>
              </p:cNvPr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846">
                <a:extLst>
                  <a:ext uri="{FF2B5EF4-FFF2-40B4-BE49-F238E27FC236}">
                    <a16:creationId xmlns:a16="http://schemas.microsoft.com/office/drawing/2014/main" id="{C94A4EF2-3482-41EB-AAFB-46A0D376ADC2}"/>
                  </a:ext>
                </a:extLst>
              </p:cNvPr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847">
                <a:extLst>
                  <a:ext uri="{FF2B5EF4-FFF2-40B4-BE49-F238E27FC236}">
                    <a16:creationId xmlns:a16="http://schemas.microsoft.com/office/drawing/2014/main" id="{BE06BD06-7818-461C-B6E3-8E9FB8E58872}"/>
                  </a:ext>
                </a:extLst>
              </p:cNvPr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848">
                <a:extLst>
                  <a:ext uri="{FF2B5EF4-FFF2-40B4-BE49-F238E27FC236}">
                    <a16:creationId xmlns:a16="http://schemas.microsoft.com/office/drawing/2014/main" id="{D0AB3A12-A23D-4BEE-9068-D40CBB3914C5}"/>
                  </a:ext>
                </a:extLst>
              </p:cNvPr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849">
                <a:extLst>
                  <a:ext uri="{FF2B5EF4-FFF2-40B4-BE49-F238E27FC236}">
                    <a16:creationId xmlns:a16="http://schemas.microsoft.com/office/drawing/2014/main" id="{DC9B28C3-2292-4FB0-BBCE-AE18350AFBC6}"/>
                  </a:ext>
                </a:extLst>
              </p:cNvPr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850">
                <a:extLst>
                  <a:ext uri="{FF2B5EF4-FFF2-40B4-BE49-F238E27FC236}">
                    <a16:creationId xmlns:a16="http://schemas.microsoft.com/office/drawing/2014/main" id="{905B54D0-8BD9-412D-8BD7-FF6D038AF00C}"/>
                  </a:ext>
                </a:extLst>
              </p:cNvPr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851">
                <a:extLst>
                  <a:ext uri="{FF2B5EF4-FFF2-40B4-BE49-F238E27FC236}">
                    <a16:creationId xmlns:a16="http://schemas.microsoft.com/office/drawing/2014/main" id="{71ACF3B7-2657-4651-9E96-138E82D7DC6C}"/>
                  </a:ext>
                </a:extLst>
              </p:cNvPr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852">
                <a:extLst>
                  <a:ext uri="{FF2B5EF4-FFF2-40B4-BE49-F238E27FC236}">
                    <a16:creationId xmlns:a16="http://schemas.microsoft.com/office/drawing/2014/main" id="{2C42FC5C-73C6-4D8B-8F1C-3E316A0F45A3}"/>
                  </a:ext>
                </a:extLst>
              </p:cNvPr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853">
                <a:extLst>
                  <a:ext uri="{FF2B5EF4-FFF2-40B4-BE49-F238E27FC236}">
                    <a16:creationId xmlns:a16="http://schemas.microsoft.com/office/drawing/2014/main" id="{F89C6D09-B548-4A2F-BB36-47A9A01D519C}"/>
                  </a:ext>
                </a:extLst>
              </p:cNvPr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854">
                <a:extLst>
                  <a:ext uri="{FF2B5EF4-FFF2-40B4-BE49-F238E27FC236}">
                    <a16:creationId xmlns:a16="http://schemas.microsoft.com/office/drawing/2014/main" id="{C38DE59B-556A-43AA-923F-2B5CD01B51C1}"/>
                  </a:ext>
                </a:extLst>
              </p:cNvPr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855">
                <a:extLst>
                  <a:ext uri="{FF2B5EF4-FFF2-40B4-BE49-F238E27FC236}">
                    <a16:creationId xmlns:a16="http://schemas.microsoft.com/office/drawing/2014/main" id="{276D0200-D13A-4EC5-AA83-9AE23BC3A2F3}"/>
                  </a:ext>
                </a:extLst>
              </p:cNvPr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856">
                <a:extLst>
                  <a:ext uri="{FF2B5EF4-FFF2-40B4-BE49-F238E27FC236}">
                    <a16:creationId xmlns:a16="http://schemas.microsoft.com/office/drawing/2014/main" id="{86132021-5640-4C80-B1DA-C26DB70FD0FC}"/>
                  </a:ext>
                </a:extLst>
              </p:cNvPr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857">
                <a:extLst>
                  <a:ext uri="{FF2B5EF4-FFF2-40B4-BE49-F238E27FC236}">
                    <a16:creationId xmlns:a16="http://schemas.microsoft.com/office/drawing/2014/main" id="{CD1AAB89-8084-4B16-970B-698DD313FD5D}"/>
                  </a:ext>
                </a:extLst>
              </p:cNvPr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858">
                <a:extLst>
                  <a:ext uri="{FF2B5EF4-FFF2-40B4-BE49-F238E27FC236}">
                    <a16:creationId xmlns:a16="http://schemas.microsoft.com/office/drawing/2014/main" id="{52A4D25C-9355-4330-8441-1E69E04DBAC4}"/>
                  </a:ext>
                </a:extLst>
              </p:cNvPr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859">
                <a:extLst>
                  <a:ext uri="{FF2B5EF4-FFF2-40B4-BE49-F238E27FC236}">
                    <a16:creationId xmlns:a16="http://schemas.microsoft.com/office/drawing/2014/main" id="{0C0157AA-EA76-4B45-A2B2-2D78BFD414D8}"/>
                  </a:ext>
                </a:extLst>
              </p:cNvPr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860">
                <a:extLst>
                  <a:ext uri="{FF2B5EF4-FFF2-40B4-BE49-F238E27FC236}">
                    <a16:creationId xmlns:a16="http://schemas.microsoft.com/office/drawing/2014/main" id="{FEC39616-34C6-44D6-84FE-7DB443A5E26C}"/>
                  </a:ext>
                </a:extLst>
              </p:cNvPr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861">
                <a:extLst>
                  <a:ext uri="{FF2B5EF4-FFF2-40B4-BE49-F238E27FC236}">
                    <a16:creationId xmlns:a16="http://schemas.microsoft.com/office/drawing/2014/main" id="{DF3CA143-2FCE-40FD-AB96-C9D21EAD7972}"/>
                  </a:ext>
                </a:extLst>
              </p:cNvPr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862">
                <a:extLst>
                  <a:ext uri="{FF2B5EF4-FFF2-40B4-BE49-F238E27FC236}">
                    <a16:creationId xmlns:a16="http://schemas.microsoft.com/office/drawing/2014/main" id="{59C21758-BA92-4986-B599-FA623F33D15F}"/>
                  </a:ext>
                </a:extLst>
              </p:cNvPr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863">
                <a:extLst>
                  <a:ext uri="{FF2B5EF4-FFF2-40B4-BE49-F238E27FC236}">
                    <a16:creationId xmlns:a16="http://schemas.microsoft.com/office/drawing/2014/main" id="{0672F3D8-2B90-48D6-8AED-104FC3926C7D}"/>
                  </a:ext>
                </a:extLst>
              </p:cNvPr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864">
                <a:extLst>
                  <a:ext uri="{FF2B5EF4-FFF2-40B4-BE49-F238E27FC236}">
                    <a16:creationId xmlns:a16="http://schemas.microsoft.com/office/drawing/2014/main" id="{0F909BD8-B119-46B7-998A-9D6797CDF899}"/>
                  </a:ext>
                </a:extLst>
              </p:cNvPr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865">
                <a:extLst>
                  <a:ext uri="{FF2B5EF4-FFF2-40B4-BE49-F238E27FC236}">
                    <a16:creationId xmlns:a16="http://schemas.microsoft.com/office/drawing/2014/main" id="{0723CF99-4237-4F66-8326-298E3FC132A2}"/>
                  </a:ext>
                </a:extLst>
              </p:cNvPr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866">
                <a:extLst>
                  <a:ext uri="{FF2B5EF4-FFF2-40B4-BE49-F238E27FC236}">
                    <a16:creationId xmlns:a16="http://schemas.microsoft.com/office/drawing/2014/main" id="{CB1C376E-FE2B-4BCB-B4D6-D0BD9B980C6E}"/>
                  </a:ext>
                </a:extLst>
              </p:cNvPr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867">
                <a:extLst>
                  <a:ext uri="{FF2B5EF4-FFF2-40B4-BE49-F238E27FC236}">
                    <a16:creationId xmlns:a16="http://schemas.microsoft.com/office/drawing/2014/main" id="{25746266-99E3-4813-B5B9-259C3F18C01E}"/>
                  </a:ext>
                </a:extLst>
              </p:cNvPr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868">
                <a:extLst>
                  <a:ext uri="{FF2B5EF4-FFF2-40B4-BE49-F238E27FC236}">
                    <a16:creationId xmlns:a16="http://schemas.microsoft.com/office/drawing/2014/main" id="{3ACAFB77-D603-4FB1-9C0F-920BD8E67244}"/>
                  </a:ext>
                </a:extLst>
              </p:cNvPr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869">
                <a:extLst>
                  <a:ext uri="{FF2B5EF4-FFF2-40B4-BE49-F238E27FC236}">
                    <a16:creationId xmlns:a16="http://schemas.microsoft.com/office/drawing/2014/main" id="{C939EE13-CF0A-4938-B30B-8250DA4813E6}"/>
                  </a:ext>
                </a:extLst>
              </p:cNvPr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870">
                <a:extLst>
                  <a:ext uri="{FF2B5EF4-FFF2-40B4-BE49-F238E27FC236}">
                    <a16:creationId xmlns:a16="http://schemas.microsoft.com/office/drawing/2014/main" id="{2947D459-5E38-400E-8203-3246FC85ED14}"/>
                  </a:ext>
                </a:extLst>
              </p:cNvPr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871">
                <a:extLst>
                  <a:ext uri="{FF2B5EF4-FFF2-40B4-BE49-F238E27FC236}">
                    <a16:creationId xmlns:a16="http://schemas.microsoft.com/office/drawing/2014/main" id="{2BC932EA-19A3-4E7F-85BD-0DC1E1401050}"/>
                  </a:ext>
                </a:extLst>
              </p:cNvPr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Rectangle 872">
                <a:extLst>
                  <a:ext uri="{FF2B5EF4-FFF2-40B4-BE49-F238E27FC236}">
                    <a16:creationId xmlns:a16="http://schemas.microsoft.com/office/drawing/2014/main" id="{17249237-38B5-48CE-86A1-7B88F1C81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873">
                <a:extLst>
                  <a:ext uri="{FF2B5EF4-FFF2-40B4-BE49-F238E27FC236}">
                    <a16:creationId xmlns:a16="http://schemas.microsoft.com/office/drawing/2014/main" id="{67998E5C-0988-4AC9-AE7E-F3A740F9BC16}"/>
                  </a:ext>
                </a:extLst>
              </p:cNvPr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874">
                <a:extLst>
                  <a:ext uri="{FF2B5EF4-FFF2-40B4-BE49-F238E27FC236}">
                    <a16:creationId xmlns:a16="http://schemas.microsoft.com/office/drawing/2014/main" id="{30B91864-2C62-48AF-AE40-9E026091416D}"/>
                  </a:ext>
                </a:extLst>
              </p:cNvPr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875">
                <a:extLst>
                  <a:ext uri="{FF2B5EF4-FFF2-40B4-BE49-F238E27FC236}">
                    <a16:creationId xmlns:a16="http://schemas.microsoft.com/office/drawing/2014/main" id="{D673A088-7A4D-47E6-8B97-4A69BEAFAF53}"/>
                  </a:ext>
                </a:extLst>
              </p:cNvPr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876">
                <a:extLst>
                  <a:ext uri="{FF2B5EF4-FFF2-40B4-BE49-F238E27FC236}">
                    <a16:creationId xmlns:a16="http://schemas.microsoft.com/office/drawing/2014/main" id="{19A18614-3043-452D-B4F8-F79FE7F7DF1F}"/>
                  </a:ext>
                </a:extLst>
              </p:cNvPr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877">
                <a:extLst>
                  <a:ext uri="{FF2B5EF4-FFF2-40B4-BE49-F238E27FC236}">
                    <a16:creationId xmlns:a16="http://schemas.microsoft.com/office/drawing/2014/main" id="{F78883F4-6840-440B-9CF3-A8D27BFCD732}"/>
                  </a:ext>
                </a:extLst>
              </p:cNvPr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878">
                <a:extLst>
                  <a:ext uri="{FF2B5EF4-FFF2-40B4-BE49-F238E27FC236}">
                    <a16:creationId xmlns:a16="http://schemas.microsoft.com/office/drawing/2014/main" id="{6A4D31D2-2B5C-4E93-B36F-4CE0EF73A5B8}"/>
                  </a:ext>
                </a:extLst>
              </p:cNvPr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879">
                <a:extLst>
                  <a:ext uri="{FF2B5EF4-FFF2-40B4-BE49-F238E27FC236}">
                    <a16:creationId xmlns:a16="http://schemas.microsoft.com/office/drawing/2014/main" id="{C4F4E615-FB4F-42F7-86ED-ACE4827DD531}"/>
                  </a:ext>
                </a:extLst>
              </p:cNvPr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880">
                <a:extLst>
                  <a:ext uri="{FF2B5EF4-FFF2-40B4-BE49-F238E27FC236}">
                    <a16:creationId xmlns:a16="http://schemas.microsoft.com/office/drawing/2014/main" id="{88B5EAB5-E412-4343-8433-6F1EAE65DAFD}"/>
                  </a:ext>
                </a:extLst>
              </p:cNvPr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881">
                <a:extLst>
                  <a:ext uri="{FF2B5EF4-FFF2-40B4-BE49-F238E27FC236}">
                    <a16:creationId xmlns:a16="http://schemas.microsoft.com/office/drawing/2014/main" id="{4336AB4A-3137-4A67-93E5-11ED7610683E}"/>
                  </a:ext>
                </a:extLst>
              </p:cNvPr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882">
                <a:extLst>
                  <a:ext uri="{FF2B5EF4-FFF2-40B4-BE49-F238E27FC236}">
                    <a16:creationId xmlns:a16="http://schemas.microsoft.com/office/drawing/2014/main" id="{7264754E-FD3B-42A9-9EC5-CD5C847F223A}"/>
                  </a:ext>
                </a:extLst>
              </p:cNvPr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883">
                <a:extLst>
                  <a:ext uri="{FF2B5EF4-FFF2-40B4-BE49-F238E27FC236}">
                    <a16:creationId xmlns:a16="http://schemas.microsoft.com/office/drawing/2014/main" id="{3E833C4F-B3E2-43AD-8B57-B24824DCE2AA}"/>
                  </a:ext>
                </a:extLst>
              </p:cNvPr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884">
                <a:extLst>
                  <a:ext uri="{FF2B5EF4-FFF2-40B4-BE49-F238E27FC236}">
                    <a16:creationId xmlns:a16="http://schemas.microsoft.com/office/drawing/2014/main" id="{01660992-AE1B-4700-B3F7-3F958EC6E144}"/>
                  </a:ext>
                </a:extLst>
              </p:cNvPr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885">
                <a:extLst>
                  <a:ext uri="{FF2B5EF4-FFF2-40B4-BE49-F238E27FC236}">
                    <a16:creationId xmlns:a16="http://schemas.microsoft.com/office/drawing/2014/main" id="{85D5A387-24E4-4317-ADC1-418A21868A48}"/>
                  </a:ext>
                </a:extLst>
              </p:cNvPr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886">
                <a:extLst>
                  <a:ext uri="{FF2B5EF4-FFF2-40B4-BE49-F238E27FC236}">
                    <a16:creationId xmlns:a16="http://schemas.microsoft.com/office/drawing/2014/main" id="{1B42AD82-84C8-4ED9-A62F-536526210069}"/>
                  </a:ext>
                </a:extLst>
              </p:cNvPr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887">
                <a:extLst>
                  <a:ext uri="{FF2B5EF4-FFF2-40B4-BE49-F238E27FC236}">
                    <a16:creationId xmlns:a16="http://schemas.microsoft.com/office/drawing/2014/main" id="{29BD08E0-1B98-4270-8A30-CD52A18F5546}"/>
                  </a:ext>
                </a:extLst>
              </p:cNvPr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888">
                <a:extLst>
                  <a:ext uri="{FF2B5EF4-FFF2-40B4-BE49-F238E27FC236}">
                    <a16:creationId xmlns:a16="http://schemas.microsoft.com/office/drawing/2014/main" id="{FED16F6D-804F-468C-8C75-9069837EC9D8}"/>
                  </a:ext>
                </a:extLst>
              </p:cNvPr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889">
                <a:extLst>
                  <a:ext uri="{FF2B5EF4-FFF2-40B4-BE49-F238E27FC236}">
                    <a16:creationId xmlns:a16="http://schemas.microsoft.com/office/drawing/2014/main" id="{99D85C5B-6658-46E2-9BE4-77B7DDD92677}"/>
                  </a:ext>
                </a:extLst>
              </p:cNvPr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890">
                <a:extLst>
                  <a:ext uri="{FF2B5EF4-FFF2-40B4-BE49-F238E27FC236}">
                    <a16:creationId xmlns:a16="http://schemas.microsoft.com/office/drawing/2014/main" id="{FCA3E1A4-BFED-4BAF-8214-5EEE8B5B7353}"/>
                  </a:ext>
                </a:extLst>
              </p:cNvPr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891">
                <a:extLst>
                  <a:ext uri="{FF2B5EF4-FFF2-40B4-BE49-F238E27FC236}">
                    <a16:creationId xmlns:a16="http://schemas.microsoft.com/office/drawing/2014/main" id="{F820DE1A-A2A9-4156-82FD-F993657FFA21}"/>
                  </a:ext>
                </a:extLst>
              </p:cNvPr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892">
                <a:extLst>
                  <a:ext uri="{FF2B5EF4-FFF2-40B4-BE49-F238E27FC236}">
                    <a16:creationId xmlns:a16="http://schemas.microsoft.com/office/drawing/2014/main" id="{2261AC5A-CE7D-4538-A564-D1AD26F1C8A8}"/>
                  </a:ext>
                </a:extLst>
              </p:cNvPr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893">
                <a:extLst>
                  <a:ext uri="{FF2B5EF4-FFF2-40B4-BE49-F238E27FC236}">
                    <a16:creationId xmlns:a16="http://schemas.microsoft.com/office/drawing/2014/main" id="{6A226186-61E0-4235-8DC2-15F145852868}"/>
                  </a:ext>
                </a:extLst>
              </p:cNvPr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894">
                <a:extLst>
                  <a:ext uri="{FF2B5EF4-FFF2-40B4-BE49-F238E27FC236}">
                    <a16:creationId xmlns:a16="http://schemas.microsoft.com/office/drawing/2014/main" id="{93CBEFE6-8A6A-45EB-AF5C-82322CF45E9D}"/>
                  </a:ext>
                </a:extLst>
              </p:cNvPr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895">
                <a:extLst>
                  <a:ext uri="{FF2B5EF4-FFF2-40B4-BE49-F238E27FC236}">
                    <a16:creationId xmlns:a16="http://schemas.microsoft.com/office/drawing/2014/main" id="{DDBB36C9-230D-4CA9-AE0C-2F5A95E617EB}"/>
                  </a:ext>
                </a:extLst>
              </p:cNvPr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896">
                <a:extLst>
                  <a:ext uri="{FF2B5EF4-FFF2-40B4-BE49-F238E27FC236}">
                    <a16:creationId xmlns:a16="http://schemas.microsoft.com/office/drawing/2014/main" id="{A42520A2-8383-4227-89DA-A3FFA97DBC23}"/>
                  </a:ext>
                </a:extLst>
              </p:cNvPr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897">
                <a:extLst>
                  <a:ext uri="{FF2B5EF4-FFF2-40B4-BE49-F238E27FC236}">
                    <a16:creationId xmlns:a16="http://schemas.microsoft.com/office/drawing/2014/main" id="{5DD0CFFA-6F7C-4C5E-90F9-C5CF69AB8F12}"/>
                  </a:ext>
                </a:extLst>
              </p:cNvPr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898">
                <a:extLst>
                  <a:ext uri="{FF2B5EF4-FFF2-40B4-BE49-F238E27FC236}">
                    <a16:creationId xmlns:a16="http://schemas.microsoft.com/office/drawing/2014/main" id="{D21F88B6-EA03-499F-8ADF-88F90847D026}"/>
                  </a:ext>
                </a:extLst>
              </p:cNvPr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899">
                <a:extLst>
                  <a:ext uri="{FF2B5EF4-FFF2-40B4-BE49-F238E27FC236}">
                    <a16:creationId xmlns:a16="http://schemas.microsoft.com/office/drawing/2014/main" id="{2C14CD82-9813-46CE-BA74-EFC196BC778E}"/>
                  </a:ext>
                </a:extLst>
              </p:cNvPr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900">
                <a:extLst>
                  <a:ext uri="{FF2B5EF4-FFF2-40B4-BE49-F238E27FC236}">
                    <a16:creationId xmlns:a16="http://schemas.microsoft.com/office/drawing/2014/main" id="{B30C3750-AC55-41E3-AE13-C65D0E82B277}"/>
                  </a:ext>
                </a:extLst>
              </p:cNvPr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901">
                <a:extLst>
                  <a:ext uri="{FF2B5EF4-FFF2-40B4-BE49-F238E27FC236}">
                    <a16:creationId xmlns:a16="http://schemas.microsoft.com/office/drawing/2014/main" id="{72941725-E2C9-4DC8-8827-8D75917FE1D8}"/>
                  </a:ext>
                </a:extLst>
              </p:cNvPr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902">
                <a:extLst>
                  <a:ext uri="{FF2B5EF4-FFF2-40B4-BE49-F238E27FC236}">
                    <a16:creationId xmlns:a16="http://schemas.microsoft.com/office/drawing/2014/main" id="{A25AAB59-23D5-4132-AB97-07998C23598F}"/>
                  </a:ext>
                </a:extLst>
              </p:cNvPr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903">
                <a:extLst>
                  <a:ext uri="{FF2B5EF4-FFF2-40B4-BE49-F238E27FC236}">
                    <a16:creationId xmlns:a16="http://schemas.microsoft.com/office/drawing/2014/main" id="{55D3CB0A-FB1C-4109-8E95-48F1DD0D00BD}"/>
                  </a:ext>
                </a:extLst>
              </p:cNvPr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904">
                <a:extLst>
                  <a:ext uri="{FF2B5EF4-FFF2-40B4-BE49-F238E27FC236}">
                    <a16:creationId xmlns:a16="http://schemas.microsoft.com/office/drawing/2014/main" id="{A287DE08-92D3-41A9-A154-C138F016DC82}"/>
                  </a:ext>
                </a:extLst>
              </p:cNvPr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905">
                <a:extLst>
                  <a:ext uri="{FF2B5EF4-FFF2-40B4-BE49-F238E27FC236}">
                    <a16:creationId xmlns:a16="http://schemas.microsoft.com/office/drawing/2014/main" id="{EA612FE5-C230-479F-8856-03DFCE276C20}"/>
                  </a:ext>
                </a:extLst>
              </p:cNvPr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906">
                <a:extLst>
                  <a:ext uri="{FF2B5EF4-FFF2-40B4-BE49-F238E27FC236}">
                    <a16:creationId xmlns:a16="http://schemas.microsoft.com/office/drawing/2014/main" id="{093EC225-92B7-49E4-B7E0-F47D418C675D}"/>
                  </a:ext>
                </a:extLst>
              </p:cNvPr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907">
                <a:extLst>
                  <a:ext uri="{FF2B5EF4-FFF2-40B4-BE49-F238E27FC236}">
                    <a16:creationId xmlns:a16="http://schemas.microsoft.com/office/drawing/2014/main" id="{18D933E6-2E3E-4F7F-9952-3256299DA499}"/>
                  </a:ext>
                </a:extLst>
              </p:cNvPr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908">
                <a:extLst>
                  <a:ext uri="{FF2B5EF4-FFF2-40B4-BE49-F238E27FC236}">
                    <a16:creationId xmlns:a16="http://schemas.microsoft.com/office/drawing/2014/main" id="{AEA7D501-3A50-4BBC-9694-889082A03BCC}"/>
                  </a:ext>
                </a:extLst>
              </p:cNvPr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909">
                <a:extLst>
                  <a:ext uri="{FF2B5EF4-FFF2-40B4-BE49-F238E27FC236}">
                    <a16:creationId xmlns:a16="http://schemas.microsoft.com/office/drawing/2014/main" id="{6529F1D7-507C-4614-86F7-5E73FF33F2FC}"/>
                  </a:ext>
                </a:extLst>
              </p:cNvPr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910">
                <a:extLst>
                  <a:ext uri="{FF2B5EF4-FFF2-40B4-BE49-F238E27FC236}">
                    <a16:creationId xmlns:a16="http://schemas.microsoft.com/office/drawing/2014/main" id="{96AA44F2-C61F-492B-A751-163F056D0C3E}"/>
                  </a:ext>
                </a:extLst>
              </p:cNvPr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911">
                <a:extLst>
                  <a:ext uri="{FF2B5EF4-FFF2-40B4-BE49-F238E27FC236}">
                    <a16:creationId xmlns:a16="http://schemas.microsoft.com/office/drawing/2014/main" id="{7ED5E6AC-86A8-48EE-9FEC-AB6330EFAC5B}"/>
                  </a:ext>
                </a:extLst>
              </p:cNvPr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912">
                <a:extLst>
                  <a:ext uri="{FF2B5EF4-FFF2-40B4-BE49-F238E27FC236}">
                    <a16:creationId xmlns:a16="http://schemas.microsoft.com/office/drawing/2014/main" id="{199D2F6E-E50D-4528-9BF1-E326AEA1B5E6}"/>
                  </a:ext>
                </a:extLst>
              </p:cNvPr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913">
                <a:extLst>
                  <a:ext uri="{FF2B5EF4-FFF2-40B4-BE49-F238E27FC236}">
                    <a16:creationId xmlns:a16="http://schemas.microsoft.com/office/drawing/2014/main" id="{9795AD5C-F346-4523-BFEF-203C5C62A60D}"/>
                  </a:ext>
                </a:extLst>
              </p:cNvPr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914">
                <a:extLst>
                  <a:ext uri="{FF2B5EF4-FFF2-40B4-BE49-F238E27FC236}">
                    <a16:creationId xmlns:a16="http://schemas.microsoft.com/office/drawing/2014/main" id="{A7AB691D-7E14-4D09-BFB1-F6F566E554C9}"/>
                  </a:ext>
                </a:extLst>
              </p:cNvPr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915">
                <a:extLst>
                  <a:ext uri="{FF2B5EF4-FFF2-40B4-BE49-F238E27FC236}">
                    <a16:creationId xmlns:a16="http://schemas.microsoft.com/office/drawing/2014/main" id="{BF5C7A78-DDA5-4954-9767-10DB11137395}"/>
                  </a:ext>
                </a:extLst>
              </p:cNvPr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916">
                <a:extLst>
                  <a:ext uri="{FF2B5EF4-FFF2-40B4-BE49-F238E27FC236}">
                    <a16:creationId xmlns:a16="http://schemas.microsoft.com/office/drawing/2014/main" id="{9447DA4D-DD70-4AF3-97D9-B3FB0EFC4F10}"/>
                  </a:ext>
                </a:extLst>
              </p:cNvPr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917">
                <a:extLst>
                  <a:ext uri="{FF2B5EF4-FFF2-40B4-BE49-F238E27FC236}">
                    <a16:creationId xmlns:a16="http://schemas.microsoft.com/office/drawing/2014/main" id="{DBE8CAC2-D594-4C35-98B3-A24C5FD7F1B4}"/>
                  </a:ext>
                </a:extLst>
              </p:cNvPr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Rectangle 918">
                <a:extLst>
                  <a:ext uri="{FF2B5EF4-FFF2-40B4-BE49-F238E27FC236}">
                    <a16:creationId xmlns:a16="http://schemas.microsoft.com/office/drawing/2014/main" id="{E9E341C2-8497-4259-A742-C1198FDF9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919">
                <a:extLst>
                  <a:ext uri="{FF2B5EF4-FFF2-40B4-BE49-F238E27FC236}">
                    <a16:creationId xmlns:a16="http://schemas.microsoft.com/office/drawing/2014/main" id="{D4BCB218-8F71-4938-8E24-AA2A02174238}"/>
                  </a:ext>
                </a:extLst>
              </p:cNvPr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920">
                <a:extLst>
                  <a:ext uri="{FF2B5EF4-FFF2-40B4-BE49-F238E27FC236}">
                    <a16:creationId xmlns:a16="http://schemas.microsoft.com/office/drawing/2014/main" id="{D51C97D0-B70D-4060-8B27-9B1F052CE78F}"/>
                  </a:ext>
                </a:extLst>
              </p:cNvPr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921">
                <a:extLst>
                  <a:ext uri="{FF2B5EF4-FFF2-40B4-BE49-F238E27FC236}">
                    <a16:creationId xmlns:a16="http://schemas.microsoft.com/office/drawing/2014/main" id="{787E7CCE-574E-43A5-B76F-B876B3B62598}"/>
                  </a:ext>
                </a:extLst>
              </p:cNvPr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922">
                <a:extLst>
                  <a:ext uri="{FF2B5EF4-FFF2-40B4-BE49-F238E27FC236}">
                    <a16:creationId xmlns:a16="http://schemas.microsoft.com/office/drawing/2014/main" id="{F47C1AB9-1012-4314-A092-476FFD248F54}"/>
                  </a:ext>
                </a:extLst>
              </p:cNvPr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923">
                <a:extLst>
                  <a:ext uri="{FF2B5EF4-FFF2-40B4-BE49-F238E27FC236}">
                    <a16:creationId xmlns:a16="http://schemas.microsoft.com/office/drawing/2014/main" id="{706EDC00-B1AF-48D8-ABA0-A9AA6F1A52CD}"/>
                  </a:ext>
                </a:extLst>
              </p:cNvPr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924">
                <a:extLst>
                  <a:ext uri="{FF2B5EF4-FFF2-40B4-BE49-F238E27FC236}">
                    <a16:creationId xmlns:a16="http://schemas.microsoft.com/office/drawing/2014/main" id="{DE47344D-1CF6-4E54-9288-88C48B84B964}"/>
                  </a:ext>
                </a:extLst>
              </p:cNvPr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925">
                <a:extLst>
                  <a:ext uri="{FF2B5EF4-FFF2-40B4-BE49-F238E27FC236}">
                    <a16:creationId xmlns:a16="http://schemas.microsoft.com/office/drawing/2014/main" id="{63B674E5-3505-4E03-9CA4-EF72824B6167}"/>
                  </a:ext>
                </a:extLst>
              </p:cNvPr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926">
                <a:extLst>
                  <a:ext uri="{FF2B5EF4-FFF2-40B4-BE49-F238E27FC236}">
                    <a16:creationId xmlns:a16="http://schemas.microsoft.com/office/drawing/2014/main" id="{8D7C337B-7E5E-4512-8035-9A2711CF2DEE}"/>
                  </a:ext>
                </a:extLst>
              </p:cNvPr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927">
                <a:extLst>
                  <a:ext uri="{FF2B5EF4-FFF2-40B4-BE49-F238E27FC236}">
                    <a16:creationId xmlns:a16="http://schemas.microsoft.com/office/drawing/2014/main" id="{98B6BECF-FFBE-4E58-8C5C-7C19C6AB0F79}"/>
                  </a:ext>
                </a:extLst>
              </p:cNvPr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928">
                <a:extLst>
                  <a:ext uri="{FF2B5EF4-FFF2-40B4-BE49-F238E27FC236}">
                    <a16:creationId xmlns:a16="http://schemas.microsoft.com/office/drawing/2014/main" id="{90EAF7BA-C1E8-4D44-BB17-02194284E361}"/>
                  </a:ext>
                </a:extLst>
              </p:cNvPr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929">
                <a:extLst>
                  <a:ext uri="{FF2B5EF4-FFF2-40B4-BE49-F238E27FC236}">
                    <a16:creationId xmlns:a16="http://schemas.microsoft.com/office/drawing/2014/main" id="{A42867C4-9B70-4E18-A6DB-7FA01E3CCD8C}"/>
                  </a:ext>
                </a:extLst>
              </p:cNvPr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930">
                <a:extLst>
                  <a:ext uri="{FF2B5EF4-FFF2-40B4-BE49-F238E27FC236}">
                    <a16:creationId xmlns:a16="http://schemas.microsoft.com/office/drawing/2014/main" id="{875111D4-0BDF-4252-B45E-EAEED6108046}"/>
                  </a:ext>
                </a:extLst>
              </p:cNvPr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931">
                <a:extLst>
                  <a:ext uri="{FF2B5EF4-FFF2-40B4-BE49-F238E27FC236}">
                    <a16:creationId xmlns:a16="http://schemas.microsoft.com/office/drawing/2014/main" id="{1D40D3A9-D37E-4989-95EA-668AD6F18BD7}"/>
                  </a:ext>
                </a:extLst>
              </p:cNvPr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932">
                <a:extLst>
                  <a:ext uri="{FF2B5EF4-FFF2-40B4-BE49-F238E27FC236}">
                    <a16:creationId xmlns:a16="http://schemas.microsoft.com/office/drawing/2014/main" id="{249BF3D5-DFC1-4A00-ADF7-311CAC61156D}"/>
                  </a:ext>
                </a:extLst>
              </p:cNvPr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933">
                <a:extLst>
                  <a:ext uri="{FF2B5EF4-FFF2-40B4-BE49-F238E27FC236}">
                    <a16:creationId xmlns:a16="http://schemas.microsoft.com/office/drawing/2014/main" id="{2B5BA9CA-8FD0-439E-98CD-FC29D125016C}"/>
                  </a:ext>
                </a:extLst>
              </p:cNvPr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934">
                <a:extLst>
                  <a:ext uri="{FF2B5EF4-FFF2-40B4-BE49-F238E27FC236}">
                    <a16:creationId xmlns:a16="http://schemas.microsoft.com/office/drawing/2014/main" id="{9743856D-A5F5-4092-9125-0C16A1F264F3}"/>
                  </a:ext>
                </a:extLst>
              </p:cNvPr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935">
                <a:extLst>
                  <a:ext uri="{FF2B5EF4-FFF2-40B4-BE49-F238E27FC236}">
                    <a16:creationId xmlns:a16="http://schemas.microsoft.com/office/drawing/2014/main" id="{4CC8BCAE-39F1-4528-A6E2-C944AFC30573}"/>
                  </a:ext>
                </a:extLst>
              </p:cNvPr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936">
                <a:extLst>
                  <a:ext uri="{FF2B5EF4-FFF2-40B4-BE49-F238E27FC236}">
                    <a16:creationId xmlns:a16="http://schemas.microsoft.com/office/drawing/2014/main" id="{ED2FE60A-96AC-4730-B6A3-C528F8AB74B7}"/>
                  </a:ext>
                </a:extLst>
              </p:cNvPr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937">
                <a:extLst>
                  <a:ext uri="{FF2B5EF4-FFF2-40B4-BE49-F238E27FC236}">
                    <a16:creationId xmlns:a16="http://schemas.microsoft.com/office/drawing/2014/main" id="{44DE0F29-28F2-42D7-A83E-248B6292D5B3}"/>
                  </a:ext>
                </a:extLst>
              </p:cNvPr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938">
                <a:extLst>
                  <a:ext uri="{FF2B5EF4-FFF2-40B4-BE49-F238E27FC236}">
                    <a16:creationId xmlns:a16="http://schemas.microsoft.com/office/drawing/2014/main" id="{A6F0F23E-A783-4E82-98B9-9DE0B04C3E19}"/>
                  </a:ext>
                </a:extLst>
              </p:cNvPr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939">
                <a:extLst>
                  <a:ext uri="{FF2B5EF4-FFF2-40B4-BE49-F238E27FC236}">
                    <a16:creationId xmlns:a16="http://schemas.microsoft.com/office/drawing/2014/main" id="{9A23A32F-D123-4433-AE23-F1326C71BDEC}"/>
                  </a:ext>
                </a:extLst>
              </p:cNvPr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940">
                <a:extLst>
                  <a:ext uri="{FF2B5EF4-FFF2-40B4-BE49-F238E27FC236}">
                    <a16:creationId xmlns:a16="http://schemas.microsoft.com/office/drawing/2014/main" id="{C9EEB73C-CFEB-432E-9616-E8A894F434D8}"/>
                  </a:ext>
                </a:extLst>
              </p:cNvPr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941">
                <a:extLst>
                  <a:ext uri="{FF2B5EF4-FFF2-40B4-BE49-F238E27FC236}">
                    <a16:creationId xmlns:a16="http://schemas.microsoft.com/office/drawing/2014/main" id="{A254B4D5-0355-42CA-B163-149DD756B013}"/>
                  </a:ext>
                </a:extLst>
              </p:cNvPr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942">
                <a:extLst>
                  <a:ext uri="{FF2B5EF4-FFF2-40B4-BE49-F238E27FC236}">
                    <a16:creationId xmlns:a16="http://schemas.microsoft.com/office/drawing/2014/main" id="{59577A41-055B-4058-B8D8-62C8E69FC5DE}"/>
                  </a:ext>
                </a:extLst>
              </p:cNvPr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943">
                <a:extLst>
                  <a:ext uri="{FF2B5EF4-FFF2-40B4-BE49-F238E27FC236}">
                    <a16:creationId xmlns:a16="http://schemas.microsoft.com/office/drawing/2014/main" id="{EC73F35F-6ABE-4B2D-81E0-5AF885303658}"/>
                  </a:ext>
                </a:extLst>
              </p:cNvPr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944">
                <a:extLst>
                  <a:ext uri="{FF2B5EF4-FFF2-40B4-BE49-F238E27FC236}">
                    <a16:creationId xmlns:a16="http://schemas.microsoft.com/office/drawing/2014/main" id="{10A8C614-163D-4623-9E8D-186644B3506A}"/>
                  </a:ext>
                </a:extLst>
              </p:cNvPr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945">
                <a:extLst>
                  <a:ext uri="{FF2B5EF4-FFF2-40B4-BE49-F238E27FC236}">
                    <a16:creationId xmlns:a16="http://schemas.microsoft.com/office/drawing/2014/main" id="{844BD812-E248-4251-B09D-3913142AD787}"/>
                  </a:ext>
                </a:extLst>
              </p:cNvPr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946">
                <a:extLst>
                  <a:ext uri="{FF2B5EF4-FFF2-40B4-BE49-F238E27FC236}">
                    <a16:creationId xmlns:a16="http://schemas.microsoft.com/office/drawing/2014/main" id="{93BDF34E-655B-4E8F-9AD4-ACDF1CEEE8E9}"/>
                  </a:ext>
                </a:extLst>
              </p:cNvPr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947">
                <a:extLst>
                  <a:ext uri="{FF2B5EF4-FFF2-40B4-BE49-F238E27FC236}">
                    <a16:creationId xmlns:a16="http://schemas.microsoft.com/office/drawing/2014/main" id="{79186325-B78D-4545-A559-B24C19668E3F}"/>
                  </a:ext>
                </a:extLst>
              </p:cNvPr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948">
                <a:extLst>
                  <a:ext uri="{FF2B5EF4-FFF2-40B4-BE49-F238E27FC236}">
                    <a16:creationId xmlns:a16="http://schemas.microsoft.com/office/drawing/2014/main" id="{7972EA91-1C6F-440D-9B3A-688CAE89AF54}"/>
                  </a:ext>
                </a:extLst>
              </p:cNvPr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949">
                <a:extLst>
                  <a:ext uri="{FF2B5EF4-FFF2-40B4-BE49-F238E27FC236}">
                    <a16:creationId xmlns:a16="http://schemas.microsoft.com/office/drawing/2014/main" id="{5F82A14A-6B97-4E23-B0F6-5CD8AC207916}"/>
                  </a:ext>
                </a:extLst>
              </p:cNvPr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950">
                <a:extLst>
                  <a:ext uri="{FF2B5EF4-FFF2-40B4-BE49-F238E27FC236}">
                    <a16:creationId xmlns:a16="http://schemas.microsoft.com/office/drawing/2014/main" id="{956CF69A-F821-4839-8CEF-FFE152576EEE}"/>
                  </a:ext>
                </a:extLst>
              </p:cNvPr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951">
                <a:extLst>
                  <a:ext uri="{FF2B5EF4-FFF2-40B4-BE49-F238E27FC236}">
                    <a16:creationId xmlns:a16="http://schemas.microsoft.com/office/drawing/2014/main" id="{9252447B-85D1-4D0B-A793-AD4846461A2A}"/>
                  </a:ext>
                </a:extLst>
              </p:cNvPr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952">
                <a:extLst>
                  <a:ext uri="{FF2B5EF4-FFF2-40B4-BE49-F238E27FC236}">
                    <a16:creationId xmlns:a16="http://schemas.microsoft.com/office/drawing/2014/main" id="{200CBAA7-A22A-4FC0-A3FB-162E98BB8FF0}"/>
                  </a:ext>
                </a:extLst>
              </p:cNvPr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953">
                <a:extLst>
                  <a:ext uri="{FF2B5EF4-FFF2-40B4-BE49-F238E27FC236}">
                    <a16:creationId xmlns:a16="http://schemas.microsoft.com/office/drawing/2014/main" id="{1734A45F-888D-4369-B461-BFCBBE7E975A}"/>
                  </a:ext>
                </a:extLst>
              </p:cNvPr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954">
                <a:extLst>
                  <a:ext uri="{FF2B5EF4-FFF2-40B4-BE49-F238E27FC236}">
                    <a16:creationId xmlns:a16="http://schemas.microsoft.com/office/drawing/2014/main" id="{ACC4D57D-8245-44DF-A6E7-456C113C9B86}"/>
                  </a:ext>
                </a:extLst>
              </p:cNvPr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955">
                <a:extLst>
                  <a:ext uri="{FF2B5EF4-FFF2-40B4-BE49-F238E27FC236}">
                    <a16:creationId xmlns:a16="http://schemas.microsoft.com/office/drawing/2014/main" id="{939A0E11-A462-47A0-8386-72709A8D1E92}"/>
                  </a:ext>
                </a:extLst>
              </p:cNvPr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956">
                <a:extLst>
                  <a:ext uri="{FF2B5EF4-FFF2-40B4-BE49-F238E27FC236}">
                    <a16:creationId xmlns:a16="http://schemas.microsoft.com/office/drawing/2014/main" id="{01F015A9-D372-483A-9BB9-7A79B6C46352}"/>
                  </a:ext>
                </a:extLst>
              </p:cNvPr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957">
                <a:extLst>
                  <a:ext uri="{FF2B5EF4-FFF2-40B4-BE49-F238E27FC236}">
                    <a16:creationId xmlns:a16="http://schemas.microsoft.com/office/drawing/2014/main" id="{9ED459F5-8E24-4DA4-92CC-18FDF2EF9298}"/>
                  </a:ext>
                </a:extLst>
              </p:cNvPr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958">
                <a:extLst>
                  <a:ext uri="{FF2B5EF4-FFF2-40B4-BE49-F238E27FC236}">
                    <a16:creationId xmlns:a16="http://schemas.microsoft.com/office/drawing/2014/main" id="{1FE788D3-DBA3-4C91-804E-3FD744ED31AA}"/>
                  </a:ext>
                </a:extLst>
              </p:cNvPr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959">
                <a:extLst>
                  <a:ext uri="{FF2B5EF4-FFF2-40B4-BE49-F238E27FC236}">
                    <a16:creationId xmlns:a16="http://schemas.microsoft.com/office/drawing/2014/main" id="{36DDB3CA-B26B-469A-AB9A-CF99A07A0445}"/>
                  </a:ext>
                </a:extLst>
              </p:cNvPr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960">
                <a:extLst>
                  <a:ext uri="{FF2B5EF4-FFF2-40B4-BE49-F238E27FC236}">
                    <a16:creationId xmlns:a16="http://schemas.microsoft.com/office/drawing/2014/main" id="{8BDA96B9-5C15-4D92-98CA-AD22440D4031}"/>
                  </a:ext>
                </a:extLst>
              </p:cNvPr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961">
                <a:extLst>
                  <a:ext uri="{FF2B5EF4-FFF2-40B4-BE49-F238E27FC236}">
                    <a16:creationId xmlns:a16="http://schemas.microsoft.com/office/drawing/2014/main" id="{CCE44235-7CC1-40A5-932E-9820A5755287}"/>
                  </a:ext>
                </a:extLst>
              </p:cNvPr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962">
                <a:extLst>
                  <a:ext uri="{FF2B5EF4-FFF2-40B4-BE49-F238E27FC236}">
                    <a16:creationId xmlns:a16="http://schemas.microsoft.com/office/drawing/2014/main" id="{6AD81B92-E4EB-4ACC-8E14-0FD7A9990C24}"/>
                  </a:ext>
                </a:extLst>
              </p:cNvPr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963">
                <a:extLst>
                  <a:ext uri="{FF2B5EF4-FFF2-40B4-BE49-F238E27FC236}">
                    <a16:creationId xmlns:a16="http://schemas.microsoft.com/office/drawing/2014/main" id="{F3E977A3-7D20-4034-B182-930AB1B00209}"/>
                  </a:ext>
                </a:extLst>
              </p:cNvPr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Rectangle 964">
                <a:extLst>
                  <a:ext uri="{FF2B5EF4-FFF2-40B4-BE49-F238E27FC236}">
                    <a16:creationId xmlns:a16="http://schemas.microsoft.com/office/drawing/2014/main" id="{04468F59-2CF4-443F-99D9-104EF92A2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Freeform 965">
                <a:extLst>
                  <a:ext uri="{FF2B5EF4-FFF2-40B4-BE49-F238E27FC236}">
                    <a16:creationId xmlns:a16="http://schemas.microsoft.com/office/drawing/2014/main" id="{1763CD28-308E-4077-8331-0FE91E43D2C1}"/>
                  </a:ext>
                </a:extLst>
              </p:cNvPr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966">
                <a:extLst>
                  <a:ext uri="{FF2B5EF4-FFF2-40B4-BE49-F238E27FC236}">
                    <a16:creationId xmlns:a16="http://schemas.microsoft.com/office/drawing/2014/main" id="{4E8CD3A1-0A44-4EDF-A534-AF4B9864458D}"/>
                  </a:ext>
                </a:extLst>
              </p:cNvPr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967">
                <a:extLst>
                  <a:ext uri="{FF2B5EF4-FFF2-40B4-BE49-F238E27FC236}">
                    <a16:creationId xmlns:a16="http://schemas.microsoft.com/office/drawing/2014/main" id="{F1191026-CFEB-42A7-87AC-5CE948704EB5}"/>
                  </a:ext>
                </a:extLst>
              </p:cNvPr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968">
                <a:extLst>
                  <a:ext uri="{FF2B5EF4-FFF2-40B4-BE49-F238E27FC236}">
                    <a16:creationId xmlns:a16="http://schemas.microsoft.com/office/drawing/2014/main" id="{AE9193C1-A4BE-420F-82EF-9E2898F06610}"/>
                  </a:ext>
                </a:extLst>
              </p:cNvPr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969">
                <a:extLst>
                  <a:ext uri="{FF2B5EF4-FFF2-40B4-BE49-F238E27FC236}">
                    <a16:creationId xmlns:a16="http://schemas.microsoft.com/office/drawing/2014/main" id="{5BCE2F9F-FB1D-4064-8E98-48E609CDB563}"/>
                  </a:ext>
                </a:extLst>
              </p:cNvPr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970">
                <a:extLst>
                  <a:ext uri="{FF2B5EF4-FFF2-40B4-BE49-F238E27FC236}">
                    <a16:creationId xmlns:a16="http://schemas.microsoft.com/office/drawing/2014/main" id="{E18521D2-0C05-4223-B621-DC2EC9CBEFB8}"/>
                  </a:ext>
                </a:extLst>
              </p:cNvPr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971">
                <a:extLst>
                  <a:ext uri="{FF2B5EF4-FFF2-40B4-BE49-F238E27FC236}">
                    <a16:creationId xmlns:a16="http://schemas.microsoft.com/office/drawing/2014/main" id="{A6EA6FF1-64DA-4779-9842-418B688E23A9}"/>
                  </a:ext>
                </a:extLst>
              </p:cNvPr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Rectangle 972">
                <a:extLst>
                  <a:ext uri="{FF2B5EF4-FFF2-40B4-BE49-F238E27FC236}">
                    <a16:creationId xmlns:a16="http://schemas.microsoft.com/office/drawing/2014/main" id="{B74A2D9D-16E6-4A0A-A67A-C925884AD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973">
                <a:extLst>
                  <a:ext uri="{FF2B5EF4-FFF2-40B4-BE49-F238E27FC236}">
                    <a16:creationId xmlns:a16="http://schemas.microsoft.com/office/drawing/2014/main" id="{23143A1B-B548-4952-A038-999E4C414793}"/>
                  </a:ext>
                </a:extLst>
              </p:cNvPr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974">
                <a:extLst>
                  <a:ext uri="{FF2B5EF4-FFF2-40B4-BE49-F238E27FC236}">
                    <a16:creationId xmlns:a16="http://schemas.microsoft.com/office/drawing/2014/main" id="{6B4EAD4E-E44C-4559-AEE7-F994A2A752D2}"/>
                  </a:ext>
                </a:extLst>
              </p:cNvPr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975">
                <a:extLst>
                  <a:ext uri="{FF2B5EF4-FFF2-40B4-BE49-F238E27FC236}">
                    <a16:creationId xmlns:a16="http://schemas.microsoft.com/office/drawing/2014/main" id="{CE07954C-6DAF-4EB1-BB15-7B8462C185AC}"/>
                  </a:ext>
                </a:extLst>
              </p:cNvPr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976">
                <a:extLst>
                  <a:ext uri="{FF2B5EF4-FFF2-40B4-BE49-F238E27FC236}">
                    <a16:creationId xmlns:a16="http://schemas.microsoft.com/office/drawing/2014/main" id="{2ACA8FF9-C0C9-4B1D-9007-30EB42843C77}"/>
                  </a:ext>
                </a:extLst>
              </p:cNvPr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977">
                <a:extLst>
                  <a:ext uri="{FF2B5EF4-FFF2-40B4-BE49-F238E27FC236}">
                    <a16:creationId xmlns:a16="http://schemas.microsoft.com/office/drawing/2014/main" id="{BC84568E-FA86-46D9-A397-DD1ADFBBB89B}"/>
                  </a:ext>
                </a:extLst>
              </p:cNvPr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978">
                <a:extLst>
                  <a:ext uri="{FF2B5EF4-FFF2-40B4-BE49-F238E27FC236}">
                    <a16:creationId xmlns:a16="http://schemas.microsoft.com/office/drawing/2014/main" id="{8841CE75-667A-45A3-A93A-9CBBEDBEA7B4}"/>
                  </a:ext>
                </a:extLst>
              </p:cNvPr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979">
                <a:extLst>
                  <a:ext uri="{FF2B5EF4-FFF2-40B4-BE49-F238E27FC236}">
                    <a16:creationId xmlns:a16="http://schemas.microsoft.com/office/drawing/2014/main" id="{5BFFAF41-B4D4-400D-B1FE-B621107880E6}"/>
                  </a:ext>
                </a:extLst>
              </p:cNvPr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980">
                <a:extLst>
                  <a:ext uri="{FF2B5EF4-FFF2-40B4-BE49-F238E27FC236}">
                    <a16:creationId xmlns:a16="http://schemas.microsoft.com/office/drawing/2014/main" id="{CC6E3EE3-EFBB-4D3B-81DA-884627F23553}"/>
                  </a:ext>
                </a:extLst>
              </p:cNvPr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981">
                <a:extLst>
                  <a:ext uri="{FF2B5EF4-FFF2-40B4-BE49-F238E27FC236}">
                    <a16:creationId xmlns:a16="http://schemas.microsoft.com/office/drawing/2014/main" id="{5B46E3DF-B346-4546-B0E9-7253DAC003BD}"/>
                  </a:ext>
                </a:extLst>
              </p:cNvPr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982">
                <a:extLst>
                  <a:ext uri="{FF2B5EF4-FFF2-40B4-BE49-F238E27FC236}">
                    <a16:creationId xmlns:a16="http://schemas.microsoft.com/office/drawing/2014/main" id="{17FFC445-0826-47FF-98F9-12580BDB9EF8}"/>
                  </a:ext>
                </a:extLst>
              </p:cNvPr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983">
                <a:extLst>
                  <a:ext uri="{FF2B5EF4-FFF2-40B4-BE49-F238E27FC236}">
                    <a16:creationId xmlns:a16="http://schemas.microsoft.com/office/drawing/2014/main" id="{E14C0F8B-F6A7-4A6E-9254-92A0BB5452F6}"/>
                  </a:ext>
                </a:extLst>
              </p:cNvPr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984">
                <a:extLst>
                  <a:ext uri="{FF2B5EF4-FFF2-40B4-BE49-F238E27FC236}">
                    <a16:creationId xmlns:a16="http://schemas.microsoft.com/office/drawing/2014/main" id="{CA36EF9C-300D-45E2-9601-C112C5CDB082}"/>
                  </a:ext>
                </a:extLst>
              </p:cNvPr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985">
                <a:extLst>
                  <a:ext uri="{FF2B5EF4-FFF2-40B4-BE49-F238E27FC236}">
                    <a16:creationId xmlns:a16="http://schemas.microsoft.com/office/drawing/2014/main" id="{EB34CD9B-FB9B-4703-B355-F544AE5526DF}"/>
                  </a:ext>
                </a:extLst>
              </p:cNvPr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986">
                <a:extLst>
                  <a:ext uri="{FF2B5EF4-FFF2-40B4-BE49-F238E27FC236}">
                    <a16:creationId xmlns:a16="http://schemas.microsoft.com/office/drawing/2014/main" id="{61EC294F-779B-4319-AE3B-835837077DD1}"/>
                  </a:ext>
                </a:extLst>
              </p:cNvPr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987">
                <a:extLst>
                  <a:ext uri="{FF2B5EF4-FFF2-40B4-BE49-F238E27FC236}">
                    <a16:creationId xmlns:a16="http://schemas.microsoft.com/office/drawing/2014/main" id="{E3A0C91F-AE86-482C-AF7E-F0DC7B43AC50}"/>
                  </a:ext>
                </a:extLst>
              </p:cNvPr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988">
                <a:extLst>
                  <a:ext uri="{FF2B5EF4-FFF2-40B4-BE49-F238E27FC236}">
                    <a16:creationId xmlns:a16="http://schemas.microsoft.com/office/drawing/2014/main" id="{1A7430D1-9BC3-448A-B01B-2DCD1EDFA601}"/>
                  </a:ext>
                </a:extLst>
              </p:cNvPr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989">
                <a:extLst>
                  <a:ext uri="{FF2B5EF4-FFF2-40B4-BE49-F238E27FC236}">
                    <a16:creationId xmlns:a16="http://schemas.microsoft.com/office/drawing/2014/main" id="{8058C6CA-B4CB-4D8D-9E9B-DA90243E34F5}"/>
                  </a:ext>
                </a:extLst>
              </p:cNvPr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990">
                <a:extLst>
                  <a:ext uri="{FF2B5EF4-FFF2-40B4-BE49-F238E27FC236}">
                    <a16:creationId xmlns:a16="http://schemas.microsoft.com/office/drawing/2014/main" id="{A4C4A20D-F243-4505-B13F-792D47125C20}"/>
                  </a:ext>
                </a:extLst>
              </p:cNvPr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991">
                <a:extLst>
                  <a:ext uri="{FF2B5EF4-FFF2-40B4-BE49-F238E27FC236}">
                    <a16:creationId xmlns:a16="http://schemas.microsoft.com/office/drawing/2014/main" id="{9CF20F59-C0C2-4960-A495-CE4D0EE27C70}"/>
                  </a:ext>
                </a:extLst>
              </p:cNvPr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992">
                <a:extLst>
                  <a:ext uri="{FF2B5EF4-FFF2-40B4-BE49-F238E27FC236}">
                    <a16:creationId xmlns:a16="http://schemas.microsoft.com/office/drawing/2014/main" id="{A4BDCC63-227F-4B13-9286-1880696DF6E3}"/>
                  </a:ext>
                </a:extLst>
              </p:cNvPr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993">
                <a:extLst>
                  <a:ext uri="{FF2B5EF4-FFF2-40B4-BE49-F238E27FC236}">
                    <a16:creationId xmlns:a16="http://schemas.microsoft.com/office/drawing/2014/main" id="{CCFFD36D-1D8B-4C8D-8D29-11F8D91B7B45}"/>
                  </a:ext>
                </a:extLst>
              </p:cNvPr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994">
                <a:extLst>
                  <a:ext uri="{FF2B5EF4-FFF2-40B4-BE49-F238E27FC236}">
                    <a16:creationId xmlns:a16="http://schemas.microsoft.com/office/drawing/2014/main" id="{BE623EE6-7353-4C92-851E-41DE4ACA73D2}"/>
                  </a:ext>
                </a:extLst>
              </p:cNvPr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995">
                <a:extLst>
                  <a:ext uri="{FF2B5EF4-FFF2-40B4-BE49-F238E27FC236}">
                    <a16:creationId xmlns:a16="http://schemas.microsoft.com/office/drawing/2014/main" id="{83C6C97A-2240-45C4-89F6-96BDFDE60B0D}"/>
                  </a:ext>
                </a:extLst>
              </p:cNvPr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996">
                <a:extLst>
                  <a:ext uri="{FF2B5EF4-FFF2-40B4-BE49-F238E27FC236}">
                    <a16:creationId xmlns:a16="http://schemas.microsoft.com/office/drawing/2014/main" id="{32838F80-E867-4902-A0D6-B5A50818C767}"/>
                  </a:ext>
                </a:extLst>
              </p:cNvPr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997">
                <a:extLst>
                  <a:ext uri="{FF2B5EF4-FFF2-40B4-BE49-F238E27FC236}">
                    <a16:creationId xmlns:a16="http://schemas.microsoft.com/office/drawing/2014/main" id="{9C0DF398-2C35-469E-82AB-D8DB8DCCEFA5}"/>
                  </a:ext>
                </a:extLst>
              </p:cNvPr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998">
                <a:extLst>
                  <a:ext uri="{FF2B5EF4-FFF2-40B4-BE49-F238E27FC236}">
                    <a16:creationId xmlns:a16="http://schemas.microsoft.com/office/drawing/2014/main" id="{0EFFA7C2-D3D4-4D51-A08C-2CBE38A93833}"/>
                  </a:ext>
                </a:extLst>
              </p:cNvPr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999">
                <a:extLst>
                  <a:ext uri="{FF2B5EF4-FFF2-40B4-BE49-F238E27FC236}">
                    <a16:creationId xmlns:a16="http://schemas.microsoft.com/office/drawing/2014/main" id="{3D1B602B-87DA-464B-B9FE-AF1870579A2B}"/>
                  </a:ext>
                </a:extLst>
              </p:cNvPr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1000">
                <a:extLst>
                  <a:ext uri="{FF2B5EF4-FFF2-40B4-BE49-F238E27FC236}">
                    <a16:creationId xmlns:a16="http://schemas.microsoft.com/office/drawing/2014/main" id="{E67C05A5-381F-4711-9CBF-DE6A39C0AC55}"/>
                  </a:ext>
                </a:extLst>
              </p:cNvPr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1001">
                <a:extLst>
                  <a:ext uri="{FF2B5EF4-FFF2-40B4-BE49-F238E27FC236}">
                    <a16:creationId xmlns:a16="http://schemas.microsoft.com/office/drawing/2014/main" id="{4E0AC2A6-6206-4803-AFC4-680D2E4F9E36}"/>
                  </a:ext>
                </a:extLst>
              </p:cNvPr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1002">
                <a:extLst>
                  <a:ext uri="{FF2B5EF4-FFF2-40B4-BE49-F238E27FC236}">
                    <a16:creationId xmlns:a16="http://schemas.microsoft.com/office/drawing/2014/main" id="{7D56A31D-37DE-4EE0-BCCC-E812EB27CAB9}"/>
                  </a:ext>
                </a:extLst>
              </p:cNvPr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1003">
                <a:extLst>
                  <a:ext uri="{FF2B5EF4-FFF2-40B4-BE49-F238E27FC236}">
                    <a16:creationId xmlns:a16="http://schemas.microsoft.com/office/drawing/2014/main" id="{B567B254-0956-4BD5-95FD-AB532BE0BBEF}"/>
                  </a:ext>
                </a:extLst>
              </p:cNvPr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1004">
                <a:extLst>
                  <a:ext uri="{FF2B5EF4-FFF2-40B4-BE49-F238E27FC236}">
                    <a16:creationId xmlns:a16="http://schemas.microsoft.com/office/drawing/2014/main" id="{E4137E79-054A-43A2-81FC-588B443D67AD}"/>
                  </a:ext>
                </a:extLst>
              </p:cNvPr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1005">
                <a:extLst>
                  <a:ext uri="{FF2B5EF4-FFF2-40B4-BE49-F238E27FC236}">
                    <a16:creationId xmlns:a16="http://schemas.microsoft.com/office/drawing/2014/main" id="{483CA6AF-9F67-4961-94DD-DCE06C16B21D}"/>
                  </a:ext>
                </a:extLst>
              </p:cNvPr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1" name="Group 1207">
              <a:extLst>
                <a:ext uri="{FF2B5EF4-FFF2-40B4-BE49-F238E27FC236}">
                  <a16:creationId xmlns:a16="http://schemas.microsoft.com/office/drawing/2014/main" id="{3DC4304A-2B8D-4209-8669-8A99640B9803}"/>
                </a:ext>
              </a:extLst>
            </p:cNvPr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6" name="Freeform 1007">
                <a:extLst>
                  <a:ext uri="{FF2B5EF4-FFF2-40B4-BE49-F238E27FC236}">
                    <a16:creationId xmlns:a16="http://schemas.microsoft.com/office/drawing/2014/main" id="{BA0636D6-97FC-411D-B83B-E196C56C3C6E}"/>
                  </a:ext>
                </a:extLst>
              </p:cNvPr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1008">
                <a:extLst>
                  <a:ext uri="{FF2B5EF4-FFF2-40B4-BE49-F238E27FC236}">
                    <a16:creationId xmlns:a16="http://schemas.microsoft.com/office/drawing/2014/main" id="{63802353-0425-4EAC-861A-822F7022C990}"/>
                  </a:ext>
                </a:extLst>
              </p:cNvPr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1009">
                <a:extLst>
                  <a:ext uri="{FF2B5EF4-FFF2-40B4-BE49-F238E27FC236}">
                    <a16:creationId xmlns:a16="http://schemas.microsoft.com/office/drawing/2014/main" id="{F9F798A2-9F6F-4E78-A056-FBEA61CF5EDE}"/>
                  </a:ext>
                </a:extLst>
              </p:cNvPr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1010">
                <a:extLst>
                  <a:ext uri="{FF2B5EF4-FFF2-40B4-BE49-F238E27FC236}">
                    <a16:creationId xmlns:a16="http://schemas.microsoft.com/office/drawing/2014/main" id="{4046CF5F-BB63-4887-9768-9FDBC46C5C71}"/>
                  </a:ext>
                </a:extLst>
              </p:cNvPr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Rectangle 1011">
                <a:extLst>
                  <a:ext uri="{FF2B5EF4-FFF2-40B4-BE49-F238E27FC236}">
                    <a16:creationId xmlns:a16="http://schemas.microsoft.com/office/drawing/2014/main" id="{2A8E8006-29B4-4431-A41E-F282E7AF9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1012">
                <a:extLst>
                  <a:ext uri="{FF2B5EF4-FFF2-40B4-BE49-F238E27FC236}">
                    <a16:creationId xmlns:a16="http://schemas.microsoft.com/office/drawing/2014/main" id="{CA202BAB-E2F7-4690-B63A-491BEA6A34C7}"/>
                  </a:ext>
                </a:extLst>
              </p:cNvPr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1013">
                <a:extLst>
                  <a:ext uri="{FF2B5EF4-FFF2-40B4-BE49-F238E27FC236}">
                    <a16:creationId xmlns:a16="http://schemas.microsoft.com/office/drawing/2014/main" id="{A0972A26-5B3F-4550-9CEC-5857A25A0663}"/>
                  </a:ext>
                </a:extLst>
              </p:cNvPr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1014">
                <a:extLst>
                  <a:ext uri="{FF2B5EF4-FFF2-40B4-BE49-F238E27FC236}">
                    <a16:creationId xmlns:a16="http://schemas.microsoft.com/office/drawing/2014/main" id="{180CE180-B382-44E9-AFFA-6E87C740FE2C}"/>
                  </a:ext>
                </a:extLst>
              </p:cNvPr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1015">
                <a:extLst>
                  <a:ext uri="{FF2B5EF4-FFF2-40B4-BE49-F238E27FC236}">
                    <a16:creationId xmlns:a16="http://schemas.microsoft.com/office/drawing/2014/main" id="{E4E84F22-9929-4F63-943E-5DD8B5BE51A0}"/>
                  </a:ext>
                </a:extLst>
              </p:cNvPr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1016">
                <a:extLst>
                  <a:ext uri="{FF2B5EF4-FFF2-40B4-BE49-F238E27FC236}">
                    <a16:creationId xmlns:a16="http://schemas.microsoft.com/office/drawing/2014/main" id="{43261CFA-8DA0-437E-B241-380D9BF1A965}"/>
                  </a:ext>
                </a:extLst>
              </p:cNvPr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1017">
                <a:extLst>
                  <a:ext uri="{FF2B5EF4-FFF2-40B4-BE49-F238E27FC236}">
                    <a16:creationId xmlns:a16="http://schemas.microsoft.com/office/drawing/2014/main" id="{2714D607-4642-4646-9B40-4B8A9C2525B9}"/>
                  </a:ext>
                </a:extLst>
              </p:cNvPr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1018">
                <a:extLst>
                  <a:ext uri="{FF2B5EF4-FFF2-40B4-BE49-F238E27FC236}">
                    <a16:creationId xmlns:a16="http://schemas.microsoft.com/office/drawing/2014/main" id="{5DB48816-E4F1-4C0D-BD17-87FD580B5AF6}"/>
                  </a:ext>
                </a:extLst>
              </p:cNvPr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1019">
                <a:extLst>
                  <a:ext uri="{FF2B5EF4-FFF2-40B4-BE49-F238E27FC236}">
                    <a16:creationId xmlns:a16="http://schemas.microsoft.com/office/drawing/2014/main" id="{14A7C34F-EE86-40BA-B6A6-C94273BA843D}"/>
                  </a:ext>
                </a:extLst>
              </p:cNvPr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1020">
                <a:extLst>
                  <a:ext uri="{FF2B5EF4-FFF2-40B4-BE49-F238E27FC236}">
                    <a16:creationId xmlns:a16="http://schemas.microsoft.com/office/drawing/2014/main" id="{7377EB11-010D-487D-8D2D-C162D412E297}"/>
                  </a:ext>
                </a:extLst>
              </p:cNvPr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1021">
                <a:extLst>
                  <a:ext uri="{FF2B5EF4-FFF2-40B4-BE49-F238E27FC236}">
                    <a16:creationId xmlns:a16="http://schemas.microsoft.com/office/drawing/2014/main" id="{7795EA46-EDA4-4138-9E02-576CB51EE490}"/>
                  </a:ext>
                </a:extLst>
              </p:cNvPr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1022">
                <a:extLst>
                  <a:ext uri="{FF2B5EF4-FFF2-40B4-BE49-F238E27FC236}">
                    <a16:creationId xmlns:a16="http://schemas.microsoft.com/office/drawing/2014/main" id="{FB7A402C-09E6-40F2-B22C-7FFCA2310678}"/>
                  </a:ext>
                </a:extLst>
              </p:cNvPr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1023">
                <a:extLst>
                  <a:ext uri="{FF2B5EF4-FFF2-40B4-BE49-F238E27FC236}">
                    <a16:creationId xmlns:a16="http://schemas.microsoft.com/office/drawing/2014/main" id="{E4341684-98B6-437A-978C-CF29D71E6A1C}"/>
                  </a:ext>
                </a:extLst>
              </p:cNvPr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1024">
                <a:extLst>
                  <a:ext uri="{FF2B5EF4-FFF2-40B4-BE49-F238E27FC236}">
                    <a16:creationId xmlns:a16="http://schemas.microsoft.com/office/drawing/2014/main" id="{D8D8C0C8-8CB0-4487-96D1-4F22C11F9069}"/>
                  </a:ext>
                </a:extLst>
              </p:cNvPr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1025">
                <a:extLst>
                  <a:ext uri="{FF2B5EF4-FFF2-40B4-BE49-F238E27FC236}">
                    <a16:creationId xmlns:a16="http://schemas.microsoft.com/office/drawing/2014/main" id="{E71F51D0-6088-439D-A7CC-91C292EE92DF}"/>
                  </a:ext>
                </a:extLst>
              </p:cNvPr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1026">
                <a:extLst>
                  <a:ext uri="{FF2B5EF4-FFF2-40B4-BE49-F238E27FC236}">
                    <a16:creationId xmlns:a16="http://schemas.microsoft.com/office/drawing/2014/main" id="{226D4673-35DC-4251-940F-0452CE00080A}"/>
                  </a:ext>
                </a:extLst>
              </p:cNvPr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1027">
                <a:extLst>
                  <a:ext uri="{FF2B5EF4-FFF2-40B4-BE49-F238E27FC236}">
                    <a16:creationId xmlns:a16="http://schemas.microsoft.com/office/drawing/2014/main" id="{0DDF26A2-2B08-4F11-AC6E-150291E9BD12}"/>
                  </a:ext>
                </a:extLst>
              </p:cNvPr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1028">
                <a:extLst>
                  <a:ext uri="{FF2B5EF4-FFF2-40B4-BE49-F238E27FC236}">
                    <a16:creationId xmlns:a16="http://schemas.microsoft.com/office/drawing/2014/main" id="{1DC1C94F-1D22-4865-87F2-9076AC042E85}"/>
                  </a:ext>
                </a:extLst>
              </p:cNvPr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1029">
                <a:extLst>
                  <a:ext uri="{FF2B5EF4-FFF2-40B4-BE49-F238E27FC236}">
                    <a16:creationId xmlns:a16="http://schemas.microsoft.com/office/drawing/2014/main" id="{377C1F79-11CD-49E4-BBC4-8598C6830DC0}"/>
                  </a:ext>
                </a:extLst>
              </p:cNvPr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1030">
                <a:extLst>
                  <a:ext uri="{FF2B5EF4-FFF2-40B4-BE49-F238E27FC236}">
                    <a16:creationId xmlns:a16="http://schemas.microsoft.com/office/drawing/2014/main" id="{C1A799AB-C0CB-4447-B896-314E1C5AF656}"/>
                  </a:ext>
                </a:extLst>
              </p:cNvPr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1031">
                <a:extLst>
                  <a:ext uri="{FF2B5EF4-FFF2-40B4-BE49-F238E27FC236}">
                    <a16:creationId xmlns:a16="http://schemas.microsoft.com/office/drawing/2014/main" id="{670DAFFD-512B-4496-B150-525A0CA66D57}"/>
                  </a:ext>
                </a:extLst>
              </p:cNvPr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1032">
                <a:extLst>
                  <a:ext uri="{FF2B5EF4-FFF2-40B4-BE49-F238E27FC236}">
                    <a16:creationId xmlns:a16="http://schemas.microsoft.com/office/drawing/2014/main" id="{41A8DC13-7BB0-4A85-86E1-6E6D96F26148}"/>
                  </a:ext>
                </a:extLst>
              </p:cNvPr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1033">
                <a:extLst>
                  <a:ext uri="{FF2B5EF4-FFF2-40B4-BE49-F238E27FC236}">
                    <a16:creationId xmlns:a16="http://schemas.microsoft.com/office/drawing/2014/main" id="{09E2E193-5C05-42A6-A71C-A60F67D5DD03}"/>
                  </a:ext>
                </a:extLst>
              </p:cNvPr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1034">
                <a:extLst>
                  <a:ext uri="{FF2B5EF4-FFF2-40B4-BE49-F238E27FC236}">
                    <a16:creationId xmlns:a16="http://schemas.microsoft.com/office/drawing/2014/main" id="{DA798816-12AE-4F33-81B5-4115E4D0BAAE}"/>
                  </a:ext>
                </a:extLst>
              </p:cNvPr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1035">
                <a:extLst>
                  <a:ext uri="{FF2B5EF4-FFF2-40B4-BE49-F238E27FC236}">
                    <a16:creationId xmlns:a16="http://schemas.microsoft.com/office/drawing/2014/main" id="{3EF32948-2659-4B15-823A-569CAF0D7901}"/>
                  </a:ext>
                </a:extLst>
              </p:cNvPr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1036">
                <a:extLst>
                  <a:ext uri="{FF2B5EF4-FFF2-40B4-BE49-F238E27FC236}">
                    <a16:creationId xmlns:a16="http://schemas.microsoft.com/office/drawing/2014/main" id="{2EE7915E-E8E2-4159-B0BD-1F8B840BAA8F}"/>
                  </a:ext>
                </a:extLst>
              </p:cNvPr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1037">
                <a:extLst>
                  <a:ext uri="{FF2B5EF4-FFF2-40B4-BE49-F238E27FC236}">
                    <a16:creationId xmlns:a16="http://schemas.microsoft.com/office/drawing/2014/main" id="{BE506A43-10F5-4DE8-86AD-7A0ADC4C7D41}"/>
                  </a:ext>
                </a:extLst>
              </p:cNvPr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1038">
                <a:extLst>
                  <a:ext uri="{FF2B5EF4-FFF2-40B4-BE49-F238E27FC236}">
                    <a16:creationId xmlns:a16="http://schemas.microsoft.com/office/drawing/2014/main" id="{D5049E57-5C03-4404-B152-BA8C1990F7B2}"/>
                  </a:ext>
                </a:extLst>
              </p:cNvPr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1039">
                <a:extLst>
                  <a:ext uri="{FF2B5EF4-FFF2-40B4-BE49-F238E27FC236}">
                    <a16:creationId xmlns:a16="http://schemas.microsoft.com/office/drawing/2014/main" id="{5FD08379-361C-4DC8-8AB8-AA063FCECA1D}"/>
                  </a:ext>
                </a:extLst>
              </p:cNvPr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1040">
                <a:extLst>
                  <a:ext uri="{FF2B5EF4-FFF2-40B4-BE49-F238E27FC236}">
                    <a16:creationId xmlns:a16="http://schemas.microsoft.com/office/drawing/2014/main" id="{0273DCED-2E30-4A4C-92B1-0E296B0E74ED}"/>
                  </a:ext>
                </a:extLst>
              </p:cNvPr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1041">
                <a:extLst>
                  <a:ext uri="{FF2B5EF4-FFF2-40B4-BE49-F238E27FC236}">
                    <a16:creationId xmlns:a16="http://schemas.microsoft.com/office/drawing/2014/main" id="{69160ECF-F7F5-41D8-BA0F-4A107C6AF12F}"/>
                  </a:ext>
                </a:extLst>
              </p:cNvPr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1042">
                <a:extLst>
                  <a:ext uri="{FF2B5EF4-FFF2-40B4-BE49-F238E27FC236}">
                    <a16:creationId xmlns:a16="http://schemas.microsoft.com/office/drawing/2014/main" id="{1D3AD42E-CC0D-4EEA-B6CC-530B345A31BC}"/>
                  </a:ext>
                </a:extLst>
              </p:cNvPr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1043">
                <a:extLst>
                  <a:ext uri="{FF2B5EF4-FFF2-40B4-BE49-F238E27FC236}">
                    <a16:creationId xmlns:a16="http://schemas.microsoft.com/office/drawing/2014/main" id="{997B3161-F08C-4C5A-A1CF-0AE20C5D988C}"/>
                  </a:ext>
                </a:extLst>
              </p:cNvPr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1044">
                <a:extLst>
                  <a:ext uri="{FF2B5EF4-FFF2-40B4-BE49-F238E27FC236}">
                    <a16:creationId xmlns:a16="http://schemas.microsoft.com/office/drawing/2014/main" id="{1CE2CC45-1273-4282-9AA4-73168B9FE6E8}"/>
                  </a:ext>
                </a:extLst>
              </p:cNvPr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1045">
                <a:extLst>
                  <a:ext uri="{FF2B5EF4-FFF2-40B4-BE49-F238E27FC236}">
                    <a16:creationId xmlns:a16="http://schemas.microsoft.com/office/drawing/2014/main" id="{69F92837-FAC9-4E07-990F-08728B0D5944}"/>
                  </a:ext>
                </a:extLst>
              </p:cNvPr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1046">
                <a:extLst>
                  <a:ext uri="{FF2B5EF4-FFF2-40B4-BE49-F238E27FC236}">
                    <a16:creationId xmlns:a16="http://schemas.microsoft.com/office/drawing/2014/main" id="{F3F5AC60-3EE7-46EC-80DE-CF8463198F7B}"/>
                  </a:ext>
                </a:extLst>
              </p:cNvPr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1047">
                <a:extLst>
                  <a:ext uri="{FF2B5EF4-FFF2-40B4-BE49-F238E27FC236}">
                    <a16:creationId xmlns:a16="http://schemas.microsoft.com/office/drawing/2014/main" id="{6B29EAB9-A96B-43E5-AC7B-CAE6279A9C65}"/>
                  </a:ext>
                </a:extLst>
              </p:cNvPr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1048">
                <a:extLst>
                  <a:ext uri="{FF2B5EF4-FFF2-40B4-BE49-F238E27FC236}">
                    <a16:creationId xmlns:a16="http://schemas.microsoft.com/office/drawing/2014/main" id="{64A56EFC-A8EC-4BB6-8B37-A5F18E0A79A0}"/>
                  </a:ext>
                </a:extLst>
              </p:cNvPr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1049">
                <a:extLst>
                  <a:ext uri="{FF2B5EF4-FFF2-40B4-BE49-F238E27FC236}">
                    <a16:creationId xmlns:a16="http://schemas.microsoft.com/office/drawing/2014/main" id="{992E53E2-835C-4935-B6A3-3A43DEA78BE0}"/>
                  </a:ext>
                </a:extLst>
              </p:cNvPr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1050">
                <a:extLst>
                  <a:ext uri="{FF2B5EF4-FFF2-40B4-BE49-F238E27FC236}">
                    <a16:creationId xmlns:a16="http://schemas.microsoft.com/office/drawing/2014/main" id="{387E4863-4976-48B0-8EB0-ADF593245CAA}"/>
                  </a:ext>
                </a:extLst>
              </p:cNvPr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1051">
                <a:extLst>
                  <a:ext uri="{FF2B5EF4-FFF2-40B4-BE49-F238E27FC236}">
                    <a16:creationId xmlns:a16="http://schemas.microsoft.com/office/drawing/2014/main" id="{B0FCBEC4-EE6E-4234-9E2A-91B5394D476D}"/>
                  </a:ext>
                </a:extLst>
              </p:cNvPr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1052">
                <a:extLst>
                  <a:ext uri="{FF2B5EF4-FFF2-40B4-BE49-F238E27FC236}">
                    <a16:creationId xmlns:a16="http://schemas.microsoft.com/office/drawing/2014/main" id="{5482E33C-2541-4725-BEA4-91E8EE9B5F0F}"/>
                  </a:ext>
                </a:extLst>
              </p:cNvPr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1053">
                <a:extLst>
                  <a:ext uri="{FF2B5EF4-FFF2-40B4-BE49-F238E27FC236}">
                    <a16:creationId xmlns:a16="http://schemas.microsoft.com/office/drawing/2014/main" id="{51F979F8-7087-4DAB-AA4B-49B572D5118E}"/>
                  </a:ext>
                </a:extLst>
              </p:cNvPr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1054">
                <a:extLst>
                  <a:ext uri="{FF2B5EF4-FFF2-40B4-BE49-F238E27FC236}">
                    <a16:creationId xmlns:a16="http://schemas.microsoft.com/office/drawing/2014/main" id="{8A3516C5-D799-493B-8432-E1CCBB3ED167}"/>
                  </a:ext>
                </a:extLst>
              </p:cNvPr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1055">
                <a:extLst>
                  <a:ext uri="{FF2B5EF4-FFF2-40B4-BE49-F238E27FC236}">
                    <a16:creationId xmlns:a16="http://schemas.microsoft.com/office/drawing/2014/main" id="{A632A4EF-01A5-402B-AA91-B5E393583C2C}"/>
                  </a:ext>
                </a:extLst>
              </p:cNvPr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1056">
                <a:extLst>
                  <a:ext uri="{FF2B5EF4-FFF2-40B4-BE49-F238E27FC236}">
                    <a16:creationId xmlns:a16="http://schemas.microsoft.com/office/drawing/2014/main" id="{FAAFD647-EEFD-4B9F-9985-B0553A2BE506}"/>
                  </a:ext>
                </a:extLst>
              </p:cNvPr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1057">
                <a:extLst>
                  <a:ext uri="{FF2B5EF4-FFF2-40B4-BE49-F238E27FC236}">
                    <a16:creationId xmlns:a16="http://schemas.microsoft.com/office/drawing/2014/main" id="{685B5798-9AFE-4659-BD42-256EA7D804A9}"/>
                  </a:ext>
                </a:extLst>
              </p:cNvPr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1058">
                <a:extLst>
                  <a:ext uri="{FF2B5EF4-FFF2-40B4-BE49-F238E27FC236}">
                    <a16:creationId xmlns:a16="http://schemas.microsoft.com/office/drawing/2014/main" id="{24758D5C-6CD7-44B4-B371-C5D3BB9A8A03}"/>
                  </a:ext>
                </a:extLst>
              </p:cNvPr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1059">
                <a:extLst>
                  <a:ext uri="{FF2B5EF4-FFF2-40B4-BE49-F238E27FC236}">
                    <a16:creationId xmlns:a16="http://schemas.microsoft.com/office/drawing/2014/main" id="{98ECC9FD-9964-44CD-9384-C8B57A3360D3}"/>
                  </a:ext>
                </a:extLst>
              </p:cNvPr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1060">
                <a:extLst>
                  <a:ext uri="{FF2B5EF4-FFF2-40B4-BE49-F238E27FC236}">
                    <a16:creationId xmlns:a16="http://schemas.microsoft.com/office/drawing/2014/main" id="{AA01B675-315F-4B52-8983-3EFDEB0F266F}"/>
                  </a:ext>
                </a:extLst>
              </p:cNvPr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1061">
                <a:extLst>
                  <a:ext uri="{FF2B5EF4-FFF2-40B4-BE49-F238E27FC236}">
                    <a16:creationId xmlns:a16="http://schemas.microsoft.com/office/drawing/2014/main" id="{E52F051E-AE55-4C4B-AC75-AF1D6769561B}"/>
                  </a:ext>
                </a:extLst>
              </p:cNvPr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1062">
                <a:extLst>
                  <a:ext uri="{FF2B5EF4-FFF2-40B4-BE49-F238E27FC236}">
                    <a16:creationId xmlns:a16="http://schemas.microsoft.com/office/drawing/2014/main" id="{6D1DEDD9-EAC6-4649-96BC-5EF8E546AC28}"/>
                  </a:ext>
                </a:extLst>
              </p:cNvPr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1063">
                <a:extLst>
                  <a:ext uri="{FF2B5EF4-FFF2-40B4-BE49-F238E27FC236}">
                    <a16:creationId xmlns:a16="http://schemas.microsoft.com/office/drawing/2014/main" id="{ABE6E719-9305-445F-A795-08B09A836592}"/>
                  </a:ext>
                </a:extLst>
              </p:cNvPr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1064">
                <a:extLst>
                  <a:ext uri="{FF2B5EF4-FFF2-40B4-BE49-F238E27FC236}">
                    <a16:creationId xmlns:a16="http://schemas.microsoft.com/office/drawing/2014/main" id="{6E6E83B2-5803-42D4-9B22-BF60F10ED81B}"/>
                  </a:ext>
                </a:extLst>
              </p:cNvPr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1065">
                <a:extLst>
                  <a:ext uri="{FF2B5EF4-FFF2-40B4-BE49-F238E27FC236}">
                    <a16:creationId xmlns:a16="http://schemas.microsoft.com/office/drawing/2014/main" id="{E0DE3B43-8645-40B9-BAB3-7AD497A27943}"/>
                  </a:ext>
                </a:extLst>
              </p:cNvPr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1066">
                <a:extLst>
                  <a:ext uri="{FF2B5EF4-FFF2-40B4-BE49-F238E27FC236}">
                    <a16:creationId xmlns:a16="http://schemas.microsoft.com/office/drawing/2014/main" id="{3D567DD9-D580-4DED-9D33-5B79C8495340}"/>
                  </a:ext>
                </a:extLst>
              </p:cNvPr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1067">
                <a:extLst>
                  <a:ext uri="{FF2B5EF4-FFF2-40B4-BE49-F238E27FC236}">
                    <a16:creationId xmlns:a16="http://schemas.microsoft.com/office/drawing/2014/main" id="{79A2E6F3-8824-4D51-B63F-EAB0166C7D89}"/>
                  </a:ext>
                </a:extLst>
              </p:cNvPr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1068">
                <a:extLst>
                  <a:ext uri="{FF2B5EF4-FFF2-40B4-BE49-F238E27FC236}">
                    <a16:creationId xmlns:a16="http://schemas.microsoft.com/office/drawing/2014/main" id="{9F396C46-141F-4CC0-AC6B-4B8B0AD70143}"/>
                  </a:ext>
                </a:extLst>
              </p:cNvPr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1069">
                <a:extLst>
                  <a:ext uri="{FF2B5EF4-FFF2-40B4-BE49-F238E27FC236}">
                    <a16:creationId xmlns:a16="http://schemas.microsoft.com/office/drawing/2014/main" id="{19256C86-A68E-4BAD-8BF2-076EC15EAD95}"/>
                  </a:ext>
                </a:extLst>
              </p:cNvPr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1070">
                <a:extLst>
                  <a:ext uri="{FF2B5EF4-FFF2-40B4-BE49-F238E27FC236}">
                    <a16:creationId xmlns:a16="http://schemas.microsoft.com/office/drawing/2014/main" id="{B37A08A0-866C-4495-A6F9-A4A8B7AF1A96}"/>
                  </a:ext>
                </a:extLst>
              </p:cNvPr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1071">
                <a:extLst>
                  <a:ext uri="{FF2B5EF4-FFF2-40B4-BE49-F238E27FC236}">
                    <a16:creationId xmlns:a16="http://schemas.microsoft.com/office/drawing/2014/main" id="{71FEAF3B-A93B-43CB-8EDE-9BCE67D447F6}"/>
                  </a:ext>
                </a:extLst>
              </p:cNvPr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1072">
                <a:extLst>
                  <a:ext uri="{FF2B5EF4-FFF2-40B4-BE49-F238E27FC236}">
                    <a16:creationId xmlns:a16="http://schemas.microsoft.com/office/drawing/2014/main" id="{B999326B-24BA-4982-BAFE-5506F32DC572}"/>
                  </a:ext>
                </a:extLst>
              </p:cNvPr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1073">
                <a:extLst>
                  <a:ext uri="{FF2B5EF4-FFF2-40B4-BE49-F238E27FC236}">
                    <a16:creationId xmlns:a16="http://schemas.microsoft.com/office/drawing/2014/main" id="{941EDAC5-C8DE-4CEF-B721-973CD4A3245B}"/>
                  </a:ext>
                </a:extLst>
              </p:cNvPr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1074">
                <a:extLst>
                  <a:ext uri="{FF2B5EF4-FFF2-40B4-BE49-F238E27FC236}">
                    <a16:creationId xmlns:a16="http://schemas.microsoft.com/office/drawing/2014/main" id="{190D9B28-7C3F-4F6D-A953-4523D6870ACB}"/>
                  </a:ext>
                </a:extLst>
              </p:cNvPr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1075">
                <a:extLst>
                  <a:ext uri="{FF2B5EF4-FFF2-40B4-BE49-F238E27FC236}">
                    <a16:creationId xmlns:a16="http://schemas.microsoft.com/office/drawing/2014/main" id="{8549D9E5-F8ED-435A-AB2D-DC1EECD2DB46}"/>
                  </a:ext>
                </a:extLst>
              </p:cNvPr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1076">
                <a:extLst>
                  <a:ext uri="{FF2B5EF4-FFF2-40B4-BE49-F238E27FC236}">
                    <a16:creationId xmlns:a16="http://schemas.microsoft.com/office/drawing/2014/main" id="{131B3A88-ECBE-4025-A039-B6530602C0F4}"/>
                  </a:ext>
                </a:extLst>
              </p:cNvPr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1077">
                <a:extLst>
                  <a:ext uri="{FF2B5EF4-FFF2-40B4-BE49-F238E27FC236}">
                    <a16:creationId xmlns:a16="http://schemas.microsoft.com/office/drawing/2014/main" id="{D27F14C5-4856-40E0-9C73-5350E695005A}"/>
                  </a:ext>
                </a:extLst>
              </p:cNvPr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1078">
                <a:extLst>
                  <a:ext uri="{FF2B5EF4-FFF2-40B4-BE49-F238E27FC236}">
                    <a16:creationId xmlns:a16="http://schemas.microsoft.com/office/drawing/2014/main" id="{8B7D9DCC-A1CC-4E51-BCE0-A6B0920540CC}"/>
                  </a:ext>
                </a:extLst>
              </p:cNvPr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1079">
                <a:extLst>
                  <a:ext uri="{FF2B5EF4-FFF2-40B4-BE49-F238E27FC236}">
                    <a16:creationId xmlns:a16="http://schemas.microsoft.com/office/drawing/2014/main" id="{F2619DDF-0EB7-453D-9AF5-8455A84DA0CF}"/>
                  </a:ext>
                </a:extLst>
              </p:cNvPr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1080">
                <a:extLst>
                  <a:ext uri="{FF2B5EF4-FFF2-40B4-BE49-F238E27FC236}">
                    <a16:creationId xmlns:a16="http://schemas.microsoft.com/office/drawing/2014/main" id="{1E1C01D2-9227-4C25-A315-D3ADF64B8C6B}"/>
                  </a:ext>
                </a:extLst>
              </p:cNvPr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1081">
                <a:extLst>
                  <a:ext uri="{FF2B5EF4-FFF2-40B4-BE49-F238E27FC236}">
                    <a16:creationId xmlns:a16="http://schemas.microsoft.com/office/drawing/2014/main" id="{799FA686-EE81-478C-B542-80830DB138B8}"/>
                  </a:ext>
                </a:extLst>
              </p:cNvPr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1082">
                <a:extLst>
                  <a:ext uri="{FF2B5EF4-FFF2-40B4-BE49-F238E27FC236}">
                    <a16:creationId xmlns:a16="http://schemas.microsoft.com/office/drawing/2014/main" id="{8B21800E-F26C-4AAA-B84E-43CCD503833F}"/>
                  </a:ext>
                </a:extLst>
              </p:cNvPr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1083">
                <a:extLst>
                  <a:ext uri="{FF2B5EF4-FFF2-40B4-BE49-F238E27FC236}">
                    <a16:creationId xmlns:a16="http://schemas.microsoft.com/office/drawing/2014/main" id="{4D67A51D-6C24-4595-B984-ABEDAA4B5173}"/>
                  </a:ext>
                </a:extLst>
              </p:cNvPr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1084">
                <a:extLst>
                  <a:ext uri="{FF2B5EF4-FFF2-40B4-BE49-F238E27FC236}">
                    <a16:creationId xmlns:a16="http://schemas.microsoft.com/office/drawing/2014/main" id="{4A0FB26E-A072-4336-9A01-BF0472B67FAB}"/>
                  </a:ext>
                </a:extLst>
              </p:cNvPr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1085">
                <a:extLst>
                  <a:ext uri="{FF2B5EF4-FFF2-40B4-BE49-F238E27FC236}">
                    <a16:creationId xmlns:a16="http://schemas.microsoft.com/office/drawing/2014/main" id="{0E1F3958-8397-45A6-8AD6-834D4971FDD4}"/>
                  </a:ext>
                </a:extLst>
              </p:cNvPr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1086">
                <a:extLst>
                  <a:ext uri="{FF2B5EF4-FFF2-40B4-BE49-F238E27FC236}">
                    <a16:creationId xmlns:a16="http://schemas.microsoft.com/office/drawing/2014/main" id="{B23D2A3C-1960-4848-84C4-C8C7F0864DA7}"/>
                  </a:ext>
                </a:extLst>
              </p:cNvPr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1087">
                <a:extLst>
                  <a:ext uri="{FF2B5EF4-FFF2-40B4-BE49-F238E27FC236}">
                    <a16:creationId xmlns:a16="http://schemas.microsoft.com/office/drawing/2014/main" id="{F1FA5288-C209-4E67-B9C8-64A192B9886A}"/>
                  </a:ext>
                </a:extLst>
              </p:cNvPr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1088">
                <a:extLst>
                  <a:ext uri="{FF2B5EF4-FFF2-40B4-BE49-F238E27FC236}">
                    <a16:creationId xmlns:a16="http://schemas.microsoft.com/office/drawing/2014/main" id="{A7215668-0634-4723-A5F2-92F56AA68354}"/>
                  </a:ext>
                </a:extLst>
              </p:cNvPr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1089">
                <a:extLst>
                  <a:ext uri="{FF2B5EF4-FFF2-40B4-BE49-F238E27FC236}">
                    <a16:creationId xmlns:a16="http://schemas.microsoft.com/office/drawing/2014/main" id="{17AF2F14-8312-46FF-A112-779F110DAD45}"/>
                  </a:ext>
                </a:extLst>
              </p:cNvPr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1090">
                <a:extLst>
                  <a:ext uri="{FF2B5EF4-FFF2-40B4-BE49-F238E27FC236}">
                    <a16:creationId xmlns:a16="http://schemas.microsoft.com/office/drawing/2014/main" id="{5CB96D57-121E-405A-8419-1914CB4BB6E7}"/>
                  </a:ext>
                </a:extLst>
              </p:cNvPr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1091">
                <a:extLst>
                  <a:ext uri="{FF2B5EF4-FFF2-40B4-BE49-F238E27FC236}">
                    <a16:creationId xmlns:a16="http://schemas.microsoft.com/office/drawing/2014/main" id="{17D25171-D226-474A-B935-CF9CD60F296A}"/>
                  </a:ext>
                </a:extLst>
              </p:cNvPr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1092">
                <a:extLst>
                  <a:ext uri="{FF2B5EF4-FFF2-40B4-BE49-F238E27FC236}">
                    <a16:creationId xmlns:a16="http://schemas.microsoft.com/office/drawing/2014/main" id="{94755CF4-6739-418D-98E4-48495F3394AB}"/>
                  </a:ext>
                </a:extLst>
              </p:cNvPr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1093">
                <a:extLst>
                  <a:ext uri="{FF2B5EF4-FFF2-40B4-BE49-F238E27FC236}">
                    <a16:creationId xmlns:a16="http://schemas.microsoft.com/office/drawing/2014/main" id="{F765E9F6-3AC5-45F5-B10B-4BFD4B3A6B13}"/>
                  </a:ext>
                </a:extLst>
              </p:cNvPr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1094">
                <a:extLst>
                  <a:ext uri="{FF2B5EF4-FFF2-40B4-BE49-F238E27FC236}">
                    <a16:creationId xmlns:a16="http://schemas.microsoft.com/office/drawing/2014/main" id="{779D167C-4358-4927-9EA7-6F4C5894584D}"/>
                  </a:ext>
                </a:extLst>
              </p:cNvPr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1095">
                <a:extLst>
                  <a:ext uri="{FF2B5EF4-FFF2-40B4-BE49-F238E27FC236}">
                    <a16:creationId xmlns:a16="http://schemas.microsoft.com/office/drawing/2014/main" id="{F60FE443-685B-4362-85A7-79FF81AEA2EB}"/>
                  </a:ext>
                </a:extLst>
              </p:cNvPr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1096">
                <a:extLst>
                  <a:ext uri="{FF2B5EF4-FFF2-40B4-BE49-F238E27FC236}">
                    <a16:creationId xmlns:a16="http://schemas.microsoft.com/office/drawing/2014/main" id="{4D35692A-CB80-4B07-842A-F929A88CC125}"/>
                  </a:ext>
                </a:extLst>
              </p:cNvPr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1097">
                <a:extLst>
                  <a:ext uri="{FF2B5EF4-FFF2-40B4-BE49-F238E27FC236}">
                    <a16:creationId xmlns:a16="http://schemas.microsoft.com/office/drawing/2014/main" id="{234F94BF-5E56-447C-BC3C-85CF2D6D6F71}"/>
                  </a:ext>
                </a:extLst>
              </p:cNvPr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1098">
                <a:extLst>
                  <a:ext uri="{FF2B5EF4-FFF2-40B4-BE49-F238E27FC236}">
                    <a16:creationId xmlns:a16="http://schemas.microsoft.com/office/drawing/2014/main" id="{1137E4B6-9462-45E5-9C08-F99F22FD937C}"/>
                  </a:ext>
                </a:extLst>
              </p:cNvPr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1099">
                <a:extLst>
                  <a:ext uri="{FF2B5EF4-FFF2-40B4-BE49-F238E27FC236}">
                    <a16:creationId xmlns:a16="http://schemas.microsoft.com/office/drawing/2014/main" id="{9F14B3CC-CB17-41B4-B6BC-AE49E791C7F6}"/>
                  </a:ext>
                </a:extLst>
              </p:cNvPr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1100">
                <a:extLst>
                  <a:ext uri="{FF2B5EF4-FFF2-40B4-BE49-F238E27FC236}">
                    <a16:creationId xmlns:a16="http://schemas.microsoft.com/office/drawing/2014/main" id="{BEA6CC8A-BC50-4413-87D8-5F55558AD9BD}"/>
                  </a:ext>
                </a:extLst>
              </p:cNvPr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1101">
                <a:extLst>
                  <a:ext uri="{FF2B5EF4-FFF2-40B4-BE49-F238E27FC236}">
                    <a16:creationId xmlns:a16="http://schemas.microsoft.com/office/drawing/2014/main" id="{D0FCE052-3AAA-4CB0-8CE0-5D49FAD07135}"/>
                  </a:ext>
                </a:extLst>
              </p:cNvPr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1102">
                <a:extLst>
                  <a:ext uri="{FF2B5EF4-FFF2-40B4-BE49-F238E27FC236}">
                    <a16:creationId xmlns:a16="http://schemas.microsoft.com/office/drawing/2014/main" id="{237E3A05-7A95-4124-BE26-EC5979B3B60F}"/>
                  </a:ext>
                </a:extLst>
              </p:cNvPr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Rectangle 1103">
                <a:extLst>
                  <a:ext uri="{FF2B5EF4-FFF2-40B4-BE49-F238E27FC236}">
                    <a16:creationId xmlns:a16="http://schemas.microsoft.com/office/drawing/2014/main" id="{9B1DD1FA-EA53-4BF8-8B23-454A35BAC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1104">
                <a:extLst>
                  <a:ext uri="{FF2B5EF4-FFF2-40B4-BE49-F238E27FC236}">
                    <a16:creationId xmlns:a16="http://schemas.microsoft.com/office/drawing/2014/main" id="{2099E333-AAFD-4BA9-BAAF-D4606C7D1755}"/>
                  </a:ext>
                </a:extLst>
              </p:cNvPr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1105">
                <a:extLst>
                  <a:ext uri="{FF2B5EF4-FFF2-40B4-BE49-F238E27FC236}">
                    <a16:creationId xmlns:a16="http://schemas.microsoft.com/office/drawing/2014/main" id="{CBB873E3-840C-486C-A83A-E87672F0B305}"/>
                  </a:ext>
                </a:extLst>
              </p:cNvPr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1106">
                <a:extLst>
                  <a:ext uri="{FF2B5EF4-FFF2-40B4-BE49-F238E27FC236}">
                    <a16:creationId xmlns:a16="http://schemas.microsoft.com/office/drawing/2014/main" id="{C7B57B37-624C-448E-8EC6-3B5C17F42ECA}"/>
                  </a:ext>
                </a:extLst>
              </p:cNvPr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1107">
                <a:extLst>
                  <a:ext uri="{FF2B5EF4-FFF2-40B4-BE49-F238E27FC236}">
                    <a16:creationId xmlns:a16="http://schemas.microsoft.com/office/drawing/2014/main" id="{549691D7-3084-48F6-BE28-FF27912D9074}"/>
                  </a:ext>
                </a:extLst>
              </p:cNvPr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1108">
                <a:extLst>
                  <a:ext uri="{FF2B5EF4-FFF2-40B4-BE49-F238E27FC236}">
                    <a16:creationId xmlns:a16="http://schemas.microsoft.com/office/drawing/2014/main" id="{7511653F-D608-40EC-8D38-EDBB150E02AC}"/>
                  </a:ext>
                </a:extLst>
              </p:cNvPr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1109">
                <a:extLst>
                  <a:ext uri="{FF2B5EF4-FFF2-40B4-BE49-F238E27FC236}">
                    <a16:creationId xmlns:a16="http://schemas.microsoft.com/office/drawing/2014/main" id="{200FF2F7-3A5A-4C78-AEB3-5630721AE6D9}"/>
                  </a:ext>
                </a:extLst>
              </p:cNvPr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1110">
                <a:extLst>
                  <a:ext uri="{FF2B5EF4-FFF2-40B4-BE49-F238E27FC236}">
                    <a16:creationId xmlns:a16="http://schemas.microsoft.com/office/drawing/2014/main" id="{36CEDF44-6E5A-4196-967A-BFBA3E252FD8}"/>
                  </a:ext>
                </a:extLst>
              </p:cNvPr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1111">
                <a:extLst>
                  <a:ext uri="{FF2B5EF4-FFF2-40B4-BE49-F238E27FC236}">
                    <a16:creationId xmlns:a16="http://schemas.microsoft.com/office/drawing/2014/main" id="{3ACC265B-0BC9-4F50-A573-CCDBDE6859DD}"/>
                  </a:ext>
                </a:extLst>
              </p:cNvPr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1112">
                <a:extLst>
                  <a:ext uri="{FF2B5EF4-FFF2-40B4-BE49-F238E27FC236}">
                    <a16:creationId xmlns:a16="http://schemas.microsoft.com/office/drawing/2014/main" id="{118217B8-26EF-417C-B908-A375EC9FCE8F}"/>
                  </a:ext>
                </a:extLst>
              </p:cNvPr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1113">
                <a:extLst>
                  <a:ext uri="{FF2B5EF4-FFF2-40B4-BE49-F238E27FC236}">
                    <a16:creationId xmlns:a16="http://schemas.microsoft.com/office/drawing/2014/main" id="{72D991D9-0DFA-46AA-9966-CEBDB00C3218}"/>
                  </a:ext>
                </a:extLst>
              </p:cNvPr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1114">
                <a:extLst>
                  <a:ext uri="{FF2B5EF4-FFF2-40B4-BE49-F238E27FC236}">
                    <a16:creationId xmlns:a16="http://schemas.microsoft.com/office/drawing/2014/main" id="{6B9D7D69-9190-4751-B550-D763F9A6FD72}"/>
                  </a:ext>
                </a:extLst>
              </p:cNvPr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1115">
                <a:extLst>
                  <a:ext uri="{FF2B5EF4-FFF2-40B4-BE49-F238E27FC236}">
                    <a16:creationId xmlns:a16="http://schemas.microsoft.com/office/drawing/2014/main" id="{EACA9DFE-AC9E-4B0D-A6EA-BE525099E13B}"/>
                  </a:ext>
                </a:extLst>
              </p:cNvPr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1116">
                <a:extLst>
                  <a:ext uri="{FF2B5EF4-FFF2-40B4-BE49-F238E27FC236}">
                    <a16:creationId xmlns:a16="http://schemas.microsoft.com/office/drawing/2014/main" id="{7FFF3836-634B-4C0F-B7B4-67CA9DE84E22}"/>
                  </a:ext>
                </a:extLst>
              </p:cNvPr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1117">
                <a:extLst>
                  <a:ext uri="{FF2B5EF4-FFF2-40B4-BE49-F238E27FC236}">
                    <a16:creationId xmlns:a16="http://schemas.microsoft.com/office/drawing/2014/main" id="{6C59CF69-BF57-42F2-8B99-FB709D9A4A0D}"/>
                  </a:ext>
                </a:extLst>
              </p:cNvPr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1118">
                <a:extLst>
                  <a:ext uri="{FF2B5EF4-FFF2-40B4-BE49-F238E27FC236}">
                    <a16:creationId xmlns:a16="http://schemas.microsoft.com/office/drawing/2014/main" id="{11FE6CE0-70B7-464B-A940-CB5B2A81E35D}"/>
                  </a:ext>
                </a:extLst>
              </p:cNvPr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1119">
                <a:extLst>
                  <a:ext uri="{FF2B5EF4-FFF2-40B4-BE49-F238E27FC236}">
                    <a16:creationId xmlns:a16="http://schemas.microsoft.com/office/drawing/2014/main" id="{9214CD4F-F97C-4BC1-8370-569327A524B3}"/>
                  </a:ext>
                </a:extLst>
              </p:cNvPr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1120">
                <a:extLst>
                  <a:ext uri="{FF2B5EF4-FFF2-40B4-BE49-F238E27FC236}">
                    <a16:creationId xmlns:a16="http://schemas.microsoft.com/office/drawing/2014/main" id="{B97A5B15-7045-4DED-9131-50492D93B5C4}"/>
                  </a:ext>
                </a:extLst>
              </p:cNvPr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1121">
                <a:extLst>
                  <a:ext uri="{FF2B5EF4-FFF2-40B4-BE49-F238E27FC236}">
                    <a16:creationId xmlns:a16="http://schemas.microsoft.com/office/drawing/2014/main" id="{74E312D8-945B-4428-9555-71CFA6DE9669}"/>
                  </a:ext>
                </a:extLst>
              </p:cNvPr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1122">
                <a:extLst>
                  <a:ext uri="{FF2B5EF4-FFF2-40B4-BE49-F238E27FC236}">
                    <a16:creationId xmlns:a16="http://schemas.microsoft.com/office/drawing/2014/main" id="{DDC72F0A-5577-4D43-9832-8FFDA6116A10}"/>
                  </a:ext>
                </a:extLst>
              </p:cNvPr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1123">
                <a:extLst>
                  <a:ext uri="{FF2B5EF4-FFF2-40B4-BE49-F238E27FC236}">
                    <a16:creationId xmlns:a16="http://schemas.microsoft.com/office/drawing/2014/main" id="{FDD8FE01-2C96-4578-A797-939B3581A6A3}"/>
                  </a:ext>
                </a:extLst>
              </p:cNvPr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1124">
                <a:extLst>
                  <a:ext uri="{FF2B5EF4-FFF2-40B4-BE49-F238E27FC236}">
                    <a16:creationId xmlns:a16="http://schemas.microsoft.com/office/drawing/2014/main" id="{C6681650-716E-4A5A-89A0-2E33EA131E02}"/>
                  </a:ext>
                </a:extLst>
              </p:cNvPr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1125">
                <a:extLst>
                  <a:ext uri="{FF2B5EF4-FFF2-40B4-BE49-F238E27FC236}">
                    <a16:creationId xmlns:a16="http://schemas.microsoft.com/office/drawing/2014/main" id="{814D399C-3D4D-4F40-97FE-D5B7C5FD9FCB}"/>
                  </a:ext>
                </a:extLst>
              </p:cNvPr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1126">
                <a:extLst>
                  <a:ext uri="{FF2B5EF4-FFF2-40B4-BE49-F238E27FC236}">
                    <a16:creationId xmlns:a16="http://schemas.microsoft.com/office/drawing/2014/main" id="{23BE5837-6BE6-4D74-8EE0-80E0EAE1DDAC}"/>
                  </a:ext>
                </a:extLst>
              </p:cNvPr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1127">
                <a:extLst>
                  <a:ext uri="{FF2B5EF4-FFF2-40B4-BE49-F238E27FC236}">
                    <a16:creationId xmlns:a16="http://schemas.microsoft.com/office/drawing/2014/main" id="{A0AC8DB0-BBA1-4415-AC9D-868161028717}"/>
                  </a:ext>
                </a:extLst>
              </p:cNvPr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1128">
                <a:extLst>
                  <a:ext uri="{FF2B5EF4-FFF2-40B4-BE49-F238E27FC236}">
                    <a16:creationId xmlns:a16="http://schemas.microsoft.com/office/drawing/2014/main" id="{EA5654FF-224F-49F4-B08A-5CA398D305BE}"/>
                  </a:ext>
                </a:extLst>
              </p:cNvPr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1129">
                <a:extLst>
                  <a:ext uri="{FF2B5EF4-FFF2-40B4-BE49-F238E27FC236}">
                    <a16:creationId xmlns:a16="http://schemas.microsoft.com/office/drawing/2014/main" id="{4176D55E-3619-412B-B3FA-0D777A73C2AF}"/>
                  </a:ext>
                </a:extLst>
              </p:cNvPr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1130">
                <a:extLst>
                  <a:ext uri="{FF2B5EF4-FFF2-40B4-BE49-F238E27FC236}">
                    <a16:creationId xmlns:a16="http://schemas.microsoft.com/office/drawing/2014/main" id="{511330AC-26AA-427B-B1EA-BA3DDE95CAB4}"/>
                  </a:ext>
                </a:extLst>
              </p:cNvPr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1131">
                <a:extLst>
                  <a:ext uri="{FF2B5EF4-FFF2-40B4-BE49-F238E27FC236}">
                    <a16:creationId xmlns:a16="http://schemas.microsoft.com/office/drawing/2014/main" id="{397D0E23-2123-4E9C-9BAB-C85124F8C3CF}"/>
                  </a:ext>
                </a:extLst>
              </p:cNvPr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1132">
                <a:extLst>
                  <a:ext uri="{FF2B5EF4-FFF2-40B4-BE49-F238E27FC236}">
                    <a16:creationId xmlns:a16="http://schemas.microsoft.com/office/drawing/2014/main" id="{B26A0015-5CE6-4426-9137-AD361CE01F74}"/>
                  </a:ext>
                </a:extLst>
              </p:cNvPr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Rectangle 1133">
                <a:extLst>
                  <a:ext uri="{FF2B5EF4-FFF2-40B4-BE49-F238E27FC236}">
                    <a16:creationId xmlns:a16="http://schemas.microsoft.com/office/drawing/2014/main" id="{25A9B99F-6A03-4A5F-ABB9-0DB005661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1134">
                <a:extLst>
                  <a:ext uri="{FF2B5EF4-FFF2-40B4-BE49-F238E27FC236}">
                    <a16:creationId xmlns:a16="http://schemas.microsoft.com/office/drawing/2014/main" id="{47C7C6C1-0F5C-49A1-A2DD-824B42D1C14F}"/>
                  </a:ext>
                </a:extLst>
              </p:cNvPr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1135">
                <a:extLst>
                  <a:ext uri="{FF2B5EF4-FFF2-40B4-BE49-F238E27FC236}">
                    <a16:creationId xmlns:a16="http://schemas.microsoft.com/office/drawing/2014/main" id="{43BD4F0C-1F85-4F9D-8242-EE13A4C7D0EA}"/>
                  </a:ext>
                </a:extLst>
              </p:cNvPr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1136">
                <a:extLst>
                  <a:ext uri="{FF2B5EF4-FFF2-40B4-BE49-F238E27FC236}">
                    <a16:creationId xmlns:a16="http://schemas.microsoft.com/office/drawing/2014/main" id="{E120205F-262A-41AA-B7BE-6D51922399EA}"/>
                  </a:ext>
                </a:extLst>
              </p:cNvPr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1137">
                <a:extLst>
                  <a:ext uri="{FF2B5EF4-FFF2-40B4-BE49-F238E27FC236}">
                    <a16:creationId xmlns:a16="http://schemas.microsoft.com/office/drawing/2014/main" id="{EC86F22E-ED3E-4B12-8441-ACECDCE15F79}"/>
                  </a:ext>
                </a:extLst>
              </p:cNvPr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1138">
                <a:extLst>
                  <a:ext uri="{FF2B5EF4-FFF2-40B4-BE49-F238E27FC236}">
                    <a16:creationId xmlns:a16="http://schemas.microsoft.com/office/drawing/2014/main" id="{96587B92-BDAE-4A65-B1AC-21DA26AA287F}"/>
                  </a:ext>
                </a:extLst>
              </p:cNvPr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1139">
                <a:extLst>
                  <a:ext uri="{FF2B5EF4-FFF2-40B4-BE49-F238E27FC236}">
                    <a16:creationId xmlns:a16="http://schemas.microsoft.com/office/drawing/2014/main" id="{E4F5D302-E29D-429E-BAA7-DCCB8D306980}"/>
                  </a:ext>
                </a:extLst>
              </p:cNvPr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1140">
                <a:extLst>
                  <a:ext uri="{FF2B5EF4-FFF2-40B4-BE49-F238E27FC236}">
                    <a16:creationId xmlns:a16="http://schemas.microsoft.com/office/drawing/2014/main" id="{E4470230-5DA8-4C66-92A8-53B09C4191C0}"/>
                  </a:ext>
                </a:extLst>
              </p:cNvPr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1141">
                <a:extLst>
                  <a:ext uri="{FF2B5EF4-FFF2-40B4-BE49-F238E27FC236}">
                    <a16:creationId xmlns:a16="http://schemas.microsoft.com/office/drawing/2014/main" id="{8425842E-FDE4-48AA-919C-435EE63D95DF}"/>
                  </a:ext>
                </a:extLst>
              </p:cNvPr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1142">
                <a:extLst>
                  <a:ext uri="{FF2B5EF4-FFF2-40B4-BE49-F238E27FC236}">
                    <a16:creationId xmlns:a16="http://schemas.microsoft.com/office/drawing/2014/main" id="{176FDA10-2E43-442B-B32E-AF1E11BDB528}"/>
                  </a:ext>
                </a:extLst>
              </p:cNvPr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1143">
                <a:extLst>
                  <a:ext uri="{FF2B5EF4-FFF2-40B4-BE49-F238E27FC236}">
                    <a16:creationId xmlns:a16="http://schemas.microsoft.com/office/drawing/2014/main" id="{47986AF5-C466-4B8B-A4B0-8A744296B832}"/>
                  </a:ext>
                </a:extLst>
              </p:cNvPr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1144">
                <a:extLst>
                  <a:ext uri="{FF2B5EF4-FFF2-40B4-BE49-F238E27FC236}">
                    <a16:creationId xmlns:a16="http://schemas.microsoft.com/office/drawing/2014/main" id="{2F08B491-5103-4ED9-845F-8DF77AB21394}"/>
                  </a:ext>
                </a:extLst>
              </p:cNvPr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1145">
                <a:extLst>
                  <a:ext uri="{FF2B5EF4-FFF2-40B4-BE49-F238E27FC236}">
                    <a16:creationId xmlns:a16="http://schemas.microsoft.com/office/drawing/2014/main" id="{A79D9369-B71F-44CE-B840-76A830F86ED4}"/>
                  </a:ext>
                </a:extLst>
              </p:cNvPr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1146">
                <a:extLst>
                  <a:ext uri="{FF2B5EF4-FFF2-40B4-BE49-F238E27FC236}">
                    <a16:creationId xmlns:a16="http://schemas.microsoft.com/office/drawing/2014/main" id="{9BC37949-4C09-4E1B-AF54-8D10D011C97D}"/>
                  </a:ext>
                </a:extLst>
              </p:cNvPr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1147">
                <a:extLst>
                  <a:ext uri="{FF2B5EF4-FFF2-40B4-BE49-F238E27FC236}">
                    <a16:creationId xmlns:a16="http://schemas.microsoft.com/office/drawing/2014/main" id="{2746C02F-32EC-4367-A896-9C20C68E8D1C}"/>
                  </a:ext>
                </a:extLst>
              </p:cNvPr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1148">
                <a:extLst>
                  <a:ext uri="{FF2B5EF4-FFF2-40B4-BE49-F238E27FC236}">
                    <a16:creationId xmlns:a16="http://schemas.microsoft.com/office/drawing/2014/main" id="{727E9C6E-4507-4596-8223-53C728F3EB94}"/>
                  </a:ext>
                </a:extLst>
              </p:cNvPr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Rectangle 1149">
                <a:extLst>
                  <a:ext uri="{FF2B5EF4-FFF2-40B4-BE49-F238E27FC236}">
                    <a16:creationId xmlns:a16="http://schemas.microsoft.com/office/drawing/2014/main" id="{4749A60D-9F52-44B9-A477-B8E084725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1150">
                <a:extLst>
                  <a:ext uri="{FF2B5EF4-FFF2-40B4-BE49-F238E27FC236}">
                    <a16:creationId xmlns:a16="http://schemas.microsoft.com/office/drawing/2014/main" id="{8473C6C7-1E8E-4B64-96B5-1BD5689B0F50}"/>
                  </a:ext>
                </a:extLst>
              </p:cNvPr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1151">
                <a:extLst>
                  <a:ext uri="{FF2B5EF4-FFF2-40B4-BE49-F238E27FC236}">
                    <a16:creationId xmlns:a16="http://schemas.microsoft.com/office/drawing/2014/main" id="{75A8056F-DFB0-4CE3-AF8C-0434FD24546A}"/>
                  </a:ext>
                </a:extLst>
              </p:cNvPr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1152">
                <a:extLst>
                  <a:ext uri="{FF2B5EF4-FFF2-40B4-BE49-F238E27FC236}">
                    <a16:creationId xmlns:a16="http://schemas.microsoft.com/office/drawing/2014/main" id="{B8B3559E-A542-49CF-B806-48F099B33AF7}"/>
                  </a:ext>
                </a:extLst>
              </p:cNvPr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1153">
                <a:extLst>
                  <a:ext uri="{FF2B5EF4-FFF2-40B4-BE49-F238E27FC236}">
                    <a16:creationId xmlns:a16="http://schemas.microsoft.com/office/drawing/2014/main" id="{EFFA15E6-C177-4D25-905B-78FDC3690406}"/>
                  </a:ext>
                </a:extLst>
              </p:cNvPr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1154">
                <a:extLst>
                  <a:ext uri="{FF2B5EF4-FFF2-40B4-BE49-F238E27FC236}">
                    <a16:creationId xmlns:a16="http://schemas.microsoft.com/office/drawing/2014/main" id="{14D94816-D633-4B99-9527-B2DFADE38A6C}"/>
                  </a:ext>
                </a:extLst>
              </p:cNvPr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1155">
                <a:extLst>
                  <a:ext uri="{FF2B5EF4-FFF2-40B4-BE49-F238E27FC236}">
                    <a16:creationId xmlns:a16="http://schemas.microsoft.com/office/drawing/2014/main" id="{7145CF22-C470-4072-83D1-6E158971A4F9}"/>
                  </a:ext>
                </a:extLst>
              </p:cNvPr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1156">
                <a:extLst>
                  <a:ext uri="{FF2B5EF4-FFF2-40B4-BE49-F238E27FC236}">
                    <a16:creationId xmlns:a16="http://schemas.microsoft.com/office/drawing/2014/main" id="{6211700C-3603-449C-BC73-95E67A344627}"/>
                  </a:ext>
                </a:extLst>
              </p:cNvPr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1157">
                <a:extLst>
                  <a:ext uri="{FF2B5EF4-FFF2-40B4-BE49-F238E27FC236}">
                    <a16:creationId xmlns:a16="http://schemas.microsoft.com/office/drawing/2014/main" id="{61BF146C-94F0-48F8-93FC-C0FF24919A97}"/>
                  </a:ext>
                </a:extLst>
              </p:cNvPr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1158">
                <a:extLst>
                  <a:ext uri="{FF2B5EF4-FFF2-40B4-BE49-F238E27FC236}">
                    <a16:creationId xmlns:a16="http://schemas.microsoft.com/office/drawing/2014/main" id="{C5DE07D3-7314-47FA-9BAB-21520A8563ED}"/>
                  </a:ext>
                </a:extLst>
              </p:cNvPr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1159">
                <a:extLst>
                  <a:ext uri="{FF2B5EF4-FFF2-40B4-BE49-F238E27FC236}">
                    <a16:creationId xmlns:a16="http://schemas.microsoft.com/office/drawing/2014/main" id="{1A82FAA1-1EF7-4525-AE63-107F30CEF1C3}"/>
                  </a:ext>
                </a:extLst>
              </p:cNvPr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1160">
                <a:extLst>
                  <a:ext uri="{FF2B5EF4-FFF2-40B4-BE49-F238E27FC236}">
                    <a16:creationId xmlns:a16="http://schemas.microsoft.com/office/drawing/2014/main" id="{9B054657-6758-415E-8897-AA86DEFA89BD}"/>
                  </a:ext>
                </a:extLst>
              </p:cNvPr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1161">
                <a:extLst>
                  <a:ext uri="{FF2B5EF4-FFF2-40B4-BE49-F238E27FC236}">
                    <a16:creationId xmlns:a16="http://schemas.microsoft.com/office/drawing/2014/main" id="{918850CD-C167-4954-832D-33F3FF94218C}"/>
                  </a:ext>
                </a:extLst>
              </p:cNvPr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1162">
                <a:extLst>
                  <a:ext uri="{FF2B5EF4-FFF2-40B4-BE49-F238E27FC236}">
                    <a16:creationId xmlns:a16="http://schemas.microsoft.com/office/drawing/2014/main" id="{DFFC7F83-4B53-40D5-803E-BFD96547E924}"/>
                  </a:ext>
                </a:extLst>
              </p:cNvPr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1163">
                <a:extLst>
                  <a:ext uri="{FF2B5EF4-FFF2-40B4-BE49-F238E27FC236}">
                    <a16:creationId xmlns:a16="http://schemas.microsoft.com/office/drawing/2014/main" id="{DEC8C999-0138-4FB1-A46E-B40B4ACC4E8A}"/>
                  </a:ext>
                </a:extLst>
              </p:cNvPr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1164">
                <a:extLst>
                  <a:ext uri="{FF2B5EF4-FFF2-40B4-BE49-F238E27FC236}">
                    <a16:creationId xmlns:a16="http://schemas.microsoft.com/office/drawing/2014/main" id="{FB3FC5CC-6BBB-4747-97BB-F33D6E72A35B}"/>
                  </a:ext>
                </a:extLst>
              </p:cNvPr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1165">
                <a:extLst>
                  <a:ext uri="{FF2B5EF4-FFF2-40B4-BE49-F238E27FC236}">
                    <a16:creationId xmlns:a16="http://schemas.microsoft.com/office/drawing/2014/main" id="{455BF9B6-17AE-42F2-99A5-944771C65C50}"/>
                  </a:ext>
                </a:extLst>
              </p:cNvPr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1166">
                <a:extLst>
                  <a:ext uri="{FF2B5EF4-FFF2-40B4-BE49-F238E27FC236}">
                    <a16:creationId xmlns:a16="http://schemas.microsoft.com/office/drawing/2014/main" id="{245CE29A-BD6E-4E82-9E36-B843C09B4D5A}"/>
                  </a:ext>
                </a:extLst>
              </p:cNvPr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1167">
                <a:extLst>
                  <a:ext uri="{FF2B5EF4-FFF2-40B4-BE49-F238E27FC236}">
                    <a16:creationId xmlns:a16="http://schemas.microsoft.com/office/drawing/2014/main" id="{6EEA8D6D-6720-4951-A08D-547E2D64EB72}"/>
                  </a:ext>
                </a:extLst>
              </p:cNvPr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1168">
                <a:extLst>
                  <a:ext uri="{FF2B5EF4-FFF2-40B4-BE49-F238E27FC236}">
                    <a16:creationId xmlns:a16="http://schemas.microsoft.com/office/drawing/2014/main" id="{306B2844-0948-4466-865D-BFC7C80A181A}"/>
                  </a:ext>
                </a:extLst>
              </p:cNvPr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1169">
                <a:extLst>
                  <a:ext uri="{FF2B5EF4-FFF2-40B4-BE49-F238E27FC236}">
                    <a16:creationId xmlns:a16="http://schemas.microsoft.com/office/drawing/2014/main" id="{06B6AB1C-6B6D-4BF3-95AD-8441A0BFD420}"/>
                  </a:ext>
                </a:extLst>
              </p:cNvPr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1170">
                <a:extLst>
                  <a:ext uri="{FF2B5EF4-FFF2-40B4-BE49-F238E27FC236}">
                    <a16:creationId xmlns:a16="http://schemas.microsoft.com/office/drawing/2014/main" id="{2533ACAE-7201-45FA-8E7F-6180784F31D8}"/>
                  </a:ext>
                </a:extLst>
              </p:cNvPr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1171">
                <a:extLst>
                  <a:ext uri="{FF2B5EF4-FFF2-40B4-BE49-F238E27FC236}">
                    <a16:creationId xmlns:a16="http://schemas.microsoft.com/office/drawing/2014/main" id="{386A37EC-4AB8-4D86-A266-3C1C289DA3DB}"/>
                  </a:ext>
                </a:extLst>
              </p:cNvPr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1172">
                <a:extLst>
                  <a:ext uri="{FF2B5EF4-FFF2-40B4-BE49-F238E27FC236}">
                    <a16:creationId xmlns:a16="http://schemas.microsoft.com/office/drawing/2014/main" id="{29AF3FE4-CA91-433D-8915-26C0ACDDBBDF}"/>
                  </a:ext>
                </a:extLst>
              </p:cNvPr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1173">
                <a:extLst>
                  <a:ext uri="{FF2B5EF4-FFF2-40B4-BE49-F238E27FC236}">
                    <a16:creationId xmlns:a16="http://schemas.microsoft.com/office/drawing/2014/main" id="{C1EAF56C-2779-4B99-8934-CEE2C3FE7C1F}"/>
                  </a:ext>
                </a:extLst>
              </p:cNvPr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1174">
                <a:extLst>
                  <a:ext uri="{FF2B5EF4-FFF2-40B4-BE49-F238E27FC236}">
                    <a16:creationId xmlns:a16="http://schemas.microsoft.com/office/drawing/2014/main" id="{156F1331-24E2-408C-9DF3-591185BA2ABB}"/>
                  </a:ext>
                </a:extLst>
              </p:cNvPr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1175">
                <a:extLst>
                  <a:ext uri="{FF2B5EF4-FFF2-40B4-BE49-F238E27FC236}">
                    <a16:creationId xmlns:a16="http://schemas.microsoft.com/office/drawing/2014/main" id="{445691A9-E6C6-4BED-97AE-FFC66C014500}"/>
                  </a:ext>
                </a:extLst>
              </p:cNvPr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1176">
                <a:extLst>
                  <a:ext uri="{FF2B5EF4-FFF2-40B4-BE49-F238E27FC236}">
                    <a16:creationId xmlns:a16="http://schemas.microsoft.com/office/drawing/2014/main" id="{B3DF41DE-9993-44CA-8271-A42859660FCC}"/>
                  </a:ext>
                </a:extLst>
              </p:cNvPr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1177">
                <a:extLst>
                  <a:ext uri="{FF2B5EF4-FFF2-40B4-BE49-F238E27FC236}">
                    <a16:creationId xmlns:a16="http://schemas.microsoft.com/office/drawing/2014/main" id="{DC2C212E-5213-478F-BAD0-8E67CD918950}"/>
                  </a:ext>
                </a:extLst>
              </p:cNvPr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1178">
                <a:extLst>
                  <a:ext uri="{FF2B5EF4-FFF2-40B4-BE49-F238E27FC236}">
                    <a16:creationId xmlns:a16="http://schemas.microsoft.com/office/drawing/2014/main" id="{0B0A9155-6E47-4DF4-9D5D-A50072249B37}"/>
                  </a:ext>
                </a:extLst>
              </p:cNvPr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1179">
                <a:extLst>
                  <a:ext uri="{FF2B5EF4-FFF2-40B4-BE49-F238E27FC236}">
                    <a16:creationId xmlns:a16="http://schemas.microsoft.com/office/drawing/2014/main" id="{631C252C-1262-4506-A583-33BC218A37D1}"/>
                  </a:ext>
                </a:extLst>
              </p:cNvPr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1180">
                <a:extLst>
                  <a:ext uri="{FF2B5EF4-FFF2-40B4-BE49-F238E27FC236}">
                    <a16:creationId xmlns:a16="http://schemas.microsoft.com/office/drawing/2014/main" id="{F2B28D6C-00E6-4441-BC9F-E1F5E68F3181}"/>
                  </a:ext>
                </a:extLst>
              </p:cNvPr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Rectangle 1181">
                <a:extLst>
                  <a:ext uri="{FF2B5EF4-FFF2-40B4-BE49-F238E27FC236}">
                    <a16:creationId xmlns:a16="http://schemas.microsoft.com/office/drawing/2014/main" id="{479295EC-3955-4F89-9041-76FA9AFCD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1182">
                <a:extLst>
                  <a:ext uri="{FF2B5EF4-FFF2-40B4-BE49-F238E27FC236}">
                    <a16:creationId xmlns:a16="http://schemas.microsoft.com/office/drawing/2014/main" id="{F03921DD-328B-4CC0-9E5F-3850F0B602A8}"/>
                  </a:ext>
                </a:extLst>
              </p:cNvPr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1183">
                <a:extLst>
                  <a:ext uri="{FF2B5EF4-FFF2-40B4-BE49-F238E27FC236}">
                    <a16:creationId xmlns:a16="http://schemas.microsoft.com/office/drawing/2014/main" id="{14833BB2-708F-420B-9967-4FE45FCFF1F1}"/>
                  </a:ext>
                </a:extLst>
              </p:cNvPr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1184">
                <a:extLst>
                  <a:ext uri="{FF2B5EF4-FFF2-40B4-BE49-F238E27FC236}">
                    <a16:creationId xmlns:a16="http://schemas.microsoft.com/office/drawing/2014/main" id="{BFA11D59-A2D0-42CF-918C-CCF428956505}"/>
                  </a:ext>
                </a:extLst>
              </p:cNvPr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1185">
                <a:extLst>
                  <a:ext uri="{FF2B5EF4-FFF2-40B4-BE49-F238E27FC236}">
                    <a16:creationId xmlns:a16="http://schemas.microsoft.com/office/drawing/2014/main" id="{C07AB60C-76F5-4582-B6A5-376801FD26CC}"/>
                  </a:ext>
                </a:extLst>
              </p:cNvPr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1186">
                <a:extLst>
                  <a:ext uri="{FF2B5EF4-FFF2-40B4-BE49-F238E27FC236}">
                    <a16:creationId xmlns:a16="http://schemas.microsoft.com/office/drawing/2014/main" id="{F5F67B1D-973D-41F3-BC0B-2E1E450DA678}"/>
                  </a:ext>
                </a:extLst>
              </p:cNvPr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1187">
                <a:extLst>
                  <a:ext uri="{FF2B5EF4-FFF2-40B4-BE49-F238E27FC236}">
                    <a16:creationId xmlns:a16="http://schemas.microsoft.com/office/drawing/2014/main" id="{4DAC3AF0-9411-46C9-99A2-AE83888E2A85}"/>
                  </a:ext>
                </a:extLst>
              </p:cNvPr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1188">
                <a:extLst>
                  <a:ext uri="{FF2B5EF4-FFF2-40B4-BE49-F238E27FC236}">
                    <a16:creationId xmlns:a16="http://schemas.microsoft.com/office/drawing/2014/main" id="{DB99F3FC-5ABB-44D5-88FA-A94AAC2DCB2D}"/>
                  </a:ext>
                </a:extLst>
              </p:cNvPr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1189">
                <a:extLst>
                  <a:ext uri="{FF2B5EF4-FFF2-40B4-BE49-F238E27FC236}">
                    <a16:creationId xmlns:a16="http://schemas.microsoft.com/office/drawing/2014/main" id="{93E0BC0C-8782-44BC-9C9C-E1D57AB0006E}"/>
                  </a:ext>
                </a:extLst>
              </p:cNvPr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1190">
                <a:extLst>
                  <a:ext uri="{FF2B5EF4-FFF2-40B4-BE49-F238E27FC236}">
                    <a16:creationId xmlns:a16="http://schemas.microsoft.com/office/drawing/2014/main" id="{1F7A2759-CFCF-46AD-9E38-A4D7202752FF}"/>
                  </a:ext>
                </a:extLst>
              </p:cNvPr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1191">
                <a:extLst>
                  <a:ext uri="{FF2B5EF4-FFF2-40B4-BE49-F238E27FC236}">
                    <a16:creationId xmlns:a16="http://schemas.microsoft.com/office/drawing/2014/main" id="{FC5F0BA4-A23F-4363-A6F8-8A22D50BD0C4}"/>
                  </a:ext>
                </a:extLst>
              </p:cNvPr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1192">
                <a:extLst>
                  <a:ext uri="{FF2B5EF4-FFF2-40B4-BE49-F238E27FC236}">
                    <a16:creationId xmlns:a16="http://schemas.microsoft.com/office/drawing/2014/main" id="{11F07095-97ED-45D3-986F-20FF397D0971}"/>
                  </a:ext>
                </a:extLst>
              </p:cNvPr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1193">
                <a:extLst>
                  <a:ext uri="{FF2B5EF4-FFF2-40B4-BE49-F238E27FC236}">
                    <a16:creationId xmlns:a16="http://schemas.microsoft.com/office/drawing/2014/main" id="{02EDAC44-C864-413E-A041-0163CC473726}"/>
                  </a:ext>
                </a:extLst>
              </p:cNvPr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1194">
                <a:extLst>
                  <a:ext uri="{FF2B5EF4-FFF2-40B4-BE49-F238E27FC236}">
                    <a16:creationId xmlns:a16="http://schemas.microsoft.com/office/drawing/2014/main" id="{FA4CDB4C-08A2-4565-BF08-A1EE7CE803A1}"/>
                  </a:ext>
                </a:extLst>
              </p:cNvPr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Rectangle 1195">
                <a:extLst>
                  <a:ext uri="{FF2B5EF4-FFF2-40B4-BE49-F238E27FC236}">
                    <a16:creationId xmlns:a16="http://schemas.microsoft.com/office/drawing/2014/main" id="{14E73E48-2AD1-4F40-B7FE-B8193135B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1196">
                <a:extLst>
                  <a:ext uri="{FF2B5EF4-FFF2-40B4-BE49-F238E27FC236}">
                    <a16:creationId xmlns:a16="http://schemas.microsoft.com/office/drawing/2014/main" id="{84B36C38-6585-4887-988A-698278D99555}"/>
                  </a:ext>
                </a:extLst>
              </p:cNvPr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1197">
                <a:extLst>
                  <a:ext uri="{FF2B5EF4-FFF2-40B4-BE49-F238E27FC236}">
                    <a16:creationId xmlns:a16="http://schemas.microsoft.com/office/drawing/2014/main" id="{20A00C14-AF74-46B5-868F-61FB8C0DDBB3}"/>
                  </a:ext>
                </a:extLst>
              </p:cNvPr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1198">
                <a:extLst>
                  <a:ext uri="{FF2B5EF4-FFF2-40B4-BE49-F238E27FC236}">
                    <a16:creationId xmlns:a16="http://schemas.microsoft.com/office/drawing/2014/main" id="{A076D2BB-C9A6-46F2-9282-6BC95BBD1B1A}"/>
                  </a:ext>
                </a:extLst>
              </p:cNvPr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1199">
                <a:extLst>
                  <a:ext uri="{FF2B5EF4-FFF2-40B4-BE49-F238E27FC236}">
                    <a16:creationId xmlns:a16="http://schemas.microsoft.com/office/drawing/2014/main" id="{310B2BD1-9B1C-4756-BF2E-3BE6156FF8FA}"/>
                  </a:ext>
                </a:extLst>
              </p:cNvPr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1200">
                <a:extLst>
                  <a:ext uri="{FF2B5EF4-FFF2-40B4-BE49-F238E27FC236}">
                    <a16:creationId xmlns:a16="http://schemas.microsoft.com/office/drawing/2014/main" id="{B70371B6-A14F-4773-AC61-36244980D617}"/>
                  </a:ext>
                </a:extLst>
              </p:cNvPr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1201">
                <a:extLst>
                  <a:ext uri="{FF2B5EF4-FFF2-40B4-BE49-F238E27FC236}">
                    <a16:creationId xmlns:a16="http://schemas.microsoft.com/office/drawing/2014/main" id="{BBDE9360-30E4-4D1E-990D-328C5AECD4A4}"/>
                  </a:ext>
                </a:extLst>
              </p:cNvPr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1202">
                <a:extLst>
                  <a:ext uri="{FF2B5EF4-FFF2-40B4-BE49-F238E27FC236}">
                    <a16:creationId xmlns:a16="http://schemas.microsoft.com/office/drawing/2014/main" id="{13E8FA2A-7415-4B58-966D-635A804DD64E}"/>
                  </a:ext>
                </a:extLst>
              </p:cNvPr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1203">
                <a:extLst>
                  <a:ext uri="{FF2B5EF4-FFF2-40B4-BE49-F238E27FC236}">
                    <a16:creationId xmlns:a16="http://schemas.microsoft.com/office/drawing/2014/main" id="{9A52EA0E-2CA3-4E59-8AB7-95A952BADCEE}"/>
                  </a:ext>
                </a:extLst>
              </p:cNvPr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1204">
                <a:extLst>
                  <a:ext uri="{FF2B5EF4-FFF2-40B4-BE49-F238E27FC236}">
                    <a16:creationId xmlns:a16="http://schemas.microsoft.com/office/drawing/2014/main" id="{A6A76C5A-365D-4295-BF6A-E1BEAACF2D9E}"/>
                  </a:ext>
                </a:extLst>
              </p:cNvPr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1205">
                <a:extLst>
                  <a:ext uri="{FF2B5EF4-FFF2-40B4-BE49-F238E27FC236}">
                    <a16:creationId xmlns:a16="http://schemas.microsoft.com/office/drawing/2014/main" id="{58A668B7-EFF6-48A5-9397-B39506F5D8B1}"/>
                  </a:ext>
                </a:extLst>
              </p:cNvPr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1206">
                <a:extLst>
                  <a:ext uri="{FF2B5EF4-FFF2-40B4-BE49-F238E27FC236}">
                    <a16:creationId xmlns:a16="http://schemas.microsoft.com/office/drawing/2014/main" id="{023A17DD-3147-464C-9EBE-59666BD548A4}"/>
                  </a:ext>
                </a:extLst>
              </p:cNvPr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2" name="Group 1408">
              <a:extLst>
                <a:ext uri="{FF2B5EF4-FFF2-40B4-BE49-F238E27FC236}">
                  <a16:creationId xmlns:a16="http://schemas.microsoft.com/office/drawing/2014/main" id="{ACF258F4-45A3-47FE-BDE5-AEFEEDC76300}"/>
                </a:ext>
              </a:extLst>
            </p:cNvPr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6" name="Freeform 1208">
                <a:extLst>
                  <a:ext uri="{FF2B5EF4-FFF2-40B4-BE49-F238E27FC236}">
                    <a16:creationId xmlns:a16="http://schemas.microsoft.com/office/drawing/2014/main" id="{CCA84332-8A8E-43BF-AB08-8D1FAE836F87}"/>
                  </a:ext>
                </a:extLst>
              </p:cNvPr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1209">
                <a:extLst>
                  <a:ext uri="{FF2B5EF4-FFF2-40B4-BE49-F238E27FC236}">
                    <a16:creationId xmlns:a16="http://schemas.microsoft.com/office/drawing/2014/main" id="{B92E7F72-EF75-4AA5-804C-C925E14FD632}"/>
                  </a:ext>
                </a:extLst>
              </p:cNvPr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1210">
                <a:extLst>
                  <a:ext uri="{FF2B5EF4-FFF2-40B4-BE49-F238E27FC236}">
                    <a16:creationId xmlns:a16="http://schemas.microsoft.com/office/drawing/2014/main" id="{1C2F740C-0040-4819-9F0C-B8BC241AD342}"/>
                  </a:ext>
                </a:extLst>
              </p:cNvPr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1211">
                <a:extLst>
                  <a:ext uri="{FF2B5EF4-FFF2-40B4-BE49-F238E27FC236}">
                    <a16:creationId xmlns:a16="http://schemas.microsoft.com/office/drawing/2014/main" id="{ADDA33AA-E9A4-4413-BB8F-072C55749993}"/>
                  </a:ext>
                </a:extLst>
              </p:cNvPr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1212">
                <a:extLst>
                  <a:ext uri="{FF2B5EF4-FFF2-40B4-BE49-F238E27FC236}">
                    <a16:creationId xmlns:a16="http://schemas.microsoft.com/office/drawing/2014/main" id="{BA4B1DAC-BBD0-44DF-A9B7-0B226F5AC31B}"/>
                  </a:ext>
                </a:extLst>
              </p:cNvPr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1213">
                <a:extLst>
                  <a:ext uri="{FF2B5EF4-FFF2-40B4-BE49-F238E27FC236}">
                    <a16:creationId xmlns:a16="http://schemas.microsoft.com/office/drawing/2014/main" id="{843B684C-35DD-45ED-BA35-B83BFD54F558}"/>
                  </a:ext>
                </a:extLst>
              </p:cNvPr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1214">
                <a:extLst>
                  <a:ext uri="{FF2B5EF4-FFF2-40B4-BE49-F238E27FC236}">
                    <a16:creationId xmlns:a16="http://schemas.microsoft.com/office/drawing/2014/main" id="{E9A90F55-E2AF-4049-9E87-06F5BD859BD1}"/>
                  </a:ext>
                </a:extLst>
              </p:cNvPr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1215">
                <a:extLst>
                  <a:ext uri="{FF2B5EF4-FFF2-40B4-BE49-F238E27FC236}">
                    <a16:creationId xmlns:a16="http://schemas.microsoft.com/office/drawing/2014/main" id="{4E38DA22-D602-41C4-AF33-AA3FC4BD0C52}"/>
                  </a:ext>
                </a:extLst>
              </p:cNvPr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1216">
                <a:extLst>
                  <a:ext uri="{FF2B5EF4-FFF2-40B4-BE49-F238E27FC236}">
                    <a16:creationId xmlns:a16="http://schemas.microsoft.com/office/drawing/2014/main" id="{FEFC0452-BEB4-46AF-8E61-995570122EBA}"/>
                  </a:ext>
                </a:extLst>
              </p:cNvPr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1217">
                <a:extLst>
                  <a:ext uri="{FF2B5EF4-FFF2-40B4-BE49-F238E27FC236}">
                    <a16:creationId xmlns:a16="http://schemas.microsoft.com/office/drawing/2014/main" id="{05764C58-81CF-4DAE-A1AD-38A9D2A34BB1}"/>
                  </a:ext>
                </a:extLst>
              </p:cNvPr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1218">
                <a:extLst>
                  <a:ext uri="{FF2B5EF4-FFF2-40B4-BE49-F238E27FC236}">
                    <a16:creationId xmlns:a16="http://schemas.microsoft.com/office/drawing/2014/main" id="{1618771F-E840-4408-AC85-21F8E47E5A91}"/>
                  </a:ext>
                </a:extLst>
              </p:cNvPr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1219">
                <a:extLst>
                  <a:ext uri="{FF2B5EF4-FFF2-40B4-BE49-F238E27FC236}">
                    <a16:creationId xmlns:a16="http://schemas.microsoft.com/office/drawing/2014/main" id="{BA28AE09-ECFE-4DA2-A5E2-20F92B4F3742}"/>
                  </a:ext>
                </a:extLst>
              </p:cNvPr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1220">
                <a:extLst>
                  <a:ext uri="{FF2B5EF4-FFF2-40B4-BE49-F238E27FC236}">
                    <a16:creationId xmlns:a16="http://schemas.microsoft.com/office/drawing/2014/main" id="{2772C708-BA5B-4BE6-A6BB-BB502986AD69}"/>
                  </a:ext>
                </a:extLst>
              </p:cNvPr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1221">
                <a:extLst>
                  <a:ext uri="{FF2B5EF4-FFF2-40B4-BE49-F238E27FC236}">
                    <a16:creationId xmlns:a16="http://schemas.microsoft.com/office/drawing/2014/main" id="{98070E09-4ADA-41E5-83EE-D24150B6AE67}"/>
                  </a:ext>
                </a:extLst>
              </p:cNvPr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1222">
                <a:extLst>
                  <a:ext uri="{FF2B5EF4-FFF2-40B4-BE49-F238E27FC236}">
                    <a16:creationId xmlns:a16="http://schemas.microsoft.com/office/drawing/2014/main" id="{5FA76322-554C-4817-A79F-2A6466210639}"/>
                  </a:ext>
                </a:extLst>
              </p:cNvPr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1223">
                <a:extLst>
                  <a:ext uri="{FF2B5EF4-FFF2-40B4-BE49-F238E27FC236}">
                    <a16:creationId xmlns:a16="http://schemas.microsoft.com/office/drawing/2014/main" id="{C9AC41D1-3689-4EA2-9151-E745CCE33833}"/>
                  </a:ext>
                </a:extLst>
              </p:cNvPr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1224">
                <a:extLst>
                  <a:ext uri="{FF2B5EF4-FFF2-40B4-BE49-F238E27FC236}">
                    <a16:creationId xmlns:a16="http://schemas.microsoft.com/office/drawing/2014/main" id="{3EDCD7D0-C61B-43E8-BB4B-B768299E3877}"/>
                  </a:ext>
                </a:extLst>
              </p:cNvPr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1225">
                <a:extLst>
                  <a:ext uri="{FF2B5EF4-FFF2-40B4-BE49-F238E27FC236}">
                    <a16:creationId xmlns:a16="http://schemas.microsoft.com/office/drawing/2014/main" id="{7CB8C7B5-3E05-41B8-9DBB-60693817B7A9}"/>
                  </a:ext>
                </a:extLst>
              </p:cNvPr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1226">
                <a:extLst>
                  <a:ext uri="{FF2B5EF4-FFF2-40B4-BE49-F238E27FC236}">
                    <a16:creationId xmlns:a16="http://schemas.microsoft.com/office/drawing/2014/main" id="{2EFB82C6-4666-4D90-BED9-B6DEB1DBD3D2}"/>
                  </a:ext>
                </a:extLst>
              </p:cNvPr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1227">
                <a:extLst>
                  <a:ext uri="{FF2B5EF4-FFF2-40B4-BE49-F238E27FC236}">
                    <a16:creationId xmlns:a16="http://schemas.microsoft.com/office/drawing/2014/main" id="{A7E5E3CF-8ADD-4550-90D1-52DDB2A0C540}"/>
                  </a:ext>
                </a:extLst>
              </p:cNvPr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1228">
                <a:extLst>
                  <a:ext uri="{FF2B5EF4-FFF2-40B4-BE49-F238E27FC236}">
                    <a16:creationId xmlns:a16="http://schemas.microsoft.com/office/drawing/2014/main" id="{9FE16EB2-2CF0-4828-86E1-2F44CC2B1848}"/>
                  </a:ext>
                </a:extLst>
              </p:cNvPr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1229">
                <a:extLst>
                  <a:ext uri="{FF2B5EF4-FFF2-40B4-BE49-F238E27FC236}">
                    <a16:creationId xmlns:a16="http://schemas.microsoft.com/office/drawing/2014/main" id="{748D8063-642E-4E9D-AFD2-536EB00E4067}"/>
                  </a:ext>
                </a:extLst>
              </p:cNvPr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1230">
                <a:extLst>
                  <a:ext uri="{FF2B5EF4-FFF2-40B4-BE49-F238E27FC236}">
                    <a16:creationId xmlns:a16="http://schemas.microsoft.com/office/drawing/2014/main" id="{00203F5C-2F46-454B-9395-01D6F3E0F038}"/>
                  </a:ext>
                </a:extLst>
              </p:cNvPr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1231">
                <a:extLst>
                  <a:ext uri="{FF2B5EF4-FFF2-40B4-BE49-F238E27FC236}">
                    <a16:creationId xmlns:a16="http://schemas.microsoft.com/office/drawing/2014/main" id="{9BD72898-BEE7-4F3C-8FD0-FCDEBB5B94CC}"/>
                  </a:ext>
                </a:extLst>
              </p:cNvPr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1232">
                <a:extLst>
                  <a:ext uri="{FF2B5EF4-FFF2-40B4-BE49-F238E27FC236}">
                    <a16:creationId xmlns:a16="http://schemas.microsoft.com/office/drawing/2014/main" id="{530F0021-DEA1-4F20-8D39-D3D379B4418A}"/>
                  </a:ext>
                </a:extLst>
              </p:cNvPr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1233">
                <a:extLst>
                  <a:ext uri="{FF2B5EF4-FFF2-40B4-BE49-F238E27FC236}">
                    <a16:creationId xmlns:a16="http://schemas.microsoft.com/office/drawing/2014/main" id="{EAA37774-90E3-4919-9901-9CF5A7825E8D}"/>
                  </a:ext>
                </a:extLst>
              </p:cNvPr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1234">
                <a:extLst>
                  <a:ext uri="{FF2B5EF4-FFF2-40B4-BE49-F238E27FC236}">
                    <a16:creationId xmlns:a16="http://schemas.microsoft.com/office/drawing/2014/main" id="{39A594CE-AF04-4E93-98CA-B7F36CB69368}"/>
                  </a:ext>
                </a:extLst>
              </p:cNvPr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1235">
                <a:extLst>
                  <a:ext uri="{FF2B5EF4-FFF2-40B4-BE49-F238E27FC236}">
                    <a16:creationId xmlns:a16="http://schemas.microsoft.com/office/drawing/2014/main" id="{34F31E45-E47C-45FC-B00E-411BB0C5634B}"/>
                  </a:ext>
                </a:extLst>
              </p:cNvPr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1236">
                <a:extLst>
                  <a:ext uri="{FF2B5EF4-FFF2-40B4-BE49-F238E27FC236}">
                    <a16:creationId xmlns:a16="http://schemas.microsoft.com/office/drawing/2014/main" id="{CA53E0F9-11A2-4C2E-82E3-D9B458C26ED0}"/>
                  </a:ext>
                </a:extLst>
              </p:cNvPr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1237">
                <a:extLst>
                  <a:ext uri="{FF2B5EF4-FFF2-40B4-BE49-F238E27FC236}">
                    <a16:creationId xmlns:a16="http://schemas.microsoft.com/office/drawing/2014/main" id="{86460B44-9C84-45B5-9DA9-95C181ECDFA0}"/>
                  </a:ext>
                </a:extLst>
              </p:cNvPr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1238">
                <a:extLst>
                  <a:ext uri="{FF2B5EF4-FFF2-40B4-BE49-F238E27FC236}">
                    <a16:creationId xmlns:a16="http://schemas.microsoft.com/office/drawing/2014/main" id="{8B6D6A87-BBBD-424F-B5D2-DAEF358062CF}"/>
                  </a:ext>
                </a:extLst>
              </p:cNvPr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1239">
                <a:extLst>
                  <a:ext uri="{FF2B5EF4-FFF2-40B4-BE49-F238E27FC236}">
                    <a16:creationId xmlns:a16="http://schemas.microsoft.com/office/drawing/2014/main" id="{C084B124-B7C2-44AC-BC4E-F13A6623C7BF}"/>
                  </a:ext>
                </a:extLst>
              </p:cNvPr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1240">
                <a:extLst>
                  <a:ext uri="{FF2B5EF4-FFF2-40B4-BE49-F238E27FC236}">
                    <a16:creationId xmlns:a16="http://schemas.microsoft.com/office/drawing/2014/main" id="{A7C049C1-94ED-4454-9079-BC6FD7E7FC77}"/>
                  </a:ext>
                </a:extLst>
              </p:cNvPr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1241">
                <a:extLst>
                  <a:ext uri="{FF2B5EF4-FFF2-40B4-BE49-F238E27FC236}">
                    <a16:creationId xmlns:a16="http://schemas.microsoft.com/office/drawing/2014/main" id="{51A2651F-96AC-4091-8D20-ED11EBB86723}"/>
                  </a:ext>
                </a:extLst>
              </p:cNvPr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1242">
                <a:extLst>
                  <a:ext uri="{FF2B5EF4-FFF2-40B4-BE49-F238E27FC236}">
                    <a16:creationId xmlns:a16="http://schemas.microsoft.com/office/drawing/2014/main" id="{5CE8154D-38CF-42A7-BBCC-34036EFDD937}"/>
                  </a:ext>
                </a:extLst>
              </p:cNvPr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1243">
                <a:extLst>
                  <a:ext uri="{FF2B5EF4-FFF2-40B4-BE49-F238E27FC236}">
                    <a16:creationId xmlns:a16="http://schemas.microsoft.com/office/drawing/2014/main" id="{BA368D47-996B-4380-8549-E262C9D900E2}"/>
                  </a:ext>
                </a:extLst>
              </p:cNvPr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1244">
                <a:extLst>
                  <a:ext uri="{FF2B5EF4-FFF2-40B4-BE49-F238E27FC236}">
                    <a16:creationId xmlns:a16="http://schemas.microsoft.com/office/drawing/2014/main" id="{1FE8D102-1FD2-4700-BD66-D41908281A70}"/>
                  </a:ext>
                </a:extLst>
              </p:cNvPr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1245">
                <a:extLst>
                  <a:ext uri="{FF2B5EF4-FFF2-40B4-BE49-F238E27FC236}">
                    <a16:creationId xmlns:a16="http://schemas.microsoft.com/office/drawing/2014/main" id="{A2F5585A-AF6F-41B9-BB98-9E9A049B25B1}"/>
                  </a:ext>
                </a:extLst>
              </p:cNvPr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1246">
                <a:extLst>
                  <a:ext uri="{FF2B5EF4-FFF2-40B4-BE49-F238E27FC236}">
                    <a16:creationId xmlns:a16="http://schemas.microsoft.com/office/drawing/2014/main" id="{0370898F-C04D-47D3-851A-986ABB46C628}"/>
                  </a:ext>
                </a:extLst>
              </p:cNvPr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1247">
                <a:extLst>
                  <a:ext uri="{FF2B5EF4-FFF2-40B4-BE49-F238E27FC236}">
                    <a16:creationId xmlns:a16="http://schemas.microsoft.com/office/drawing/2014/main" id="{CC9FA46B-7468-4A42-883F-BD235E0A7CFC}"/>
                  </a:ext>
                </a:extLst>
              </p:cNvPr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1248">
                <a:extLst>
                  <a:ext uri="{FF2B5EF4-FFF2-40B4-BE49-F238E27FC236}">
                    <a16:creationId xmlns:a16="http://schemas.microsoft.com/office/drawing/2014/main" id="{8973AD6A-3E81-4087-B6B5-2BE142A90D17}"/>
                  </a:ext>
                </a:extLst>
              </p:cNvPr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1249">
                <a:extLst>
                  <a:ext uri="{FF2B5EF4-FFF2-40B4-BE49-F238E27FC236}">
                    <a16:creationId xmlns:a16="http://schemas.microsoft.com/office/drawing/2014/main" id="{B5B57CE9-044B-47C7-A8AC-41134907213F}"/>
                  </a:ext>
                </a:extLst>
              </p:cNvPr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1250">
                <a:extLst>
                  <a:ext uri="{FF2B5EF4-FFF2-40B4-BE49-F238E27FC236}">
                    <a16:creationId xmlns:a16="http://schemas.microsoft.com/office/drawing/2014/main" id="{F886C6EC-AEDA-4E04-96C4-C5AB8F7AAD4E}"/>
                  </a:ext>
                </a:extLst>
              </p:cNvPr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1251">
                <a:extLst>
                  <a:ext uri="{FF2B5EF4-FFF2-40B4-BE49-F238E27FC236}">
                    <a16:creationId xmlns:a16="http://schemas.microsoft.com/office/drawing/2014/main" id="{B05CE41A-E1F1-4162-AF3B-D080DF02CDD4}"/>
                  </a:ext>
                </a:extLst>
              </p:cNvPr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1252">
                <a:extLst>
                  <a:ext uri="{FF2B5EF4-FFF2-40B4-BE49-F238E27FC236}">
                    <a16:creationId xmlns:a16="http://schemas.microsoft.com/office/drawing/2014/main" id="{4371EADE-64B4-4274-9AB5-9DA0B2F48152}"/>
                  </a:ext>
                </a:extLst>
              </p:cNvPr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1253">
                <a:extLst>
                  <a:ext uri="{FF2B5EF4-FFF2-40B4-BE49-F238E27FC236}">
                    <a16:creationId xmlns:a16="http://schemas.microsoft.com/office/drawing/2014/main" id="{04890CB7-9E1F-4D8B-9D5B-51C5D630DFC9}"/>
                  </a:ext>
                </a:extLst>
              </p:cNvPr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1254">
                <a:extLst>
                  <a:ext uri="{FF2B5EF4-FFF2-40B4-BE49-F238E27FC236}">
                    <a16:creationId xmlns:a16="http://schemas.microsoft.com/office/drawing/2014/main" id="{DCFD1D3E-73C4-415E-8179-7584230B2F17}"/>
                  </a:ext>
                </a:extLst>
              </p:cNvPr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1255">
                <a:extLst>
                  <a:ext uri="{FF2B5EF4-FFF2-40B4-BE49-F238E27FC236}">
                    <a16:creationId xmlns:a16="http://schemas.microsoft.com/office/drawing/2014/main" id="{D0125916-D8FE-48F8-9051-2E6704FF57D5}"/>
                  </a:ext>
                </a:extLst>
              </p:cNvPr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1256">
                <a:extLst>
                  <a:ext uri="{FF2B5EF4-FFF2-40B4-BE49-F238E27FC236}">
                    <a16:creationId xmlns:a16="http://schemas.microsoft.com/office/drawing/2014/main" id="{A5416F2A-E3AB-4673-A2EB-6D4BC5259CEB}"/>
                  </a:ext>
                </a:extLst>
              </p:cNvPr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1257">
                <a:extLst>
                  <a:ext uri="{FF2B5EF4-FFF2-40B4-BE49-F238E27FC236}">
                    <a16:creationId xmlns:a16="http://schemas.microsoft.com/office/drawing/2014/main" id="{3D040D71-2775-4CF2-AA4F-81637532855C}"/>
                  </a:ext>
                </a:extLst>
              </p:cNvPr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1258">
                <a:extLst>
                  <a:ext uri="{FF2B5EF4-FFF2-40B4-BE49-F238E27FC236}">
                    <a16:creationId xmlns:a16="http://schemas.microsoft.com/office/drawing/2014/main" id="{91920125-9597-4DDC-901F-F004B4FF68F7}"/>
                  </a:ext>
                </a:extLst>
              </p:cNvPr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1259">
                <a:extLst>
                  <a:ext uri="{FF2B5EF4-FFF2-40B4-BE49-F238E27FC236}">
                    <a16:creationId xmlns:a16="http://schemas.microsoft.com/office/drawing/2014/main" id="{3F92A583-51CB-45D7-9A0F-3EB76FE7D3A1}"/>
                  </a:ext>
                </a:extLst>
              </p:cNvPr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1260">
                <a:extLst>
                  <a:ext uri="{FF2B5EF4-FFF2-40B4-BE49-F238E27FC236}">
                    <a16:creationId xmlns:a16="http://schemas.microsoft.com/office/drawing/2014/main" id="{9D08840E-C06E-451F-A403-998E2C1D46C5}"/>
                  </a:ext>
                </a:extLst>
              </p:cNvPr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1261">
                <a:extLst>
                  <a:ext uri="{FF2B5EF4-FFF2-40B4-BE49-F238E27FC236}">
                    <a16:creationId xmlns:a16="http://schemas.microsoft.com/office/drawing/2014/main" id="{EA1C4EEE-99EE-4FA1-9434-F6512B1D4880}"/>
                  </a:ext>
                </a:extLst>
              </p:cNvPr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1262">
                <a:extLst>
                  <a:ext uri="{FF2B5EF4-FFF2-40B4-BE49-F238E27FC236}">
                    <a16:creationId xmlns:a16="http://schemas.microsoft.com/office/drawing/2014/main" id="{5CEEC4F3-33CF-4B73-99F5-CD08A82452CD}"/>
                  </a:ext>
                </a:extLst>
              </p:cNvPr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1263">
                <a:extLst>
                  <a:ext uri="{FF2B5EF4-FFF2-40B4-BE49-F238E27FC236}">
                    <a16:creationId xmlns:a16="http://schemas.microsoft.com/office/drawing/2014/main" id="{A69F5228-65B2-4741-8620-BA73A1A97CFA}"/>
                  </a:ext>
                </a:extLst>
              </p:cNvPr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1264">
                <a:extLst>
                  <a:ext uri="{FF2B5EF4-FFF2-40B4-BE49-F238E27FC236}">
                    <a16:creationId xmlns:a16="http://schemas.microsoft.com/office/drawing/2014/main" id="{215F210C-1C9D-4E9D-9479-BCD05A095E6D}"/>
                  </a:ext>
                </a:extLst>
              </p:cNvPr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1265">
                <a:extLst>
                  <a:ext uri="{FF2B5EF4-FFF2-40B4-BE49-F238E27FC236}">
                    <a16:creationId xmlns:a16="http://schemas.microsoft.com/office/drawing/2014/main" id="{64A49A56-1601-4336-A9BF-94EE9282A627}"/>
                  </a:ext>
                </a:extLst>
              </p:cNvPr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1266">
                <a:extLst>
                  <a:ext uri="{FF2B5EF4-FFF2-40B4-BE49-F238E27FC236}">
                    <a16:creationId xmlns:a16="http://schemas.microsoft.com/office/drawing/2014/main" id="{B33211CA-580C-4A68-A526-48CC906E2051}"/>
                  </a:ext>
                </a:extLst>
              </p:cNvPr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1267">
                <a:extLst>
                  <a:ext uri="{FF2B5EF4-FFF2-40B4-BE49-F238E27FC236}">
                    <a16:creationId xmlns:a16="http://schemas.microsoft.com/office/drawing/2014/main" id="{D9959527-9F17-4D9F-8312-9A59588672E0}"/>
                  </a:ext>
                </a:extLst>
              </p:cNvPr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1268">
                <a:extLst>
                  <a:ext uri="{FF2B5EF4-FFF2-40B4-BE49-F238E27FC236}">
                    <a16:creationId xmlns:a16="http://schemas.microsoft.com/office/drawing/2014/main" id="{B9DCCF9F-08D4-43B8-8605-4DC59939DE8A}"/>
                  </a:ext>
                </a:extLst>
              </p:cNvPr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1269">
                <a:extLst>
                  <a:ext uri="{FF2B5EF4-FFF2-40B4-BE49-F238E27FC236}">
                    <a16:creationId xmlns:a16="http://schemas.microsoft.com/office/drawing/2014/main" id="{B8A3E0FF-C8C8-4CC4-B75F-2AB0BCC086C7}"/>
                  </a:ext>
                </a:extLst>
              </p:cNvPr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1270">
                <a:extLst>
                  <a:ext uri="{FF2B5EF4-FFF2-40B4-BE49-F238E27FC236}">
                    <a16:creationId xmlns:a16="http://schemas.microsoft.com/office/drawing/2014/main" id="{B4ABF8E7-C48C-4409-BBE4-BC8411315B68}"/>
                  </a:ext>
                </a:extLst>
              </p:cNvPr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1271">
                <a:extLst>
                  <a:ext uri="{FF2B5EF4-FFF2-40B4-BE49-F238E27FC236}">
                    <a16:creationId xmlns:a16="http://schemas.microsoft.com/office/drawing/2014/main" id="{14D703BE-308D-4A9B-9448-EAEDC66E4EB8}"/>
                  </a:ext>
                </a:extLst>
              </p:cNvPr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1272">
                <a:extLst>
                  <a:ext uri="{FF2B5EF4-FFF2-40B4-BE49-F238E27FC236}">
                    <a16:creationId xmlns:a16="http://schemas.microsoft.com/office/drawing/2014/main" id="{BE9BE94C-A4DA-4697-82C3-EFEC59B7DFBB}"/>
                  </a:ext>
                </a:extLst>
              </p:cNvPr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1273">
                <a:extLst>
                  <a:ext uri="{FF2B5EF4-FFF2-40B4-BE49-F238E27FC236}">
                    <a16:creationId xmlns:a16="http://schemas.microsoft.com/office/drawing/2014/main" id="{196263FA-EF5E-4B13-8073-636BAD4E103F}"/>
                  </a:ext>
                </a:extLst>
              </p:cNvPr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1274">
                <a:extLst>
                  <a:ext uri="{FF2B5EF4-FFF2-40B4-BE49-F238E27FC236}">
                    <a16:creationId xmlns:a16="http://schemas.microsoft.com/office/drawing/2014/main" id="{0D78BA76-7D08-4543-A520-73E6F45E2B6B}"/>
                  </a:ext>
                </a:extLst>
              </p:cNvPr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1275">
                <a:extLst>
                  <a:ext uri="{FF2B5EF4-FFF2-40B4-BE49-F238E27FC236}">
                    <a16:creationId xmlns:a16="http://schemas.microsoft.com/office/drawing/2014/main" id="{14CE7DCD-260B-4994-A16F-D2A84B31EA6F}"/>
                  </a:ext>
                </a:extLst>
              </p:cNvPr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1276">
                <a:extLst>
                  <a:ext uri="{FF2B5EF4-FFF2-40B4-BE49-F238E27FC236}">
                    <a16:creationId xmlns:a16="http://schemas.microsoft.com/office/drawing/2014/main" id="{3EF96670-DE5A-4AF9-9794-C0127CAF66A7}"/>
                  </a:ext>
                </a:extLst>
              </p:cNvPr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1277">
                <a:extLst>
                  <a:ext uri="{FF2B5EF4-FFF2-40B4-BE49-F238E27FC236}">
                    <a16:creationId xmlns:a16="http://schemas.microsoft.com/office/drawing/2014/main" id="{FED36063-050E-498D-AE8A-121BD4E78AE8}"/>
                  </a:ext>
                </a:extLst>
              </p:cNvPr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1278">
                <a:extLst>
                  <a:ext uri="{FF2B5EF4-FFF2-40B4-BE49-F238E27FC236}">
                    <a16:creationId xmlns:a16="http://schemas.microsoft.com/office/drawing/2014/main" id="{8CD332B1-197C-457D-A4FF-AED1D1230C70}"/>
                  </a:ext>
                </a:extLst>
              </p:cNvPr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1279">
                <a:extLst>
                  <a:ext uri="{FF2B5EF4-FFF2-40B4-BE49-F238E27FC236}">
                    <a16:creationId xmlns:a16="http://schemas.microsoft.com/office/drawing/2014/main" id="{D60E6C2F-9649-4AD7-8F40-52755104560D}"/>
                  </a:ext>
                </a:extLst>
              </p:cNvPr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1280">
                <a:extLst>
                  <a:ext uri="{FF2B5EF4-FFF2-40B4-BE49-F238E27FC236}">
                    <a16:creationId xmlns:a16="http://schemas.microsoft.com/office/drawing/2014/main" id="{11D41F05-9D96-4311-A8EF-7A336442FBBE}"/>
                  </a:ext>
                </a:extLst>
              </p:cNvPr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1281">
                <a:extLst>
                  <a:ext uri="{FF2B5EF4-FFF2-40B4-BE49-F238E27FC236}">
                    <a16:creationId xmlns:a16="http://schemas.microsoft.com/office/drawing/2014/main" id="{E79C37B8-8A86-4B6C-BEF5-F3ACC4F2F954}"/>
                  </a:ext>
                </a:extLst>
              </p:cNvPr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1282">
                <a:extLst>
                  <a:ext uri="{FF2B5EF4-FFF2-40B4-BE49-F238E27FC236}">
                    <a16:creationId xmlns:a16="http://schemas.microsoft.com/office/drawing/2014/main" id="{748A1589-42AC-4979-8A87-CBC197FC6C5F}"/>
                  </a:ext>
                </a:extLst>
              </p:cNvPr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1283">
                <a:extLst>
                  <a:ext uri="{FF2B5EF4-FFF2-40B4-BE49-F238E27FC236}">
                    <a16:creationId xmlns:a16="http://schemas.microsoft.com/office/drawing/2014/main" id="{E73364BD-989A-4003-8123-DA0B67850508}"/>
                  </a:ext>
                </a:extLst>
              </p:cNvPr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1284">
                <a:extLst>
                  <a:ext uri="{FF2B5EF4-FFF2-40B4-BE49-F238E27FC236}">
                    <a16:creationId xmlns:a16="http://schemas.microsoft.com/office/drawing/2014/main" id="{94FD4754-B312-4659-AC01-57880F3305D6}"/>
                  </a:ext>
                </a:extLst>
              </p:cNvPr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1285">
                <a:extLst>
                  <a:ext uri="{FF2B5EF4-FFF2-40B4-BE49-F238E27FC236}">
                    <a16:creationId xmlns:a16="http://schemas.microsoft.com/office/drawing/2014/main" id="{19E34D60-6720-4199-A4C8-23079526E2C4}"/>
                  </a:ext>
                </a:extLst>
              </p:cNvPr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1286">
                <a:extLst>
                  <a:ext uri="{FF2B5EF4-FFF2-40B4-BE49-F238E27FC236}">
                    <a16:creationId xmlns:a16="http://schemas.microsoft.com/office/drawing/2014/main" id="{FF34F34C-599A-4F9F-A169-B81A393F6902}"/>
                  </a:ext>
                </a:extLst>
              </p:cNvPr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1287">
                <a:extLst>
                  <a:ext uri="{FF2B5EF4-FFF2-40B4-BE49-F238E27FC236}">
                    <a16:creationId xmlns:a16="http://schemas.microsoft.com/office/drawing/2014/main" id="{25E437EF-A774-44D7-951A-3639D91E0000}"/>
                  </a:ext>
                </a:extLst>
              </p:cNvPr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1288">
                <a:extLst>
                  <a:ext uri="{FF2B5EF4-FFF2-40B4-BE49-F238E27FC236}">
                    <a16:creationId xmlns:a16="http://schemas.microsoft.com/office/drawing/2014/main" id="{73E5F148-1363-4B4E-8EE5-E001CD884128}"/>
                  </a:ext>
                </a:extLst>
              </p:cNvPr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1289">
                <a:extLst>
                  <a:ext uri="{FF2B5EF4-FFF2-40B4-BE49-F238E27FC236}">
                    <a16:creationId xmlns:a16="http://schemas.microsoft.com/office/drawing/2014/main" id="{F2D303C2-3E89-4E13-9B7B-45DB131163B6}"/>
                  </a:ext>
                </a:extLst>
              </p:cNvPr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1290">
                <a:extLst>
                  <a:ext uri="{FF2B5EF4-FFF2-40B4-BE49-F238E27FC236}">
                    <a16:creationId xmlns:a16="http://schemas.microsoft.com/office/drawing/2014/main" id="{5F561162-6293-4716-8136-6E54786A4364}"/>
                  </a:ext>
                </a:extLst>
              </p:cNvPr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1291">
                <a:extLst>
                  <a:ext uri="{FF2B5EF4-FFF2-40B4-BE49-F238E27FC236}">
                    <a16:creationId xmlns:a16="http://schemas.microsoft.com/office/drawing/2014/main" id="{0E301520-20F8-4E93-81F1-E6F62E7221C0}"/>
                  </a:ext>
                </a:extLst>
              </p:cNvPr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1292">
                <a:extLst>
                  <a:ext uri="{FF2B5EF4-FFF2-40B4-BE49-F238E27FC236}">
                    <a16:creationId xmlns:a16="http://schemas.microsoft.com/office/drawing/2014/main" id="{E2C15866-98C0-465A-ABE7-FE0552242B35}"/>
                  </a:ext>
                </a:extLst>
              </p:cNvPr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1293">
                <a:extLst>
                  <a:ext uri="{FF2B5EF4-FFF2-40B4-BE49-F238E27FC236}">
                    <a16:creationId xmlns:a16="http://schemas.microsoft.com/office/drawing/2014/main" id="{86840319-F7F9-4923-8BC3-1ECE82049258}"/>
                  </a:ext>
                </a:extLst>
              </p:cNvPr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1294">
                <a:extLst>
                  <a:ext uri="{FF2B5EF4-FFF2-40B4-BE49-F238E27FC236}">
                    <a16:creationId xmlns:a16="http://schemas.microsoft.com/office/drawing/2014/main" id="{1BB62ACC-1C44-42DD-A199-73FEEBC54E5A}"/>
                  </a:ext>
                </a:extLst>
              </p:cNvPr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1295">
                <a:extLst>
                  <a:ext uri="{FF2B5EF4-FFF2-40B4-BE49-F238E27FC236}">
                    <a16:creationId xmlns:a16="http://schemas.microsoft.com/office/drawing/2014/main" id="{BBE43374-33A2-45E0-8341-29B57C97F07B}"/>
                  </a:ext>
                </a:extLst>
              </p:cNvPr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1296">
                <a:extLst>
                  <a:ext uri="{FF2B5EF4-FFF2-40B4-BE49-F238E27FC236}">
                    <a16:creationId xmlns:a16="http://schemas.microsoft.com/office/drawing/2014/main" id="{732B92FE-18FA-4716-A6BD-C1E656D1C297}"/>
                  </a:ext>
                </a:extLst>
              </p:cNvPr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1297">
                <a:extLst>
                  <a:ext uri="{FF2B5EF4-FFF2-40B4-BE49-F238E27FC236}">
                    <a16:creationId xmlns:a16="http://schemas.microsoft.com/office/drawing/2014/main" id="{80AE8954-3522-4262-990C-2C78F46F5C9C}"/>
                  </a:ext>
                </a:extLst>
              </p:cNvPr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1298">
                <a:extLst>
                  <a:ext uri="{FF2B5EF4-FFF2-40B4-BE49-F238E27FC236}">
                    <a16:creationId xmlns:a16="http://schemas.microsoft.com/office/drawing/2014/main" id="{B2265E24-2981-4B6E-A4AF-57C3FE036A21}"/>
                  </a:ext>
                </a:extLst>
              </p:cNvPr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1299">
                <a:extLst>
                  <a:ext uri="{FF2B5EF4-FFF2-40B4-BE49-F238E27FC236}">
                    <a16:creationId xmlns:a16="http://schemas.microsoft.com/office/drawing/2014/main" id="{332091A2-7C46-4125-A3E3-BE0A71E71EDA}"/>
                  </a:ext>
                </a:extLst>
              </p:cNvPr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1300">
                <a:extLst>
                  <a:ext uri="{FF2B5EF4-FFF2-40B4-BE49-F238E27FC236}">
                    <a16:creationId xmlns:a16="http://schemas.microsoft.com/office/drawing/2014/main" id="{D4C9D307-C621-44C6-B100-73821DB7085F}"/>
                  </a:ext>
                </a:extLst>
              </p:cNvPr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1301">
                <a:extLst>
                  <a:ext uri="{FF2B5EF4-FFF2-40B4-BE49-F238E27FC236}">
                    <a16:creationId xmlns:a16="http://schemas.microsoft.com/office/drawing/2014/main" id="{C1145090-767D-4AA5-B1BF-0F146497FCCB}"/>
                  </a:ext>
                </a:extLst>
              </p:cNvPr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1302">
                <a:extLst>
                  <a:ext uri="{FF2B5EF4-FFF2-40B4-BE49-F238E27FC236}">
                    <a16:creationId xmlns:a16="http://schemas.microsoft.com/office/drawing/2014/main" id="{A19CFCE4-CB43-48D2-AE6D-A8618D2B926D}"/>
                  </a:ext>
                </a:extLst>
              </p:cNvPr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1303">
                <a:extLst>
                  <a:ext uri="{FF2B5EF4-FFF2-40B4-BE49-F238E27FC236}">
                    <a16:creationId xmlns:a16="http://schemas.microsoft.com/office/drawing/2014/main" id="{FFC6482E-552C-4F16-83A3-76672779CE85}"/>
                  </a:ext>
                </a:extLst>
              </p:cNvPr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1304">
                <a:extLst>
                  <a:ext uri="{FF2B5EF4-FFF2-40B4-BE49-F238E27FC236}">
                    <a16:creationId xmlns:a16="http://schemas.microsoft.com/office/drawing/2014/main" id="{35F0FEEC-6746-4E91-BED2-E5F5E0590EA3}"/>
                  </a:ext>
                </a:extLst>
              </p:cNvPr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1305">
                <a:extLst>
                  <a:ext uri="{FF2B5EF4-FFF2-40B4-BE49-F238E27FC236}">
                    <a16:creationId xmlns:a16="http://schemas.microsoft.com/office/drawing/2014/main" id="{A5E53299-D310-429D-9BA9-9BB00779B016}"/>
                  </a:ext>
                </a:extLst>
              </p:cNvPr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1306">
                <a:extLst>
                  <a:ext uri="{FF2B5EF4-FFF2-40B4-BE49-F238E27FC236}">
                    <a16:creationId xmlns:a16="http://schemas.microsoft.com/office/drawing/2014/main" id="{C3A1B37E-ADE4-4927-B6CC-F6E471AE1046}"/>
                  </a:ext>
                </a:extLst>
              </p:cNvPr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1307">
                <a:extLst>
                  <a:ext uri="{FF2B5EF4-FFF2-40B4-BE49-F238E27FC236}">
                    <a16:creationId xmlns:a16="http://schemas.microsoft.com/office/drawing/2014/main" id="{B12691F8-BC19-4B56-88E7-8CC19E5C7AF2}"/>
                  </a:ext>
                </a:extLst>
              </p:cNvPr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1308">
                <a:extLst>
                  <a:ext uri="{FF2B5EF4-FFF2-40B4-BE49-F238E27FC236}">
                    <a16:creationId xmlns:a16="http://schemas.microsoft.com/office/drawing/2014/main" id="{0E2B056C-87BF-4823-844B-9AC5956A6C82}"/>
                  </a:ext>
                </a:extLst>
              </p:cNvPr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1309">
                <a:extLst>
                  <a:ext uri="{FF2B5EF4-FFF2-40B4-BE49-F238E27FC236}">
                    <a16:creationId xmlns:a16="http://schemas.microsoft.com/office/drawing/2014/main" id="{A4B79BC8-A8B6-4541-AF2A-6AC1A719BEE5}"/>
                  </a:ext>
                </a:extLst>
              </p:cNvPr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1310">
                <a:extLst>
                  <a:ext uri="{FF2B5EF4-FFF2-40B4-BE49-F238E27FC236}">
                    <a16:creationId xmlns:a16="http://schemas.microsoft.com/office/drawing/2014/main" id="{A735D8AB-4004-461A-BE3C-FB725C55752E}"/>
                  </a:ext>
                </a:extLst>
              </p:cNvPr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1311">
                <a:extLst>
                  <a:ext uri="{FF2B5EF4-FFF2-40B4-BE49-F238E27FC236}">
                    <a16:creationId xmlns:a16="http://schemas.microsoft.com/office/drawing/2014/main" id="{6693F2E9-506C-4384-ADE6-90CA4F4534D1}"/>
                  </a:ext>
                </a:extLst>
              </p:cNvPr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1312">
                <a:extLst>
                  <a:ext uri="{FF2B5EF4-FFF2-40B4-BE49-F238E27FC236}">
                    <a16:creationId xmlns:a16="http://schemas.microsoft.com/office/drawing/2014/main" id="{7DDCA1EC-9A38-4365-9ED5-BC69744116E3}"/>
                  </a:ext>
                </a:extLst>
              </p:cNvPr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1313">
                <a:extLst>
                  <a:ext uri="{FF2B5EF4-FFF2-40B4-BE49-F238E27FC236}">
                    <a16:creationId xmlns:a16="http://schemas.microsoft.com/office/drawing/2014/main" id="{FC84F94D-37E0-435C-9535-97BDBB9DCFB3}"/>
                  </a:ext>
                </a:extLst>
              </p:cNvPr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1314">
                <a:extLst>
                  <a:ext uri="{FF2B5EF4-FFF2-40B4-BE49-F238E27FC236}">
                    <a16:creationId xmlns:a16="http://schemas.microsoft.com/office/drawing/2014/main" id="{4067369A-A6D0-466F-BD11-02B189C919B8}"/>
                  </a:ext>
                </a:extLst>
              </p:cNvPr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1315">
                <a:extLst>
                  <a:ext uri="{FF2B5EF4-FFF2-40B4-BE49-F238E27FC236}">
                    <a16:creationId xmlns:a16="http://schemas.microsoft.com/office/drawing/2014/main" id="{4C44A058-58BE-445B-B52A-5E133E5E4B53}"/>
                  </a:ext>
                </a:extLst>
              </p:cNvPr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1316">
                <a:extLst>
                  <a:ext uri="{FF2B5EF4-FFF2-40B4-BE49-F238E27FC236}">
                    <a16:creationId xmlns:a16="http://schemas.microsoft.com/office/drawing/2014/main" id="{B563DD3A-8559-463F-A8A4-0DE9FBCA2A70}"/>
                  </a:ext>
                </a:extLst>
              </p:cNvPr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1317">
                <a:extLst>
                  <a:ext uri="{FF2B5EF4-FFF2-40B4-BE49-F238E27FC236}">
                    <a16:creationId xmlns:a16="http://schemas.microsoft.com/office/drawing/2014/main" id="{509217A8-183D-42D7-9F20-4DAE5080F79A}"/>
                  </a:ext>
                </a:extLst>
              </p:cNvPr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1318">
                <a:extLst>
                  <a:ext uri="{FF2B5EF4-FFF2-40B4-BE49-F238E27FC236}">
                    <a16:creationId xmlns:a16="http://schemas.microsoft.com/office/drawing/2014/main" id="{55BB6DD1-6E0F-4679-A2F0-F9803A277FBC}"/>
                  </a:ext>
                </a:extLst>
              </p:cNvPr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1319">
                <a:extLst>
                  <a:ext uri="{FF2B5EF4-FFF2-40B4-BE49-F238E27FC236}">
                    <a16:creationId xmlns:a16="http://schemas.microsoft.com/office/drawing/2014/main" id="{D5412D4E-2088-4435-8C7C-A47E237D3307}"/>
                  </a:ext>
                </a:extLst>
              </p:cNvPr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Rectangle 1320">
                <a:extLst>
                  <a:ext uri="{FF2B5EF4-FFF2-40B4-BE49-F238E27FC236}">
                    <a16:creationId xmlns:a16="http://schemas.microsoft.com/office/drawing/2014/main" id="{5DC58F29-C32E-47CA-823F-8BF179F40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1321">
                <a:extLst>
                  <a:ext uri="{FF2B5EF4-FFF2-40B4-BE49-F238E27FC236}">
                    <a16:creationId xmlns:a16="http://schemas.microsoft.com/office/drawing/2014/main" id="{308B019E-9980-4551-A5C9-67DC31D5D64C}"/>
                  </a:ext>
                </a:extLst>
              </p:cNvPr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1322">
                <a:extLst>
                  <a:ext uri="{FF2B5EF4-FFF2-40B4-BE49-F238E27FC236}">
                    <a16:creationId xmlns:a16="http://schemas.microsoft.com/office/drawing/2014/main" id="{EF83B457-1E6E-40E1-881D-337CFFC064CA}"/>
                  </a:ext>
                </a:extLst>
              </p:cNvPr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1323">
                <a:extLst>
                  <a:ext uri="{FF2B5EF4-FFF2-40B4-BE49-F238E27FC236}">
                    <a16:creationId xmlns:a16="http://schemas.microsoft.com/office/drawing/2014/main" id="{E8097614-B0AF-4473-A9C2-1CB641F2E52B}"/>
                  </a:ext>
                </a:extLst>
              </p:cNvPr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1324">
                <a:extLst>
                  <a:ext uri="{FF2B5EF4-FFF2-40B4-BE49-F238E27FC236}">
                    <a16:creationId xmlns:a16="http://schemas.microsoft.com/office/drawing/2014/main" id="{7C444A5D-EF63-4A58-B25F-AE5FD18232AB}"/>
                  </a:ext>
                </a:extLst>
              </p:cNvPr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1325">
                <a:extLst>
                  <a:ext uri="{FF2B5EF4-FFF2-40B4-BE49-F238E27FC236}">
                    <a16:creationId xmlns:a16="http://schemas.microsoft.com/office/drawing/2014/main" id="{BDEB1937-BBB3-41E0-B985-58D9F049A7FE}"/>
                  </a:ext>
                </a:extLst>
              </p:cNvPr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1326">
                <a:extLst>
                  <a:ext uri="{FF2B5EF4-FFF2-40B4-BE49-F238E27FC236}">
                    <a16:creationId xmlns:a16="http://schemas.microsoft.com/office/drawing/2014/main" id="{28B13AE7-CCC8-4C35-98BA-5E688E1D09DE}"/>
                  </a:ext>
                </a:extLst>
              </p:cNvPr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1327">
                <a:extLst>
                  <a:ext uri="{FF2B5EF4-FFF2-40B4-BE49-F238E27FC236}">
                    <a16:creationId xmlns:a16="http://schemas.microsoft.com/office/drawing/2014/main" id="{24732837-726C-4FBF-B8AE-837B40031AAC}"/>
                  </a:ext>
                </a:extLst>
              </p:cNvPr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1328">
                <a:extLst>
                  <a:ext uri="{FF2B5EF4-FFF2-40B4-BE49-F238E27FC236}">
                    <a16:creationId xmlns:a16="http://schemas.microsoft.com/office/drawing/2014/main" id="{B38CAA65-9A39-4148-8E61-61F5D2D26CBA}"/>
                  </a:ext>
                </a:extLst>
              </p:cNvPr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1329">
                <a:extLst>
                  <a:ext uri="{FF2B5EF4-FFF2-40B4-BE49-F238E27FC236}">
                    <a16:creationId xmlns:a16="http://schemas.microsoft.com/office/drawing/2014/main" id="{8FA99755-F3E5-4B20-999E-1BCC572A015E}"/>
                  </a:ext>
                </a:extLst>
              </p:cNvPr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1330">
                <a:extLst>
                  <a:ext uri="{FF2B5EF4-FFF2-40B4-BE49-F238E27FC236}">
                    <a16:creationId xmlns:a16="http://schemas.microsoft.com/office/drawing/2014/main" id="{CE38C30F-921F-4BB2-B472-8A4238F42DD8}"/>
                  </a:ext>
                </a:extLst>
              </p:cNvPr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1331">
                <a:extLst>
                  <a:ext uri="{FF2B5EF4-FFF2-40B4-BE49-F238E27FC236}">
                    <a16:creationId xmlns:a16="http://schemas.microsoft.com/office/drawing/2014/main" id="{850A896E-7651-4417-A93E-D9FA2318DA14}"/>
                  </a:ext>
                </a:extLst>
              </p:cNvPr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1332">
                <a:extLst>
                  <a:ext uri="{FF2B5EF4-FFF2-40B4-BE49-F238E27FC236}">
                    <a16:creationId xmlns:a16="http://schemas.microsoft.com/office/drawing/2014/main" id="{EE19A411-11A4-4417-A549-56E864AFF0A2}"/>
                  </a:ext>
                </a:extLst>
              </p:cNvPr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1333">
                <a:extLst>
                  <a:ext uri="{FF2B5EF4-FFF2-40B4-BE49-F238E27FC236}">
                    <a16:creationId xmlns:a16="http://schemas.microsoft.com/office/drawing/2014/main" id="{83724428-F398-4D2C-9EF7-B01C5F8AA075}"/>
                  </a:ext>
                </a:extLst>
              </p:cNvPr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Rectangle 1334">
                <a:extLst>
                  <a:ext uri="{FF2B5EF4-FFF2-40B4-BE49-F238E27FC236}">
                    <a16:creationId xmlns:a16="http://schemas.microsoft.com/office/drawing/2014/main" id="{5746EEDB-A1EF-4997-9CB7-83A8988F3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1335">
                <a:extLst>
                  <a:ext uri="{FF2B5EF4-FFF2-40B4-BE49-F238E27FC236}">
                    <a16:creationId xmlns:a16="http://schemas.microsoft.com/office/drawing/2014/main" id="{C8CFD7FD-0941-41C1-97A5-4C4A2B87C798}"/>
                  </a:ext>
                </a:extLst>
              </p:cNvPr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1336">
                <a:extLst>
                  <a:ext uri="{FF2B5EF4-FFF2-40B4-BE49-F238E27FC236}">
                    <a16:creationId xmlns:a16="http://schemas.microsoft.com/office/drawing/2014/main" id="{9E29CE4C-431C-4803-B072-DB8A80CE9B8D}"/>
                  </a:ext>
                </a:extLst>
              </p:cNvPr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1337">
                <a:extLst>
                  <a:ext uri="{FF2B5EF4-FFF2-40B4-BE49-F238E27FC236}">
                    <a16:creationId xmlns:a16="http://schemas.microsoft.com/office/drawing/2014/main" id="{BAD9395B-F4AB-4BA0-A83E-FBF0934712C1}"/>
                  </a:ext>
                </a:extLst>
              </p:cNvPr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1338">
                <a:extLst>
                  <a:ext uri="{FF2B5EF4-FFF2-40B4-BE49-F238E27FC236}">
                    <a16:creationId xmlns:a16="http://schemas.microsoft.com/office/drawing/2014/main" id="{F568C05E-2EC8-45B0-B2E5-A3647611F0C9}"/>
                  </a:ext>
                </a:extLst>
              </p:cNvPr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1339">
                <a:extLst>
                  <a:ext uri="{FF2B5EF4-FFF2-40B4-BE49-F238E27FC236}">
                    <a16:creationId xmlns:a16="http://schemas.microsoft.com/office/drawing/2014/main" id="{E0A857E0-68B5-4AA1-8480-9BB63F07F524}"/>
                  </a:ext>
                </a:extLst>
              </p:cNvPr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1340">
                <a:extLst>
                  <a:ext uri="{FF2B5EF4-FFF2-40B4-BE49-F238E27FC236}">
                    <a16:creationId xmlns:a16="http://schemas.microsoft.com/office/drawing/2014/main" id="{E7CA92FE-A0C6-4FD6-B2E8-5DFEA2FE6126}"/>
                  </a:ext>
                </a:extLst>
              </p:cNvPr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1341">
                <a:extLst>
                  <a:ext uri="{FF2B5EF4-FFF2-40B4-BE49-F238E27FC236}">
                    <a16:creationId xmlns:a16="http://schemas.microsoft.com/office/drawing/2014/main" id="{7E80AA91-99FA-4867-986E-E0EE34B7F80D}"/>
                  </a:ext>
                </a:extLst>
              </p:cNvPr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1342">
                <a:extLst>
                  <a:ext uri="{FF2B5EF4-FFF2-40B4-BE49-F238E27FC236}">
                    <a16:creationId xmlns:a16="http://schemas.microsoft.com/office/drawing/2014/main" id="{A6F65CDE-BDE8-4370-84EE-8E1D10F83DAD}"/>
                  </a:ext>
                </a:extLst>
              </p:cNvPr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1343">
                <a:extLst>
                  <a:ext uri="{FF2B5EF4-FFF2-40B4-BE49-F238E27FC236}">
                    <a16:creationId xmlns:a16="http://schemas.microsoft.com/office/drawing/2014/main" id="{028B18ED-E77C-409F-99D7-F19382B378FC}"/>
                  </a:ext>
                </a:extLst>
              </p:cNvPr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1344">
                <a:extLst>
                  <a:ext uri="{FF2B5EF4-FFF2-40B4-BE49-F238E27FC236}">
                    <a16:creationId xmlns:a16="http://schemas.microsoft.com/office/drawing/2014/main" id="{63A70EF2-B004-42AE-9BA9-C734F5A7FDCC}"/>
                  </a:ext>
                </a:extLst>
              </p:cNvPr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1345">
                <a:extLst>
                  <a:ext uri="{FF2B5EF4-FFF2-40B4-BE49-F238E27FC236}">
                    <a16:creationId xmlns:a16="http://schemas.microsoft.com/office/drawing/2014/main" id="{396EC09E-D0A1-44F9-B7AA-47B30E974D4A}"/>
                  </a:ext>
                </a:extLst>
              </p:cNvPr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1346">
                <a:extLst>
                  <a:ext uri="{FF2B5EF4-FFF2-40B4-BE49-F238E27FC236}">
                    <a16:creationId xmlns:a16="http://schemas.microsoft.com/office/drawing/2014/main" id="{08459983-D589-433C-9F15-4DDC629E9A98}"/>
                  </a:ext>
                </a:extLst>
              </p:cNvPr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1347">
                <a:extLst>
                  <a:ext uri="{FF2B5EF4-FFF2-40B4-BE49-F238E27FC236}">
                    <a16:creationId xmlns:a16="http://schemas.microsoft.com/office/drawing/2014/main" id="{737FC45F-2F6A-416F-855C-41F5AFA51B25}"/>
                  </a:ext>
                </a:extLst>
              </p:cNvPr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1348">
                <a:extLst>
                  <a:ext uri="{FF2B5EF4-FFF2-40B4-BE49-F238E27FC236}">
                    <a16:creationId xmlns:a16="http://schemas.microsoft.com/office/drawing/2014/main" id="{7BB8DC5B-096C-4983-9348-2E52B17FE555}"/>
                  </a:ext>
                </a:extLst>
              </p:cNvPr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1349">
                <a:extLst>
                  <a:ext uri="{FF2B5EF4-FFF2-40B4-BE49-F238E27FC236}">
                    <a16:creationId xmlns:a16="http://schemas.microsoft.com/office/drawing/2014/main" id="{BF4F13D0-9D50-4E2B-BFEA-CF84F32D6EE5}"/>
                  </a:ext>
                </a:extLst>
              </p:cNvPr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1350">
                <a:extLst>
                  <a:ext uri="{FF2B5EF4-FFF2-40B4-BE49-F238E27FC236}">
                    <a16:creationId xmlns:a16="http://schemas.microsoft.com/office/drawing/2014/main" id="{6513E6E6-D187-41CD-B013-CF932243E69E}"/>
                  </a:ext>
                </a:extLst>
              </p:cNvPr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1351">
                <a:extLst>
                  <a:ext uri="{FF2B5EF4-FFF2-40B4-BE49-F238E27FC236}">
                    <a16:creationId xmlns:a16="http://schemas.microsoft.com/office/drawing/2014/main" id="{B18BE9D8-58D5-4B84-8A85-F6D53E66CECC}"/>
                  </a:ext>
                </a:extLst>
              </p:cNvPr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1352">
                <a:extLst>
                  <a:ext uri="{FF2B5EF4-FFF2-40B4-BE49-F238E27FC236}">
                    <a16:creationId xmlns:a16="http://schemas.microsoft.com/office/drawing/2014/main" id="{56EB4273-4098-4E95-9C9E-8E39A8E52132}"/>
                  </a:ext>
                </a:extLst>
              </p:cNvPr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1353">
                <a:extLst>
                  <a:ext uri="{FF2B5EF4-FFF2-40B4-BE49-F238E27FC236}">
                    <a16:creationId xmlns:a16="http://schemas.microsoft.com/office/drawing/2014/main" id="{8BD408BF-B483-47B6-ABED-FFA4B1E89CC0}"/>
                  </a:ext>
                </a:extLst>
              </p:cNvPr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1354">
                <a:extLst>
                  <a:ext uri="{FF2B5EF4-FFF2-40B4-BE49-F238E27FC236}">
                    <a16:creationId xmlns:a16="http://schemas.microsoft.com/office/drawing/2014/main" id="{A66BAE62-1DE3-4F37-A140-3D38C02F5DE4}"/>
                  </a:ext>
                </a:extLst>
              </p:cNvPr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1355">
                <a:extLst>
                  <a:ext uri="{FF2B5EF4-FFF2-40B4-BE49-F238E27FC236}">
                    <a16:creationId xmlns:a16="http://schemas.microsoft.com/office/drawing/2014/main" id="{7B02D548-5992-4DB8-8945-31CCF6AD7BDF}"/>
                  </a:ext>
                </a:extLst>
              </p:cNvPr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1356">
                <a:extLst>
                  <a:ext uri="{FF2B5EF4-FFF2-40B4-BE49-F238E27FC236}">
                    <a16:creationId xmlns:a16="http://schemas.microsoft.com/office/drawing/2014/main" id="{705F9606-852C-4EDE-94D5-8EE56BBA03D1}"/>
                  </a:ext>
                </a:extLst>
              </p:cNvPr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1357">
                <a:extLst>
                  <a:ext uri="{FF2B5EF4-FFF2-40B4-BE49-F238E27FC236}">
                    <a16:creationId xmlns:a16="http://schemas.microsoft.com/office/drawing/2014/main" id="{823308D0-BF47-4581-8DDC-FAEF164F9E26}"/>
                  </a:ext>
                </a:extLst>
              </p:cNvPr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1358">
                <a:extLst>
                  <a:ext uri="{FF2B5EF4-FFF2-40B4-BE49-F238E27FC236}">
                    <a16:creationId xmlns:a16="http://schemas.microsoft.com/office/drawing/2014/main" id="{20A2EE2F-5710-4F35-87BE-4A64824F3AE7}"/>
                  </a:ext>
                </a:extLst>
              </p:cNvPr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1359">
                <a:extLst>
                  <a:ext uri="{FF2B5EF4-FFF2-40B4-BE49-F238E27FC236}">
                    <a16:creationId xmlns:a16="http://schemas.microsoft.com/office/drawing/2014/main" id="{68833C24-61F6-4F4C-84FC-8D6E276961FA}"/>
                  </a:ext>
                </a:extLst>
              </p:cNvPr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1360">
                <a:extLst>
                  <a:ext uri="{FF2B5EF4-FFF2-40B4-BE49-F238E27FC236}">
                    <a16:creationId xmlns:a16="http://schemas.microsoft.com/office/drawing/2014/main" id="{0E6D1759-1102-4B6A-B850-5077172AEF5C}"/>
                  </a:ext>
                </a:extLst>
              </p:cNvPr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1361">
                <a:extLst>
                  <a:ext uri="{FF2B5EF4-FFF2-40B4-BE49-F238E27FC236}">
                    <a16:creationId xmlns:a16="http://schemas.microsoft.com/office/drawing/2014/main" id="{E5E1261F-D305-4045-81CB-422A4FA7C21D}"/>
                  </a:ext>
                </a:extLst>
              </p:cNvPr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1362">
                <a:extLst>
                  <a:ext uri="{FF2B5EF4-FFF2-40B4-BE49-F238E27FC236}">
                    <a16:creationId xmlns:a16="http://schemas.microsoft.com/office/drawing/2014/main" id="{7EE2445F-25C2-43F3-B825-EB46A291E016}"/>
                  </a:ext>
                </a:extLst>
              </p:cNvPr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1363">
                <a:extLst>
                  <a:ext uri="{FF2B5EF4-FFF2-40B4-BE49-F238E27FC236}">
                    <a16:creationId xmlns:a16="http://schemas.microsoft.com/office/drawing/2014/main" id="{925CCC9E-9CF6-4FB3-944C-3984A9361298}"/>
                  </a:ext>
                </a:extLst>
              </p:cNvPr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1364">
                <a:extLst>
                  <a:ext uri="{FF2B5EF4-FFF2-40B4-BE49-F238E27FC236}">
                    <a16:creationId xmlns:a16="http://schemas.microsoft.com/office/drawing/2014/main" id="{CA962ED0-6DD9-437B-9AE8-4C84CF1D7166}"/>
                  </a:ext>
                </a:extLst>
              </p:cNvPr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1365">
                <a:extLst>
                  <a:ext uri="{FF2B5EF4-FFF2-40B4-BE49-F238E27FC236}">
                    <a16:creationId xmlns:a16="http://schemas.microsoft.com/office/drawing/2014/main" id="{74292568-34FB-4EF0-94FD-19EFC7391F08}"/>
                  </a:ext>
                </a:extLst>
              </p:cNvPr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1366">
                <a:extLst>
                  <a:ext uri="{FF2B5EF4-FFF2-40B4-BE49-F238E27FC236}">
                    <a16:creationId xmlns:a16="http://schemas.microsoft.com/office/drawing/2014/main" id="{BA630EBB-7BE6-469C-8D69-5AEF8E0A58E2}"/>
                  </a:ext>
                </a:extLst>
              </p:cNvPr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1367">
                <a:extLst>
                  <a:ext uri="{FF2B5EF4-FFF2-40B4-BE49-F238E27FC236}">
                    <a16:creationId xmlns:a16="http://schemas.microsoft.com/office/drawing/2014/main" id="{AA5737AB-08DE-404A-9A5F-8B5146F50FF0}"/>
                  </a:ext>
                </a:extLst>
              </p:cNvPr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1368">
                <a:extLst>
                  <a:ext uri="{FF2B5EF4-FFF2-40B4-BE49-F238E27FC236}">
                    <a16:creationId xmlns:a16="http://schemas.microsoft.com/office/drawing/2014/main" id="{59728F03-5632-4639-BFCB-44783510EE93}"/>
                  </a:ext>
                </a:extLst>
              </p:cNvPr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1369">
                <a:extLst>
                  <a:ext uri="{FF2B5EF4-FFF2-40B4-BE49-F238E27FC236}">
                    <a16:creationId xmlns:a16="http://schemas.microsoft.com/office/drawing/2014/main" id="{B9A37F49-D785-4688-9CD7-F9A557FF9311}"/>
                  </a:ext>
                </a:extLst>
              </p:cNvPr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1370">
                <a:extLst>
                  <a:ext uri="{FF2B5EF4-FFF2-40B4-BE49-F238E27FC236}">
                    <a16:creationId xmlns:a16="http://schemas.microsoft.com/office/drawing/2014/main" id="{719E5746-CB1A-49CB-8ABF-2623509B6E39}"/>
                  </a:ext>
                </a:extLst>
              </p:cNvPr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1371">
                <a:extLst>
                  <a:ext uri="{FF2B5EF4-FFF2-40B4-BE49-F238E27FC236}">
                    <a16:creationId xmlns:a16="http://schemas.microsoft.com/office/drawing/2014/main" id="{0A49FF67-A667-4F97-9E3D-27AB971985DE}"/>
                  </a:ext>
                </a:extLst>
              </p:cNvPr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1372">
                <a:extLst>
                  <a:ext uri="{FF2B5EF4-FFF2-40B4-BE49-F238E27FC236}">
                    <a16:creationId xmlns:a16="http://schemas.microsoft.com/office/drawing/2014/main" id="{E71890D7-497E-43F4-B1BA-477E90BC5D16}"/>
                  </a:ext>
                </a:extLst>
              </p:cNvPr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1373">
                <a:extLst>
                  <a:ext uri="{FF2B5EF4-FFF2-40B4-BE49-F238E27FC236}">
                    <a16:creationId xmlns:a16="http://schemas.microsoft.com/office/drawing/2014/main" id="{BD6D8E3A-FD62-4FB2-8A6C-9BE6D1C8E3B1}"/>
                  </a:ext>
                </a:extLst>
              </p:cNvPr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1374">
                <a:extLst>
                  <a:ext uri="{FF2B5EF4-FFF2-40B4-BE49-F238E27FC236}">
                    <a16:creationId xmlns:a16="http://schemas.microsoft.com/office/drawing/2014/main" id="{7C23103D-2A70-4E12-B74D-350458DA3FD6}"/>
                  </a:ext>
                </a:extLst>
              </p:cNvPr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1375">
                <a:extLst>
                  <a:ext uri="{FF2B5EF4-FFF2-40B4-BE49-F238E27FC236}">
                    <a16:creationId xmlns:a16="http://schemas.microsoft.com/office/drawing/2014/main" id="{D809BFD7-2540-4775-A599-DB49C14C8B57}"/>
                  </a:ext>
                </a:extLst>
              </p:cNvPr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1376">
                <a:extLst>
                  <a:ext uri="{FF2B5EF4-FFF2-40B4-BE49-F238E27FC236}">
                    <a16:creationId xmlns:a16="http://schemas.microsoft.com/office/drawing/2014/main" id="{B761E505-DC18-41F3-9E07-305A0276F491}"/>
                  </a:ext>
                </a:extLst>
              </p:cNvPr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1377">
                <a:extLst>
                  <a:ext uri="{FF2B5EF4-FFF2-40B4-BE49-F238E27FC236}">
                    <a16:creationId xmlns:a16="http://schemas.microsoft.com/office/drawing/2014/main" id="{B507B668-9155-4ED4-BEB0-C92B9BEC07A5}"/>
                  </a:ext>
                </a:extLst>
              </p:cNvPr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1378">
                <a:extLst>
                  <a:ext uri="{FF2B5EF4-FFF2-40B4-BE49-F238E27FC236}">
                    <a16:creationId xmlns:a16="http://schemas.microsoft.com/office/drawing/2014/main" id="{B8885AEA-DA51-4F31-A2F3-910DA9DC0621}"/>
                  </a:ext>
                </a:extLst>
              </p:cNvPr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1379">
                <a:extLst>
                  <a:ext uri="{FF2B5EF4-FFF2-40B4-BE49-F238E27FC236}">
                    <a16:creationId xmlns:a16="http://schemas.microsoft.com/office/drawing/2014/main" id="{55B48C95-BB80-46B0-A5DB-8616B9DEBAF9}"/>
                  </a:ext>
                </a:extLst>
              </p:cNvPr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Rectangle 1380">
                <a:extLst>
                  <a:ext uri="{FF2B5EF4-FFF2-40B4-BE49-F238E27FC236}">
                    <a16:creationId xmlns:a16="http://schemas.microsoft.com/office/drawing/2014/main" id="{5D99C658-B21D-4353-9B5D-5A79F21E0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1381">
                <a:extLst>
                  <a:ext uri="{FF2B5EF4-FFF2-40B4-BE49-F238E27FC236}">
                    <a16:creationId xmlns:a16="http://schemas.microsoft.com/office/drawing/2014/main" id="{A74A844A-71DA-415B-AD0B-F7A4D2DD1DAA}"/>
                  </a:ext>
                </a:extLst>
              </p:cNvPr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1382">
                <a:extLst>
                  <a:ext uri="{FF2B5EF4-FFF2-40B4-BE49-F238E27FC236}">
                    <a16:creationId xmlns:a16="http://schemas.microsoft.com/office/drawing/2014/main" id="{88CED7D1-286F-406E-A211-F8CB5009008D}"/>
                  </a:ext>
                </a:extLst>
              </p:cNvPr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1383">
                <a:extLst>
                  <a:ext uri="{FF2B5EF4-FFF2-40B4-BE49-F238E27FC236}">
                    <a16:creationId xmlns:a16="http://schemas.microsoft.com/office/drawing/2014/main" id="{6F44F0FE-ADEE-482E-AAD8-916791B441F7}"/>
                  </a:ext>
                </a:extLst>
              </p:cNvPr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1384">
                <a:extLst>
                  <a:ext uri="{FF2B5EF4-FFF2-40B4-BE49-F238E27FC236}">
                    <a16:creationId xmlns:a16="http://schemas.microsoft.com/office/drawing/2014/main" id="{8C62E151-0767-444C-A544-5F4CCD88D005}"/>
                  </a:ext>
                </a:extLst>
              </p:cNvPr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1385">
                <a:extLst>
                  <a:ext uri="{FF2B5EF4-FFF2-40B4-BE49-F238E27FC236}">
                    <a16:creationId xmlns:a16="http://schemas.microsoft.com/office/drawing/2014/main" id="{F68D56B6-BC0A-40B4-AEEB-860675FC4699}"/>
                  </a:ext>
                </a:extLst>
              </p:cNvPr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1386">
                <a:extLst>
                  <a:ext uri="{FF2B5EF4-FFF2-40B4-BE49-F238E27FC236}">
                    <a16:creationId xmlns:a16="http://schemas.microsoft.com/office/drawing/2014/main" id="{3147EC28-BDB6-498B-A89E-F37763E98749}"/>
                  </a:ext>
                </a:extLst>
              </p:cNvPr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1387">
                <a:extLst>
                  <a:ext uri="{FF2B5EF4-FFF2-40B4-BE49-F238E27FC236}">
                    <a16:creationId xmlns:a16="http://schemas.microsoft.com/office/drawing/2014/main" id="{78B0C906-677E-4CB1-81A2-068DD009906C}"/>
                  </a:ext>
                </a:extLst>
              </p:cNvPr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1388">
                <a:extLst>
                  <a:ext uri="{FF2B5EF4-FFF2-40B4-BE49-F238E27FC236}">
                    <a16:creationId xmlns:a16="http://schemas.microsoft.com/office/drawing/2014/main" id="{2F688D88-B222-4C3E-A3CF-557BB1DD0086}"/>
                  </a:ext>
                </a:extLst>
              </p:cNvPr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1389">
                <a:extLst>
                  <a:ext uri="{FF2B5EF4-FFF2-40B4-BE49-F238E27FC236}">
                    <a16:creationId xmlns:a16="http://schemas.microsoft.com/office/drawing/2014/main" id="{DF4E31B9-992F-426E-A3C9-7B95F3206867}"/>
                  </a:ext>
                </a:extLst>
              </p:cNvPr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1390">
                <a:extLst>
                  <a:ext uri="{FF2B5EF4-FFF2-40B4-BE49-F238E27FC236}">
                    <a16:creationId xmlns:a16="http://schemas.microsoft.com/office/drawing/2014/main" id="{A33B3EF4-0644-4778-8C35-095843611FC7}"/>
                  </a:ext>
                </a:extLst>
              </p:cNvPr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1391">
                <a:extLst>
                  <a:ext uri="{FF2B5EF4-FFF2-40B4-BE49-F238E27FC236}">
                    <a16:creationId xmlns:a16="http://schemas.microsoft.com/office/drawing/2014/main" id="{40865BFA-7B5E-495E-BCBD-5E9F0AA0F0B4}"/>
                  </a:ext>
                </a:extLst>
              </p:cNvPr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1392">
                <a:extLst>
                  <a:ext uri="{FF2B5EF4-FFF2-40B4-BE49-F238E27FC236}">
                    <a16:creationId xmlns:a16="http://schemas.microsoft.com/office/drawing/2014/main" id="{3A2C0CE3-8554-4449-8046-FEC02F2C5D17}"/>
                  </a:ext>
                </a:extLst>
              </p:cNvPr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1393">
                <a:extLst>
                  <a:ext uri="{FF2B5EF4-FFF2-40B4-BE49-F238E27FC236}">
                    <a16:creationId xmlns:a16="http://schemas.microsoft.com/office/drawing/2014/main" id="{60C4D7B8-2D5F-4669-B652-29B81602EFC8}"/>
                  </a:ext>
                </a:extLst>
              </p:cNvPr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1394">
                <a:extLst>
                  <a:ext uri="{FF2B5EF4-FFF2-40B4-BE49-F238E27FC236}">
                    <a16:creationId xmlns:a16="http://schemas.microsoft.com/office/drawing/2014/main" id="{73D6D333-8E89-4348-B1DC-1D93E7D5CE28}"/>
                  </a:ext>
                </a:extLst>
              </p:cNvPr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1395">
                <a:extLst>
                  <a:ext uri="{FF2B5EF4-FFF2-40B4-BE49-F238E27FC236}">
                    <a16:creationId xmlns:a16="http://schemas.microsoft.com/office/drawing/2014/main" id="{47B1C2FC-CC12-4B15-9E99-786C39D2B18E}"/>
                  </a:ext>
                </a:extLst>
              </p:cNvPr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1396">
                <a:extLst>
                  <a:ext uri="{FF2B5EF4-FFF2-40B4-BE49-F238E27FC236}">
                    <a16:creationId xmlns:a16="http://schemas.microsoft.com/office/drawing/2014/main" id="{238C4D34-6464-4B5A-92D1-26B16C6B1923}"/>
                  </a:ext>
                </a:extLst>
              </p:cNvPr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1397">
                <a:extLst>
                  <a:ext uri="{FF2B5EF4-FFF2-40B4-BE49-F238E27FC236}">
                    <a16:creationId xmlns:a16="http://schemas.microsoft.com/office/drawing/2014/main" id="{3955577B-24F5-46F9-B83D-750DC411F4EB}"/>
                  </a:ext>
                </a:extLst>
              </p:cNvPr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1398">
                <a:extLst>
                  <a:ext uri="{FF2B5EF4-FFF2-40B4-BE49-F238E27FC236}">
                    <a16:creationId xmlns:a16="http://schemas.microsoft.com/office/drawing/2014/main" id="{B1CC6A94-86A5-4251-B848-3ABB3B4C1741}"/>
                  </a:ext>
                </a:extLst>
              </p:cNvPr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1399">
                <a:extLst>
                  <a:ext uri="{FF2B5EF4-FFF2-40B4-BE49-F238E27FC236}">
                    <a16:creationId xmlns:a16="http://schemas.microsoft.com/office/drawing/2014/main" id="{663605F2-91AF-4635-BE5B-AE5373EA1C72}"/>
                  </a:ext>
                </a:extLst>
              </p:cNvPr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1400">
                <a:extLst>
                  <a:ext uri="{FF2B5EF4-FFF2-40B4-BE49-F238E27FC236}">
                    <a16:creationId xmlns:a16="http://schemas.microsoft.com/office/drawing/2014/main" id="{CC0D7CF7-4197-46A1-B2A9-ACB63CC4DEF2}"/>
                  </a:ext>
                </a:extLst>
              </p:cNvPr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1401">
                <a:extLst>
                  <a:ext uri="{FF2B5EF4-FFF2-40B4-BE49-F238E27FC236}">
                    <a16:creationId xmlns:a16="http://schemas.microsoft.com/office/drawing/2014/main" id="{7736BA97-279A-414B-9C5B-CE6C49C6A9B1}"/>
                  </a:ext>
                </a:extLst>
              </p:cNvPr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1402">
                <a:extLst>
                  <a:ext uri="{FF2B5EF4-FFF2-40B4-BE49-F238E27FC236}">
                    <a16:creationId xmlns:a16="http://schemas.microsoft.com/office/drawing/2014/main" id="{ED0D68FB-C9D1-482D-B3F8-9B4AE1261FAD}"/>
                  </a:ext>
                </a:extLst>
              </p:cNvPr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1403">
                <a:extLst>
                  <a:ext uri="{FF2B5EF4-FFF2-40B4-BE49-F238E27FC236}">
                    <a16:creationId xmlns:a16="http://schemas.microsoft.com/office/drawing/2014/main" id="{D9A83A20-F2BC-455E-9903-8D3AEAF661B4}"/>
                  </a:ext>
                </a:extLst>
              </p:cNvPr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1404">
                <a:extLst>
                  <a:ext uri="{FF2B5EF4-FFF2-40B4-BE49-F238E27FC236}">
                    <a16:creationId xmlns:a16="http://schemas.microsoft.com/office/drawing/2014/main" id="{F60E913F-0B8E-41D9-85EA-14B3B560B152}"/>
                  </a:ext>
                </a:extLst>
              </p:cNvPr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1405">
                <a:extLst>
                  <a:ext uri="{FF2B5EF4-FFF2-40B4-BE49-F238E27FC236}">
                    <a16:creationId xmlns:a16="http://schemas.microsoft.com/office/drawing/2014/main" id="{E92A26ED-4833-4350-9709-EAA4BB6DB647}"/>
                  </a:ext>
                </a:extLst>
              </p:cNvPr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1406">
                <a:extLst>
                  <a:ext uri="{FF2B5EF4-FFF2-40B4-BE49-F238E27FC236}">
                    <a16:creationId xmlns:a16="http://schemas.microsoft.com/office/drawing/2014/main" id="{E4ADAF0A-4921-450A-9BE9-4B500510FE1E}"/>
                  </a:ext>
                </a:extLst>
              </p:cNvPr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1407">
                <a:extLst>
                  <a:ext uri="{FF2B5EF4-FFF2-40B4-BE49-F238E27FC236}">
                    <a16:creationId xmlns:a16="http://schemas.microsoft.com/office/drawing/2014/main" id="{4289C6DA-CE85-4F43-BFF2-2B3C43433B91}"/>
                  </a:ext>
                </a:extLst>
              </p:cNvPr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3" name="Group 1609">
              <a:extLst>
                <a:ext uri="{FF2B5EF4-FFF2-40B4-BE49-F238E27FC236}">
                  <a16:creationId xmlns:a16="http://schemas.microsoft.com/office/drawing/2014/main" id="{E77B4E76-663E-479B-AF4D-1FBE74265167}"/>
                </a:ext>
              </a:extLst>
            </p:cNvPr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6" name="Freeform 1409">
                <a:extLst>
                  <a:ext uri="{FF2B5EF4-FFF2-40B4-BE49-F238E27FC236}">
                    <a16:creationId xmlns:a16="http://schemas.microsoft.com/office/drawing/2014/main" id="{6B90B025-EAC4-4097-A9BB-F9293AE857ED}"/>
                  </a:ext>
                </a:extLst>
              </p:cNvPr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1410">
                <a:extLst>
                  <a:ext uri="{FF2B5EF4-FFF2-40B4-BE49-F238E27FC236}">
                    <a16:creationId xmlns:a16="http://schemas.microsoft.com/office/drawing/2014/main" id="{024375A1-FACB-4A03-BF9F-F27A8AB035E8}"/>
                  </a:ext>
                </a:extLst>
              </p:cNvPr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1411">
                <a:extLst>
                  <a:ext uri="{FF2B5EF4-FFF2-40B4-BE49-F238E27FC236}">
                    <a16:creationId xmlns:a16="http://schemas.microsoft.com/office/drawing/2014/main" id="{6DB44E0A-3508-4BB8-A31D-2BEF54178009}"/>
                  </a:ext>
                </a:extLst>
              </p:cNvPr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1412">
                <a:extLst>
                  <a:ext uri="{FF2B5EF4-FFF2-40B4-BE49-F238E27FC236}">
                    <a16:creationId xmlns:a16="http://schemas.microsoft.com/office/drawing/2014/main" id="{71152241-C7B9-41AC-B152-557CACF9B8C2}"/>
                  </a:ext>
                </a:extLst>
              </p:cNvPr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1413">
                <a:extLst>
                  <a:ext uri="{FF2B5EF4-FFF2-40B4-BE49-F238E27FC236}">
                    <a16:creationId xmlns:a16="http://schemas.microsoft.com/office/drawing/2014/main" id="{73E15092-C19D-4634-A48C-3F172FD4B917}"/>
                  </a:ext>
                </a:extLst>
              </p:cNvPr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1414">
                <a:extLst>
                  <a:ext uri="{FF2B5EF4-FFF2-40B4-BE49-F238E27FC236}">
                    <a16:creationId xmlns:a16="http://schemas.microsoft.com/office/drawing/2014/main" id="{2B7B3BE2-B321-49F1-8D9F-E50B1E881E3E}"/>
                  </a:ext>
                </a:extLst>
              </p:cNvPr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1415">
                <a:extLst>
                  <a:ext uri="{FF2B5EF4-FFF2-40B4-BE49-F238E27FC236}">
                    <a16:creationId xmlns:a16="http://schemas.microsoft.com/office/drawing/2014/main" id="{FDBD5AA2-33F1-4928-95CA-9FDFE5A9FEED}"/>
                  </a:ext>
                </a:extLst>
              </p:cNvPr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1416">
                <a:extLst>
                  <a:ext uri="{FF2B5EF4-FFF2-40B4-BE49-F238E27FC236}">
                    <a16:creationId xmlns:a16="http://schemas.microsoft.com/office/drawing/2014/main" id="{C447A3E9-EC90-4C36-A520-FB2087F22A3E}"/>
                  </a:ext>
                </a:extLst>
              </p:cNvPr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1417">
                <a:extLst>
                  <a:ext uri="{FF2B5EF4-FFF2-40B4-BE49-F238E27FC236}">
                    <a16:creationId xmlns:a16="http://schemas.microsoft.com/office/drawing/2014/main" id="{2F6ABE77-9CED-43B5-B8A2-98238EF5A942}"/>
                  </a:ext>
                </a:extLst>
              </p:cNvPr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1418">
                <a:extLst>
                  <a:ext uri="{FF2B5EF4-FFF2-40B4-BE49-F238E27FC236}">
                    <a16:creationId xmlns:a16="http://schemas.microsoft.com/office/drawing/2014/main" id="{F475447D-A373-400A-9379-B6DB78113AA8}"/>
                  </a:ext>
                </a:extLst>
              </p:cNvPr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1419">
                <a:extLst>
                  <a:ext uri="{FF2B5EF4-FFF2-40B4-BE49-F238E27FC236}">
                    <a16:creationId xmlns:a16="http://schemas.microsoft.com/office/drawing/2014/main" id="{1FF0EA2C-5C77-4E3B-8EBB-8E88C4EF92C3}"/>
                  </a:ext>
                </a:extLst>
              </p:cNvPr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1420">
                <a:extLst>
                  <a:ext uri="{FF2B5EF4-FFF2-40B4-BE49-F238E27FC236}">
                    <a16:creationId xmlns:a16="http://schemas.microsoft.com/office/drawing/2014/main" id="{177BE1BB-2F43-492B-A531-00A8878591B5}"/>
                  </a:ext>
                </a:extLst>
              </p:cNvPr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1421">
                <a:extLst>
                  <a:ext uri="{FF2B5EF4-FFF2-40B4-BE49-F238E27FC236}">
                    <a16:creationId xmlns:a16="http://schemas.microsoft.com/office/drawing/2014/main" id="{F989DCC4-1BC6-46AE-A6E2-CA154DFAF52C}"/>
                  </a:ext>
                </a:extLst>
              </p:cNvPr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1422">
                <a:extLst>
                  <a:ext uri="{FF2B5EF4-FFF2-40B4-BE49-F238E27FC236}">
                    <a16:creationId xmlns:a16="http://schemas.microsoft.com/office/drawing/2014/main" id="{6528553C-B5CC-4C41-9A28-66F6CC1FE4FD}"/>
                  </a:ext>
                </a:extLst>
              </p:cNvPr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1423">
                <a:extLst>
                  <a:ext uri="{FF2B5EF4-FFF2-40B4-BE49-F238E27FC236}">
                    <a16:creationId xmlns:a16="http://schemas.microsoft.com/office/drawing/2014/main" id="{F340862F-5DE1-4AFE-86D5-4EF97F1261B4}"/>
                  </a:ext>
                </a:extLst>
              </p:cNvPr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1424">
                <a:extLst>
                  <a:ext uri="{FF2B5EF4-FFF2-40B4-BE49-F238E27FC236}">
                    <a16:creationId xmlns:a16="http://schemas.microsoft.com/office/drawing/2014/main" id="{A9318D06-2548-4B1B-A2BF-8F6A86D599F6}"/>
                  </a:ext>
                </a:extLst>
              </p:cNvPr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1425">
                <a:extLst>
                  <a:ext uri="{FF2B5EF4-FFF2-40B4-BE49-F238E27FC236}">
                    <a16:creationId xmlns:a16="http://schemas.microsoft.com/office/drawing/2014/main" id="{8F180C8B-E689-4ED7-83BA-494E0C502609}"/>
                  </a:ext>
                </a:extLst>
              </p:cNvPr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1426">
                <a:extLst>
                  <a:ext uri="{FF2B5EF4-FFF2-40B4-BE49-F238E27FC236}">
                    <a16:creationId xmlns:a16="http://schemas.microsoft.com/office/drawing/2014/main" id="{6909B5C6-FE89-49D3-A08F-B60BEF197E83}"/>
                  </a:ext>
                </a:extLst>
              </p:cNvPr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Rectangle 1427">
                <a:extLst>
                  <a:ext uri="{FF2B5EF4-FFF2-40B4-BE49-F238E27FC236}">
                    <a16:creationId xmlns:a16="http://schemas.microsoft.com/office/drawing/2014/main" id="{4E3467E9-EE5D-4C6A-9001-4AB234E5D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1428">
                <a:extLst>
                  <a:ext uri="{FF2B5EF4-FFF2-40B4-BE49-F238E27FC236}">
                    <a16:creationId xmlns:a16="http://schemas.microsoft.com/office/drawing/2014/main" id="{C7C068CC-A5D5-4CD7-9F77-794B0D13617B}"/>
                  </a:ext>
                </a:extLst>
              </p:cNvPr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1429">
                <a:extLst>
                  <a:ext uri="{FF2B5EF4-FFF2-40B4-BE49-F238E27FC236}">
                    <a16:creationId xmlns:a16="http://schemas.microsoft.com/office/drawing/2014/main" id="{51CAA896-B0C9-4979-8773-2AA6B6FC1191}"/>
                  </a:ext>
                </a:extLst>
              </p:cNvPr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1430">
                <a:extLst>
                  <a:ext uri="{FF2B5EF4-FFF2-40B4-BE49-F238E27FC236}">
                    <a16:creationId xmlns:a16="http://schemas.microsoft.com/office/drawing/2014/main" id="{E878DFD1-D58E-4ADE-9C93-7D480A570025}"/>
                  </a:ext>
                </a:extLst>
              </p:cNvPr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1431">
                <a:extLst>
                  <a:ext uri="{FF2B5EF4-FFF2-40B4-BE49-F238E27FC236}">
                    <a16:creationId xmlns:a16="http://schemas.microsoft.com/office/drawing/2014/main" id="{AFA1EF8E-C9F3-4073-8C9D-5B5799053A0A}"/>
                  </a:ext>
                </a:extLst>
              </p:cNvPr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1432">
                <a:extLst>
                  <a:ext uri="{FF2B5EF4-FFF2-40B4-BE49-F238E27FC236}">
                    <a16:creationId xmlns:a16="http://schemas.microsoft.com/office/drawing/2014/main" id="{DB3C7883-257B-47C8-9998-27C1F60A3FAA}"/>
                  </a:ext>
                </a:extLst>
              </p:cNvPr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1433">
                <a:extLst>
                  <a:ext uri="{FF2B5EF4-FFF2-40B4-BE49-F238E27FC236}">
                    <a16:creationId xmlns:a16="http://schemas.microsoft.com/office/drawing/2014/main" id="{34865419-C041-4031-AF1D-E155FE9C8B91}"/>
                  </a:ext>
                </a:extLst>
              </p:cNvPr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1434">
                <a:extLst>
                  <a:ext uri="{FF2B5EF4-FFF2-40B4-BE49-F238E27FC236}">
                    <a16:creationId xmlns:a16="http://schemas.microsoft.com/office/drawing/2014/main" id="{1E78BD0A-C18F-48DC-BFB9-D2A2F06FB096}"/>
                  </a:ext>
                </a:extLst>
              </p:cNvPr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1435">
                <a:extLst>
                  <a:ext uri="{FF2B5EF4-FFF2-40B4-BE49-F238E27FC236}">
                    <a16:creationId xmlns:a16="http://schemas.microsoft.com/office/drawing/2014/main" id="{51B34CC4-56C8-4000-82BA-4CB720C44C78}"/>
                  </a:ext>
                </a:extLst>
              </p:cNvPr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1436">
                <a:extLst>
                  <a:ext uri="{FF2B5EF4-FFF2-40B4-BE49-F238E27FC236}">
                    <a16:creationId xmlns:a16="http://schemas.microsoft.com/office/drawing/2014/main" id="{C6FD2D9E-E284-4337-A21B-1C921325E365}"/>
                  </a:ext>
                </a:extLst>
              </p:cNvPr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1437">
                <a:extLst>
                  <a:ext uri="{FF2B5EF4-FFF2-40B4-BE49-F238E27FC236}">
                    <a16:creationId xmlns:a16="http://schemas.microsoft.com/office/drawing/2014/main" id="{0FFDF075-BA02-4250-9C8F-3FD119704E41}"/>
                  </a:ext>
                </a:extLst>
              </p:cNvPr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1438">
                <a:extLst>
                  <a:ext uri="{FF2B5EF4-FFF2-40B4-BE49-F238E27FC236}">
                    <a16:creationId xmlns:a16="http://schemas.microsoft.com/office/drawing/2014/main" id="{4F7832D5-8778-4919-81B3-AEDF72C9DB61}"/>
                  </a:ext>
                </a:extLst>
              </p:cNvPr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1439">
                <a:extLst>
                  <a:ext uri="{FF2B5EF4-FFF2-40B4-BE49-F238E27FC236}">
                    <a16:creationId xmlns:a16="http://schemas.microsoft.com/office/drawing/2014/main" id="{E1E8663E-ED52-4168-953C-E833C8DD27D6}"/>
                  </a:ext>
                </a:extLst>
              </p:cNvPr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1440">
                <a:extLst>
                  <a:ext uri="{FF2B5EF4-FFF2-40B4-BE49-F238E27FC236}">
                    <a16:creationId xmlns:a16="http://schemas.microsoft.com/office/drawing/2014/main" id="{F4B9E0C1-066C-4A78-94F7-9FFA87A1161E}"/>
                  </a:ext>
                </a:extLst>
              </p:cNvPr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1441">
                <a:extLst>
                  <a:ext uri="{FF2B5EF4-FFF2-40B4-BE49-F238E27FC236}">
                    <a16:creationId xmlns:a16="http://schemas.microsoft.com/office/drawing/2014/main" id="{ED601064-8FC4-4355-BD5D-8144CCE822C5}"/>
                  </a:ext>
                </a:extLst>
              </p:cNvPr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1442">
                <a:extLst>
                  <a:ext uri="{FF2B5EF4-FFF2-40B4-BE49-F238E27FC236}">
                    <a16:creationId xmlns:a16="http://schemas.microsoft.com/office/drawing/2014/main" id="{7C6E20AE-8010-43E3-B4C0-0B48CC2B0A2E}"/>
                  </a:ext>
                </a:extLst>
              </p:cNvPr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1443">
                <a:extLst>
                  <a:ext uri="{FF2B5EF4-FFF2-40B4-BE49-F238E27FC236}">
                    <a16:creationId xmlns:a16="http://schemas.microsoft.com/office/drawing/2014/main" id="{35885CBC-6105-4FF4-80E5-B490EC096E45}"/>
                  </a:ext>
                </a:extLst>
              </p:cNvPr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1444">
                <a:extLst>
                  <a:ext uri="{FF2B5EF4-FFF2-40B4-BE49-F238E27FC236}">
                    <a16:creationId xmlns:a16="http://schemas.microsoft.com/office/drawing/2014/main" id="{6D643371-A0E7-45C9-877D-8C185E198247}"/>
                  </a:ext>
                </a:extLst>
              </p:cNvPr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1445">
                <a:extLst>
                  <a:ext uri="{FF2B5EF4-FFF2-40B4-BE49-F238E27FC236}">
                    <a16:creationId xmlns:a16="http://schemas.microsoft.com/office/drawing/2014/main" id="{F3D41D5F-C8E3-45CC-9916-E8CE6F0DA76F}"/>
                  </a:ext>
                </a:extLst>
              </p:cNvPr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1446">
                <a:extLst>
                  <a:ext uri="{FF2B5EF4-FFF2-40B4-BE49-F238E27FC236}">
                    <a16:creationId xmlns:a16="http://schemas.microsoft.com/office/drawing/2014/main" id="{DA082DE4-6D02-4204-BA9A-39FBE64385D8}"/>
                  </a:ext>
                </a:extLst>
              </p:cNvPr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1447">
                <a:extLst>
                  <a:ext uri="{FF2B5EF4-FFF2-40B4-BE49-F238E27FC236}">
                    <a16:creationId xmlns:a16="http://schemas.microsoft.com/office/drawing/2014/main" id="{FF0F7E4F-D5A3-4F6A-9613-DA2A615A0131}"/>
                  </a:ext>
                </a:extLst>
              </p:cNvPr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1448">
                <a:extLst>
                  <a:ext uri="{FF2B5EF4-FFF2-40B4-BE49-F238E27FC236}">
                    <a16:creationId xmlns:a16="http://schemas.microsoft.com/office/drawing/2014/main" id="{09CB722A-98C3-420D-B364-64576530F42D}"/>
                  </a:ext>
                </a:extLst>
              </p:cNvPr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1449">
                <a:extLst>
                  <a:ext uri="{FF2B5EF4-FFF2-40B4-BE49-F238E27FC236}">
                    <a16:creationId xmlns:a16="http://schemas.microsoft.com/office/drawing/2014/main" id="{80C0B5BC-E733-452D-863E-C5C6284E8F7E}"/>
                  </a:ext>
                </a:extLst>
              </p:cNvPr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1450">
                <a:extLst>
                  <a:ext uri="{FF2B5EF4-FFF2-40B4-BE49-F238E27FC236}">
                    <a16:creationId xmlns:a16="http://schemas.microsoft.com/office/drawing/2014/main" id="{8D468FFF-6B5C-4C04-B6C9-0B979F5E95DF}"/>
                  </a:ext>
                </a:extLst>
              </p:cNvPr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1451">
                <a:extLst>
                  <a:ext uri="{FF2B5EF4-FFF2-40B4-BE49-F238E27FC236}">
                    <a16:creationId xmlns:a16="http://schemas.microsoft.com/office/drawing/2014/main" id="{CDFC00DB-7444-465D-A97E-6CCD60C2FC35}"/>
                  </a:ext>
                </a:extLst>
              </p:cNvPr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1452">
                <a:extLst>
                  <a:ext uri="{FF2B5EF4-FFF2-40B4-BE49-F238E27FC236}">
                    <a16:creationId xmlns:a16="http://schemas.microsoft.com/office/drawing/2014/main" id="{A7580260-5522-40FE-833A-07A6CED8B862}"/>
                  </a:ext>
                </a:extLst>
              </p:cNvPr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1453">
                <a:extLst>
                  <a:ext uri="{FF2B5EF4-FFF2-40B4-BE49-F238E27FC236}">
                    <a16:creationId xmlns:a16="http://schemas.microsoft.com/office/drawing/2014/main" id="{A4310C02-543F-4B1D-9AC2-B40058232180}"/>
                  </a:ext>
                </a:extLst>
              </p:cNvPr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1454">
                <a:extLst>
                  <a:ext uri="{FF2B5EF4-FFF2-40B4-BE49-F238E27FC236}">
                    <a16:creationId xmlns:a16="http://schemas.microsoft.com/office/drawing/2014/main" id="{35FE3FD4-4111-4D84-A1C3-45DBFE3AE744}"/>
                  </a:ext>
                </a:extLst>
              </p:cNvPr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1455">
                <a:extLst>
                  <a:ext uri="{FF2B5EF4-FFF2-40B4-BE49-F238E27FC236}">
                    <a16:creationId xmlns:a16="http://schemas.microsoft.com/office/drawing/2014/main" id="{EF938390-717D-4CAD-81D4-8A74E5E0E77C}"/>
                  </a:ext>
                </a:extLst>
              </p:cNvPr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1456">
                <a:extLst>
                  <a:ext uri="{FF2B5EF4-FFF2-40B4-BE49-F238E27FC236}">
                    <a16:creationId xmlns:a16="http://schemas.microsoft.com/office/drawing/2014/main" id="{067596DA-D89D-4032-915A-84B0D0BC13F9}"/>
                  </a:ext>
                </a:extLst>
              </p:cNvPr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1457">
                <a:extLst>
                  <a:ext uri="{FF2B5EF4-FFF2-40B4-BE49-F238E27FC236}">
                    <a16:creationId xmlns:a16="http://schemas.microsoft.com/office/drawing/2014/main" id="{CD80E974-5E1D-4AE2-9E03-7B9B59B6443E}"/>
                  </a:ext>
                </a:extLst>
              </p:cNvPr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1458">
                <a:extLst>
                  <a:ext uri="{FF2B5EF4-FFF2-40B4-BE49-F238E27FC236}">
                    <a16:creationId xmlns:a16="http://schemas.microsoft.com/office/drawing/2014/main" id="{2F82C91B-72C8-4C5C-B3C8-4078F0A1BBE3}"/>
                  </a:ext>
                </a:extLst>
              </p:cNvPr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1459">
                <a:extLst>
                  <a:ext uri="{FF2B5EF4-FFF2-40B4-BE49-F238E27FC236}">
                    <a16:creationId xmlns:a16="http://schemas.microsoft.com/office/drawing/2014/main" id="{AE025ACF-A919-4E12-A83C-658EDAD8548F}"/>
                  </a:ext>
                </a:extLst>
              </p:cNvPr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1460">
                <a:extLst>
                  <a:ext uri="{FF2B5EF4-FFF2-40B4-BE49-F238E27FC236}">
                    <a16:creationId xmlns:a16="http://schemas.microsoft.com/office/drawing/2014/main" id="{DE7EC496-6663-4697-8F59-FB5AD19BEC3E}"/>
                  </a:ext>
                </a:extLst>
              </p:cNvPr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1461">
                <a:extLst>
                  <a:ext uri="{FF2B5EF4-FFF2-40B4-BE49-F238E27FC236}">
                    <a16:creationId xmlns:a16="http://schemas.microsoft.com/office/drawing/2014/main" id="{8264F6CF-7F92-4A7E-AAB6-6E0460E87634}"/>
                  </a:ext>
                </a:extLst>
              </p:cNvPr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1462">
                <a:extLst>
                  <a:ext uri="{FF2B5EF4-FFF2-40B4-BE49-F238E27FC236}">
                    <a16:creationId xmlns:a16="http://schemas.microsoft.com/office/drawing/2014/main" id="{BB63E82D-81BE-4BB1-AE01-4FE799EA2BE6}"/>
                  </a:ext>
                </a:extLst>
              </p:cNvPr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1463">
                <a:extLst>
                  <a:ext uri="{FF2B5EF4-FFF2-40B4-BE49-F238E27FC236}">
                    <a16:creationId xmlns:a16="http://schemas.microsoft.com/office/drawing/2014/main" id="{ADE3C91E-8782-4234-8D91-25E499BCD706}"/>
                  </a:ext>
                </a:extLst>
              </p:cNvPr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1464">
                <a:extLst>
                  <a:ext uri="{FF2B5EF4-FFF2-40B4-BE49-F238E27FC236}">
                    <a16:creationId xmlns:a16="http://schemas.microsoft.com/office/drawing/2014/main" id="{60D50DEE-7A98-4FBA-8E64-F349A4E15CBF}"/>
                  </a:ext>
                </a:extLst>
              </p:cNvPr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1465">
                <a:extLst>
                  <a:ext uri="{FF2B5EF4-FFF2-40B4-BE49-F238E27FC236}">
                    <a16:creationId xmlns:a16="http://schemas.microsoft.com/office/drawing/2014/main" id="{B442E6DF-9C75-4819-B698-299FAE75835C}"/>
                  </a:ext>
                </a:extLst>
              </p:cNvPr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1466">
                <a:extLst>
                  <a:ext uri="{FF2B5EF4-FFF2-40B4-BE49-F238E27FC236}">
                    <a16:creationId xmlns:a16="http://schemas.microsoft.com/office/drawing/2014/main" id="{904DE6F9-6E65-4F06-BCBF-181596A10F40}"/>
                  </a:ext>
                </a:extLst>
              </p:cNvPr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1467">
                <a:extLst>
                  <a:ext uri="{FF2B5EF4-FFF2-40B4-BE49-F238E27FC236}">
                    <a16:creationId xmlns:a16="http://schemas.microsoft.com/office/drawing/2014/main" id="{76A001FA-89CE-4A41-8266-B18C31CA1C5B}"/>
                  </a:ext>
                </a:extLst>
              </p:cNvPr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1468">
                <a:extLst>
                  <a:ext uri="{FF2B5EF4-FFF2-40B4-BE49-F238E27FC236}">
                    <a16:creationId xmlns:a16="http://schemas.microsoft.com/office/drawing/2014/main" id="{635A4D4B-A852-40A9-BF24-36F5DD6F97CC}"/>
                  </a:ext>
                </a:extLst>
              </p:cNvPr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1469">
                <a:extLst>
                  <a:ext uri="{FF2B5EF4-FFF2-40B4-BE49-F238E27FC236}">
                    <a16:creationId xmlns:a16="http://schemas.microsoft.com/office/drawing/2014/main" id="{41FDD62A-6DA3-47BB-89FA-D37237993C79}"/>
                  </a:ext>
                </a:extLst>
              </p:cNvPr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1470">
                <a:extLst>
                  <a:ext uri="{FF2B5EF4-FFF2-40B4-BE49-F238E27FC236}">
                    <a16:creationId xmlns:a16="http://schemas.microsoft.com/office/drawing/2014/main" id="{2D4C994D-C0EA-4781-8F33-13F68EAC7386}"/>
                  </a:ext>
                </a:extLst>
              </p:cNvPr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1471">
                <a:extLst>
                  <a:ext uri="{FF2B5EF4-FFF2-40B4-BE49-F238E27FC236}">
                    <a16:creationId xmlns:a16="http://schemas.microsoft.com/office/drawing/2014/main" id="{28C1BE68-D705-481C-9896-B361B437DFDF}"/>
                  </a:ext>
                </a:extLst>
              </p:cNvPr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1472">
                <a:extLst>
                  <a:ext uri="{FF2B5EF4-FFF2-40B4-BE49-F238E27FC236}">
                    <a16:creationId xmlns:a16="http://schemas.microsoft.com/office/drawing/2014/main" id="{FF38D625-EE9E-4790-AB79-F19847EBB506}"/>
                  </a:ext>
                </a:extLst>
              </p:cNvPr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Rectangle 1473">
                <a:extLst>
                  <a:ext uri="{FF2B5EF4-FFF2-40B4-BE49-F238E27FC236}">
                    <a16:creationId xmlns:a16="http://schemas.microsoft.com/office/drawing/2014/main" id="{471CA1A0-3CB5-412D-86DE-AC6CE5D53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1474">
                <a:extLst>
                  <a:ext uri="{FF2B5EF4-FFF2-40B4-BE49-F238E27FC236}">
                    <a16:creationId xmlns:a16="http://schemas.microsoft.com/office/drawing/2014/main" id="{AC3F1C69-6BAA-43B0-BB67-5E5F612C4180}"/>
                  </a:ext>
                </a:extLst>
              </p:cNvPr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1475">
                <a:extLst>
                  <a:ext uri="{FF2B5EF4-FFF2-40B4-BE49-F238E27FC236}">
                    <a16:creationId xmlns:a16="http://schemas.microsoft.com/office/drawing/2014/main" id="{6309D3CB-4E79-4FA9-B8B5-D4BCB13F21C3}"/>
                  </a:ext>
                </a:extLst>
              </p:cNvPr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1476">
                <a:extLst>
                  <a:ext uri="{FF2B5EF4-FFF2-40B4-BE49-F238E27FC236}">
                    <a16:creationId xmlns:a16="http://schemas.microsoft.com/office/drawing/2014/main" id="{D5FC3F7E-5525-498A-9DF3-D98839044A5C}"/>
                  </a:ext>
                </a:extLst>
              </p:cNvPr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1477">
                <a:extLst>
                  <a:ext uri="{FF2B5EF4-FFF2-40B4-BE49-F238E27FC236}">
                    <a16:creationId xmlns:a16="http://schemas.microsoft.com/office/drawing/2014/main" id="{EAF06A20-66C6-42E9-BEA1-52208C54B353}"/>
                  </a:ext>
                </a:extLst>
              </p:cNvPr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1478">
                <a:extLst>
                  <a:ext uri="{FF2B5EF4-FFF2-40B4-BE49-F238E27FC236}">
                    <a16:creationId xmlns:a16="http://schemas.microsoft.com/office/drawing/2014/main" id="{2BD50F10-4101-453A-AB9A-8E929AD081C0}"/>
                  </a:ext>
                </a:extLst>
              </p:cNvPr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1479">
                <a:extLst>
                  <a:ext uri="{FF2B5EF4-FFF2-40B4-BE49-F238E27FC236}">
                    <a16:creationId xmlns:a16="http://schemas.microsoft.com/office/drawing/2014/main" id="{AF6EC812-1501-4C02-92F2-7854C9E87776}"/>
                  </a:ext>
                </a:extLst>
              </p:cNvPr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1480">
                <a:extLst>
                  <a:ext uri="{FF2B5EF4-FFF2-40B4-BE49-F238E27FC236}">
                    <a16:creationId xmlns:a16="http://schemas.microsoft.com/office/drawing/2014/main" id="{E66E6404-39C4-408A-AFCC-2BCBC75DB1A4}"/>
                  </a:ext>
                </a:extLst>
              </p:cNvPr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1481">
                <a:extLst>
                  <a:ext uri="{FF2B5EF4-FFF2-40B4-BE49-F238E27FC236}">
                    <a16:creationId xmlns:a16="http://schemas.microsoft.com/office/drawing/2014/main" id="{287A7961-3E08-466A-BA6E-5C2689757DFA}"/>
                  </a:ext>
                </a:extLst>
              </p:cNvPr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1482">
                <a:extLst>
                  <a:ext uri="{FF2B5EF4-FFF2-40B4-BE49-F238E27FC236}">
                    <a16:creationId xmlns:a16="http://schemas.microsoft.com/office/drawing/2014/main" id="{AE807F56-4130-4E13-9665-E730A0ECF06B}"/>
                  </a:ext>
                </a:extLst>
              </p:cNvPr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1483">
                <a:extLst>
                  <a:ext uri="{FF2B5EF4-FFF2-40B4-BE49-F238E27FC236}">
                    <a16:creationId xmlns:a16="http://schemas.microsoft.com/office/drawing/2014/main" id="{9A7132C4-DB65-46CA-AEFB-08F9CF97C7FA}"/>
                  </a:ext>
                </a:extLst>
              </p:cNvPr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1484">
                <a:extLst>
                  <a:ext uri="{FF2B5EF4-FFF2-40B4-BE49-F238E27FC236}">
                    <a16:creationId xmlns:a16="http://schemas.microsoft.com/office/drawing/2014/main" id="{05881AB5-E807-413B-B8F8-6D87783DE4BC}"/>
                  </a:ext>
                </a:extLst>
              </p:cNvPr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1485">
                <a:extLst>
                  <a:ext uri="{FF2B5EF4-FFF2-40B4-BE49-F238E27FC236}">
                    <a16:creationId xmlns:a16="http://schemas.microsoft.com/office/drawing/2014/main" id="{29DF7F1C-572E-4CA5-84DA-D9182F382C34}"/>
                  </a:ext>
                </a:extLst>
              </p:cNvPr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1486">
                <a:extLst>
                  <a:ext uri="{FF2B5EF4-FFF2-40B4-BE49-F238E27FC236}">
                    <a16:creationId xmlns:a16="http://schemas.microsoft.com/office/drawing/2014/main" id="{B0AD6219-18C1-4339-A3B1-D93BF271CA93}"/>
                  </a:ext>
                </a:extLst>
              </p:cNvPr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1487">
                <a:extLst>
                  <a:ext uri="{FF2B5EF4-FFF2-40B4-BE49-F238E27FC236}">
                    <a16:creationId xmlns:a16="http://schemas.microsoft.com/office/drawing/2014/main" id="{66BD06DD-EBE2-4722-AE7E-7AFEED6790EB}"/>
                  </a:ext>
                </a:extLst>
              </p:cNvPr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1488">
                <a:extLst>
                  <a:ext uri="{FF2B5EF4-FFF2-40B4-BE49-F238E27FC236}">
                    <a16:creationId xmlns:a16="http://schemas.microsoft.com/office/drawing/2014/main" id="{528B00EA-24E3-422E-BB82-C46F4ACEAF8C}"/>
                  </a:ext>
                </a:extLst>
              </p:cNvPr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1489">
                <a:extLst>
                  <a:ext uri="{FF2B5EF4-FFF2-40B4-BE49-F238E27FC236}">
                    <a16:creationId xmlns:a16="http://schemas.microsoft.com/office/drawing/2014/main" id="{999ECEF5-6A8B-4815-A721-433C7D8A2B98}"/>
                  </a:ext>
                </a:extLst>
              </p:cNvPr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1490">
                <a:extLst>
                  <a:ext uri="{FF2B5EF4-FFF2-40B4-BE49-F238E27FC236}">
                    <a16:creationId xmlns:a16="http://schemas.microsoft.com/office/drawing/2014/main" id="{4C982566-836B-4A0B-9D3B-2A48A7F84FB1}"/>
                  </a:ext>
                </a:extLst>
              </p:cNvPr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1491">
                <a:extLst>
                  <a:ext uri="{FF2B5EF4-FFF2-40B4-BE49-F238E27FC236}">
                    <a16:creationId xmlns:a16="http://schemas.microsoft.com/office/drawing/2014/main" id="{3D948371-1FB4-478B-9743-BB8B39B461B3}"/>
                  </a:ext>
                </a:extLst>
              </p:cNvPr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1492">
                <a:extLst>
                  <a:ext uri="{FF2B5EF4-FFF2-40B4-BE49-F238E27FC236}">
                    <a16:creationId xmlns:a16="http://schemas.microsoft.com/office/drawing/2014/main" id="{8144C7FD-474B-4F78-B77E-B59AF022B7CE}"/>
                  </a:ext>
                </a:extLst>
              </p:cNvPr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1493">
                <a:extLst>
                  <a:ext uri="{FF2B5EF4-FFF2-40B4-BE49-F238E27FC236}">
                    <a16:creationId xmlns:a16="http://schemas.microsoft.com/office/drawing/2014/main" id="{6D950642-016E-4C2C-98FC-2216FED66053}"/>
                  </a:ext>
                </a:extLst>
              </p:cNvPr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1494">
                <a:extLst>
                  <a:ext uri="{FF2B5EF4-FFF2-40B4-BE49-F238E27FC236}">
                    <a16:creationId xmlns:a16="http://schemas.microsoft.com/office/drawing/2014/main" id="{66535D46-095A-42FC-9DC7-6510B891688E}"/>
                  </a:ext>
                </a:extLst>
              </p:cNvPr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1495">
                <a:extLst>
                  <a:ext uri="{FF2B5EF4-FFF2-40B4-BE49-F238E27FC236}">
                    <a16:creationId xmlns:a16="http://schemas.microsoft.com/office/drawing/2014/main" id="{84C759AA-6AA7-4684-BE8F-714C4FA86BEB}"/>
                  </a:ext>
                </a:extLst>
              </p:cNvPr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1496">
                <a:extLst>
                  <a:ext uri="{FF2B5EF4-FFF2-40B4-BE49-F238E27FC236}">
                    <a16:creationId xmlns:a16="http://schemas.microsoft.com/office/drawing/2014/main" id="{8B2623F0-C874-4773-A5A5-75236E27E8E8}"/>
                  </a:ext>
                </a:extLst>
              </p:cNvPr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1497">
                <a:extLst>
                  <a:ext uri="{FF2B5EF4-FFF2-40B4-BE49-F238E27FC236}">
                    <a16:creationId xmlns:a16="http://schemas.microsoft.com/office/drawing/2014/main" id="{BC86D9D7-D82D-4784-9C07-FFBED4F099ED}"/>
                  </a:ext>
                </a:extLst>
              </p:cNvPr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1498">
                <a:extLst>
                  <a:ext uri="{FF2B5EF4-FFF2-40B4-BE49-F238E27FC236}">
                    <a16:creationId xmlns:a16="http://schemas.microsoft.com/office/drawing/2014/main" id="{B553E64D-0803-4467-8AB3-2DCBAA0FDECD}"/>
                  </a:ext>
                </a:extLst>
              </p:cNvPr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1499">
                <a:extLst>
                  <a:ext uri="{FF2B5EF4-FFF2-40B4-BE49-F238E27FC236}">
                    <a16:creationId xmlns:a16="http://schemas.microsoft.com/office/drawing/2014/main" id="{0166CF96-E7C2-4BA6-A7FD-8359C573632D}"/>
                  </a:ext>
                </a:extLst>
              </p:cNvPr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1500">
                <a:extLst>
                  <a:ext uri="{FF2B5EF4-FFF2-40B4-BE49-F238E27FC236}">
                    <a16:creationId xmlns:a16="http://schemas.microsoft.com/office/drawing/2014/main" id="{98751A2B-498E-4674-8F26-1F5A243669F6}"/>
                  </a:ext>
                </a:extLst>
              </p:cNvPr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1501">
                <a:extLst>
                  <a:ext uri="{FF2B5EF4-FFF2-40B4-BE49-F238E27FC236}">
                    <a16:creationId xmlns:a16="http://schemas.microsoft.com/office/drawing/2014/main" id="{29EA176C-2A2E-422E-A346-9D25E74B8540}"/>
                  </a:ext>
                </a:extLst>
              </p:cNvPr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1502">
                <a:extLst>
                  <a:ext uri="{FF2B5EF4-FFF2-40B4-BE49-F238E27FC236}">
                    <a16:creationId xmlns:a16="http://schemas.microsoft.com/office/drawing/2014/main" id="{F4783C11-32C2-429B-AE93-5A7CF3D86A41}"/>
                  </a:ext>
                </a:extLst>
              </p:cNvPr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1503">
                <a:extLst>
                  <a:ext uri="{FF2B5EF4-FFF2-40B4-BE49-F238E27FC236}">
                    <a16:creationId xmlns:a16="http://schemas.microsoft.com/office/drawing/2014/main" id="{3B7DF880-F63D-489D-AA05-B0603E58013D}"/>
                  </a:ext>
                </a:extLst>
              </p:cNvPr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1504">
                <a:extLst>
                  <a:ext uri="{FF2B5EF4-FFF2-40B4-BE49-F238E27FC236}">
                    <a16:creationId xmlns:a16="http://schemas.microsoft.com/office/drawing/2014/main" id="{560DB430-C6A3-4835-B4E2-0B7E070E5723}"/>
                  </a:ext>
                </a:extLst>
              </p:cNvPr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1505">
                <a:extLst>
                  <a:ext uri="{FF2B5EF4-FFF2-40B4-BE49-F238E27FC236}">
                    <a16:creationId xmlns:a16="http://schemas.microsoft.com/office/drawing/2014/main" id="{749A1AF7-E36A-4E2B-89BE-FAE4282CC729}"/>
                  </a:ext>
                </a:extLst>
              </p:cNvPr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1506">
                <a:extLst>
                  <a:ext uri="{FF2B5EF4-FFF2-40B4-BE49-F238E27FC236}">
                    <a16:creationId xmlns:a16="http://schemas.microsoft.com/office/drawing/2014/main" id="{ED9A6FBC-B8BA-4F41-BAAB-E8B1A2D1A0A0}"/>
                  </a:ext>
                </a:extLst>
              </p:cNvPr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1507">
                <a:extLst>
                  <a:ext uri="{FF2B5EF4-FFF2-40B4-BE49-F238E27FC236}">
                    <a16:creationId xmlns:a16="http://schemas.microsoft.com/office/drawing/2014/main" id="{2B36F53C-B771-4F97-B3DB-518C6096A78F}"/>
                  </a:ext>
                </a:extLst>
              </p:cNvPr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1508">
                <a:extLst>
                  <a:ext uri="{FF2B5EF4-FFF2-40B4-BE49-F238E27FC236}">
                    <a16:creationId xmlns:a16="http://schemas.microsoft.com/office/drawing/2014/main" id="{E39C8AB4-0A28-45E9-A37A-5997D1DDC4F5}"/>
                  </a:ext>
                </a:extLst>
              </p:cNvPr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1509">
                <a:extLst>
                  <a:ext uri="{FF2B5EF4-FFF2-40B4-BE49-F238E27FC236}">
                    <a16:creationId xmlns:a16="http://schemas.microsoft.com/office/drawing/2014/main" id="{89007CD9-A19F-4FD5-A6FC-75DBE399563B}"/>
                  </a:ext>
                </a:extLst>
              </p:cNvPr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1510">
                <a:extLst>
                  <a:ext uri="{FF2B5EF4-FFF2-40B4-BE49-F238E27FC236}">
                    <a16:creationId xmlns:a16="http://schemas.microsoft.com/office/drawing/2014/main" id="{DB929611-494E-4BDA-B3C8-B6CAEEFA996D}"/>
                  </a:ext>
                </a:extLst>
              </p:cNvPr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1511">
                <a:extLst>
                  <a:ext uri="{FF2B5EF4-FFF2-40B4-BE49-F238E27FC236}">
                    <a16:creationId xmlns:a16="http://schemas.microsoft.com/office/drawing/2014/main" id="{BEC350CF-D84A-4B72-BA52-65BFB8C0D8D1}"/>
                  </a:ext>
                </a:extLst>
              </p:cNvPr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1512">
                <a:extLst>
                  <a:ext uri="{FF2B5EF4-FFF2-40B4-BE49-F238E27FC236}">
                    <a16:creationId xmlns:a16="http://schemas.microsoft.com/office/drawing/2014/main" id="{5E2D677E-16EB-45DA-B6EE-3556170C1561}"/>
                  </a:ext>
                </a:extLst>
              </p:cNvPr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1513">
                <a:extLst>
                  <a:ext uri="{FF2B5EF4-FFF2-40B4-BE49-F238E27FC236}">
                    <a16:creationId xmlns:a16="http://schemas.microsoft.com/office/drawing/2014/main" id="{2FBE3CF9-1F59-45EC-A2BB-FE3D8770EC97}"/>
                  </a:ext>
                </a:extLst>
              </p:cNvPr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1514">
                <a:extLst>
                  <a:ext uri="{FF2B5EF4-FFF2-40B4-BE49-F238E27FC236}">
                    <a16:creationId xmlns:a16="http://schemas.microsoft.com/office/drawing/2014/main" id="{4D70A701-795B-4DDE-962A-17CEC3E41552}"/>
                  </a:ext>
                </a:extLst>
              </p:cNvPr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1515">
                <a:extLst>
                  <a:ext uri="{FF2B5EF4-FFF2-40B4-BE49-F238E27FC236}">
                    <a16:creationId xmlns:a16="http://schemas.microsoft.com/office/drawing/2014/main" id="{E1B6C762-A01A-480F-90C8-73F07ADCFB68}"/>
                  </a:ext>
                </a:extLst>
              </p:cNvPr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1516">
                <a:extLst>
                  <a:ext uri="{FF2B5EF4-FFF2-40B4-BE49-F238E27FC236}">
                    <a16:creationId xmlns:a16="http://schemas.microsoft.com/office/drawing/2014/main" id="{D6A450BF-409D-47B0-B5ED-47C2C99EE286}"/>
                  </a:ext>
                </a:extLst>
              </p:cNvPr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1517">
                <a:extLst>
                  <a:ext uri="{FF2B5EF4-FFF2-40B4-BE49-F238E27FC236}">
                    <a16:creationId xmlns:a16="http://schemas.microsoft.com/office/drawing/2014/main" id="{A5DD66AC-8BB6-4295-B58A-C357B318A42B}"/>
                  </a:ext>
                </a:extLst>
              </p:cNvPr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1518">
                <a:extLst>
                  <a:ext uri="{FF2B5EF4-FFF2-40B4-BE49-F238E27FC236}">
                    <a16:creationId xmlns:a16="http://schemas.microsoft.com/office/drawing/2014/main" id="{C257D9E8-C1B7-4201-AB9D-D2B6C1E35E39}"/>
                  </a:ext>
                </a:extLst>
              </p:cNvPr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Rectangle 1519">
                <a:extLst>
                  <a:ext uri="{FF2B5EF4-FFF2-40B4-BE49-F238E27FC236}">
                    <a16:creationId xmlns:a16="http://schemas.microsoft.com/office/drawing/2014/main" id="{CCFDA9D6-A2A0-4E90-9C3C-51A984B79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1520">
                <a:extLst>
                  <a:ext uri="{FF2B5EF4-FFF2-40B4-BE49-F238E27FC236}">
                    <a16:creationId xmlns:a16="http://schemas.microsoft.com/office/drawing/2014/main" id="{10ADC343-1B57-4A54-9CD0-BBCF7D8226BF}"/>
                  </a:ext>
                </a:extLst>
              </p:cNvPr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1521">
                <a:extLst>
                  <a:ext uri="{FF2B5EF4-FFF2-40B4-BE49-F238E27FC236}">
                    <a16:creationId xmlns:a16="http://schemas.microsoft.com/office/drawing/2014/main" id="{2A86B406-D1D3-4019-9722-9A229BC8ABC7}"/>
                  </a:ext>
                </a:extLst>
              </p:cNvPr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1522">
                <a:extLst>
                  <a:ext uri="{FF2B5EF4-FFF2-40B4-BE49-F238E27FC236}">
                    <a16:creationId xmlns:a16="http://schemas.microsoft.com/office/drawing/2014/main" id="{25954B4F-DB63-4C2A-9D96-AE2727ACD30C}"/>
                  </a:ext>
                </a:extLst>
              </p:cNvPr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1523">
                <a:extLst>
                  <a:ext uri="{FF2B5EF4-FFF2-40B4-BE49-F238E27FC236}">
                    <a16:creationId xmlns:a16="http://schemas.microsoft.com/office/drawing/2014/main" id="{7BE510D1-7D85-4ABA-BCD6-1518F2F91803}"/>
                  </a:ext>
                </a:extLst>
              </p:cNvPr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1524">
                <a:extLst>
                  <a:ext uri="{FF2B5EF4-FFF2-40B4-BE49-F238E27FC236}">
                    <a16:creationId xmlns:a16="http://schemas.microsoft.com/office/drawing/2014/main" id="{B0206CCF-625B-451F-A2C3-04D5B311EEA5}"/>
                  </a:ext>
                </a:extLst>
              </p:cNvPr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1525">
                <a:extLst>
                  <a:ext uri="{FF2B5EF4-FFF2-40B4-BE49-F238E27FC236}">
                    <a16:creationId xmlns:a16="http://schemas.microsoft.com/office/drawing/2014/main" id="{68BBC6C6-2B03-494F-A0EB-ECCE97EBB6FD}"/>
                  </a:ext>
                </a:extLst>
              </p:cNvPr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1526">
                <a:extLst>
                  <a:ext uri="{FF2B5EF4-FFF2-40B4-BE49-F238E27FC236}">
                    <a16:creationId xmlns:a16="http://schemas.microsoft.com/office/drawing/2014/main" id="{A11CCA41-66E1-4D76-94EB-03C333855391}"/>
                  </a:ext>
                </a:extLst>
              </p:cNvPr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1527">
                <a:extLst>
                  <a:ext uri="{FF2B5EF4-FFF2-40B4-BE49-F238E27FC236}">
                    <a16:creationId xmlns:a16="http://schemas.microsoft.com/office/drawing/2014/main" id="{82952074-4EA1-4957-AD93-FF4D83568B69}"/>
                  </a:ext>
                </a:extLst>
              </p:cNvPr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1528">
                <a:extLst>
                  <a:ext uri="{FF2B5EF4-FFF2-40B4-BE49-F238E27FC236}">
                    <a16:creationId xmlns:a16="http://schemas.microsoft.com/office/drawing/2014/main" id="{8224D224-805A-441A-BECF-58D497CD0205}"/>
                  </a:ext>
                </a:extLst>
              </p:cNvPr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1529">
                <a:extLst>
                  <a:ext uri="{FF2B5EF4-FFF2-40B4-BE49-F238E27FC236}">
                    <a16:creationId xmlns:a16="http://schemas.microsoft.com/office/drawing/2014/main" id="{D6C05322-28AF-474B-BB27-448BF6EFFDCA}"/>
                  </a:ext>
                </a:extLst>
              </p:cNvPr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1530">
                <a:extLst>
                  <a:ext uri="{FF2B5EF4-FFF2-40B4-BE49-F238E27FC236}">
                    <a16:creationId xmlns:a16="http://schemas.microsoft.com/office/drawing/2014/main" id="{F9226079-0C82-41C9-9F45-C4AD02CD507A}"/>
                  </a:ext>
                </a:extLst>
              </p:cNvPr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1531">
                <a:extLst>
                  <a:ext uri="{FF2B5EF4-FFF2-40B4-BE49-F238E27FC236}">
                    <a16:creationId xmlns:a16="http://schemas.microsoft.com/office/drawing/2014/main" id="{E68D953C-2A80-4D5B-ABDE-98BF093C6797}"/>
                  </a:ext>
                </a:extLst>
              </p:cNvPr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1532">
                <a:extLst>
                  <a:ext uri="{FF2B5EF4-FFF2-40B4-BE49-F238E27FC236}">
                    <a16:creationId xmlns:a16="http://schemas.microsoft.com/office/drawing/2014/main" id="{C573BC4D-EED9-4A2A-89CE-1EFA68A97D68}"/>
                  </a:ext>
                </a:extLst>
              </p:cNvPr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1533">
                <a:extLst>
                  <a:ext uri="{FF2B5EF4-FFF2-40B4-BE49-F238E27FC236}">
                    <a16:creationId xmlns:a16="http://schemas.microsoft.com/office/drawing/2014/main" id="{7FF8AF6A-2C94-4F81-94AE-18F0908377DB}"/>
                  </a:ext>
                </a:extLst>
              </p:cNvPr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1534">
                <a:extLst>
                  <a:ext uri="{FF2B5EF4-FFF2-40B4-BE49-F238E27FC236}">
                    <a16:creationId xmlns:a16="http://schemas.microsoft.com/office/drawing/2014/main" id="{A3803556-FDEC-433A-924C-D08E3B0C50A1}"/>
                  </a:ext>
                </a:extLst>
              </p:cNvPr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1535">
                <a:extLst>
                  <a:ext uri="{FF2B5EF4-FFF2-40B4-BE49-F238E27FC236}">
                    <a16:creationId xmlns:a16="http://schemas.microsoft.com/office/drawing/2014/main" id="{3E3C65A9-5039-4EB1-8D5B-9E72124B1378}"/>
                  </a:ext>
                </a:extLst>
              </p:cNvPr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1536">
                <a:extLst>
                  <a:ext uri="{FF2B5EF4-FFF2-40B4-BE49-F238E27FC236}">
                    <a16:creationId xmlns:a16="http://schemas.microsoft.com/office/drawing/2014/main" id="{DD7D2473-C3B5-4D32-8F70-A5EDCB6194A3}"/>
                  </a:ext>
                </a:extLst>
              </p:cNvPr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1537">
                <a:extLst>
                  <a:ext uri="{FF2B5EF4-FFF2-40B4-BE49-F238E27FC236}">
                    <a16:creationId xmlns:a16="http://schemas.microsoft.com/office/drawing/2014/main" id="{59E4D0E9-CF84-4310-A354-90DC1FA938F4}"/>
                  </a:ext>
                </a:extLst>
              </p:cNvPr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1538">
                <a:extLst>
                  <a:ext uri="{FF2B5EF4-FFF2-40B4-BE49-F238E27FC236}">
                    <a16:creationId xmlns:a16="http://schemas.microsoft.com/office/drawing/2014/main" id="{1A45B2E6-0ECB-4750-A244-DF5E071BE279}"/>
                  </a:ext>
                </a:extLst>
              </p:cNvPr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1539">
                <a:extLst>
                  <a:ext uri="{FF2B5EF4-FFF2-40B4-BE49-F238E27FC236}">
                    <a16:creationId xmlns:a16="http://schemas.microsoft.com/office/drawing/2014/main" id="{31D1145E-8C12-46D7-BE59-58A8A232835A}"/>
                  </a:ext>
                </a:extLst>
              </p:cNvPr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1540">
                <a:extLst>
                  <a:ext uri="{FF2B5EF4-FFF2-40B4-BE49-F238E27FC236}">
                    <a16:creationId xmlns:a16="http://schemas.microsoft.com/office/drawing/2014/main" id="{457E41E0-97EA-420F-A94A-2C2714BD8A65}"/>
                  </a:ext>
                </a:extLst>
              </p:cNvPr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1541">
                <a:extLst>
                  <a:ext uri="{FF2B5EF4-FFF2-40B4-BE49-F238E27FC236}">
                    <a16:creationId xmlns:a16="http://schemas.microsoft.com/office/drawing/2014/main" id="{49E7FDE9-6858-4473-BD0C-2ADD89662882}"/>
                  </a:ext>
                </a:extLst>
              </p:cNvPr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1542">
                <a:extLst>
                  <a:ext uri="{FF2B5EF4-FFF2-40B4-BE49-F238E27FC236}">
                    <a16:creationId xmlns:a16="http://schemas.microsoft.com/office/drawing/2014/main" id="{F74F2730-85CE-45CA-9A8D-33657F07BF26}"/>
                  </a:ext>
                </a:extLst>
              </p:cNvPr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1543">
                <a:extLst>
                  <a:ext uri="{FF2B5EF4-FFF2-40B4-BE49-F238E27FC236}">
                    <a16:creationId xmlns:a16="http://schemas.microsoft.com/office/drawing/2014/main" id="{1E5AC9AC-A068-468E-BF26-AB9067FC0377}"/>
                  </a:ext>
                </a:extLst>
              </p:cNvPr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1544">
                <a:extLst>
                  <a:ext uri="{FF2B5EF4-FFF2-40B4-BE49-F238E27FC236}">
                    <a16:creationId xmlns:a16="http://schemas.microsoft.com/office/drawing/2014/main" id="{C91CF1AB-38FC-4751-A1C4-208C8D043541}"/>
                  </a:ext>
                </a:extLst>
              </p:cNvPr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1545">
                <a:extLst>
                  <a:ext uri="{FF2B5EF4-FFF2-40B4-BE49-F238E27FC236}">
                    <a16:creationId xmlns:a16="http://schemas.microsoft.com/office/drawing/2014/main" id="{86F11331-E389-4179-A5D6-9877150F155E}"/>
                  </a:ext>
                </a:extLst>
              </p:cNvPr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1546">
                <a:extLst>
                  <a:ext uri="{FF2B5EF4-FFF2-40B4-BE49-F238E27FC236}">
                    <a16:creationId xmlns:a16="http://schemas.microsoft.com/office/drawing/2014/main" id="{CBDC8E78-5168-49FE-AB63-2AF18E4B940F}"/>
                  </a:ext>
                </a:extLst>
              </p:cNvPr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1547">
                <a:extLst>
                  <a:ext uri="{FF2B5EF4-FFF2-40B4-BE49-F238E27FC236}">
                    <a16:creationId xmlns:a16="http://schemas.microsoft.com/office/drawing/2014/main" id="{6054250B-B87F-4741-AFD0-07BACE58B0EB}"/>
                  </a:ext>
                </a:extLst>
              </p:cNvPr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1548">
                <a:extLst>
                  <a:ext uri="{FF2B5EF4-FFF2-40B4-BE49-F238E27FC236}">
                    <a16:creationId xmlns:a16="http://schemas.microsoft.com/office/drawing/2014/main" id="{694BD404-BCD6-438E-BD4E-9C29691A6065}"/>
                  </a:ext>
                </a:extLst>
              </p:cNvPr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1549">
                <a:extLst>
                  <a:ext uri="{FF2B5EF4-FFF2-40B4-BE49-F238E27FC236}">
                    <a16:creationId xmlns:a16="http://schemas.microsoft.com/office/drawing/2014/main" id="{596E0B56-5266-49CD-8C0B-773DCA5B65B5}"/>
                  </a:ext>
                </a:extLst>
              </p:cNvPr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1550">
                <a:extLst>
                  <a:ext uri="{FF2B5EF4-FFF2-40B4-BE49-F238E27FC236}">
                    <a16:creationId xmlns:a16="http://schemas.microsoft.com/office/drawing/2014/main" id="{784557CB-306B-4162-87AF-FB5C44EDC596}"/>
                  </a:ext>
                </a:extLst>
              </p:cNvPr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1551">
                <a:extLst>
                  <a:ext uri="{FF2B5EF4-FFF2-40B4-BE49-F238E27FC236}">
                    <a16:creationId xmlns:a16="http://schemas.microsoft.com/office/drawing/2014/main" id="{3A70012B-B47A-485E-8342-7168474E7854}"/>
                  </a:ext>
                </a:extLst>
              </p:cNvPr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1552">
                <a:extLst>
                  <a:ext uri="{FF2B5EF4-FFF2-40B4-BE49-F238E27FC236}">
                    <a16:creationId xmlns:a16="http://schemas.microsoft.com/office/drawing/2014/main" id="{B1453D9E-A3E0-456A-8FBC-EAC74CB2BA52}"/>
                  </a:ext>
                </a:extLst>
              </p:cNvPr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1553">
                <a:extLst>
                  <a:ext uri="{FF2B5EF4-FFF2-40B4-BE49-F238E27FC236}">
                    <a16:creationId xmlns:a16="http://schemas.microsoft.com/office/drawing/2014/main" id="{AA2D0C0B-3D24-4D59-9EE6-2AAB9D16F008}"/>
                  </a:ext>
                </a:extLst>
              </p:cNvPr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1554">
                <a:extLst>
                  <a:ext uri="{FF2B5EF4-FFF2-40B4-BE49-F238E27FC236}">
                    <a16:creationId xmlns:a16="http://schemas.microsoft.com/office/drawing/2014/main" id="{53BDD26E-6B3A-43B6-8B84-40F2EAF23F84}"/>
                  </a:ext>
                </a:extLst>
              </p:cNvPr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1555">
                <a:extLst>
                  <a:ext uri="{FF2B5EF4-FFF2-40B4-BE49-F238E27FC236}">
                    <a16:creationId xmlns:a16="http://schemas.microsoft.com/office/drawing/2014/main" id="{285157D6-9CB6-4F14-B8F6-0D6521FD8131}"/>
                  </a:ext>
                </a:extLst>
              </p:cNvPr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1556">
                <a:extLst>
                  <a:ext uri="{FF2B5EF4-FFF2-40B4-BE49-F238E27FC236}">
                    <a16:creationId xmlns:a16="http://schemas.microsoft.com/office/drawing/2014/main" id="{2FFE77BB-2FA2-4881-A80D-1AE8599F5C67}"/>
                  </a:ext>
                </a:extLst>
              </p:cNvPr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1557">
                <a:extLst>
                  <a:ext uri="{FF2B5EF4-FFF2-40B4-BE49-F238E27FC236}">
                    <a16:creationId xmlns:a16="http://schemas.microsoft.com/office/drawing/2014/main" id="{FB801D8C-64F4-4F1E-9FE3-8749923E08F6}"/>
                  </a:ext>
                </a:extLst>
              </p:cNvPr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1558">
                <a:extLst>
                  <a:ext uri="{FF2B5EF4-FFF2-40B4-BE49-F238E27FC236}">
                    <a16:creationId xmlns:a16="http://schemas.microsoft.com/office/drawing/2014/main" id="{2E05B032-9705-44AF-B800-7DDE179EEA71}"/>
                  </a:ext>
                </a:extLst>
              </p:cNvPr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1559">
                <a:extLst>
                  <a:ext uri="{FF2B5EF4-FFF2-40B4-BE49-F238E27FC236}">
                    <a16:creationId xmlns:a16="http://schemas.microsoft.com/office/drawing/2014/main" id="{B899B514-F62A-48DE-87D1-79A2AB9F64F3}"/>
                  </a:ext>
                </a:extLst>
              </p:cNvPr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1560">
                <a:extLst>
                  <a:ext uri="{FF2B5EF4-FFF2-40B4-BE49-F238E27FC236}">
                    <a16:creationId xmlns:a16="http://schemas.microsoft.com/office/drawing/2014/main" id="{28DC9539-5F25-4CAA-9A0E-F313A7F972F9}"/>
                  </a:ext>
                </a:extLst>
              </p:cNvPr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1561">
                <a:extLst>
                  <a:ext uri="{FF2B5EF4-FFF2-40B4-BE49-F238E27FC236}">
                    <a16:creationId xmlns:a16="http://schemas.microsoft.com/office/drawing/2014/main" id="{AB5191DD-44B0-4E98-B1D0-AA30F981122A}"/>
                  </a:ext>
                </a:extLst>
              </p:cNvPr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1562">
                <a:extLst>
                  <a:ext uri="{FF2B5EF4-FFF2-40B4-BE49-F238E27FC236}">
                    <a16:creationId xmlns:a16="http://schemas.microsoft.com/office/drawing/2014/main" id="{AB9B5DCF-7CF0-451C-B282-1AC85317C2EA}"/>
                  </a:ext>
                </a:extLst>
              </p:cNvPr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1563">
                <a:extLst>
                  <a:ext uri="{FF2B5EF4-FFF2-40B4-BE49-F238E27FC236}">
                    <a16:creationId xmlns:a16="http://schemas.microsoft.com/office/drawing/2014/main" id="{3B22BF9C-1F1F-43F2-A28F-70F16036ACA9}"/>
                  </a:ext>
                </a:extLst>
              </p:cNvPr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1564">
                <a:extLst>
                  <a:ext uri="{FF2B5EF4-FFF2-40B4-BE49-F238E27FC236}">
                    <a16:creationId xmlns:a16="http://schemas.microsoft.com/office/drawing/2014/main" id="{31E3192B-23DA-4ED4-A9E8-4577F754A0B6}"/>
                  </a:ext>
                </a:extLst>
              </p:cNvPr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Rectangle 1565">
                <a:extLst>
                  <a:ext uri="{FF2B5EF4-FFF2-40B4-BE49-F238E27FC236}">
                    <a16:creationId xmlns:a16="http://schemas.microsoft.com/office/drawing/2014/main" id="{6652275E-BEEA-42F1-962B-A7C3D3632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1566">
                <a:extLst>
                  <a:ext uri="{FF2B5EF4-FFF2-40B4-BE49-F238E27FC236}">
                    <a16:creationId xmlns:a16="http://schemas.microsoft.com/office/drawing/2014/main" id="{EDCE47A9-4B1E-46F2-B4B3-AA10F9BF169C}"/>
                  </a:ext>
                </a:extLst>
              </p:cNvPr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1567">
                <a:extLst>
                  <a:ext uri="{FF2B5EF4-FFF2-40B4-BE49-F238E27FC236}">
                    <a16:creationId xmlns:a16="http://schemas.microsoft.com/office/drawing/2014/main" id="{8CED449F-3792-4FCC-9543-213014D44307}"/>
                  </a:ext>
                </a:extLst>
              </p:cNvPr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1568">
                <a:extLst>
                  <a:ext uri="{FF2B5EF4-FFF2-40B4-BE49-F238E27FC236}">
                    <a16:creationId xmlns:a16="http://schemas.microsoft.com/office/drawing/2014/main" id="{C456EB5C-30F7-4002-A4B9-76FC37762668}"/>
                  </a:ext>
                </a:extLst>
              </p:cNvPr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1569">
                <a:extLst>
                  <a:ext uri="{FF2B5EF4-FFF2-40B4-BE49-F238E27FC236}">
                    <a16:creationId xmlns:a16="http://schemas.microsoft.com/office/drawing/2014/main" id="{9895A517-1706-43B8-8A3D-11EA3DA74710}"/>
                  </a:ext>
                </a:extLst>
              </p:cNvPr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1570">
                <a:extLst>
                  <a:ext uri="{FF2B5EF4-FFF2-40B4-BE49-F238E27FC236}">
                    <a16:creationId xmlns:a16="http://schemas.microsoft.com/office/drawing/2014/main" id="{B5F07708-3A01-42DF-8393-A1A63E6BA03A}"/>
                  </a:ext>
                </a:extLst>
              </p:cNvPr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1571">
                <a:extLst>
                  <a:ext uri="{FF2B5EF4-FFF2-40B4-BE49-F238E27FC236}">
                    <a16:creationId xmlns:a16="http://schemas.microsoft.com/office/drawing/2014/main" id="{47633D27-1599-4E27-AD98-1F230EA56847}"/>
                  </a:ext>
                </a:extLst>
              </p:cNvPr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1572">
                <a:extLst>
                  <a:ext uri="{FF2B5EF4-FFF2-40B4-BE49-F238E27FC236}">
                    <a16:creationId xmlns:a16="http://schemas.microsoft.com/office/drawing/2014/main" id="{A87B7F43-6556-4BBE-B40A-D6CF62BCBDCC}"/>
                  </a:ext>
                </a:extLst>
              </p:cNvPr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1573">
                <a:extLst>
                  <a:ext uri="{FF2B5EF4-FFF2-40B4-BE49-F238E27FC236}">
                    <a16:creationId xmlns:a16="http://schemas.microsoft.com/office/drawing/2014/main" id="{44A4BB51-FBB0-4B5D-AFAB-FE56D851DB90}"/>
                  </a:ext>
                </a:extLst>
              </p:cNvPr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1574">
                <a:extLst>
                  <a:ext uri="{FF2B5EF4-FFF2-40B4-BE49-F238E27FC236}">
                    <a16:creationId xmlns:a16="http://schemas.microsoft.com/office/drawing/2014/main" id="{D7E4412E-0573-4EA8-90B0-98CD97E34F95}"/>
                  </a:ext>
                </a:extLst>
              </p:cNvPr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1575">
                <a:extLst>
                  <a:ext uri="{FF2B5EF4-FFF2-40B4-BE49-F238E27FC236}">
                    <a16:creationId xmlns:a16="http://schemas.microsoft.com/office/drawing/2014/main" id="{0F72BA52-B750-4310-90F3-7368893601BB}"/>
                  </a:ext>
                </a:extLst>
              </p:cNvPr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1576">
                <a:extLst>
                  <a:ext uri="{FF2B5EF4-FFF2-40B4-BE49-F238E27FC236}">
                    <a16:creationId xmlns:a16="http://schemas.microsoft.com/office/drawing/2014/main" id="{593016FA-E5CF-44BF-BDE4-F93BF059192A}"/>
                  </a:ext>
                </a:extLst>
              </p:cNvPr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1577">
                <a:extLst>
                  <a:ext uri="{FF2B5EF4-FFF2-40B4-BE49-F238E27FC236}">
                    <a16:creationId xmlns:a16="http://schemas.microsoft.com/office/drawing/2014/main" id="{64D08104-37BB-4021-B33E-463A71F78814}"/>
                  </a:ext>
                </a:extLst>
              </p:cNvPr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1578">
                <a:extLst>
                  <a:ext uri="{FF2B5EF4-FFF2-40B4-BE49-F238E27FC236}">
                    <a16:creationId xmlns:a16="http://schemas.microsoft.com/office/drawing/2014/main" id="{FA3A8DBD-4081-4F6B-B402-35E653DBCA9C}"/>
                  </a:ext>
                </a:extLst>
              </p:cNvPr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1579">
                <a:extLst>
                  <a:ext uri="{FF2B5EF4-FFF2-40B4-BE49-F238E27FC236}">
                    <a16:creationId xmlns:a16="http://schemas.microsoft.com/office/drawing/2014/main" id="{83CD8829-027C-4199-B485-6A15325BCA25}"/>
                  </a:ext>
                </a:extLst>
              </p:cNvPr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1580">
                <a:extLst>
                  <a:ext uri="{FF2B5EF4-FFF2-40B4-BE49-F238E27FC236}">
                    <a16:creationId xmlns:a16="http://schemas.microsoft.com/office/drawing/2014/main" id="{7F78E73D-79A7-4685-8253-B57215DF1C48}"/>
                  </a:ext>
                </a:extLst>
              </p:cNvPr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1581">
                <a:extLst>
                  <a:ext uri="{FF2B5EF4-FFF2-40B4-BE49-F238E27FC236}">
                    <a16:creationId xmlns:a16="http://schemas.microsoft.com/office/drawing/2014/main" id="{9E816FB2-EA66-4D15-ADE6-95E7CE159D04}"/>
                  </a:ext>
                </a:extLst>
              </p:cNvPr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1582">
                <a:extLst>
                  <a:ext uri="{FF2B5EF4-FFF2-40B4-BE49-F238E27FC236}">
                    <a16:creationId xmlns:a16="http://schemas.microsoft.com/office/drawing/2014/main" id="{1A2E1435-D22E-4AA7-AD65-134E797552ED}"/>
                  </a:ext>
                </a:extLst>
              </p:cNvPr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1583">
                <a:extLst>
                  <a:ext uri="{FF2B5EF4-FFF2-40B4-BE49-F238E27FC236}">
                    <a16:creationId xmlns:a16="http://schemas.microsoft.com/office/drawing/2014/main" id="{2B9DCA9D-182A-46E2-9EF5-D1D18B325264}"/>
                  </a:ext>
                </a:extLst>
              </p:cNvPr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1584">
                <a:extLst>
                  <a:ext uri="{FF2B5EF4-FFF2-40B4-BE49-F238E27FC236}">
                    <a16:creationId xmlns:a16="http://schemas.microsoft.com/office/drawing/2014/main" id="{64C78944-09D8-4F73-8164-EB8093E39841}"/>
                  </a:ext>
                </a:extLst>
              </p:cNvPr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1585">
                <a:extLst>
                  <a:ext uri="{FF2B5EF4-FFF2-40B4-BE49-F238E27FC236}">
                    <a16:creationId xmlns:a16="http://schemas.microsoft.com/office/drawing/2014/main" id="{5265BA3A-4680-4D62-B583-5D7C8535E8E4}"/>
                  </a:ext>
                </a:extLst>
              </p:cNvPr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1586">
                <a:extLst>
                  <a:ext uri="{FF2B5EF4-FFF2-40B4-BE49-F238E27FC236}">
                    <a16:creationId xmlns:a16="http://schemas.microsoft.com/office/drawing/2014/main" id="{5C15ECD5-9FD1-4DF9-9E5D-11909A4B169C}"/>
                  </a:ext>
                </a:extLst>
              </p:cNvPr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1587">
                <a:extLst>
                  <a:ext uri="{FF2B5EF4-FFF2-40B4-BE49-F238E27FC236}">
                    <a16:creationId xmlns:a16="http://schemas.microsoft.com/office/drawing/2014/main" id="{4B8F2688-BA6F-49AA-BDB0-58D3465BDD9A}"/>
                  </a:ext>
                </a:extLst>
              </p:cNvPr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1588">
                <a:extLst>
                  <a:ext uri="{FF2B5EF4-FFF2-40B4-BE49-F238E27FC236}">
                    <a16:creationId xmlns:a16="http://schemas.microsoft.com/office/drawing/2014/main" id="{82444AB6-ABA6-4994-AE12-AC59D99FD8E5}"/>
                  </a:ext>
                </a:extLst>
              </p:cNvPr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1589">
                <a:extLst>
                  <a:ext uri="{FF2B5EF4-FFF2-40B4-BE49-F238E27FC236}">
                    <a16:creationId xmlns:a16="http://schemas.microsoft.com/office/drawing/2014/main" id="{9AAB0BF2-7677-4BB5-ACA5-11B08BF8FE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1590">
                <a:extLst>
                  <a:ext uri="{FF2B5EF4-FFF2-40B4-BE49-F238E27FC236}">
                    <a16:creationId xmlns:a16="http://schemas.microsoft.com/office/drawing/2014/main" id="{BA4323AE-DC8F-4791-9C12-40DAB25CE9ED}"/>
                  </a:ext>
                </a:extLst>
              </p:cNvPr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1591">
                <a:extLst>
                  <a:ext uri="{FF2B5EF4-FFF2-40B4-BE49-F238E27FC236}">
                    <a16:creationId xmlns:a16="http://schemas.microsoft.com/office/drawing/2014/main" id="{C2D22A28-B06E-4AEC-ACD2-EC5DDE645472}"/>
                  </a:ext>
                </a:extLst>
              </p:cNvPr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1592">
                <a:extLst>
                  <a:ext uri="{FF2B5EF4-FFF2-40B4-BE49-F238E27FC236}">
                    <a16:creationId xmlns:a16="http://schemas.microsoft.com/office/drawing/2014/main" id="{FD98D6C4-D183-4FB4-ACED-E9A3B5695277}"/>
                  </a:ext>
                </a:extLst>
              </p:cNvPr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1593">
                <a:extLst>
                  <a:ext uri="{FF2B5EF4-FFF2-40B4-BE49-F238E27FC236}">
                    <a16:creationId xmlns:a16="http://schemas.microsoft.com/office/drawing/2014/main" id="{E5D549BB-915D-4234-A5E7-EDEAA13E09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1594">
                <a:extLst>
                  <a:ext uri="{FF2B5EF4-FFF2-40B4-BE49-F238E27FC236}">
                    <a16:creationId xmlns:a16="http://schemas.microsoft.com/office/drawing/2014/main" id="{EFD0F0CB-A626-410C-95BB-2C5F7E57FE10}"/>
                  </a:ext>
                </a:extLst>
              </p:cNvPr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1595">
                <a:extLst>
                  <a:ext uri="{FF2B5EF4-FFF2-40B4-BE49-F238E27FC236}">
                    <a16:creationId xmlns:a16="http://schemas.microsoft.com/office/drawing/2014/main" id="{273AAD08-F9FE-4EF3-A03E-551DB5A9387B}"/>
                  </a:ext>
                </a:extLst>
              </p:cNvPr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1596">
                <a:extLst>
                  <a:ext uri="{FF2B5EF4-FFF2-40B4-BE49-F238E27FC236}">
                    <a16:creationId xmlns:a16="http://schemas.microsoft.com/office/drawing/2014/main" id="{FC3FEEB4-5953-431E-BCDF-09FE9E660C1A}"/>
                  </a:ext>
                </a:extLst>
              </p:cNvPr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1597">
                <a:extLst>
                  <a:ext uri="{FF2B5EF4-FFF2-40B4-BE49-F238E27FC236}">
                    <a16:creationId xmlns:a16="http://schemas.microsoft.com/office/drawing/2014/main" id="{2E9486A4-2AB5-4FC4-9B34-F3EC3ECC9C4A}"/>
                  </a:ext>
                </a:extLst>
              </p:cNvPr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1598">
                <a:extLst>
                  <a:ext uri="{FF2B5EF4-FFF2-40B4-BE49-F238E27FC236}">
                    <a16:creationId xmlns:a16="http://schemas.microsoft.com/office/drawing/2014/main" id="{958F4439-E071-4514-8947-9A187B11A987}"/>
                  </a:ext>
                </a:extLst>
              </p:cNvPr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1599">
                <a:extLst>
                  <a:ext uri="{FF2B5EF4-FFF2-40B4-BE49-F238E27FC236}">
                    <a16:creationId xmlns:a16="http://schemas.microsoft.com/office/drawing/2014/main" id="{DE7AC25C-9081-47C7-AD0E-8C3960E4E8B8}"/>
                  </a:ext>
                </a:extLst>
              </p:cNvPr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1600">
                <a:extLst>
                  <a:ext uri="{FF2B5EF4-FFF2-40B4-BE49-F238E27FC236}">
                    <a16:creationId xmlns:a16="http://schemas.microsoft.com/office/drawing/2014/main" id="{F16E0DB5-EF21-425B-A1B0-C3C42F2B55C6}"/>
                  </a:ext>
                </a:extLst>
              </p:cNvPr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1601">
                <a:extLst>
                  <a:ext uri="{FF2B5EF4-FFF2-40B4-BE49-F238E27FC236}">
                    <a16:creationId xmlns:a16="http://schemas.microsoft.com/office/drawing/2014/main" id="{1FF0E0EE-69FA-4D41-A8A4-3B51678FE354}"/>
                  </a:ext>
                </a:extLst>
              </p:cNvPr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1602">
                <a:extLst>
                  <a:ext uri="{FF2B5EF4-FFF2-40B4-BE49-F238E27FC236}">
                    <a16:creationId xmlns:a16="http://schemas.microsoft.com/office/drawing/2014/main" id="{59D7E90D-0FFD-4385-938F-9387529BADC3}"/>
                  </a:ext>
                </a:extLst>
              </p:cNvPr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1603">
                <a:extLst>
                  <a:ext uri="{FF2B5EF4-FFF2-40B4-BE49-F238E27FC236}">
                    <a16:creationId xmlns:a16="http://schemas.microsoft.com/office/drawing/2014/main" id="{80410A85-E6ED-419E-BA9B-BB894BF2389D}"/>
                  </a:ext>
                </a:extLst>
              </p:cNvPr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1604">
                <a:extLst>
                  <a:ext uri="{FF2B5EF4-FFF2-40B4-BE49-F238E27FC236}">
                    <a16:creationId xmlns:a16="http://schemas.microsoft.com/office/drawing/2014/main" id="{0A29DDFC-0000-413A-A4F2-D71B348933E0}"/>
                  </a:ext>
                </a:extLst>
              </p:cNvPr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1605">
                <a:extLst>
                  <a:ext uri="{FF2B5EF4-FFF2-40B4-BE49-F238E27FC236}">
                    <a16:creationId xmlns:a16="http://schemas.microsoft.com/office/drawing/2014/main" id="{367968D0-F014-4F3F-9E40-EEE76353E97B}"/>
                  </a:ext>
                </a:extLst>
              </p:cNvPr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1606">
                <a:extLst>
                  <a:ext uri="{FF2B5EF4-FFF2-40B4-BE49-F238E27FC236}">
                    <a16:creationId xmlns:a16="http://schemas.microsoft.com/office/drawing/2014/main" id="{7065A143-AA4F-493A-A987-7C5CF170712F}"/>
                  </a:ext>
                </a:extLst>
              </p:cNvPr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1607">
                <a:extLst>
                  <a:ext uri="{FF2B5EF4-FFF2-40B4-BE49-F238E27FC236}">
                    <a16:creationId xmlns:a16="http://schemas.microsoft.com/office/drawing/2014/main" id="{BB6C9AC9-02C7-49B8-BB56-9130208740A9}"/>
                  </a:ext>
                </a:extLst>
              </p:cNvPr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1608">
                <a:extLst>
                  <a:ext uri="{FF2B5EF4-FFF2-40B4-BE49-F238E27FC236}">
                    <a16:creationId xmlns:a16="http://schemas.microsoft.com/office/drawing/2014/main" id="{E6640032-A34F-4BAD-BC1C-157063AB4F93}"/>
                  </a:ext>
                </a:extLst>
              </p:cNvPr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4" name="Freeform 1610">
              <a:extLst>
                <a:ext uri="{FF2B5EF4-FFF2-40B4-BE49-F238E27FC236}">
                  <a16:creationId xmlns:a16="http://schemas.microsoft.com/office/drawing/2014/main" id="{78484F0B-3C4E-4462-8EA9-9267FAB2CA80}"/>
                </a:ext>
              </a:extLst>
            </p:cNvPr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1611">
              <a:extLst>
                <a:ext uri="{FF2B5EF4-FFF2-40B4-BE49-F238E27FC236}">
                  <a16:creationId xmlns:a16="http://schemas.microsoft.com/office/drawing/2014/main" id="{4EF2AEB4-74AD-4088-B318-E2F86FDD8A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1612">
              <a:extLst>
                <a:ext uri="{FF2B5EF4-FFF2-40B4-BE49-F238E27FC236}">
                  <a16:creationId xmlns:a16="http://schemas.microsoft.com/office/drawing/2014/main" id="{E40FEBD1-7B07-4910-880D-E921A6C88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1613">
              <a:extLst>
                <a:ext uri="{FF2B5EF4-FFF2-40B4-BE49-F238E27FC236}">
                  <a16:creationId xmlns:a16="http://schemas.microsoft.com/office/drawing/2014/main" id="{F8D74D0F-30B9-4F1E-988D-F9F0564810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1614">
              <a:extLst>
                <a:ext uri="{FF2B5EF4-FFF2-40B4-BE49-F238E27FC236}">
                  <a16:creationId xmlns:a16="http://schemas.microsoft.com/office/drawing/2014/main" id="{5E13E57E-B4BC-4090-866D-176E2BF19A3E}"/>
                </a:ext>
              </a:extLst>
            </p:cNvPr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1615">
              <a:extLst>
                <a:ext uri="{FF2B5EF4-FFF2-40B4-BE49-F238E27FC236}">
                  <a16:creationId xmlns:a16="http://schemas.microsoft.com/office/drawing/2014/main" id="{7F082972-FF65-404D-9305-2E679C5A1E84}"/>
                </a:ext>
              </a:extLst>
            </p:cNvPr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1616">
              <a:extLst>
                <a:ext uri="{FF2B5EF4-FFF2-40B4-BE49-F238E27FC236}">
                  <a16:creationId xmlns:a16="http://schemas.microsoft.com/office/drawing/2014/main" id="{E9EFB65B-0FD9-4B21-B30D-DD4ACBA41A31}"/>
                </a:ext>
              </a:extLst>
            </p:cNvPr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1617">
              <a:extLst>
                <a:ext uri="{FF2B5EF4-FFF2-40B4-BE49-F238E27FC236}">
                  <a16:creationId xmlns:a16="http://schemas.microsoft.com/office/drawing/2014/main" id="{15959E54-E417-4DA0-9BD6-52AA195890D3}"/>
                </a:ext>
              </a:extLst>
            </p:cNvPr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1618">
              <a:extLst>
                <a:ext uri="{FF2B5EF4-FFF2-40B4-BE49-F238E27FC236}">
                  <a16:creationId xmlns:a16="http://schemas.microsoft.com/office/drawing/2014/main" id="{C7D2FB61-2024-4D3A-8FC1-EF26E665118B}"/>
                </a:ext>
              </a:extLst>
            </p:cNvPr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1619">
              <a:extLst>
                <a:ext uri="{FF2B5EF4-FFF2-40B4-BE49-F238E27FC236}">
                  <a16:creationId xmlns:a16="http://schemas.microsoft.com/office/drawing/2014/main" id="{4499865B-E192-42F1-95ED-98F2EAF1C028}"/>
                </a:ext>
              </a:extLst>
            </p:cNvPr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1620">
              <a:extLst>
                <a:ext uri="{FF2B5EF4-FFF2-40B4-BE49-F238E27FC236}">
                  <a16:creationId xmlns:a16="http://schemas.microsoft.com/office/drawing/2014/main" id="{70226A8E-549C-452E-9D76-A0D05EABE3EF}"/>
                </a:ext>
              </a:extLst>
            </p:cNvPr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1621">
              <a:extLst>
                <a:ext uri="{FF2B5EF4-FFF2-40B4-BE49-F238E27FC236}">
                  <a16:creationId xmlns:a16="http://schemas.microsoft.com/office/drawing/2014/main" id="{68EE2D87-50D0-4543-B7ED-BE1500DE38B7}"/>
                </a:ext>
              </a:extLst>
            </p:cNvPr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1622">
              <a:extLst>
                <a:ext uri="{FF2B5EF4-FFF2-40B4-BE49-F238E27FC236}">
                  <a16:creationId xmlns:a16="http://schemas.microsoft.com/office/drawing/2014/main" id="{9E2B696D-2D21-4763-B0FE-FEC8C4256442}"/>
                </a:ext>
              </a:extLst>
            </p:cNvPr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1623">
              <a:extLst>
                <a:ext uri="{FF2B5EF4-FFF2-40B4-BE49-F238E27FC236}">
                  <a16:creationId xmlns:a16="http://schemas.microsoft.com/office/drawing/2014/main" id="{941CFDC6-8D6F-47FC-B7DD-BDC9876B2226}"/>
                </a:ext>
              </a:extLst>
            </p:cNvPr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1624">
              <a:extLst>
                <a:ext uri="{FF2B5EF4-FFF2-40B4-BE49-F238E27FC236}">
                  <a16:creationId xmlns:a16="http://schemas.microsoft.com/office/drawing/2014/main" id="{BE857B26-09D9-48A0-A1CF-168A56E4CCBF}"/>
                </a:ext>
              </a:extLst>
            </p:cNvPr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1625">
              <a:extLst>
                <a:ext uri="{FF2B5EF4-FFF2-40B4-BE49-F238E27FC236}">
                  <a16:creationId xmlns:a16="http://schemas.microsoft.com/office/drawing/2014/main" id="{0D96D1F4-17A5-4103-93F5-075208134F89}"/>
                </a:ext>
              </a:extLst>
            </p:cNvPr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1626">
              <a:extLst>
                <a:ext uri="{FF2B5EF4-FFF2-40B4-BE49-F238E27FC236}">
                  <a16:creationId xmlns:a16="http://schemas.microsoft.com/office/drawing/2014/main" id="{A8946E2B-A25C-4D5B-BCE4-B5C843C17FD4}"/>
                </a:ext>
              </a:extLst>
            </p:cNvPr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1627">
              <a:extLst>
                <a:ext uri="{FF2B5EF4-FFF2-40B4-BE49-F238E27FC236}">
                  <a16:creationId xmlns:a16="http://schemas.microsoft.com/office/drawing/2014/main" id="{0137B229-4EFD-48DA-807C-A668E7F3B712}"/>
                </a:ext>
              </a:extLst>
            </p:cNvPr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1628">
              <a:extLst>
                <a:ext uri="{FF2B5EF4-FFF2-40B4-BE49-F238E27FC236}">
                  <a16:creationId xmlns:a16="http://schemas.microsoft.com/office/drawing/2014/main" id="{DAD7D552-3607-451E-BB12-E69381692214}"/>
                </a:ext>
              </a:extLst>
            </p:cNvPr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1629">
              <a:extLst>
                <a:ext uri="{FF2B5EF4-FFF2-40B4-BE49-F238E27FC236}">
                  <a16:creationId xmlns:a16="http://schemas.microsoft.com/office/drawing/2014/main" id="{3864F667-27A8-4CFE-9822-AF12E50CC031}"/>
                </a:ext>
              </a:extLst>
            </p:cNvPr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1630">
              <a:extLst>
                <a:ext uri="{FF2B5EF4-FFF2-40B4-BE49-F238E27FC236}">
                  <a16:creationId xmlns:a16="http://schemas.microsoft.com/office/drawing/2014/main" id="{FCABFF58-C24B-46C3-B04F-E3E4B6B86459}"/>
                </a:ext>
              </a:extLst>
            </p:cNvPr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1631">
              <a:extLst>
                <a:ext uri="{FF2B5EF4-FFF2-40B4-BE49-F238E27FC236}">
                  <a16:creationId xmlns:a16="http://schemas.microsoft.com/office/drawing/2014/main" id="{28DEDE35-A18C-4DF9-A153-47FD77016391}"/>
                </a:ext>
              </a:extLst>
            </p:cNvPr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1632">
              <a:extLst>
                <a:ext uri="{FF2B5EF4-FFF2-40B4-BE49-F238E27FC236}">
                  <a16:creationId xmlns:a16="http://schemas.microsoft.com/office/drawing/2014/main" id="{7BE5F07F-9E47-48C9-9C94-EE52ABF0D128}"/>
                </a:ext>
              </a:extLst>
            </p:cNvPr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1633">
              <a:extLst>
                <a:ext uri="{FF2B5EF4-FFF2-40B4-BE49-F238E27FC236}">
                  <a16:creationId xmlns:a16="http://schemas.microsoft.com/office/drawing/2014/main" id="{D7AFB387-D652-48C4-803C-61045277CE1A}"/>
                </a:ext>
              </a:extLst>
            </p:cNvPr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Rectangle 1634">
              <a:extLst>
                <a:ext uri="{FF2B5EF4-FFF2-40B4-BE49-F238E27FC236}">
                  <a16:creationId xmlns:a16="http://schemas.microsoft.com/office/drawing/2014/main" id="{F25E881C-93D7-4D71-894D-61AC9A659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1635">
              <a:extLst>
                <a:ext uri="{FF2B5EF4-FFF2-40B4-BE49-F238E27FC236}">
                  <a16:creationId xmlns:a16="http://schemas.microsoft.com/office/drawing/2014/main" id="{89B816A9-E82F-4FF4-902A-28608F02BE35}"/>
                </a:ext>
              </a:extLst>
            </p:cNvPr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1636">
              <a:extLst>
                <a:ext uri="{FF2B5EF4-FFF2-40B4-BE49-F238E27FC236}">
                  <a16:creationId xmlns:a16="http://schemas.microsoft.com/office/drawing/2014/main" id="{198DD046-55A2-4463-A4DE-31CCB37F1220}"/>
                </a:ext>
              </a:extLst>
            </p:cNvPr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1637">
              <a:extLst>
                <a:ext uri="{FF2B5EF4-FFF2-40B4-BE49-F238E27FC236}">
                  <a16:creationId xmlns:a16="http://schemas.microsoft.com/office/drawing/2014/main" id="{9068499D-A53A-4B6B-A928-C0ED61AF61E9}"/>
                </a:ext>
              </a:extLst>
            </p:cNvPr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1638">
              <a:extLst>
                <a:ext uri="{FF2B5EF4-FFF2-40B4-BE49-F238E27FC236}">
                  <a16:creationId xmlns:a16="http://schemas.microsoft.com/office/drawing/2014/main" id="{C25E0AC8-C733-4D7C-9C40-56C8AEC9100C}"/>
                </a:ext>
              </a:extLst>
            </p:cNvPr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1639">
              <a:extLst>
                <a:ext uri="{FF2B5EF4-FFF2-40B4-BE49-F238E27FC236}">
                  <a16:creationId xmlns:a16="http://schemas.microsoft.com/office/drawing/2014/main" id="{62BFB2C6-03DA-4647-9747-CF452202AF9E}"/>
                </a:ext>
              </a:extLst>
            </p:cNvPr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1640">
              <a:extLst>
                <a:ext uri="{FF2B5EF4-FFF2-40B4-BE49-F238E27FC236}">
                  <a16:creationId xmlns:a16="http://schemas.microsoft.com/office/drawing/2014/main" id="{A4A67DBA-167B-4CF9-932D-8B26E88264AC}"/>
                </a:ext>
              </a:extLst>
            </p:cNvPr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1641">
              <a:extLst>
                <a:ext uri="{FF2B5EF4-FFF2-40B4-BE49-F238E27FC236}">
                  <a16:creationId xmlns:a16="http://schemas.microsoft.com/office/drawing/2014/main" id="{69DB86B0-07BB-4E3E-A7CA-531A339A3C1E}"/>
                </a:ext>
              </a:extLst>
            </p:cNvPr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1642">
              <a:extLst>
                <a:ext uri="{FF2B5EF4-FFF2-40B4-BE49-F238E27FC236}">
                  <a16:creationId xmlns:a16="http://schemas.microsoft.com/office/drawing/2014/main" id="{DF6B7C45-430F-4D84-8D8C-35DCF3352499}"/>
                </a:ext>
              </a:extLst>
            </p:cNvPr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1643">
              <a:extLst>
                <a:ext uri="{FF2B5EF4-FFF2-40B4-BE49-F238E27FC236}">
                  <a16:creationId xmlns:a16="http://schemas.microsoft.com/office/drawing/2014/main" id="{E9D4AA04-9B63-4503-BD5E-8960B160430D}"/>
                </a:ext>
              </a:extLst>
            </p:cNvPr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1644">
              <a:extLst>
                <a:ext uri="{FF2B5EF4-FFF2-40B4-BE49-F238E27FC236}">
                  <a16:creationId xmlns:a16="http://schemas.microsoft.com/office/drawing/2014/main" id="{F234E7CC-4959-43E9-8950-52A2D982355F}"/>
                </a:ext>
              </a:extLst>
            </p:cNvPr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1645">
              <a:extLst>
                <a:ext uri="{FF2B5EF4-FFF2-40B4-BE49-F238E27FC236}">
                  <a16:creationId xmlns:a16="http://schemas.microsoft.com/office/drawing/2014/main" id="{49A56234-41A5-4647-84F8-B9A03C4588EA}"/>
                </a:ext>
              </a:extLst>
            </p:cNvPr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1646">
              <a:extLst>
                <a:ext uri="{FF2B5EF4-FFF2-40B4-BE49-F238E27FC236}">
                  <a16:creationId xmlns:a16="http://schemas.microsoft.com/office/drawing/2014/main" id="{5F9CB4D7-60D5-45ED-B710-4B3F14D47962}"/>
                </a:ext>
              </a:extLst>
            </p:cNvPr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1647">
              <a:extLst>
                <a:ext uri="{FF2B5EF4-FFF2-40B4-BE49-F238E27FC236}">
                  <a16:creationId xmlns:a16="http://schemas.microsoft.com/office/drawing/2014/main" id="{9347E0AB-A8BE-49E9-9C32-65EB359887C3}"/>
                </a:ext>
              </a:extLst>
            </p:cNvPr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Rectangle 1648">
              <a:extLst>
                <a:ext uri="{FF2B5EF4-FFF2-40B4-BE49-F238E27FC236}">
                  <a16:creationId xmlns:a16="http://schemas.microsoft.com/office/drawing/2014/main" id="{9971F8D0-2A42-4A1C-8ECE-4EF859B92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1649">
              <a:extLst>
                <a:ext uri="{FF2B5EF4-FFF2-40B4-BE49-F238E27FC236}">
                  <a16:creationId xmlns:a16="http://schemas.microsoft.com/office/drawing/2014/main" id="{0DD792B4-49DA-4720-B407-9F8FE29D29F7}"/>
                </a:ext>
              </a:extLst>
            </p:cNvPr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1650">
              <a:extLst>
                <a:ext uri="{FF2B5EF4-FFF2-40B4-BE49-F238E27FC236}">
                  <a16:creationId xmlns:a16="http://schemas.microsoft.com/office/drawing/2014/main" id="{C9F75D0E-C123-463D-B6E6-F38695255959}"/>
                </a:ext>
              </a:extLst>
            </p:cNvPr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1651">
              <a:extLst>
                <a:ext uri="{FF2B5EF4-FFF2-40B4-BE49-F238E27FC236}">
                  <a16:creationId xmlns:a16="http://schemas.microsoft.com/office/drawing/2014/main" id="{E2053BD6-19CA-4A32-AA8E-CBE809D033FD}"/>
                </a:ext>
              </a:extLst>
            </p:cNvPr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1652">
              <a:extLst>
                <a:ext uri="{FF2B5EF4-FFF2-40B4-BE49-F238E27FC236}">
                  <a16:creationId xmlns:a16="http://schemas.microsoft.com/office/drawing/2014/main" id="{FA11947F-0D9D-4A73-B061-D444D8149F9F}"/>
                </a:ext>
              </a:extLst>
            </p:cNvPr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1653">
              <a:extLst>
                <a:ext uri="{FF2B5EF4-FFF2-40B4-BE49-F238E27FC236}">
                  <a16:creationId xmlns:a16="http://schemas.microsoft.com/office/drawing/2014/main" id="{815C460A-7AC6-41BC-8206-51C0C3CF72E7}"/>
                </a:ext>
              </a:extLst>
            </p:cNvPr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1654">
              <a:extLst>
                <a:ext uri="{FF2B5EF4-FFF2-40B4-BE49-F238E27FC236}">
                  <a16:creationId xmlns:a16="http://schemas.microsoft.com/office/drawing/2014/main" id="{EFC1C1FB-185E-413A-B439-9F434326EC7D}"/>
                </a:ext>
              </a:extLst>
            </p:cNvPr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1655">
              <a:extLst>
                <a:ext uri="{FF2B5EF4-FFF2-40B4-BE49-F238E27FC236}">
                  <a16:creationId xmlns:a16="http://schemas.microsoft.com/office/drawing/2014/main" id="{E8ED0BF2-42C3-4E0B-BF6D-4EE659CA8B78}"/>
                </a:ext>
              </a:extLst>
            </p:cNvPr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1656">
              <a:extLst>
                <a:ext uri="{FF2B5EF4-FFF2-40B4-BE49-F238E27FC236}">
                  <a16:creationId xmlns:a16="http://schemas.microsoft.com/office/drawing/2014/main" id="{9EA7450A-7781-4F20-A50F-AFE820B42823}"/>
                </a:ext>
              </a:extLst>
            </p:cNvPr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1657">
              <a:extLst>
                <a:ext uri="{FF2B5EF4-FFF2-40B4-BE49-F238E27FC236}">
                  <a16:creationId xmlns:a16="http://schemas.microsoft.com/office/drawing/2014/main" id="{B58091D8-5EEF-4B16-84D5-91F567B291BC}"/>
                </a:ext>
              </a:extLst>
            </p:cNvPr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1658">
              <a:extLst>
                <a:ext uri="{FF2B5EF4-FFF2-40B4-BE49-F238E27FC236}">
                  <a16:creationId xmlns:a16="http://schemas.microsoft.com/office/drawing/2014/main" id="{6555A1B4-2979-4B6C-A845-04E194EAF719}"/>
                </a:ext>
              </a:extLst>
            </p:cNvPr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1659">
              <a:extLst>
                <a:ext uri="{FF2B5EF4-FFF2-40B4-BE49-F238E27FC236}">
                  <a16:creationId xmlns:a16="http://schemas.microsoft.com/office/drawing/2014/main" id="{8B3531C4-ADF1-479B-9DF2-2835C8EFD1E3}"/>
                </a:ext>
              </a:extLst>
            </p:cNvPr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1660">
              <a:extLst>
                <a:ext uri="{FF2B5EF4-FFF2-40B4-BE49-F238E27FC236}">
                  <a16:creationId xmlns:a16="http://schemas.microsoft.com/office/drawing/2014/main" id="{9C144851-D9FC-42CA-9BBB-6F7C793BF774}"/>
                </a:ext>
              </a:extLst>
            </p:cNvPr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1661">
              <a:extLst>
                <a:ext uri="{FF2B5EF4-FFF2-40B4-BE49-F238E27FC236}">
                  <a16:creationId xmlns:a16="http://schemas.microsoft.com/office/drawing/2014/main" id="{159615A0-C054-4D94-819A-871379449E60}"/>
                </a:ext>
              </a:extLst>
            </p:cNvPr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16" name="Group 1664">
            <a:extLst>
              <a:ext uri="{FF2B5EF4-FFF2-40B4-BE49-F238E27FC236}">
                <a16:creationId xmlns:a16="http://schemas.microsoft.com/office/drawing/2014/main" id="{D6254F44-7946-44CE-91FC-0B8738360A6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70872" y="3763667"/>
            <a:ext cx="1513205" cy="1321413"/>
            <a:chOff x="1920" y="1924"/>
            <a:chExt cx="1356" cy="1334"/>
          </a:xfrm>
        </p:grpSpPr>
        <p:grpSp>
          <p:nvGrpSpPr>
            <p:cNvPr id="1717" name="Group 1865">
              <a:extLst>
                <a:ext uri="{FF2B5EF4-FFF2-40B4-BE49-F238E27FC236}">
                  <a16:creationId xmlns:a16="http://schemas.microsoft.com/office/drawing/2014/main" id="{0219B441-7B81-43BE-863C-F792FB70F404}"/>
                </a:ext>
              </a:extLst>
            </p:cNvPr>
            <p:cNvGrpSpPr/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3" name="Freeform 1665">
                <a:extLst>
                  <a:ext uri="{FF2B5EF4-FFF2-40B4-BE49-F238E27FC236}">
                    <a16:creationId xmlns:a16="http://schemas.microsoft.com/office/drawing/2014/main" id="{293B52F2-371F-4142-B51F-206A9E711AF4}"/>
                  </a:ext>
                </a:extLst>
              </p:cNvPr>
              <p:cNvSpPr/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Freeform 1666">
                <a:extLst>
                  <a:ext uri="{FF2B5EF4-FFF2-40B4-BE49-F238E27FC236}">
                    <a16:creationId xmlns:a16="http://schemas.microsoft.com/office/drawing/2014/main" id="{F6485597-FF44-40F5-9865-AE02AC9AF898}"/>
                  </a:ext>
                </a:extLst>
              </p:cNvPr>
              <p:cNvSpPr/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1667">
                <a:extLst>
                  <a:ext uri="{FF2B5EF4-FFF2-40B4-BE49-F238E27FC236}">
                    <a16:creationId xmlns:a16="http://schemas.microsoft.com/office/drawing/2014/main" id="{A509E4D8-E4EB-491C-909C-42A2EEBBA729}"/>
                  </a:ext>
                </a:extLst>
              </p:cNvPr>
              <p:cNvSpPr/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1668">
                <a:extLst>
                  <a:ext uri="{FF2B5EF4-FFF2-40B4-BE49-F238E27FC236}">
                    <a16:creationId xmlns:a16="http://schemas.microsoft.com/office/drawing/2014/main" id="{4BABA8D2-7B80-4279-8690-4FB9DA46B182}"/>
                  </a:ext>
                </a:extLst>
              </p:cNvPr>
              <p:cNvSpPr/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1669">
                <a:extLst>
                  <a:ext uri="{FF2B5EF4-FFF2-40B4-BE49-F238E27FC236}">
                    <a16:creationId xmlns:a16="http://schemas.microsoft.com/office/drawing/2014/main" id="{2474EDF4-D1DF-4791-BD7C-5D52E82790CC}"/>
                  </a:ext>
                </a:extLst>
              </p:cNvPr>
              <p:cNvSpPr/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1670">
                <a:extLst>
                  <a:ext uri="{FF2B5EF4-FFF2-40B4-BE49-F238E27FC236}">
                    <a16:creationId xmlns:a16="http://schemas.microsoft.com/office/drawing/2014/main" id="{47039E9B-E54D-43CE-ABD4-AC42137D9AF4}"/>
                  </a:ext>
                </a:extLst>
              </p:cNvPr>
              <p:cNvSpPr/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1671">
                <a:extLst>
                  <a:ext uri="{FF2B5EF4-FFF2-40B4-BE49-F238E27FC236}">
                    <a16:creationId xmlns:a16="http://schemas.microsoft.com/office/drawing/2014/main" id="{48BBA65D-C030-4BBC-9F35-0F0FD2AAEB98}"/>
                  </a:ext>
                </a:extLst>
              </p:cNvPr>
              <p:cNvSpPr/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1672">
                <a:extLst>
                  <a:ext uri="{FF2B5EF4-FFF2-40B4-BE49-F238E27FC236}">
                    <a16:creationId xmlns:a16="http://schemas.microsoft.com/office/drawing/2014/main" id="{06CB01FB-0A7E-476E-803F-CC2AB384D0C8}"/>
                  </a:ext>
                </a:extLst>
              </p:cNvPr>
              <p:cNvSpPr/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1673">
                <a:extLst>
                  <a:ext uri="{FF2B5EF4-FFF2-40B4-BE49-F238E27FC236}">
                    <a16:creationId xmlns:a16="http://schemas.microsoft.com/office/drawing/2014/main" id="{FC7C8788-B73A-4D84-8165-B1284C3F76A3}"/>
                  </a:ext>
                </a:extLst>
              </p:cNvPr>
              <p:cNvSpPr/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1674">
                <a:extLst>
                  <a:ext uri="{FF2B5EF4-FFF2-40B4-BE49-F238E27FC236}">
                    <a16:creationId xmlns:a16="http://schemas.microsoft.com/office/drawing/2014/main" id="{95C118D2-97EA-4BA3-8468-B1DF9994A201}"/>
                  </a:ext>
                </a:extLst>
              </p:cNvPr>
              <p:cNvSpPr/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1675">
                <a:extLst>
                  <a:ext uri="{FF2B5EF4-FFF2-40B4-BE49-F238E27FC236}">
                    <a16:creationId xmlns:a16="http://schemas.microsoft.com/office/drawing/2014/main" id="{4F0B8BBA-0876-48CB-B60B-980B8A4DC41E}"/>
                  </a:ext>
                </a:extLst>
              </p:cNvPr>
              <p:cNvSpPr/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1676">
                <a:extLst>
                  <a:ext uri="{FF2B5EF4-FFF2-40B4-BE49-F238E27FC236}">
                    <a16:creationId xmlns:a16="http://schemas.microsoft.com/office/drawing/2014/main" id="{6159516A-7D5E-4EDA-98AE-03721A4336FC}"/>
                  </a:ext>
                </a:extLst>
              </p:cNvPr>
              <p:cNvSpPr/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1677">
                <a:extLst>
                  <a:ext uri="{FF2B5EF4-FFF2-40B4-BE49-F238E27FC236}">
                    <a16:creationId xmlns:a16="http://schemas.microsoft.com/office/drawing/2014/main" id="{50D36A17-2541-4B5F-935D-B00715020466}"/>
                  </a:ext>
                </a:extLst>
              </p:cNvPr>
              <p:cNvSpPr/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1678">
                <a:extLst>
                  <a:ext uri="{FF2B5EF4-FFF2-40B4-BE49-F238E27FC236}">
                    <a16:creationId xmlns:a16="http://schemas.microsoft.com/office/drawing/2014/main" id="{66BFD691-01F9-465C-843B-F0AD7C05C833}"/>
                  </a:ext>
                </a:extLst>
              </p:cNvPr>
              <p:cNvSpPr/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1679">
                <a:extLst>
                  <a:ext uri="{FF2B5EF4-FFF2-40B4-BE49-F238E27FC236}">
                    <a16:creationId xmlns:a16="http://schemas.microsoft.com/office/drawing/2014/main" id="{32BF5447-3624-4E40-BF21-6879ECBF58DE}"/>
                  </a:ext>
                </a:extLst>
              </p:cNvPr>
              <p:cNvSpPr/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1680">
                <a:extLst>
                  <a:ext uri="{FF2B5EF4-FFF2-40B4-BE49-F238E27FC236}">
                    <a16:creationId xmlns:a16="http://schemas.microsoft.com/office/drawing/2014/main" id="{655D2DCC-9FB2-4F79-9689-4EE0044BDBE4}"/>
                  </a:ext>
                </a:extLst>
              </p:cNvPr>
              <p:cNvSpPr/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1681">
                <a:extLst>
                  <a:ext uri="{FF2B5EF4-FFF2-40B4-BE49-F238E27FC236}">
                    <a16:creationId xmlns:a16="http://schemas.microsoft.com/office/drawing/2014/main" id="{83C32CB6-60FF-4F1C-9009-93581189B525}"/>
                  </a:ext>
                </a:extLst>
              </p:cNvPr>
              <p:cNvSpPr/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1682">
                <a:extLst>
                  <a:ext uri="{FF2B5EF4-FFF2-40B4-BE49-F238E27FC236}">
                    <a16:creationId xmlns:a16="http://schemas.microsoft.com/office/drawing/2014/main" id="{F2927B45-8108-4CC7-807F-8774D1378EED}"/>
                  </a:ext>
                </a:extLst>
              </p:cNvPr>
              <p:cNvSpPr/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1683">
                <a:extLst>
                  <a:ext uri="{FF2B5EF4-FFF2-40B4-BE49-F238E27FC236}">
                    <a16:creationId xmlns:a16="http://schemas.microsoft.com/office/drawing/2014/main" id="{EB5611FF-F848-4E6A-B1B3-8FB49EB4F7A7}"/>
                  </a:ext>
                </a:extLst>
              </p:cNvPr>
              <p:cNvSpPr/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1684">
                <a:extLst>
                  <a:ext uri="{FF2B5EF4-FFF2-40B4-BE49-F238E27FC236}">
                    <a16:creationId xmlns:a16="http://schemas.microsoft.com/office/drawing/2014/main" id="{AC8820B3-9841-49F9-97EC-1622F3AC95AB}"/>
                  </a:ext>
                </a:extLst>
              </p:cNvPr>
              <p:cNvSpPr/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1685">
                <a:extLst>
                  <a:ext uri="{FF2B5EF4-FFF2-40B4-BE49-F238E27FC236}">
                    <a16:creationId xmlns:a16="http://schemas.microsoft.com/office/drawing/2014/main" id="{7D22AF3F-5885-4D80-8EE6-8500B33FA58E}"/>
                  </a:ext>
                </a:extLst>
              </p:cNvPr>
              <p:cNvSpPr/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1686">
                <a:extLst>
                  <a:ext uri="{FF2B5EF4-FFF2-40B4-BE49-F238E27FC236}">
                    <a16:creationId xmlns:a16="http://schemas.microsoft.com/office/drawing/2014/main" id="{6EE70D88-EB11-4A15-B28F-8C57C4EE50CA}"/>
                  </a:ext>
                </a:extLst>
              </p:cNvPr>
              <p:cNvSpPr/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1687">
                <a:extLst>
                  <a:ext uri="{FF2B5EF4-FFF2-40B4-BE49-F238E27FC236}">
                    <a16:creationId xmlns:a16="http://schemas.microsoft.com/office/drawing/2014/main" id="{6C72C3EE-0206-4F30-980D-D0B03831B261}"/>
                  </a:ext>
                </a:extLst>
              </p:cNvPr>
              <p:cNvSpPr/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1688">
                <a:extLst>
                  <a:ext uri="{FF2B5EF4-FFF2-40B4-BE49-F238E27FC236}">
                    <a16:creationId xmlns:a16="http://schemas.microsoft.com/office/drawing/2014/main" id="{4908C380-C65D-4AFC-97C0-D38AA584256D}"/>
                  </a:ext>
                </a:extLst>
              </p:cNvPr>
              <p:cNvSpPr/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1689">
                <a:extLst>
                  <a:ext uri="{FF2B5EF4-FFF2-40B4-BE49-F238E27FC236}">
                    <a16:creationId xmlns:a16="http://schemas.microsoft.com/office/drawing/2014/main" id="{97E563E2-BD0C-4A7E-8B7C-927A7C75CBF4}"/>
                  </a:ext>
                </a:extLst>
              </p:cNvPr>
              <p:cNvSpPr/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1690">
                <a:extLst>
                  <a:ext uri="{FF2B5EF4-FFF2-40B4-BE49-F238E27FC236}">
                    <a16:creationId xmlns:a16="http://schemas.microsoft.com/office/drawing/2014/main" id="{C1DAAE37-D0AC-4557-B055-850355CDD706}"/>
                  </a:ext>
                </a:extLst>
              </p:cNvPr>
              <p:cNvSpPr/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1691">
                <a:extLst>
                  <a:ext uri="{FF2B5EF4-FFF2-40B4-BE49-F238E27FC236}">
                    <a16:creationId xmlns:a16="http://schemas.microsoft.com/office/drawing/2014/main" id="{BAF03997-FB83-456D-BE1A-D508DA40EFB5}"/>
                  </a:ext>
                </a:extLst>
              </p:cNvPr>
              <p:cNvSpPr/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1692">
                <a:extLst>
                  <a:ext uri="{FF2B5EF4-FFF2-40B4-BE49-F238E27FC236}">
                    <a16:creationId xmlns:a16="http://schemas.microsoft.com/office/drawing/2014/main" id="{55DB34CA-3F36-48C7-9889-D2605E368F1C}"/>
                  </a:ext>
                </a:extLst>
              </p:cNvPr>
              <p:cNvSpPr/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1693">
                <a:extLst>
                  <a:ext uri="{FF2B5EF4-FFF2-40B4-BE49-F238E27FC236}">
                    <a16:creationId xmlns:a16="http://schemas.microsoft.com/office/drawing/2014/main" id="{B02D5B5E-69E3-4D53-A4F2-C9DE4DC1BF9D}"/>
                  </a:ext>
                </a:extLst>
              </p:cNvPr>
              <p:cNvSpPr/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1694">
                <a:extLst>
                  <a:ext uri="{FF2B5EF4-FFF2-40B4-BE49-F238E27FC236}">
                    <a16:creationId xmlns:a16="http://schemas.microsoft.com/office/drawing/2014/main" id="{C6758092-0227-41B4-9C15-1BC6D5FE3631}"/>
                  </a:ext>
                </a:extLst>
              </p:cNvPr>
              <p:cNvSpPr/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1695">
                <a:extLst>
                  <a:ext uri="{FF2B5EF4-FFF2-40B4-BE49-F238E27FC236}">
                    <a16:creationId xmlns:a16="http://schemas.microsoft.com/office/drawing/2014/main" id="{EE454837-0CC2-4147-BBCA-B40B27109E8F}"/>
                  </a:ext>
                </a:extLst>
              </p:cNvPr>
              <p:cNvSpPr/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1696">
                <a:extLst>
                  <a:ext uri="{FF2B5EF4-FFF2-40B4-BE49-F238E27FC236}">
                    <a16:creationId xmlns:a16="http://schemas.microsoft.com/office/drawing/2014/main" id="{1F6C55CF-120B-4E57-BB50-6C254F495DCB}"/>
                  </a:ext>
                </a:extLst>
              </p:cNvPr>
              <p:cNvSpPr/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1697">
                <a:extLst>
                  <a:ext uri="{FF2B5EF4-FFF2-40B4-BE49-F238E27FC236}">
                    <a16:creationId xmlns:a16="http://schemas.microsoft.com/office/drawing/2014/main" id="{E5DA4277-5950-474E-80F5-499272B33CD3}"/>
                  </a:ext>
                </a:extLst>
              </p:cNvPr>
              <p:cNvSpPr/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1698">
                <a:extLst>
                  <a:ext uri="{FF2B5EF4-FFF2-40B4-BE49-F238E27FC236}">
                    <a16:creationId xmlns:a16="http://schemas.microsoft.com/office/drawing/2014/main" id="{2B196A97-8BBC-47E5-8448-8FDFB5755F75}"/>
                  </a:ext>
                </a:extLst>
              </p:cNvPr>
              <p:cNvSpPr/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Rectangle 1699">
                <a:extLst>
                  <a:ext uri="{FF2B5EF4-FFF2-40B4-BE49-F238E27FC236}">
                    <a16:creationId xmlns:a16="http://schemas.microsoft.com/office/drawing/2014/main" id="{152AEDFB-EF80-43FE-B63F-6CCF16026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1700">
                <a:extLst>
                  <a:ext uri="{FF2B5EF4-FFF2-40B4-BE49-F238E27FC236}">
                    <a16:creationId xmlns:a16="http://schemas.microsoft.com/office/drawing/2014/main" id="{3C9B998C-B64B-495B-BC23-B6A18574E0E6}"/>
                  </a:ext>
                </a:extLst>
              </p:cNvPr>
              <p:cNvSpPr/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1701">
                <a:extLst>
                  <a:ext uri="{FF2B5EF4-FFF2-40B4-BE49-F238E27FC236}">
                    <a16:creationId xmlns:a16="http://schemas.microsoft.com/office/drawing/2014/main" id="{DE46EA52-3E7B-4481-AE6E-0000DC29FA91}"/>
                  </a:ext>
                </a:extLst>
              </p:cNvPr>
              <p:cNvSpPr/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1702">
                <a:extLst>
                  <a:ext uri="{FF2B5EF4-FFF2-40B4-BE49-F238E27FC236}">
                    <a16:creationId xmlns:a16="http://schemas.microsoft.com/office/drawing/2014/main" id="{A22AB40F-EBB5-418F-8A7A-05743DE7ABBC}"/>
                  </a:ext>
                </a:extLst>
              </p:cNvPr>
              <p:cNvSpPr/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1703">
                <a:extLst>
                  <a:ext uri="{FF2B5EF4-FFF2-40B4-BE49-F238E27FC236}">
                    <a16:creationId xmlns:a16="http://schemas.microsoft.com/office/drawing/2014/main" id="{0F178F54-C5E0-47C5-A310-648B87CD5EEE}"/>
                  </a:ext>
                </a:extLst>
              </p:cNvPr>
              <p:cNvSpPr/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1704">
                <a:extLst>
                  <a:ext uri="{FF2B5EF4-FFF2-40B4-BE49-F238E27FC236}">
                    <a16:creationId xmlns:a16="http://schemas.microsoft.com/office/drawing/2014/main" id="{FF4E5112-66AF-4209-AA69-BF68455BFB20}"/>
                  </a:ext>
                </a:extLst>
              </p:cNvPr>
              <p:cNvSpPr/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1705">
                <a:extLst>
                  <a:ext uri="{FF2B5EF4-FFF2-40B4-BE49-F238E27FC236}">
                    <a16:creationId xmlns:a16="http://schemas.microsoft.com/office/drawing/2014/main" id="{3CE7CFCE-EF7A-40C3-9B3D-B28D371BDC6D}"/>
                  </a:ext>
                </a:extLst>
              </p:cNvPr>
              <p:cNvSpPr/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1706">
                <a:extLst>
                  <a:ext uri="{FF2B5EF4-FFF2-40B4-BE49-F238E27FC236}">
                    <a16:creationId xmlns:a16="http://schemas.microsoft.com/office/drawing/2014/main" id="{01CDD76C-7C78-4C19-9CCD-3D8412ACBEAB}"/>
                  </a:ext>
                </a:extLst>
              </p:cNvPr>
              <p:cNvSpPr/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1707">
                <a:extLst>
                  <a:ext uri="{FF2B5EF4-FFF2-40B4-BE49-F238E27FC236}">
                    <a16:creationId xmlns:a16="http://schemas.microsoft.com/office/drawing/2014/main" id="{3C970919-F7A5-4FD1-A3B2-72F979DCDCEA}"/>
                  </a:ext>
                </a:extLst>
              </p:cNvPr>
              <p:cNvSpPr/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1708">
                <a:extLst>
                  <a:ext uri="{FF2B5EF4-FFF2-40B4-BE49-F238E27FC236}">
                    <a16:creationId xmlns:a16="http://schemas.microsoft.com/office/drawing/2014/main" id="{8401339C-E03F-49F3-997E-AB0E2178A68D}"/>
                  </a:ext>
                </a:extLst>
              </p:cNvPr>
              <p:cNvSpPr/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1709">
                <a:extLst>
                  <a:ext uri="{FF2B5EF4-FFF2-40B4-BE49-F238E27FC236}">
                    <a16:creationId xmlns:a16="http://schemas.microsoft.com/office/drawing/2014/main" id="{B31D3737-3464-43D0-B249-56A1674EA966}"/>
                  </a:ext>
                </a:extLst>
              </p:cNvPr>
              <p:cNvSpPr/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1710">
                <a:extLst>
                  <a:ext uri="{FF2B5EF4-FFF2-40B4-BE49-F238E27FC236}">
                    <a16:creationId xmlns:a16="http://schemas.microsoft.com/office/drawing/2014/main" id="{89ADCC44-8FA7-47F5-95A6-A6635F9B84FE}"/>
                  </a:ext>
                </a:extLst>
              </p:cNvPr>
              <p:cNvSpPr/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1711">
                <a:extLst>
                  <a:ext uri="{FF2B5EF4-FFF2-40B4-BE49-F238E27FC236}">
                    <a16:creationId xmlns:a16="http://schemas.microsoft.com/office/drawing/2014/main" id="{29365B40-BE87-4954-8BE2-3F67A399B9FE}"/>
                  </a:ext>
                </a:extLst>
              </p:cNvPr>
              <p:cNvSpPr/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1712">
                <a:extLst>
                  <a:ext uri="{FF2B5EF4-FFF2-40B4-BE49-F238E27FC236}">
                    <a16:creationId xmlns:a16="http://schemas.microsoft.com/office/drawing/2014/main" id="{BB6F77B1-60AC-4BF5-9611-389DE3DC2EE3}"/>
                  </a:ext>
                </a:extLst>
              </p:cNvPr>
              <p:cNvSpPr/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1713">
                <a:extLst>
                  <a:ext uri="{FF2B5EF4-FFF2-40B4-BE49-F238E27FC236}">
                    <a16:creationId xmlns:a16="http://schemas.microsoft.com/office/drawing/2014/main" id="{C5F4AD05-B654-40F4-ABD9-F571BF18CE78}"/>
                  </a:ext>
                </a:extLst>
              </p:cNvPr>
              <p:cNvSpPr/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1714">
                <a:extLst>
                  <a:ext uri="{FF2B5EF4-FFF2-40B4-BE49-F238E27FC236}">
                    <a16:creationId xmlns:a16="http://schemas.microsoft.com/office/drawing/2014/main" id="{D69CD739-76B2-455B-95CA-0BBD77B331AB}"/>
                  </a:ext>
                </a:extLst>
              </p:cNvPr>
              <p:cNvSpPr/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1715">
                <a:extLst>
                  <a:ext uri="{FF2B5EF4-FFF2-40B4-BE49-F238E27FC236}">
                    <a16:creationId xmlns:a16="http://schemas.microsoft.com/office/drawing/2014/main" id="{68D20A66-F706-4B85-8BA1-88DEB26788DB}"/>
                  </a:ext>
                </a:extLst>
              </p:cNvPr>
              <p:cNvSpPr/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1716">
                <a:extLst>
                  <a:ext uri="{FF2B5EF4-FFF2-40B4-BE49-F238E27FC236}">
                    <a16:creationId xmlns:a16="http://schemas.microsoft.com/office/drawing/2014/main" id="{78D33210-9527-4EBC-A49B-0DF61E804F71}"/>
                  </a:ext>
                </a:extLst>
              </p:cNvPr>
              <p:cNvSpPr/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1717">
                <a:extLst>
                  <a:ext uri="{FF2B5EF4-FFF2-40B4-BE49-F238E27FC236}">
                    <a16:creationId xmlns:a16="http://schemas.microsoft.com/office/drawing/2014/main" id="{436664F0-8B1A-4914-BC49-7CB07AEB3417}"/>
                  </a:ext>
                </a:extLst>
              </p:cNvPr>
              <p:cNvSpPr/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1718">
                <a:extLst>
                  <a:ext uri="{FF2B5EF4-FFF2-40B4-BE49-F238E27FC236}">
                    <a16:creationId xmlns:a16="http://schemas.microsoft.com/office/drawing/2014/main" id="{6863FCCB-8C6F-4149-A4B0-D6A3BE653199}"/>
                  </a:ext>
                </a:extLst>
              </p:cNvPr>
              <p:cNvSpPr/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1719">
                <a:extLst>
                  <a:ext uri="{FF2B5EF4-FFF2-40B4-BE49-F238E27FC236}">
                    <a16:creationId xmlns:a16="http://schemas.microsoft.com/office/drawing/2014/main" id="{8D4EF214-D7C1-4C7F-BF5F-39204B203EFC}"/>
                  </a:ext>
                </a:extLst>
              </p:cNvPr>
              <p:cNvSpPr/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1720">
                <a:extLst>
                  <a:ext uri="{FF2B5EF4-FFF2-40B4-BE49-F238E27FC236}">
                    <a16:creationId xmlns:a16="http://schemas.microsoft.com/office/drawing/2014/main" id="{13CA1325-E32C-4591-AAC3-EAFCB17506AD}"/>
                  </a:ext>
                </a:extLst>
              </p:cNvPr>
              <p:cNvSpPr/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1721">
                <a:extLst>
                  <a:ext uri="{FF2B5EF4-FFF2-40B4-BE49-F238E27FC236}">
                    <a16:creationId xmlns:a16="http://schemas.microsoft.com/office/drawing/2014/main" id="{51BF82C4-A5CF-4244-8426-D95D699CB591}"/>
                  </a:ext>
                </a:extLst>
              </p:cNvPr>
              <p:cNvSpPr/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1722">
                <a:extLst>
                  <a:ext uri="{FF2B5EF4-FFF2-40B4-BE49-F238E27FC236}">
                    <a16:creationId xmlns:a16="http://schemas.microsoft.com/office/drawing/2014/main" id="{CA57D7E8-3CF7-4461-8F9B-195020F327AD}"/>
                  </a:ext>
                </a:extLst>
              </p:cNvPr>
              <p:cNvSpPr/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1723">
                <a:extLst>
                  <a:ext uri="{FF2B5EF4-FFF2-40B4-BE49-F238E27FC236}">
                    <a16:creationId xmlns:a16="http://schemas.microsoft.com/office/drawing/2014/main" id="{FDB8D537-DA05-4A6D-B066-2F162F12A3F8}"/>
                  </a:ext>
                </a:extLst>
              </p:cNvPr>
              <p:cNvSpPr/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1724">
                <a:extLst>
                  <a:ext uri="{FF2B5EF4-FFF2-40B4-BE49-F238E27FC236}">
                    <a16:creationId xmlns:a16="http://schemas.microsoft.com/office/drawing/2014/main" id="{668013AC-C165-41AA-B8AA-F610D4B55BB6}"/>
                  </a:ext>
                </a:extLst>
              </p:cNvPr>
              <p:cNvSpPr/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1725">
                <a:extLst>
                  <a:ext uri="{FF2B5EF4-FFF2-40B4-BE49-F238E27FC236}">
                    <a16:creationId xmlns:a16="http://schemas.microsoft.com/office/drawing/2014/main" id="{CE34B923-392C-4360-A18C-99A81AAC031D}"/>
                  </a:ext>
                </a:extLst>
              </p:cNvPr>
              <p:cNvSpPr/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1726">
                <a:extLst>
                  <a:ext uri="{FF2B5EF4-FFF2-40B4-BE49-F238E27FC236}">
                    <a16:creationId xmlns:a16="http://schemas.microsoft.com/office/drawing/2014/main" id="{53E70BA4-7D0A-46F0-92CA-AEBE24BBC5B5}"/>
                  </a:ext>
                </a:extLst>
              </p:cNvPr>
              <p:cNvSpPr/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1727">
                <a:extLst>
                  <a:ext uri="{FF2B5EF4-FFF2-40B4-BE49-F238E27FC236}">
                    <a16:creationId xmlns:a16="http://schemas.microsoft.com/office/drawing/2014/main" id="{B4946EB6-A38F-4635-9655-C1115E445A6E}"/>
                  </a:ext>
                </a:extLst>
              </p:cNvPr>
              <p:cNvSpPr/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1728">
                <a:extLst>
                  <a:ext uri="{FF2B5EF4-FFF2-40B4-BE49-F238E27FC236}">
                    <a16:creationId xmlns:a16="http://schemas.microsoft.com/office/drawing/2014/main" id="{100C1D75-0727-4370-B51C-201AAF3A8A64}"/>
                  </a:ext>
                </a:extLst>
              </p:cNvPr>
              <p:cNvSpPr/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Rectangle 1729">
                <a:extLst>
                  <a:ext uri="{FF2B5EF4-FFF2-40B4-BE49-F238E27FC236}">
                    <a16:creationId xmlns:a16="http://schemas.microsoft.com/office/drawing/2014/main" id="{FBEFC9B0-24DF-438F-A292-8A155F768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Freeform 1730">
                <a:extLst>
                  <a:ext uri="{FF2B5EF4-FFF2-40B4-BE49-F238E27FC236}">
                    <a16:creationId xmlns:a16="http://schemas.microsoft.com/office/drawing/2014/main" id="{32FF5D76-E974-4EE5-AF19-6CE83969C2D9}"/>
                  </a:ext>
                </a:extLst>
              </p:cNvPr>
              <p:cNvSpPr/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Rectangle 1731">
                <a:extLst>
                  <a:ext uri="{FF2B5EF4-FFF2-40B4-BE49-F238E27FC236}">
                    <a16:creationId xmlns:a16="http://schemas.microsoft.com/office/drawing/2014/main" id="{8F8666A9-AA46-4D5F-80AA-6902F60E5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Freeform 1732">
                <a:extLst>
                  <a:ext uri="{FF2B5EF4-FFF2-40B4-BE49-F238E27FC236}">
                    <a16:creationId xmlns:a16="http://schemas.microsoft.com/office/drawing/2014/main" id="{A73B8C8C-4EE9-48DC-9617-74A1887A8776}"/>
                  </a:ext>
                </a:extLst>
              </p:cNvPr>
              <p:cNvSpPr/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1733">
                <a:extLst>
                  <a:ext uri="{FF2B5EF4-FFF2-40B4-BE49-F238E27FC236}">
                    <a16:creationId xmlns:a16="http://schemas.microsoft.com/office/drawing/2014/main" id="{C3F0CD54-B876-4B2F-A85B-0887EC356726}"/>
                  </a:ext>
                </a:extLst>
              </p:cNvPr>
              <p:cNvSpPr/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1734">
                <a:extLst>
                  <a:ext uri="{FF2B5EF4-FFF2-40B4-BE49-F238E27FC236}">
                    <a16:creationId xmlns:a16="http://schemas.microsoft.com/office/drawing/2014/main" id="{F6A6333B-CFC6-43A3-A3E3-698CACB49EAD}"/>
                  </a:ext>
                </a:extLst>
              </p:cNvPr>
              <p:cNvSpPr/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1735">
                <a:extLst>
                  <a:ext uri="{FF2B5EF4-FFF2-40B4-BE49-F238E27FC236}">
                    <a16:creationId xmlns:a16="http://schemas.microsoft.com/office/drawing/2014/main" id="{77D56EC4-C57F-4D19-9BB9-8E100FCAB217}"/>
                  </a:ext>
                </a:extLst>
              </p:cNvPr>
              <p:cNvSpPr/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1736">
                <a:extLst>
                  <a:ext uri="{FF2B5EF4-FFF2-40B4-BE49-F238E27FC236}">
                    <a16:creationId xmlns:a16="http://schemas.microsoft.com/office/drawing/2014/main" id="{0C762CF4-34AB-4178-BA8D-5CEE14BD7FF5}"/>
                  </a:ext>
                </a:extLst>
              </p:cNvPr>
              <p:cNvSpPr/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1737">
                <a:extLst>
                  <a:ext uri="{FF2B5EF4-FFF2-40B4-BE49-F238E27FC236}">
                    <a16:creationId xmlns:a16="http://schemas.microsoft.com/office/drawing/2014/main" id="{3F29541A-6A20-4D2F-BC09-33CE3A0C8AB4}"/>
                  </a:ext>
                </a:extLst>
              </p:cNvPr>
              <p:cNvSpPr/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1738">
                <a:extLst>
                  <a:ext uri="{FF2B5EF4-FFF2-40B4-BE49-F238E27FC236}">
                    <a16:creationId xmlns:a16="http://schemas.microsoft.com/office/drawing/2014/main" id="{41248761-B059-460A-A124-CC082DB7A4BE}"/>
                  </a:ext>
                </a:extLst>
              </p:cNvPr>
              <p:cNvSpPr/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1739">
                <a:extLst>
                  <a:ext uri="{FF2B5EF4-FFF2-40B4-BE49-F238E27FC236}">
                    <a16:creationId xmlns:a16="http://schemas.microsoft.com/office/drawing/2014/main" id="{6E6A0DE0-476A-4C9A-8EB7-CEF42D6E5339}"/>
                  </a:ext>
                </a:extLst>
              </p:cNvPr>
              <p:cNvSpPr/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1740">
                <a:extLst>
                  <a:ext uri="{FF2B5EF4-FFF2-40B4-BE49-F238E27FC236}">
                    <a16:creationId xmlns:a16="http://schemas.microsoft.com/office/drawing/2014/main" id="{74655ED6-AAC7-4A70-82A9-35E787B77D6C}"/>
                  </a:ext>
                </a:extLst>
              </p:cNvPr>
              <p:cNvSpPr/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1741">
                <a:extLst>
                  <a:ext uri="{FF2B5EF4-FFF2-40B4-BE49-F238E27FC236}">
                    <a16:creationId xmlns:a16="http://schemas.microsoft.com/office/drawing/2014/main" id="{EB7AEF76-8D71-4929-B567-5B0C07AAD51E}"/>
                  </a:ext>
                </a:extLst>
              </p:cNvPr>
              <p:cNvSpPr/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1742">
                <a:extLst>
                  <a:ext uri="{FF2B5EF4-FFF2-40B4-BE49-F238E27FC236}">
                    <a16:creationId xmlns:a16="http://schemas.microsoft.com/office/drawing/2014/main" id="{BD308BB8-6524-4E8E-9A5C-C3660314140E}"/>
                  </a:ext>
                </a:extLst>
              </p:cNvPr>
              <p:cNvSpPr/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1743">
                <a:extLst>
                  <a:ext uri="{FF2B5EF4-FFF2-40B4-BE49-F238E27FC236}">
                    <a16:creationId xmlns:a16="http://schemas.microsoft.com/office/drawing/2014/main" id="{DEE381A5-44DC-4A6B-8637-54BC1EEFEF5E}"/>
                  </a:ext>
                </a:extLst>
              </p:cNvPr>
              <p:cNvSpPr/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1744">
                <a:extLst>
                  <a:ext uri="{FF2B5EF4-FFF2-40B4-BE49-F238E27FC236}">
                    <a16:creationId xmlns:a16="http://schemas.microsoft.com/office/drawing/2014/main" id="{C4D55A55-D277-4608-9F78-80DED6828C51}"/>
                  </a:ext>
                </a:extLst>
              </p:cNvPr>
              <p:cNvSpPr/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1745">
                <a:extLst>
                  <a:ext uri="{FF2B5EF4-FFF2-40B4-BE49-F238E27FC236}">
                    <a16:creationId xmlns:a16="http://schemas.microsoft.com/office/drawing/2014/main" id="{EF1ADF90-80C4-46B8-A72E-3D88C8E3C4EF}"/>
                  </a:ext>
                </a:extLst>
              </p:cNvPr>
              <p:cNvSpPr/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1746">
                <a:extLst>
                  <a:ext uri="{FF2B5EF4-FFF2-40B4-BE49-F238E27FC236}">
                    <a16:creationId xmlns:a16="http://schemas.microsoft.com/office/drawing/2014/main" id="{F061641C-D3F6-44BF-9636-3A2BB9F3C193}"/>
                  </a:ext>
                </a:extLst>
              </p:cNvPr>
              <p:cNvSpPr/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1747">
                <a:extLst>
                  <a:ext uri="{FF2B5EF4-FFF2-40B4-BE49-F238E27FC236}">
                    <a16:creationId xmlns:a16="http://schemas.microsoft.com/office/drawing/2014/main" id="{88E7E60E-08BF-47F3-BCE6-8A7D841D8685}"/>
                  </a:ext>
                </a:extLst>
              </p:cNvPr>
              <p:cNvSpPr/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1748">
                <a:extLst>
                  <a:ext uri="{FF2B5EF4-FFF2-40B4-BE49-F238E27FC236}">
                    <a16:creationId xmlns:a16="http://schemas.microsoft.com/office/drawing/2014/main" id="{CB645839-6860-45E3-89E8-4BD1B3E3C071}"/>
                  </a:ext>
                </a:extLst>
              </p:cNvPr>
              <p:cNvSpPr/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1749">
                <a:extLst>
                  <a:ext uri="{FF2B5EF4-FFF2-40B4-BE49-F238E27FC236}">
                    <a16:creationId xmlns:a16="http://schemas.microsoft.com/office/drawing/2014/main" id="{19329D10-9402-49A7-8AC8-E368ECA144E5}"/>
                  </a:ext>
                </a:extLst>
              </p:cNvPr>
              <p:cNvSpPr/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1750">
                <a:extLst>
                  <a:ext uri="{FF2B5EF4-FFF2-40B4-BE49-F238E27FC236}">
                    <a16:creationId xmlns:a16="http://schemas.microsoft.com/office/drawing/2014/main" id="{80B459D7-C0D1-4162-ADE2-5EB0774EF235}"/>
                  </a:ext>
                </a:extLst>
              </p:cNvPr>
              <p:cNvSpPr/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1751">
                <a:extLst>
                  <a:ext uri="{FF2B5EF4-FFF2-40B4-BE49-F238E27FC236}">
                    <a16:creationId xmlns:a16="http://schemas.microsoft.com/office/drawing/2014/main" id="{CBDC18E9-9C1C-4926-9E1D-0ADF1350E43E}"/>
                  </a:ext>
                </a:extLst>
              </p:cNvPr>
              <p:cNvSpPr/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1752">
                <a:extLst>
                  <a:ext uri="{FF2B5EF4-FFF2-40B4-BE49-F238E27FC236}">
                    <a16:creationId xmlns:a16="http://schemas.microsoft.com/office/drawing/2014/main" id="{26707EE9-BE09-4944-906C-66A9FBE7AEC4}"/>
                  </a:ext>
                </a:extLst>
              </p:cNvPr>
              <p:cNvSpPr/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1753">
                <a:extLst>
                  <a:ext uri="{FF2B5EF4-FFF2-40B4-BE49-F238E27FC236}">
                    <a16:creationId xmlns:a16="http://schemas.microsoft.com/office/drawing/2014/main" id="{AC25F4B2-AF00-4BCA-82F7-C16915A94EDD}"/>
                  </a:ext>
                </a:extLst>
              </p:cNvPr>
              <p:cNvSpPr/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1754">
                <a:extLst>
                  <a:ext uri="{FF2B5EF4-FFF2-40B4-BE49-F238E27FC236}">
                    <a16:creationId xmlns:a16="http://schemas.microsoft.com/office/drawing/2014/main" id="{0C4636CF-A610-497F-A7FA-43F701F5F396}"/>
                  </a:ext>
                </a:extLst>
              </p:cNvPr>
              <p:cNvSpPr/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1755">
                <a:extLst>
                  <a:ext uri="{FF2B5EF4-FFF2-40B4-BE49-F238E27FC236}">
                    <a16:creationId xmlns:a16="http://schemas.microsoft.com/office/drawing/2014/main" id="{AD9475B5-FF8B-4E7F-9000-FD74C479D336}"/>
                  </a:ext>
                </a:extLst>
              </p:cNvPr>
              <p:cNvSpPr/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1756">
                <a:extLst>
                  <a:ext uri="{FF2B5EF4-FFF2-40B4-BE49-F238E27FC236}">
                    <a16:creationId xmlns:a16="http://schemas.microsoft.com/office/drawing/2014/main" id="{6C21353A-3350-439F-8DC6-956CC104A1D5}"/>
                  </a:ext>
                </a:extLst>
              </p:cNvPr>
              <p:cNvSpPr/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Rectangle 1757">
                <a:extLst>
                  <a:ext uri="{FF2B5EF4-FFF2-40B4-BE49-F238E27FC236}">
                    <a16:creationId xmlns:a16="http://schemas.microsoft.com/office/drawing/2014/main" id="{40A90DBB-0263-4A3C-9FA9-D82E92C4F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Freeform 1758">
                <a:extLst>
                  <a:ext uri="{FF2B5EF4-FFF2-40B4-BE49-F238E27FC236}">
                    <a16:creationId xmlns:a16="http://schemas.microsoft.com/office/drawing/2014/main" id="{3CCA1638-DC9E-44B5-844E-898B80B1CC52}"/>
                  </a:ext>
                </a:extLst>
              </p:cNvPr>
              <p:cNvSpPr/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1759">
                <a:extLst>
                  <a:ext uri="{FF2B5EF4-FFF2-40B4-BE49-F238E27FC236}">
                    <a16:creationId xmlns:a16="http://schemas.microsoft.com/office/drawing/2014/main" id="{34BD1480-6DA7-45FE-9922-9BC9EC504B84}"/>
                  </a:ext>
                </a:extLst>
              </p:cNvPr>
              <p:cNvSpPr/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1760">
                <a:extLst>
                  <a:ext uri="{FF2B5EF4-FFF2-40B4-BE49-F238E27FC236}">
                    <a16:creationId xmlns:a16="http://schemas.microsoft.com/office/drawing/2014/main" id="{8AA0BB81-C920-4559-992A-6FAE71E1D930}"/>
                  </a:ext>
                </a:extLst>
              </p:cNvPr>
              <p:cNvSpPr/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1761">
                <a:extLst>
                  <a:ext uri="{FF2B5EF4-FFF2-40B4-BE49-F238E27FC236}">
                    <a16:creationId xmlns:a16="http://schemas.microsoft.com/office/drawing/2014/main" id="{CA835DBF-87E4-4E51-8ABB-D8A195915269}"/>
                  </a:ext>
                </a:extLst>
              </p:cNvPr>
              <p:cNvSpPr/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1762">
                <a:extLst>
                  <a:ext uri="{FF2B5EF4-FFF2-40B4-BE49-F238E27FC236}">
                    <a16:creationId xmlns:a16="http://schemas.microsoft.com/office/drawing/2014/main" id="{0497279D-DEAA-4A09-9A69-D3E7C53E2932}"/>
                  </a:ext>
                </a:extLst>
              </p:cNvPr>
              <p:cNvSpPr/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1763">
                <a:extLst>
                  <a:ext uri="{FF2B5EF4-FFF2-40B4-BE49-F238E27FC236}">
                    <a16:creationId xmlns:a16="http://schemas.microsoft.com/office/drawing/2014/main" id="{E282C1CE-7EFC-4EF1-981C-DF4FD59F19CC}"/>
                  </a:ext>
                </a:extLst>
              </p:cNvPr>
              <p:cNvSpPr/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1764">
                <a:extLst>
                  <a:ext uri="{FF2B5EF4-FFF2-40B4-BE49-F238E27FC236}">
                    <a16:creationId xmlns:a16="http://schemas.microsoft.com/office/drawing/2014/main" id="{EB5CD691-BA24-4718-AC57-12AB355C88A1}"/>
                  </a:ext>
                </a:extLst>
              </p:cNvPr>
              <p:cNvSpPr/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1765">
                <a:extLst>
                  <a:ext uri="{FF2B5EF4-FFF2-40B4-BE49-F238E27FC236}">
                    <a16:creationId xmlns:a16="http://schemas.microsoft.com/office/drawing/2014/main" id="{95C85AFC-7A5D-4E9E-80C7-55C5285AB2A5}"/>
                  </a:ext>
                </a:extLst>
              </p:cNvPr>
              <p:cNvSpPr/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1766">
                <a:extLst>
                  <a:ext uri="{FF2B5EF4-FFF2-40B4-BE49-F238E27FC236}">
                    <a16:creationId xmlns:a16="http://schemas.microsoft.com/office/drawing/2014/main" id="{6737699E-56B5-4762-9DE0-06B8603BDC7B}"/>
                  </a:ext>
                </a:extLst>
              </p:cNvPr>
              <p:cNvSpPr/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1767">
                <a:extLst>
                  <a:ext uri="{FF2B5EF4-FFF2-40B4-BE49-F238E27FC236}">
                    <a16:creationId xmlns:a16="http://schemas.microsoft.com/office/drawing/2014/main" id="{92C0902F-EFD9-41E3-9502-A0E934DE5336}"/>
                  </a:ext>
                </a:extLst>
              </p:cNvPr>
              <p:cNvSpPr/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1768">
                <a:extLst>
                  <a:ext uri="{FF2B5EF4-FFF2-40B4-BE49-F238E27FC236}">
                    <a16:creationId xmlns:a16="http://schemas.microsoft.com/office/drawing/2014/main" id="{30F6DA3F-E5B7-4874-93BE-95FA92E671E4}"/>
                  </a:ext>
                </a:extLst>
              </p:cNvPr>
              <p:cNvSpPr/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1769">
                <a:extLst>
                  <a:ext uri="{FF2B5EF4-FFF2-40B4-BE49-F238E27FC236}">
                    <a16:creationId xmlns:a16="http://schemas.microsoft.com/office/drawing/2014/main" id="{7715916D-F844-49E3-8B52-222A94E4D2FE}"/>
                  </a:ext>
                </a:extLst>
              </p:cNvPr>
              <p:cNvSpPr/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1770">
                <a:extLst>
                  <a:ext uri="{FF2B5EF4-FFF2-40B4-BE49-F238E27FC236}">
                    <a16:creationId xmlns:a16="http://schemas.microsoft.com/office/drawing/2014/main" id="{44904A12-C8BE-4B43-8C64-ECE608823AD8}"/>
                  </a:ext>
                </a:extLst>
              </p:cNvPr>
              <p:cNvSpPr/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1771">
                <a:extLst>
                  <a:ext uri="{FF2B5EF4-FFF2-40B4-BE49-F238E27FC236}">
                    <a16:creationId xmlns:a16="http://schemas.microsoft.com/office/drawing/2014/main" id="{7388DB64-AD8E-4D43-8730-538BCF9A5A9C}"/>
                  </a:ext>
                </a:extLst>
              </p:cNvPr>
              <p:cNvSpPr/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1772">
                <a:extLst>
                  <a:ext uri="{FF2B5EF4-FFF2-40B4-BE49-F238E27FC236}">
                    <a16:creationId xmlns:a16="http://schemas.microsoft.com/office/drawing/2014/main" id="{594D1659-71E8-42D7-8F79-51D48E976C6D}"/>
                  </a:ext>
                </a:extLst>
              </p:cNvPr>
              <p:cNvSpPr/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1773">
                <a:extLst>
                  <a:ext uri="{FF2B5EF4-FFF2-40B4-BE49-F238E27FC236}">
                    <a16:creationId xmlns:a16="http://schemas.microsoft.com/office/drawing/2014/main" id="{2CF5FAB4-92DB-42EC-9860-6B6C38985336}"/>
                  </a:ext>
                </a:extLst>
              </p:cNvPr>
              <p:cNvSpPr/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1774">
                <a:extLst>
                  <a:ext uri="{FF2B5EF4-FFF2-40B4-BE49-F238E27FC236}">
                    <a16:creationId xmlns:a16="http://schemas.microsoft.com/office/drawing/2014/main" id="{910CF1B8-A657-4623-B181-2954BC0699E5}"/>
                  </a:ext>
                </a:extLst>
              </p:cNvPr>
              <p:cNvSpPr/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Rectangle 1775">
                <a:extLst>
                  <a:ext uri="{FF2B5EF4-FFF2-40B4-BE49-F238E27FC236}">
                    <a16:creationId xmlns:a16="http://schemas.microsoft.com/office/drawing/2014/main" id="{DADE47D5-6416-4E5A-A687-ED4B588D0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1776">
                <a:extLst>
                  <a:ext uri="{FF2B5EF4-FFF2-40B4-BE49-F238E27FC236}">
                    <a16:creationId xmlns:a16="http://schemas.microsoft.com/office/drawing/2014/main" id="{F357E5DC-1235-4AD4-B5EB-C64D983538B3}"/>
                  </a:ext>
                </a:extLst>
              </p:cNvPr>
              <p:cNvSpPr/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Rectangle 1777">
                <a:extLst>
                  <a:ext uri="{FF2B5EF4-FFF2-40B4-BE49-F238E27FC236}">
                    <a16:creationId xmlns:a16="http://schemas.microsoft.com/office/drawing/2014/main" id="{0635CE71-607E-4FA9-A3CE-6299275BD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1778">
                <a:extLst>
                  <a:ext uri="{FF2B5EF4-FFF2-40B4-BE49-F238E27FC236}">
                    <a16:creationId xmlns:a16="http://schemas.microsoft.com/office/drawing/2014/main" id="{2BF2C729-4C61-4D93-BF1D-B58075FF6BD6}"/>
                  </a:ext>
                </a:extLst>
              </p:cNvPr>
              <p:cNvSpPr/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1779">
                <a:extLst>
                  <a:ext uri="{FF2B5EF4-FFF2-40B4-BE49-F238E27FC236}">
                    <a16:creationId xmlns:a16="http://schemas.microsoft.com/office/drawing/2014/main" id="{8C998D49-8897-4C46-A40E-60A65D4BCEFF}"/>
                  </a:ext>
                </a:extLst>
              </p:cNvPr>
              <p:cNvSpPr/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Rectangle 1780">
                <a:extLst>
                  <a:ext uri="{FF2B5EF4-FFF2-40B4-BE49-F238E27FC236}">
                    <a16:creationId xmlns:a16="http://schemas.microsoft.com/office/drawing/2014/main" id="{D78145BD-088B-4728-B91E-A9B54E84E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1781">
                <a:extLst>
                  <a:ext uri="{FF2B5EF4-FFF2-40B4-BE49-F238E27FC236}">
                    <a16:creationId xmlns:a16="http://schemas.microsoft.com/office/drawing/2014/main" id="{16E1E125-2F75-44D4-8A30-A4DEBA46EA6C}"/>
                  </a:ext>
                </a:extLst>
              </p:cNvPr>
              <p:cNvSpPr/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1782">
                <a:extLst>
                  <a:ext uri="{FF2B5EF4-FFF2-40B4-BE49-F238E27FC236}">
                    <a16:creationId xmlns:a16="http://schemas.microsoft.com/office/drawing/2014/main" id="{FDB24774-43A4-4219-B507-97A4E99F0EB3}"/>
                  </a:ext>
                </a:extLst>
              </p:cNvPr>
              <p:cNvSpPr/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1783">
                <a:extLst>
                  <a:ext uri="{FF2B5EF4-FFF2-40B4-BE49-F238E27FC236}">
                    <a16:creationId xmlns:a16="http://schemas.microsoft.com/office/drawing/2014/main" id="{2CC9173F-6D5A-4C82-8EA1-71D32BF414F5}"/>
                  </a:ext>
                </a:extLst>
              </p:cNvPr>
              <p:cNvSpPr/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1784">
                <a:extLst>
                  <a:ext uri="{FF2B5EF4-FFF2-40B4-BE49-F238E27FC236}">
                    <a16:creationId xmlns:a16="http://schemas.microsoft.com/office/drawing/2014/main" id="{6D33A273-CA1E-4278-BD51-A94F6D6977DC}"/>
                  </a:ext>
                </a:extLst>
              </p:cNvPr>
              <p:cNvSpPr/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1785">
                <a:extLst>
                  <a:ext uri="{FF2B5EF4-FFF2-40B4-BE49-F238E27FC236}">
                    <a16:creationId xmlns:a16="http://schemas.microsoft.com/office/drawing/2014/main" id="{0FDCC721-752E-470C-9D97-38AF7B56E800}"/>
                  </a:ext>
                </a:extLst>
              </p:cNvPr>
              <p:cNvSpPr/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1786">
                <a:extLst>
                  <a:ext uri="{FF2B5EF4-FFF2-40B4-BE49-F238E27FC236}">
                    <a16:creationId xmlns:a16="http://schemas.microsoft.com/office/drawing/2014/main" id="{5BF651EF-98F0-4361-8C96-B7DF0F85D968}"/>
                  </a:ext>
                </a:extLst>
              </p:cNvPr>
              <p:cNvSpPr/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1787">
                <a:extLst>
                  <a:ext uri="{FF2B5EF4-FFF2-40B4-BE49-F238E27FC236}">
                    <a16:creationId xmlns:a16="http://schemas.microsoft.com/office/drawing/2014/main" id="{99C374A4-2805-403A-B302-DEA6354E2664}"/>
                  </a:ext>
                </a:extLst>
              </p:cNvPr>
              <p:cNvSpPr/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1788">
                <a:extLst>
                  <a:ext uri="{FF2B5EF4-FFF2-40B4-BE49-F238E27FC236}">
                    <a16:creationId xmlns:a16="http://schemas.microsoft.com/office/drawing/2014/main" id="{2728EE23-15E3-4750-AA85-4394B5016847}"/>
                  </a:ext>
                </a:extLst>
              </p:cNvPr>
              <p:cNvSpPr/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1789">
                <a:extLst>
                  <a:ext uri="{FF2B5EF4-FFF2-40B4-BE49-F238E27FC236}">
                    <a16:creationId xmlns:a16="http://schemas.microsoft.com/office/drawing/2014/main" id="{0E2D960F-4EEA-406B-BACF-F2CE40776D23}"/>
                  </a:ext>
                </a:extLst>
              </p:cNvPr>
              <p:cNvSpPr/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1790">
                <a:extLst>
                  <a:ext uri="{FF2B5EF4-FFF2-40B4-BE49-F238E27FC236}">
                    <a16:creationId xmlns:a16="http://schemas.microsoft.com/office/drawing/2014/main" id="{2A9E0AD7-38EC-4431-87AC-D464C66EF37D}"/>
                  </a:ext>
                </a:extLst>
              </p:cNvPr>
              <p:cNvSpPr/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Rectangle 1791">
                <a:extLst>
                  <a:ext uri="{FF2B5EF4-FFF2-40B4-BE49-F238E27FC236}">
                    <a16:creationId xmlns:a16="http://schemas.microsoft.com/office/drawing/2014/main" id="{83430741-D291-4965-9074-A1158B1F7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1792">
                <a:extLst>
                  <a:ext uri="{FF2B5EF4-FFF2-40B4-BE49-F238E27FC236}">
                    <a16:creationId xmlns:a16="http://schemas.microsoft.com/office/drawing/2014/main" id="{C2B9F526-3230-4FFD-B609-CDEB1CED7890}"/>
                  </a:ext>
                </a:extLst>
              </p:cNvPr>
              <p:cNvSpPr/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1793">
                <a:extLst>
                  <a:ext uri="{FF2B5EF4-FFF2-40B4-BE49-F238E27FC236}">
                    <a16:creationId xmlns:a16="http://schemas.microsoft.com/office/drawing/2014/main" id="{055D8B66-50E1-4F0A-90D2-CFCB2A66F8C0}"/>
                  </a:ext>
                </a:extLst>
              </p:cNvPr>
              <p:cNvSpPr/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1794">
                <a:extLst>
                  <a:ext uri="{FF2B5EF4-FFF2-40B4-BE49-F238E27FC236}">
                    <a16:creationId xmlns:a16="http://schemas.microsoft.com/office/drawing/2014/main" id="{D9DA4E02-CFFF-40EB-B546-886FB3F37344}"/>
                  </a:ext>
                </a:extLst>
              </p:cNvPr>
              <p:cNvSpPr/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1795">
                <a:extLst>
                  <a:ext uri="{FF2B5EF4-FFF2-40B4-BE49-F238E27FC236}">
                    <a16:creationId xmlns:a16="http://schemas.microsoft.com/office/drawing/2014/main" id="{6E992296-F6F9-4CAC-AF7C-BD4BEAF2FEFE}"/>
                  </a:ext>
                </a:extLst>
              </p:cNvPr>
              <p:cNvSpPr/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1796">
                <a:extLst>
                  <a:ext uri="{FF2B5EF4-FFF2-40B4-BE49-F238E27FC236}">
                    <a16:creationId xmlns:a16="http://schemas.microsoft.com/office/drawing/2014/main" id="{0A485FCD-BB79-47F3-8376-70AE38A208FA}"/>
                  </a:ext>
                </a:extLst>
              </p:cNvPr>
              <p:cNvSpPr/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1797">
                <a:extLst>
                  <a:ext uri="{FF2B5EF4-FFF2-40B4-BE49-F238E27FC236}">
                    <a16:creationId xmlns:a16="http://schemas.microsoft.com/office/drawing/2014/main" id="{34D968D4-F35F-48E1-AA8A-9F72A4038D0C}"/>
                  </a:ext>
                </a:extLst>
              </p:cNvPr>
              <p:cNvSpPr/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1798">
                <a:extLst>
                  <a:ext uri="{FF2B5EF4-FFF2-40B4-BE49-F238E27FC236}">
                    <a16:creationId xmlns:a16="http://schemas.microsoft.com/office/drawing/2014/main" id="{FFBD34D4-902D-44C8-BB8A-E4E03C7C76A9}"/>
                  </a:ext>
                </a:extLst>
              </p:cNvPr>
              <p:cNvSpPr/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1799">
                <a:extLst>
                  <a:ext uri="{FF2B5EF4-FFF2-40B4-BE49-F238E27FC236}">
                    <a16:creationId xmlns:a16="http://schemas.microsoft.com/office/drawing/2014/main" id="{E529F0C4-9179-4F07-A316-5CD2ADC6291B}"/>
                  </a:ext>
                </a:extLst>
              </p:cNvPr>
              <p:cNvSpPr/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1800">
                <a:extLst>
                  <a:ext uri="{FF2B5EF4-FFF2-40B4-BE49-F238E27FC236}">
                    <a16:creationId xmlns:a16="http://schemas.microsoft.com/office/drawing/2014/main" id="{E7D1CD61-5221-4063-B927-24704CCFECE1}"/>
                  </a:ext>
                </a:extLst>
              </p:cNvPr>
              <p:cNvSpPr/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1801">
                <a:extLst>
                  <a:ext uri="{FF2B5EF4-FFF2-40B4-BE49-F238E27FC236}">
                    <a16:creationId xmlns:a16="http://schemas.microsoft.com/office/drawing/2014/main" id="{364E805F-F8C6-4D1F-9839-1623C400B7C6}"/>
                  </a:ext>
                </a:extLst>
              </p:cNvPr>
              <p:cNvSpPr/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1802">
                <a:extLst>
                  <a:ext uri="{FF2B5EF4-FFF2-40B4-BE49-F238E27FC236}">
                    <a16:creationId xmlns:a16="http://schemas.microsoft.com/office/drawing/2014/main" id="{7DD7C790-C411-4228-990A-34EF19935BE3}"/>
                  </a:ext>
                </a:extLst>
              </p:cNvPr>
              <p:cNvSpPr/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Rectangle 1803">
                <a:extLst>
                  <a:ext uri="{FF2B5EF4-FFF2-40B4-BE49-F238E27FC236}">
                    <a16:creationId xmlns:a16="http://schemas.microsoft.com/office/drawing/2014/main" id="{D4D1E112-4AC8-44AA-B32C-56D21D960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1804">
                <a:extLst>
                  <a:ext uri="{FF2B5EF4-FFF2-40B4-BE49-F238E27FC236}">
                    <a16:creationId xmlns:a16="http://schemas.microsoft.com/office/drawing/2014/main" id="{C86FDABD-0CCA-4A10-A2B7-CAD4678F52E7}"/>
                  </a:ext>
                </a:extLst>
              </p:cNvPr>
              <p:cNvSpPr/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1805">
                <a:extLst>
                  <a:ext uri="{FF2B5EF4-FFF2-40B4-BE49-F238E27FC236}">
                    <a16:creationId xmlns:a16="http://schemas.microsoft.com/office/drawing/2014/main" id="{A03AB52F-F7E8-43C6-8D55-ECC83ED0F976}"/>
                  </a:ext>
                </a:extLst>
              </p:cNvPr>
              <p:cNvSpPr/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1806">
                <a:extLst>
                  <a:ext uri="{FF2B5EF4-FFF2-40B4-BE49-F238E27FC236}">
                    <a16:creationId xmlns:a16="http://schemas.microsoft.com/office/drawing/2014/main" id="{FB1E4127-1D94-4703-B4FE-4E162A2875B2}"/>
                  </a:ext>
                </a:extLst>
              </p:cNvPr>
              <p:cNvSpPr/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1807">
                <a:extLst>
                  <a:ext uri="{FF2B5EF4-FFF2-40B4-BE49-F238E27FC236}">
                    <a16:creationId xmlns:a16="http://schemas.microsoft.com/office/drawing/2014/main" id="{E4F062A0-E0C7-45DF-A7F7-C98EF74093A2}"/>
                  </a:ext>
                </a:extLst>
              </p:cNvPr>
              <p:cNvSpPr/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1808">
                <a:extLst>
                  <a:ext uri="{FF2B5EF4-FFF2-40B4-BE49-F238E27FC236}">
                    <a16:creationId xmlns:a16="http://schemas.microsoft.com/office/drawing/2014/main" id="{5B68591B-2BE1-4D5B-B831-E6C2C5813315}"/>
                  </a:ext>
                </a:extLst>
              </p:cNvPr>
              <p:cNvSpPr/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1809">
                <a:extLst>
                  <a:ext uri="{FF2B5EF4-FFF2-40B4-BE49-F238E27FC236}">
                    <a16:creationId xmlns:a16="http://schemas.microsoft.com/office/drawing/2014/main" id="{AD0899A4-2F5C-4626-ABD5-DB929EB86C3E}"/>
                  </a:ext>
                </a:extLst>
              </p:cNvPr>
              <p:cNvSpPr/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1810">
                <a:extLst>
                  <a:ext uri="{FF2B5EF4-FFF2-40B4-BE49-F238E27FC236}">
                    <a16:creationId xmlns:a16="http://schemas.microsoft.com/office/drawing/2014/main" id="{4C981E16-D7B5-478D-B249-1830D0E1FF77}"/>
                  </a:ext>
                </a:extLst>
              </p:cNvPr>
              <p:cNvSpPr/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1811">
                <a:extLst>
                  <a:ext uri="{FF2B5EF4-FFF2-40B4-BE49-F238E27FC236}">
                    <a16:creationId xmlns:a16="http://schemas.microsoft.com/office/drawing/2014/main" id="{13FF9681-043E-47B3-A016-CF04D930E28C}"/>
                  </a:ext>
                </a:extLst>
              </p:cNvPr>
              <p:cNvSpPr/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1812">
                <a:extLst>
                  <a:ext uri="{FF2B5EF4-FFF2-40B4-BE49-F238E27FC236}">
                    <a16:creationId xmlns:a16="http://schemas.microsoft.com/office/drawing/2014/main" id="{D8EF9A3D-3B76-4EB8-A7B8-C8E9F5CB3CE3}"/>
                  </a:ext>
                </a:extLst>
              </p:cNvPr>
              <p:cNvSpPr/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1813">
                <a:extLst>
                  <a:ext uri="{FF2B5EF4-FFF2-40B4-BE49-F238E27FC236}">
                    <a16:creationId xmlns:a16="http://schemas.microsoft.com/office/drawing/2014/main" id="{982D7093-1072-43CB-8EA3-2DF8C5488A06}"/>
                  </a:ext>
                </a:extLst>
              </p:cNvPr>
              <p:cNvSpPr/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1814">
                <a:extLst>
                  <a:ext uri="{FF2B5EF4-FFF2-40B4-BE49-F238E27FC236}">
                    <a16:creationId xmlns:a16="http://schemas.microsoft.com/office/drawing/2014/main" id="{42FDF0E2-2E3A-47F2-800A-EEC2D68C2FA4}"/>
                  </a:ext>
                </a:extLst>
              </p:cNvPr>
              <p:cNvSpPr/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1815">
                <a:extLst>
                  <a:ext uri="{FF2B5EF4-FFF2-40B4-BE49-F238E27FC236}">
                    <a16:creationId xmlns:a16="http://schemas.microsoft.com/office/drawing/2014/main" id="{9AF0ED37-A6F1-4277-9C7D-2925336F2E60}"/>
                  </a:ext>
                </a:extLst>
              </p:cNvPr>
              <p:cNvSpPr/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1816">
                <a:extLst>
                  <a:ext uri="{FF2B5EF4-FFF2-40B4-BE49-F238E27FC236}">
                    <a16:creationId xmlns:a16="http://schemas.microsoft.com/office/drawing/2014/main" id="{7DA458E9-139F-43CC-B8F5-CFAEED68C5DB}"/>
                  </a:ext>
                </a:extLst>
              </p:cNvPr>
              <p:cNvSpPr/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1817">
                <a:extLst>
                  <a:ext uri="{FF2B5EF4-FFF2-40B4-BE49-F238E27FC236}">
                    <a16:creationId xmlns:a16="http://schemas.microsoft.com/office/drawing/2014/main" id="{AB320A59-B795-4C2B-AF50-D17E3F62750B}"/>
                  </a:ext>
                </a:extLst>
              </p:cNvPr>
              <p:cNvSpPr/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1818">
                <a:extLst>
                  <a:ext uri="{FF2B5EF4-FFF2-40B4-BE49-F238E27FC236}">
                    <a16:creationId xmlns:a16="http://schemas.microsoft.com/office/drawing/2014/main" id="{32F6CA98-65A1-4CC9-845F-6FD20D9663B2}"/>
                  </a:ext>
                </a:extLst>
              </p:cNvPr>
              <p:cNvSpPr/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1819">
                <a:extLst>
                  <a:ext uri="{FF2B5EF4-FFF2-40B4-BE49-F238E27FC236}">
                    <a16:creationId xmlns:a16="http://schemas.microsoft.com/office/drawing/2014/main" id="{5757E7E4-AC4D-497C-9D30-C176D4B64DD5}"/>
                  </a:ext>
                </a:extLst>
              </p:cNvPr>
              <p:cNvSpPr/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1820">
                <a:extLst>
                  <a:ext uri="{FF2B5EF4-FFF2-40B4-BE49-F238E27FC236}">
                    <a16:creationId xmlns:a16="http://schemas.microsoft.com/office/drawing/2014/main" id="{03D9E11F-E349-4D90-85B2-DBE66E21DF48}"/>
                  </a:ext>
                </a:extLst>
              </p:cNvPr>
              <p:cNvSpPr/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1821">
                <a:extLst>
                  <a:ext uri="{FF2B5EF4-FFF2-40B4-BE49-F238E27FC236}">
                    <a16:creationId xmlns:a16="http://schemas.microsoft.com/office/drawing/2014/main" id="{BD0A2709-EFF0-474E-B397-A1788BE1E726}"/>
                  </a:ext>
                </a:extLst>
              </p:cNvPr>
              <p:cNvSpPr/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1822">
                <a:extLst>
                  <a:ext uri="{FF2B5EF4-FFF2-40B4-BE49-F238E27FC236}">
                    <a16:creationId xmlns:a16="http://schemas.microsoft.com/office/drawing/2014/main" id="{D6871EB3-8B70-488C-906D-D4DD1895BB24}"/>
                  </a:ext>
                </a:extLst>
              </p:cNvPr>
              <p:cNvSpPr/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Rectangle 1823">
                <a:extLst>
                  <a:ext uri="{FF2B5EF4-FFF2-40B4-BE49-F238E27FC236}">
                    <a16:creationId xmlns:a16="http://schemas.microsoft.com/office/drawing/2014/main" id="{444DA660-D2B6-42E4-86D2-A4E84900A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Freeform 1824">
                <a:extLst>
                  <a:ext uri="{FF2B5EF4-FFF2-40B4-BE49-F238E27FC236}">
                    <a16:creationId xmlns:a16="http://schemas.microsoft.com/office/drawing/2014/main" id="{8303C341-AC66-4200-8120-A559FFB39ED4}"/>
                  </a:ext>
                </a:extLst>
              </p:cNvPr>
              <p:cNvSpPr/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1825">
                <a:extLst>
                  <a:ext uri="{FF2B5EF4-FFF2-40B4-BE49-F238E27FC236}">
                    <a16:creationId xmlns:a16="http://schemas.microsoft.com/office/drawing/2014/main" id="{85F6B063-B171-40FC-821E-047E295C2EEE}"/>
                  </a:ext>
                </a:extLst>
              </p:cNvPr>
              <p:cNvSpPr/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1826">
                <a:extLst>
                  <a:ext uri="{FF2B5EF4-FFF2-40B4-BE49-F238E27FC236}">
                    <a16:creationId xmlns:a16="http://schemas.microsoft.com/office/drawing/2014/main" id="{79DFBA63-B45C-4978-9EC2-92E1269D4701}"/>
                  </a:ext>
                </a:extLst>
              </p:cNvPr>
              <p:cNvSpPr/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1827">
                <a:extLst>
                  <a:ext uri="{FF2B5EF4-FFF2-40B4-BE49-F238E27FC236}">
                    <a16:creationId xmlns:a16="http://schemas.microsoft.com/office/drawing/2014/main" id="{A7FBD1D4-DFDF-4ADC-B2AB-A2F74145F3C8}"/>
                  </a:ext>
                </a:extLst>
              </p:cNvPr>
              <p:cNvSpPr/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1828">
                <a:extLst>
                  <a:ext uri="{FF2B5EF4-FFF2-40B4-BE49-F238E27FC236}">
                    <a16:creationId xmlns:a16="http://schemas.microsoft.com/office/drawing/2014/main" id="{6357B983-B28A-446E-BC99-970155B6AEDC}"/>
                  </a:ext>
                </a:extLst>
              </p:cNvPr>
              <p:cNvSpPr/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1829">
                <a:extLst>
                  <a:ext uri="{FF2B5EF4-FFF2-40B4-BE49-F238E27FC236}">
                    <a16:creationId xmlns:a16="http://schemas.microsoft.com/office/drawing/2014/main" id="{D5FFBA55-7012-4FB5-90D9-B413A3AD4681}"/>
                  </a:ext>
                </a:extLst>
              </p:cNvPr>
              <p:cNvSpPr/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1830">
                <a:extLst>
                  <a:ext uri="{FF2B5EF4-FFF2-40B4-BE49-F238E27FC236}">
                    <a16:creationId xmlns:a16="http://schemas.microsoft.com/office/drawing/2014/main" id="{60B865FC-B4CC-4026-A1F7-F3DE31FCD337}"/>
                  </a:ext>
                </a:extLst>
              </p:cNvPr>
              <p:cNvSpPr/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1831">
                <a:extLst>
                  <a:ext uri="{FF2B5EF4-FFF2-40B4-BE49-F238E27FC236}">
                    <a16:creationId xmlns:a16="http://schemas.microsoft.com/office/drawing/2014/main" id="{B159A749-A157-4169-B3A8-F63F19916205}"/>
                  </a:ext>
                </a:extLst>
              </p:cNvPr>
              <p:cNvSpPr/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1832">
                <a:extLst>
                  <a:ext uri="{FF2B5EF4-FFF2-40B4-BE49-F238E27FC236}">
                    <a16:creationId xmlns:a16="http://schemas.microsoft.com/office/drawing/2014/main" id="{26E3D2B2-F4F1-4F9C-A929-4B958F83C70C}"/>
                  </a:ext>
                </a:extLst>
              </p:cNvPr>
              <p:cNvSpPr/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1833">
                <a:extLst>
                  <a:ext uri="{FF2B5EF4-FFF2-40B4-BE49-F238E27FC236}">
                    <a16:creationId xmlns:a16="http://schemas.microsoft.com/office/drawing/2014/main" id="{E73DE183-D095-4419-9439-10CFE44781B4}"/>
                  </a:ext>
                </a:extLst>
              </p:cNvPr>
              <p:cNvSpPr/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1834">
                <a:extLst>
                  <a:ext uri="{FF2B5EF4-FFF2-40B4-BE49-F238E27FC236}">
                    <a16:creationId xmlns:a16="http://schemas.microsoft.com/office/drawing/2014/main" id="{D8A5A731-1BCE-44DE-8BEC-3D1E13808792}"/>
                  </a:ext>
                </a:extLst>
              </p:cNvPr>
              <p:cNvSpPr/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1835">
                <a:extLst>
                  <a:ext uri="{FF2B5EF4-FFF2-40B4-BE49-F238E27FC236}">
                    <a16:creationId xmlns:a16="http://schemas.microsoft.com/office/drawing/2014/main" id="{F70B0B50-3D99-49EA-83E1-32C0C402E049}"/>
                  </a:ext>
                </a:extLst>
              </p:cNvPr>
              <p:cNvSpPr/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1836">
                <a:extLst>
                  <a:ext uri="{FF2B5EF4-FFF2-40B4-BE49-F238E27FC236}">
                    <a16:creationId xmlns:a16="http://schemas.microsoft.com/office/drawing/2014/main" id="{F01D0D0A-40CA-4106-9AD4-D579FE58B117}"/>
                  </a:ext>
                </a:extLst>
              </p:cNvPr>
              <p:cNvSpPr/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Rectangle 1837">
                <a:extLst>
                  <a:ext uri="{FF2B5EF4-FFF2-40B4-BE49-F238E27FC236}">
                    <a16:creationId xmlns:a16="http://schemas.microsoft.com/office/drawing/2014/main" id="{6CD8E586-3C5C-4658-A526-E0B342249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Freeform 1838">
                <a:extLst>
                  <a:ext uri="{FF2B5EF4-FFF2-40B4-BE49-F238E27FC236}">
                    <a16:creationId xmlns:a16="http://schemas.microsoft.com/office/drawing/2014/main" id="{7898CACE-DC1A-4BDD-8ED4-58543D11C336}"/>
                  </a:ext>
                </a:extLst>
              </p:cNvPr>
              <p:cNvSpPr/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1839">
                <a:extLst>
                  <a:ext uri="{FF2B5EF4-FFF2-40B4-BE49-F238E27FC236}">
                    <a16:creationId xmlns:a16="http://schemas.microsoft.com/office/drawing/2014/main" id="{00A045B3-B900-4924-9975-672EDC848DDF}"/>
                  </a:ext>
                </a:extLst>
              </p:cNvPr>
              <p:cNvSpPr/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1840">
                <a:extLst>
                  <a:ext uri="{FF2B5EF4-FFF2-40B4-BE49-F238E27FC236}">
                    <a16:creationId xmlns:a16="http://schemas.microsoft.com/office/drawing/2014/main" id="{A4BFB391-6AA1-40E8-AFA8-534FA6F95901}"/>
                  </a:ext>
                </a:extLst>
              </p:cNvPr>
              <p:cNvSpPr/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1841">
                <a:extLst>
                  <a:ext uri="{FF2B5EF4-FFF2-40B4-BE49-F238E27FC236}">
                    <a16:creationId xmlns:a16="http://schemas.microsoft.com/office/drawing/2014/main" id="{62CCB668-F90D-4328-84FE-F5A97F18974C}"/>
                  </a:ext>
                </a:extLst>
              </p:cNvPr>
              <p:cNvSpPr/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1842">
                <a:extLst>
                  <a:ext uri="{FF2B5EF4-FFF2-40B4-BE49-F238E27FC236}">
                    <a16:creationId xmlns:a16="http://schemas.microsoft.com/office/drawing/2014/main" id="{EDF59444-74CC-44DE-A4D2-561212E83263}"/>
                  </a:ext>
                </a:extLst>
              </p:cNvPr>
              <p:cNvSpPr/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1843">
                <a:extLst>
                  <a:ext uri="{FF2B5EF4-FFF2-40B4-BE49-F238E27FC236}">
                    <a16:creationId xmlns:a16="http://schemas.microsoft.com/office/drawing/2014/main" id="{64CD9F7C-B5B7-437F-AEFD-85CC58E63D9F}"/>
                  </a:ext>
                </a:extLst>
              </p:cNvPr>
              <p:cNvSpPr/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1844">
                <a:extLst>
                  <a:ext uri="{FF2B5EF4-FFF2-40B4-BE49-F238E27FC236}">
                    <a16:creationId xmlns:a16="http://schemas.microsoft.com/office/drawing/2014/main" id="{298A6B19-0151-4BA9-ACB7-364BFCB7F60B}"/>
                  </a:ext>
                </a:extLst>
              </p:cNvPr>
              <p:cNvSpPr/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1845">
                <a:extLst>
                  <a:ext uri="{FF2B5EF4-FFF2-40B4-BE49-F238E27FC236}">
                    <a16:creationId xmlns:a16="http://schemas.microsoft.com/office/drawing/2014/main" id="{BF5F9D77-8184-4D10-BAF6-DDE5030289A2}"/>
                  </a:ext>
                </a:extLst>
              </p:cNvPr>
              <p:cNvSpPr/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1846">
                <a:extLst>
                  <a:ext uri="{FF2B5EF4-FFF2-40B4-BE49-F238E27FC236}">
                    <a16:creationId xmlns:a16="http://schemas.microsoft.com/office/drawing/2014/main" id="{A81BF893-8D48-4C7F-B5AE-8F518414B61B}"/>
                  </a:ext>
                </a:extLst>
              </p:cNvPr>
              <p:cNvSpPr/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1847">
                <a:extLst>
                  <a:ext uri="{FF2B5EF4-FFF2-40B4-BE49-F238E27FC236}">
                    <a16:creationId xmlns:a16="http://schemas.microsoft.com/office/drawing/2014/main" id="{C712083D-B573-49E2-8E0B-968E31DD6E45}"/>
                  </a:ext>
                </a:extLst>
              </p:cNvPr>
              <p:cNvSpPr/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1848">
                <a:extLst>
                  <a:ext uri="{FF2B5EF4-FFF2-40B4-BE49-F238E27FC236}">
                    <a16:creationId xmlns:a16="http://schemas.microsoft.com/office/drawing/2014/main" id="{E0EEA0BB-97F2-4EFE-900A-5B4CEC492C64}"/>
                  </a:ext>
                </a:extLst>
              </p:cNvPr>
              <p:cNvSpPr/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Rectangle 1849">
                <a:extLst>
                  <a:ext uri="{FF2B5EF4-FFF2-40B4-BE49-F238E27FC236}">
                    <a16:creationId xmlns:a16="http://schemas.microsoft.com/office/drawing/2014/main" id="{00B4EBC2-39E0-4125-8AC2-DD0662DB2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1850">
                <a:extLst>
                  <a:ext uri="{FF2B5EF4-FFF2-40B4-BE49-F238E27FC236}">
                    <a16:creationId xmlns:a16="http://schemas.microsoft.com/office/drawing/2014/main" id="{A9BB8D0E-C65B-4DFC-A67D-2CB9B3EFAF5C}"/>
                  </a:ext>
                </a:extLst>
              </p:cNvPr>
              <p:cNvSpPr/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1851">
                <a:extLst>
                  <a:ext uri="{FF2B5EF4-FFF2-40B4-BE49-F238E27FC236}">
                    <a16:creationId xmlns:a16="http://schemas.microsoft.com/office/drawing/2014/main" id="{84F45BA8-C7AA-402D-87ED-9F2B84FBF60E}"/>
                  </a:ext>
                </a:extLst>
              </p:cNvPr>
              <p:cNvSpPr/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1852">
                <a:extLst>
                  <a:ext uri="{FF2B5EF4-FFF2-40B4-BE49-F238E27FC236}">
                    <a16:creationId xmlns:a16="http://schemas.microsoft.com/office/drawing/2014/main" id="{EDEE3312-C97B-417E-9C68-3FA4FFBE17D5}"/>
                  </a:ext>
                </a:extLst>
              </p:cNvPr>
              <p:cNvSpPr/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1853">
                <a:extLst>
                  <a:ext uri="{FF2B5EF4-FFF2-40B4-BE49-F238E27FC236}">
                    <a16:creationId xmlns:a16="http://schemas.microsoft.com/office/drawing/2014/main" id="{6655B09B-DE1C-487D-A42F-87B7781E088A}"/>
                  </a:ext>
                </a:extLst>
              </p:cNvPr>
              <p:cNvSpPr/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1854">
                <a:extLst>
                  <a:ext uri="{FF2B5EF4-FFF2-40B4-BE49-F238E27FC236}">
                    <a16:creationId xmlns:a16="http://schemas.microsoft.com/office/drawing/2014/main" id="{7873AFF2-E35A-476E-BFB8-C2E73E8C8215}"/>
                  </a:ext>
                </a:extLst>
              </p:cNvPr>
              <p:cNvSpPr/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1855">
                <a:extLst>
                  <a:ext uri="{FF2B5EF4-FFF2-40B4-BE49-F238E27FC236}">
                    <a16:creationId xmlns:a16="http://schemas.microsoft.com/office/drawing/2014/main" id="{6A1442E2-9976-4032-BE4C-FCCEEF9FC4FF}"/>
                  </a:ext>
                </a:extLst>
              </p:cNvPr>
              <p:cNvSpPr/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1856">
                <a:extLst>
                  <a:ext uri="{FF2B5EF4-FFF2-40B4-BE49-F238E27FC236}">
                    <a16:creationId xmlns:a16="http://schemas.microsoft.com/office/drawing/2014/main" id="{EC158D53-9CC3-4166-93F7-5307906E4673}"/>
                  </a:ext>
                </a:extLst>
              </p:cNvPr>
              <p:cNvSpPr/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1857">
                <a:extLst>
                  <a:ext uri="{FF2B5EF4-FFF2-40B4-BE49-F238E27FC236}">
                    <a16:creationId xmlns:a16="http://schemas.microsoft.com/office/drawing/2014/main" id="{50C5CE20-9A3F-4C26-BCE1-79DA2DB0972A}"/>
                  </a:ext>
                </a:extLst>
              </p:cNvPr>
              <p:cNvSpPr/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1858">
                <a:extLst>
                  <a:ext uri="{FF2B5EF4-FFF2-40B4-BE49-F238E27FC236}">
                    <a16:creationId xmlns:a16="http://schemas.microsoft.com/office/drawing/2014/main" id="{0793E19E-142A-4F9C-92CF-703E0888E4E0}"/>
                  </a:ext>
                </a:extLst>
              </p:cNvPr>
              <p:cNvSpPr/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1859">
                <a:extLst>
                  <a:ext uri="{FF2B5EF4-FFF2-40B4-BE49-F238E27FC236}">
                    <a16:creationId xmlns:a16="http://schemas.microsoft.com/office/drawing/2014/main" id="{6A239E25-A689-439E-A8BF-B9ACD6137A6C}"/>
                  </a:ext>
                </a:extLst>
              </p:cNvPr>
              <p:cNvSpPr/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1860">
                <a:extLst>
                  <a:ext uri="{FF2B5EF4-FFF2-40B4-BE49-F238E27FC236}">
                    <a16:creationId xmlns:a16="http://schemas.microsoft.com/office/drawing/2014/main" id="{1BFB222A-F28E-4CC5-92A4-CACEE51485B5}"/>
                  </a:ext>
                </a:extLst>
              </p:cNvPr>
              <p:cNvSpPr/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1861">
                <a:extLst>
                  <a:ext uri="{FF2B5EF4-FFF2-40B4-BE49-F238E27FC236}">
                    <a16:creationId xmlns:a16="http://schemas.microsoft.com/office/drawing/2014/main" id="{EC683C46-0ECA-4A27-9D56-02ADF8CE243C}"/>
                  </a:ext>
                </a:extLst>
              </p:cNvPr>
              <p:cNvSpPr/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1862">
                <a:extLst>
                  <a:ext uri="{FF2B5EF4-FFF2-40B4-BE49-F238E27FC236}">
                    <a16:creationId xmlns:a16="http://schemas.microsoft.com/office/drawing/2014/main" id="{027BD621-EAB4-4CFD-9083-F094D8F8C127}"/>
                  </a:ext>
                </a:extLst>
              </p:cNvPr>
              <p:cNvSpPr/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1863">
                <a:extLst>
                  <a:ext uri="{FF2B5EF4-FFF2-40B4-BE49-F238E27FC236}">
                    <a16:creationId xmlns:a16="http://schemas.microsoft.com/office/drawing/2014/main" id="{D5B36A86-D8C2-4D07-BB2A-5B391F7C3529}"/>
                  </a:ext>
                </a:extLst>
              </p:cNvPr>
              <p:cNvSpPr/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1864">
                <a:extLst>
                  <a:ext uri="{FF2B5EF4-FFF2-40B4-BE49-F238E27FC236}">
                    <a16:creationId xmlns:a16="http://schemas.microsoft.com/office/drawing/2014/main" id="{32BF8F2A-8554-4D14-BEA2-D446B4FFF919}"/>
                  </a:ext>
                </a:extLst>
              </p:cNvPr>
              <p:cNvSpPr/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18" name="Group 2066">
              <a:extLst>
                <a:ext uri="{FF2B5EF4-FFF2-40B4-BE49-F238E27FC236}">
                  <a16:creationId xmlns:a16="http://schemas.microsoft.com/office/drawing/2014/main" id="{5BF5356B-3F20-440E-B228-7F5780D451E1}"/>
                </a:ext>
              </a:extLst>
            </p:cNvPr>
            <p:cNvGrpSpPr/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3" name="Freeform 1866">
                <a:extLst>
                  <a:ext uri="{FF2B5EF4-FFF2-40B4-BE49-F238E27FC236}">
                    <a16:creationId xmlns:a16="http://schemas.microsoft.com/office/drawing/2014/main" id="{1993CA28-0E7B-458F-B6B7-1FE20B5AFC6F}"/>
                  </a:ext>
                </a:extLst>
              </p:cNvPr>
              <p:cNvSpPr/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1867">
                <a:extLst>
                  <a:ext uri="{FF2B5EF4-FFF2-40B4-BE49-F238E27FC236}">
                    <a16:creationId xmlns:a16="http://schemas.microsoft.com/office/drawing/2014/main" id="{3E35338B-9833-4177-B6F4-38B21CBDF45F}"/>
                  </a:ext>
                </a:extLst>
              </p:cNvPr>
              <p:cNvSpPr/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1868">
                <a:extLst>
                  <a:ext uri="{FF2B5EF4-FFF2-40B4-BE49-F238E27FC236}">
                    <a16:creationId xmlns:a16="http://schemas.microsoft.com/office/drawing/2014/main" id="{E900BD81-9CEE-4705-9C36-88BE5714ADFA}"/>
                  </a:ext>
                </a:extLst>
              </p:cNvPr>
              <p:cNvSpPr/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1869">
                <a:extLst>
                  <a:ext uri="{FF2B5EF4-FFF2-40B4-BE49-F238E27FC236}">
                    <a16:creationId xmlns:a16="http://schemas.microsoft.com/office/drawing/2014/main" id="{6E0EC13F-CFC5-47CC-BD6B-3A43ABD4B26B}"/>
                  </a:ext>
                </a:extLst>
              </p:cNvPr>
              <p:cNvSpPr/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1870">
                <a:extLst>
                  <a:ext uri="{FF2B5EF4-FFF2-40B4-BE49-F238E27FC236}">
                    <a16:creationId xmlns:a16="http://schemas.microsoft.com/office/drawing/2014/main" id="{A6F8B1FB-D7F6-474D-93E1-BCF5EFF8BCF4}"/>
                  </a:ext>
                </a:extLst>
              </p:cNvPr>
              <p:cNvSpPr/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1871">
                <a:extLst>
                  <a:ext uri="{FF2B5EF4-FFF2-40B4-BE49-F238E27FC236}">
                    <a16:creationId xmlns:a16="http://schemas.microsoft.com/office/drawing/2014/main" id="{988DBE16-B3DE-43A5-86DB-BCDC8B116819}"/>
                  </a:ext>
                </a:extLst>
              </p:cNvPr>
              <p:cNvSpPr/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1872">
                <a:extLst>
                  <a:ext uri="{FF2B5EF4-FFF2-40B4-BE49-F238E27FC236}">
                    <a16:creationId xmlns:a16="http://schemas.microsoft.com/office/drawing/2014/main" id="{65F25B97-45D1-4B1D-95CB-D23741003C59}"/>
                  </a:ext>
                </a:extLst>
              </p:cNvPr>
              <p:cNvSpPr/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1873">
                <a:extLst>
                  <a:ext uri="{FF2B5EF4-FFF2-40B4-BE49-F238E27FC236}">
                    <a16:creationId xmlns:a16="http://schemas.microsoft.com/office/drawing/2014/main" id="{081A014D-DDD2-48E1-9E89-42E5F18458AA}"/>
                  </a:ext>
                </a:extLst>
              </p:cNvPr>
              <p:cNvSpPr/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1874">
                <a:extLst>
                  <a:ext uri="{FF2B5EF4-FFF2-40B4-BE49-F238E27FC236}">
                    <a16:creationId xmlns:a16="http://schemas.microsoft.com/office/drawing/2014/main" id="{9C7EE6ED-E1B0-4712-86B4-2CFF5A014FD3}"/>
                  </a:ext>
                </a:extLst>
              </p:cNvPr>
              <p:cNvSpPr/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1875">
                <a:extLst>
                  <a:ext uri="{FF2B5EF4-FFF2-40B4-BE49-F238E27FC236}">
                    <a16:creationId xmlns:a16="http://schemas.microsoft.com/office/drawing/2014/main" id="{4DF0C42C-E412-4169-B5C1-5005BD4D0F8C}"/>
                  </a:ext>
                </a:extLst>
              </p:cNvPr>
              <p:cNvSpPr/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1876">
                <a:extLst>
                  <a:ext uri="{FF2B5EF4-FFF2-40B4-BE49-F238E27FC236}">
                    <a16:creationId xmlns:a16="http://schemas.microsoft.com/office/drawing/2014/main" id="{4A0880A8-95C0-4054-ADD5-4E60DC09DBF1}"/>
                  </a:ext>
                </a:extLst>
              </p:cNvPr>
              <p:cNvSpPr/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1877">
                <a:extLst>
                  <a:ext uri="{FF2B5EF4-FFF2-40B4-BE49-F238E27FC236}">
                    <a16:creationId xmlns:a16="http://schemas.microsoft.com/office/drawing/2014/main" id="{67029DBB-0AE7-47B7-A962-9C6568F9EB84}"/>
                  </a:ext>
                </a:extLst>
              </p:cNvPr>
              <p:cNvSpPr/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1878">
                <a:extLst>
                  <a:ext uri="{FF2B5EF4-FFF2-40B4-BE49-F238E27FC236}">
                    <a16:creationId xmlns:a16="http://schemas.microsoft.com/office/drawing/2014/main" id="{6A3DA0A1-006F-4E4E-AB61-2C23B485878E}"/>
                  </a:ext>
                </a:extLst>
              </p:cNvPr>
              <p:cNvSpPr/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1879">
                <a:extLst>
                  <a:ext uri="{FF2B5EF4-FFF2-40B4-BE49-F238E27FC236}">
                    <a16:creationId xmlns:a16="http://schemas.microsoft.com/office/drawing/2014/main" id="{4D1BB071-CBD2-4A67-B0E8-4189BC32AB9F}"/>
                  </a:ext>
                </a:extLst>
              </p:cNvPr>
              <p:cNvSpPr/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1880">
                <a:extLst>
                  <a:ext uri="{FF2B5EF4-FFF2-40B4-BE49-F238E27FC236}">
                    <a16:creationId xmlns:a16="http://schemas.microsoft.com/office/drawing/2014/main" id="{2610B977-93FD-4A7B-B354-7C5F58465CE4}"/>
                  </a:ext>
                </a:extLst>
              </p:cNvPr>
              <p:cNvSpPr/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1881">
                <a:extLst>
                  <a:ext uri="{FF2B5EF4-FFF2-40B4-BE49-F238E27FC236}">
                    <a16:creationId xmlns:a16="http://schemas.microsoft.com/office/drawing/2014/main" id="{85ADDFBA-04CD-44F7-B02C-927B324F903A}"/>
                  </a:ext>
                </a:extLst>
              </p:cNvPr>
              <p:cNvSpPr/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1882">
                <a:extLst>
                  <a:ext uri="{FF2B5EF4-FFF2-40B4-BE49-F238E27FC236}">
                    <a16:creationId xmlns:a16="http://schemas.microsoft.com/office/drawing/2014/main" id="{4676FC2D-D7C5-4990-BB7E-4CDA22E9117E}"/>
                  </a:ext>
                </a:extLst>
              </p:cNvPr>
              <p:cNvSpPr/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1883">
                <a:extLst>
                  <a:ext uri="{FF2B5EF4-FFF2-40B4-BE49-F238E27FC236}">
                    <a16:creationId xmlns:a16="http://schemas.microsoft.com/office/drawing/2014/main" id="{80F8717E-105A-402C-B055-4BEDA1ADC1B4}"/>
                  </a:ext>
                </a:extLst>
              </p:cNvPr>
              <p:cNvSpPr/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Rectangle 1884">
                <a:extLst>
                  <a:ext uri="{FF2B5EF4-FFF2-40B4-BE49-F238E27FC236}">
                    <a16:creationId xmlns:a16="http://schemas.microsoft.com/office/drawing/2014/main" id="{91BAF6B5-629B-4CD4-9B38-670E694A8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1885">
                <a:extLst>
                  <a:ext uri="{FF2B5EF4-FFF2-40B4-BE49-F238E27FC236}">
                    <a16:creationId xmlns:a16="http://schemas.microsoft.com/office/drawing/2014/main" id="{7AF69698-B8DE-437F-B885-00F0616CDE9C}"/>
                  </a:ext>
                </a:extLst>
              </p:cNvPr>
              <p:cNvSpPr/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1886">
                <a:extLst>
                  <a:ext uri="{FF2B5EF4-FFF2-40B4-BE49-F238E27FC236}">
                    <a16:creationId xmlns:a16="http://schemas.microsoft.com/office/drawing/2014/main" id="{4F3B2787-01EE-43D1-9A93-5707CC0D5F76}"/>
                  </a:ext>
                </a:extLst>
              </p:cNvPr>
              <p:cNvSpPr/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1887">
                <a:extLst>
                  <a:ext uri="{FF2B5EF4-FFF2-40B4-BE49-F238E27FC236}">
                    <a16:creationId xmlns:a16="http://schemas.microsoft.com/office/drawing/2014/main" id="{580D94B2-C3FA-4B8B-B7DA-F28760BE94E0}"/>
                  </a:ext>
                </a:extLst>
              </p:cNvPr>
              <p:cNvSpPr/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1888">
                <a:extLst>
                  <a:ext uri="{FF2B5EF4-FFF2-40B4-BE49-F238E27FC236}">
                    <a16:creationId xmlns:a16="http://schemas.microsoft.com/office/drawing/2014/main" id="{0C1FDF62-6F37-4A83-B0AF-C257401088E2}"/>
                  </a:ext>
                </a:extLst>
              </p:cNvPr>
              <p:cNvSpPr/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1889">
                <a:extLst>
                  <a:ext uri="{FF2B5EF4-FFF2-40B4-BE49-F238E27FC236}">
                    <a16:creationId xmlns:a16="http://schemas.microsoft.com/office/drawing/2014/main" id="{A3042360-F3E1-43BE-A890-0C5B6BE90A1B}"/>
                  </a:ext>
                </a:extLst>
              </p:cNvPr>
              <p:cNvSpPr/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1890">
                <a:extLst>
                  <a:ext uri="{FF2B5EF4-FFF2-40B4-BE49-F238E27FC236}">
                    <a16:creationId xmlns:a16="http://schemas.microsoft.com/office/drawing/2014/main" id="{B0FE1B96-C247-47EB-B205-95862EA252AC}"/>
                  </a:ext>
                </a:extLst>
              </p:cNvPr>
              <p:cNvSpPr/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1891">
                <a:extLst>
                  <a:ext uri="{FF2B5EF4-FFF2-40B4-BE49-F238E27FC236}">
                    <a16:creationId xmlns:a16="http://schemas.microsoft.com/office/drawing/2014/main" id="{90032216-8D57-4295-978E-AA64663C33A9}"/>
                  </a:ext>
                </a:extLst>
              </p:cNvPr>
              <p:cNvSpPr/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Rectangle 1892">
                <a:extLst>
                  <a:ext uri="{FF2B5EF4-FFF2-40B4-BE49-F238E27FC236}">
                    <a16:creationId xmlns:a16="http://schemas.microsoft.com/office/drawing/2014/main" id="{84F69A83-1E57-4FE9-9003-FEDCB37F4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Freeform 1893">
                <a:extLst>
                  <a:ext uri="{FF2B5EF4-FFF2-40B4-BE49-F238E27FC236}">
                    <a16:creationId xmlns:a16="http://schemas.microsoft.com/office/drawing/2014/main" id="{BF07B407-6CC0-4649-90D6-7D97501FB844}"/>
                  </a:ext>
                </a:extLst>
              </p:cNvPr>
              <p:cNvSpPr/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1894">
                <a:extLst>
                  <a:ext uri="{FF2B5EF4-FFF2-40B4-BE49-F238E27FC236}">
                    <a16:creationId xmlns:a16="http://schemas.microsoft.com/office/drawing/2014/main" id="{E8497654-0FDF-4E35-ACD4-90A9A57867E5}"/>
                  </a:ext>
                </a:extLst>
              </p:cNvPr>
              <p:cNvSpPr/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1895">
                <a:extLst>
                  <a:ext uri="{FF2B5EF4-FFF2-40B4-BE49-F238E27FC236}">
                    <a16:creationId xmlns:a16="http://schemas.microsoft.com/office/drawing/2014/main" id="{DEEF5857-F810-4374-A4BD-BAA60F8B0DAE}"/>
                  </a:ext>
                </a:extLst>
              </p:cNvPr>
              <p:cNvSpPr/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1896">
                <a:extLst>
                  <a:ext uri="{FF2B5EF4-FFF2-40B4-BE49-F238E27FC236}">
                    <a16:creationId xmlns:a16="http://schemas.microsoft.com/office/drawing/2014/main" id="{E382F607-5B98-4BE3-A0B8-DB504AAFA5A5}"/>
                  </a:ext>
                </a:extLst>
              </p:cNvPr>
              <p:cNvSpPr/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1897">
                <a:extLst>
                  <a:ext uri="{FF2B5EF4-FFF2-40B4-BE49-F238E27FC236}">
                    <a16:creationId xmlns:a16="http://schemas.microsoft.com/office/drawing/2014/main" id="{4EAF2C72-E3F4-403D-A936-D5B55227AE71}"/>
                  </a:ext>
                </a:extLst>
              </p:cNvPr>
              <p:cNvSpPr/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1898">
                <a:extLst>
                  <a:ext uri="{FF2B5EF4-FFF2-40B4-BE49-F238E27FC236}">
                    <a16:creationId xmlns:a16="http://schemas.microsoft.com/office/drawing/2014/main" id="{61EDF2B6-4BA7-4F2B-814D-5628865668B3}"/>
                  </a:ext>
                </a:extLst>
              </p:cNvPr>
              <p:cNvSpPr/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1899">
                <a:extLst>
                  <a:ext uri="{FF2B5EF4-FFF2-40B4-BE49-F238E27FC236}">
                    <a16:creationId xmlns:a16="http://schemas.microsoft.com/office/drawing/2014/main" id="{B13AD885-5DE9-49D7-AD64-AADE406CB379}"/>
                  </a:ext>
                </a:extLst>
              </p:cNvPr>
              <p:cNvSpPr/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1900">
                <a:extLst>
                  <a:ext uri="{FF2B5EF4-FFF2-40B4-BE49-F238E27FC236}">
                    <a16:creationId xmlns:a16="http://schemas.microsoft.com/office/drawing/2014/main" id="{B6119B96-DE56-4BDB-8C8E-196FDE63DC58}"/>
                  </a:ext>
                </a:extLst>
              </p:cNvPr>
              <p:cNvSpPr/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1901">
                <a:extLst>
                  <a:ext uri="{FF2B5EF4-FFF2-40B4-BE49-F238E27FC236}">
                    <a16:creationId xmlns:a16="http://schemas.microsoft.com/office/drawing/2014/main" id="{1E440B8C-1A2F-4660-A387-AB1DF27FC41A}"/>
                  </a:ext>
                </a:extLst>
              </p:cNvPr>
              <p:cNvSpPr/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1902">
                <a:extLst>
                  <a:ext uri="{FF2B5EF4-FFF2-40B4-BE49-F238E27FC236}">
                    <a16:creationId xmlns:a16="http://schemas.microsoft.com/office/drawing/2014/main" id="{6251FAED-CD2E-4578-A3D5-5AFBA18CB2A4}"/>
                  </a:ext>
                </a:extLst>
              </p:cNvPr>
              <p:cNvSpPr/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1903">
                <a:extLst>
                  <a:ext uri="{FF2B5EF4-FFF2-40B4-BE49-F238E27FC236}">
                    <a16:creationId xmlns:a16="http://schemas.microsoft.com/office/drawing/2014/main" id="{966F87F4-EA77-430A-9FFC-6E9ABD39E3D7}"/>
                  </a:ext>
                </a:extLst>
              </p:cNvPr>
              <p:cNvSpPr/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1904">
                <a:extLst>
                  <a:ext uri="{FF2B5EF4-FFF2-40B4-BE49-F238E27FC236}">
                    <a16:creationId xmlns:a16="http://schemas.microsoft.com/office/drawing/2014/main" id="{93286233-690E-49D8-8B7A-7C2224C59027}"/>
                  </a:ext>
                </a:extLst>
              </p:cNvPr>
              <p:cNvSpPr/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1905">
                <a:extLst>
                  <a:ext uri="{FF2B5EF4-FFF2-40B4-BE49-F238E27FC236}">
                    <a16:creationId xmlns:a16="http://schemas.microsoft.com/office/drawing/2014/main" id="{3ABF4347-A3AD-4F89-91A7-C63C828A789E}"/>
                  </a:ext>
                </a:extLst>
              </p:cNvPr>
              <p:cNvSpPr/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1906">
                <a:extLst>
                  <a:ext uri="{FF2B5EF4-FFF2-40B4-BE49-F238E27FC236}">
                    <a16:creationId xmlns:a16="http://schemas.microsoft.com/office/drawing/2014/main" id="{E2C3482D-BC34-4185-85B7-228152D94C57}"/>
                  </a:ext>
                </a:extLst>
              </p:cNvPr>
              <p:cNvSpPr/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1907">
                <a:extLst>
                  <a:ext uri="{FF2B5EF4-FFF2-40B4-BE49-F238E27FC236}">
                    <a16:creationId xmlns:a16="http://schemas.microsoft.com/office/drawing/2014/main" id="{FC642E23-2BBF-4B3F-B617-4B6AAB73132A}"/>
                  </a:ext>
                </a:extLst>
              </p:cNvPr>
              <p:cNvSpPr/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1908">
                <a:extLst>
                  <a:ext uri="{FF2B5EF4-FFF2-40B4-BE49-F238E27FC236}">
                    <a16:creationId xmlns:a16="http://schemas.microsoft.com/office/drawing/2014/main" id="{FB67F76A-3C68-4EF0-9E9A-6F26F2F6D9BE}"/>
                  </a:ext>
                </a:extLst>
              </p:cNvPr>
              <p:cNvSpPr/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1909">
                <a:extLst>
                  <a:ext uri="{FF2B5EF4-FFF2-40B4-BE49-F238E27FC236}">
                    <a16:creationId xmlns:a16="http://schemas.microsoft.com/office/drawing/2014/main" id="{9604AA93-9B07-43EB-9B59-7347EBE86485}"/>
                  </a:ext>
                </a:extLst>
              </p:cNvPr>
              <p:cNvSpPr/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1910">
                <a:extLst>
                  <a:ext uri="{FF2B5EF4-FFF2-40B4-BE49-F238E27FC236}">
                    <a16:creationId xmlns:a16="http://schemas.microsoft.com/office/drawing/2014/main" id="{F53759A5-4100-4931-BCE1-CE29DF3A893D}"/>
                  </a:ext>
                </a:extLst>
              </p:cNvPr>
              <p:cNvSpPr/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1911">
                <a:extLst>
                  <a:ext uri="{FF2B5EF4-FFF2-40B4-BE49-F238E27FC236}">
                    <a16:creationId xmlns:a16="http://schemas.microsoft.com/office/drawing/2014/main" id="{F53BFCD3-87BA-479B-AE31-B59AF3CE00CC}"/>
                  </a:ext>
                </a:extLst>
              </p:cNvPr>
              <p:cNvSpPr/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1912">
                <a:extLst>
                  <a:ext uri="{FF2B5EF4-FFF2-40B4-BE49-F238E27FC236}">
                    <a16:creationId xmlns:a16="http://schemas.microsoft.com/office/drawing/2014/main" id="{33B7EDF0-588E-4557-9271-72BD828D1DEB}"/>
                  </a:ext>
                </a:extLst>
              </p:cNvPr>
              <p:cNvSpPr/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1913">
                <a:extLst>
                  <a:ext uri="{FF2B5EF4-FFF2-40B4-BE49-F238E27FC236}">
                    <a16:creationId xmlns:a16="http://schemas.microsoft.com/office/drawing/2014/main" id="{073DF86C-061A-4543-A3B1-6D6644561EF0}"/>
                  </a:ext>
                </a:extLst>
              </p:cNvPr>
              <p:cNvSpPr/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1914">
                <a:extLst>
                  <a:ext uri="{FF2B5EF4-FFF2-40B4-BE49-F238E27FC236}">
                    <a16:creationId xmlns:a16="http://schemas.microsoft.com/office/drawing/2014/main" id="{F49978C6-96AE-47B5-852D-FDF1D362E9AC}"/>
                  </a:ext>
                </a:extLst>
              </p:cNvPr>
              <p:cNvSpPr/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1915">
                <a:extLst>
                  <a:ext uri="{FF2B5EF4-FFF2-40B4-BE49-F238E27FC236}">
                    <a16:creationId xmlns:a16="http://schemas.microsoft.com/office/drawing/2014/main" id="{82A6A0C8-772A-476E-903E-F308C8D941CC}"/>
                  </a:ext>
                </a:extLst>
              </p:cNvPr>
              <p:cNvSpPr/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1916">
                <a:extLst>
                  <a:ext uri="{FF2B5EF4-FFF2-40B4-BE49-F238E27FC236}">
                    <a16:creationId xmlns:a16="http://schemas.microsoft.com/office/drawing/2014/main" id="{A02436D9-56C2-4FAA-A9D1-9B1B9A657D16}"/>
                  </a:ext>
                </a:extLst>
              </p:cNvPr>
              <p:cNvSpPr/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1917">
                <a:extLst>
                  <a:ext uri="{FF2B5EF4-FFF2-40B4-BE49-F238E27FC236}">
                    <a16:creationId xmlns:a16="http://schemas.microsoft.com/office/drawing/2014/main" id="{BFC088CE-A8CE-4179-8D48-389571D6932D}"/>
                  </a:ext>
                </a:extLst>
              </p:cNvPr>
              <p:cNvSpPr/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1918">
                <a:extLst>
                  <a:ext uri="{FF2B5EF4-FFF2-40B4-BE49-F238E27FC236}">
                    <a16:creationId xmlns:a16="http://schemas.microsoft.com/office/drawing/2014/main" id="{3755044C-56C7-4375-AEE6-895EA2B9DE02}"/>
                  </a:ext>
                </a:extLst>
              </p:cNvPr>
              <p:cNvSpPr/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1919">
                <a:extLst>
                  <a:ext uri="{FF2B5EF4-FFF2-40B4-BE49-F238E27FC236}">
                    <a16:creationId xmlns:a16="http://schemas.microsoft.com/office/drawing/2014/main" id="{D361F0B3-3CBC-4F1F-BB80-8D1BF844F019}"/>
                  </a:ext>
                </a:extLst>
              </p:cNvPr>
              <p:cNvSpPr/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1920">
                <a:extLst>
                  <a:ext uri="{FF2B5EF4-FFF2-40B4-BE49-F238E27FC236}">
                    <a16:creationId xmlns:a16="http://schemas.microsoft.com/office/drawing/2014/main" id="{AB625E9F-1326-463C-9F37-C9936DC60C89}"/>
                  </a:ext>
                </a:extLst>
              </p:cNvPr>
              <p:cNvSpPr/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1921">
                <a:extLst>
                  <a:ext uri="{FF2B5EF4-FFF2-40B4-BE49-F238E27FC236}">
                    <a16:creationId xmlns:a16="http://schemas.microsoft.com/office/drawing/2014/main" id="{C669A289-E50D-4622-83D4-7E746D6A9CD0}"/>
                  </a:ext>
                </a:extLst>
              </p:cNvPr>
              <p:cNvSpPr/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1922">
                <a:extLst>
                  <a:ext uri="{FF2B5EF4-FFF2-40B4-BE49-F238E27FC236}">
                    <a16:creationId xmlns:a16="http://schemas.microsoft.com/office/drawing/2014/main" id="{52D5C07D-82F6-4F43-863E-22F3762B6420}"/>
                  </a:ext>
                </a:extLst>
              </p:cNvPr>
              <p:cNvSpPr/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1923">
                <a:extLst>
                  <a:ext uri="{FF2B5EF4-FFF2-40B4-BE49-F238E27FC236}">
                    <a16:creationId xmlns:a16="http://schemas.microsoft.com/office/drawing/2014/main" id="{AD816395-B4F3-4CB0-AD87-E18800D3501C}"/>
                  </a:ext>
                </a:extLst>
              </p:cNvPr>
              <p:cNvSpPr/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1924">
                <a:extLst>
                  <a:ext uri="{FF2B5EF4-FFF2-40B4-BE49-F238E27FC236}">
                    <a16:creationId xmlns:a16="http://schemas.microsoft.com/office/drawing/2014/main" id="{19191801-8D31-4B5A-B867-66321FC84E0B}"/>
                  </a:ext>
                </a:extLst>
              </p:cNvPr>
              <p:cNvSpPr/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1925">
                <a:extLst>
                  <a:ext uri="{FF2B5EF4-FFF2-40B4-BE49-F238E27FC236}">
                    <a16:creationId xmlns:a16="http://schemas.microsoft.com/office/drawing/2014/main" id="{ED1FACF0-B9DF-4E6E-911B-3052A27B6997}"/>
                  </a:ext>
                </a:extLst>
              </p:cNvPr>
              <p:cNvSpPr/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1926">
                <a:extLst>
                  <a:ext uri="{FF2B5EF4-FFF2-40B4-BE49-F238E27FC236}">
                    <a16:creationId xmlns:a16="http://schemas.microsoft.com/office/drawing/2014/main" id="{87E8053C-EA23-4D59-B44E-43F4E9A05C42}"/>
                  </a:ext>
                </a:extLst>
              </p:cNvPr>
              <p:cNvSpPr/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1927">
                <a:extLst>
                  <a:ext uri="{FF2B5EF4-FFF2-40B4-BE49-F238E27FC236}">
                    <a16:creationId xmlns:a16="http://schemas.microsoft.com/office/drawing/2014/main" id="{A6BD3AC1-D79B-4794-9959-479A2398C48A}"/>
                  </a:ext>
                </a:extLst>
              </p:cNvPr>
              <p:cNvSpPr/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1928">
                <a:extLst>
                  <a:ext uri="{FF2B5EF4-FFF2-40B4-BE49-F238E27FC236}">
                    <a16:creationId xmlns:a16="http://schemas.microsoft.com/office/drawing/2014/main" id="{644B8E15-E57E-4768-BA8B-F9A3E2971782}"/>
                  </a:ext>
                </a:extLst>
              </p:cNvPr>
              <p:cNvSpPr/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1929">
                <a:extLst>
                  <a:ext uri="{FF2B5EF4-FFF2-40B4-BE49-F238E27FC236}">
                    <a16:creationId xmlns:a16="http://schemas.microsoft.com/office/drawing/2014/main" id="{225BE46C-2FEE-4C5B-81B4-95470BB7D62D}"/>
                  </a:ext>
                </a:extLst>
              </p:cNvPr>
              <p:cNvSpPr/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Rectangle 1930">
                <a:extLst>
                  <a:ext uri="{FF2B5EF4-FFF2-40B4-BE49-F238E27FC236}">
                    <a16:creationId xmlns:a16="http://schemas.microsoft.com/office/drawing/2014/main" id="{58B5787D-3C96-4AF5-80FB-C0B46C32D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1931">
                <a:extLst>
                  <a:ext uri="{FF2B5EF4-FFF2-40B4-BE49-F238E27FC236}">
                    <a16:creationId xmlns:a16="http://schemas.microsoft.com/office/drawing/2014/main" id="{9002B742-F09C-40BE-AD2F-8C1B113C0D20}"/>
                  </a:ext>
                </a:extLst>
              </p:cNvPr>
              <p:cNvSpPr/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1932">
                <a:extLst>
                  <a:ext uri="{FF2B5EF4-FFF2-40B4-BE49-F238E27FC236}">
                    <a16:creationId xmlns:a16="http://schemas.microsoft.com/office/drawing/2014/main" id="{A66D5542-9D9E-4AD3-BBC5-2E0ED362215F}"/>
                  </a:ext>
                </a:extLst>
              </p:cNvPr>
              <p:cNvSpPr/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1933">
                <a:extLst>
                  <a:ext uri="{FF2B5EF4-FFF2-40B4-BE49-F238E27FC236}">
                    <a16:creationId xmlns:a16="http://schemas.microsoft.com/office/drawing/2014/main" id="{8647D339-0F55-4785-B61E-D016C0BDFCB1}"/>
                  </a:ext>
                </a:extLst>
              </p:cNvPr>
              <p:cNvSpPr/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1934">
                <a:extLst>
                  <a:ext uri="{FF2B5EF4-FFF2-40B4-BE49-F238E27FC236}">
                    <a16:creationId xmlns:a16="http://schemas.microsoft.com/office/drawing/2014/main" id="{7DAB603A-7028-45B0-A3F6-68956CF813D1}"/>
                  </a:ext>
                </a:extLst>
              </p:cNvPr>
              <p:cNvSpPr/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1935">
                <a:extLst>
                  <a:ext uri="{FF2B5EF4-FFF2-40B4-BE49-F238E27FC236}">
                    <a16:creationId xmlns:a16="http://schemas.microsoft.com/office/drawing/2014/main" id="{C9DA96C2-2805-4F6B-8B9D-7CC136EC9249}"/>
                  </a:ext>
                </a:extLst>
              </p:cNvPr>
              <p:cNvSpPr/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1936">
                <a:extLst>
                  <a:ext uri="{FF2B5EF4-FFF2-40B4-BE49-F238E27FC236}">
                    <a16:creationId xmlns:a16="http://schemas.microsoft.com/office/drawing/2014/main" id="{37E65D7A-EBA6-42C7-B7FA-76B1B9B6AD23}"/>
                  </a:ext>
                </a:extLst>
              </p:cNvPr>
              <p:cNvSpPr/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1937">
                <a:extLst>
                  <a:ext uri="{FF2B5EF4-FFF2-40B4-BE49-F238E27FC236}">
                    <a16:creationId xmlns:a16="http://schemas.microsoft.com/office/drawing/2014/main" id="{1ABDBA5B-AD0C-414D-8F09-95399530CEF1}"/>
                  </a:ext>
                </a:extLst>
              </p:cNvPr>
              <p:cNvSpPr/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Rectangle 1938">
                <a:extLst>
                  <a:ext uri="{FF2B5EF4-FFF2-40B4-BE49-F238E27FC236}">
                    <a16:creationId xmlns:a16="http://schemas.microsoft.com/office/drawing/2014/main" id="{27BFC8E7-8D58-4361-AB1F-C3930D63B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1939">
                <a:extLst>
                  <a:ext uri="{FF2B5EF4-FFF2-40B4-BE49-F238E27FC236}">
                    <a16:creationId xmlns:a16="http://schemas.microsoft.com/office/drawing/2014/main" id="{4CE98ADD-F222-404D-A7BE-4252A9FCB5D1}"/>
                  </a:ext>
                </a:extLst>
              </p:cNvPr>
              <p:cNvSpPr/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1940">
                <a:extLst>
                  <a:ext uri="{FF2B5EF4-FFF2-40B4-BE49-F238E27FC236}">
                    <a16:creationId xmlns:a16="http://schemas.microsoft.com/office/drawing/2014/main" id="{D64E76FF-3D84-4ED8-92CC-DA0117FC5894}"/>
                  </a:ext>
                </a:extLst>
              </p:cNvPr>
              <p:cNvSpPr/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1941">
                <a:extLst>
                  <a:ext uri="{FF2B5EF4-FFF2-40B4-BE49-F238E27FC236}">
                    <a16:creationId xmlns:a16="http://schemas.microsoft.com/office/drawing/2014/main" id="{D84394DC-76ED-4853-8FEF-19520183D2A1}"/>
                  </a:ext>
                </a:extLst>
              </p:cNvPr>
              <p:cNvSpPr/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1942">
                <a:extLst>
                  <a:ext uri="{FF2B5EF4-FFF2-40B4-BE49-F238E27FC236}">
                    <a16:creationId xmlns:a16="http://schemas.microsoft.com/office/drawing/2014/main" id="{A1C4E4DA-E08F-46A3-A6F2-BEAECB87E454}"/>
                  </a:ext>
                </a:extLst>
              </p:cNvPr>
              <p:cNvSpPr/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1943">
                <a:extLst>
                  <a:ext uri="{FF2B5EF4-FFF2-40B4-BE49-F238E27FC236}">
                    <a16:creationId xmlns:a16="http://schemas.microsoft.com/office/drawing/2014/main" id="{2FA31873-9206-4E9D-A566-631A9D3624BF}"/>
                  </a:ext>
                </a:extLst>
              </p:cNvPr>
              <p:cNvSpPr/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1944">
                <a:extLst>
                  <a:ext uri="{FF2B5EF4-FFF2-40B4-BE49-F238E27FC236}">
                    <a16:creationId xmlns:a16="http://schemas.microsoft.com/office/drawing/2014/main" id="{B8A4CE97-A831-4F55-8372-8FD85D71F5B6}"/>
                  </a:ext>
                </a:extLst>
              </p:cNvPr>
              <p:cNvSpPr/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1945">
                <a:extLst>
                  <a:ext uri="{FF2B5EF4-FFF2-40B4-BE49-F238E27FC236}">
                    <a16:creationId xmlns:a16="http://schemas.microsoft.com/office/drawing/2014/main" id="{36E85655-935A-4825-B119-49FB4D6A5B77}"/>
                  </a:ext>
                </a:extLst>
              </p:cNvPr>
              <p:cNvSpPr/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1946">
                <a:extLst>
                  <a:ext uri="{FF2B5EF4-FFF2-40B4-BE49-F238E27FC236}">
                    <a16:creationId xmlns:a16="http://schemas.microsoft.com/office/drawing/2014/main" id="{E74E3DCF-B123-49DD-A0F6-C8E26A1A5369}"/>
                  </a:ext>
                </a:extLst>
              </p:cNvPr>
              <p:cNvSpPr/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1947">
                <a:extLst>
                  <a:ext uri="{FF2B5EF4-FFF2-40B4-BE49-F238E27FC236}">
                    <a16:creationId xmlns:a16="http://schemas.microsoft.com/office/drawing/2014/main" id="{16840033-9532-4A30-A7DC-C3FF18971DBB}"/>
                  </a:ext>
                </a:extLst>
              </p:cNvPr>
              <p:cNvSpPr/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1948">
                <a:extLst>
                  <a:ext uri="{FF2B5EF4-FFF2-40B4-BE49-F238E27FC236}">
                    <a16:creationId xmlns:a16="http://schemas.microsoft.com/office/drawing/2014/main" id="{4A5FA83C-8087-459C-AF1A-F8C993E1402F}"/>
                  </a:ext>
                </a:extLst>
              </p:cNvPr>
              <p:cNvSpPr/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1949">
                <a:extLst>
                  <a:ext uri="{FF2B5EF4-FFF2-40B4-BE49-F238E27FC236}">
                    <a16:creationId xmlns:a16="http://schemas.microsoft.com/office/drawing/2014/main" id="{342C7B88-3B32-4AA0-BFBA-C20A827D10C9}"/>
                  </a:ext>
                </a:extLst>
              </p:cNvPr>
              <p:cNvSpPr/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1950">
                <a:extLst>
                  <a:ext uri="{FF2B5EF4-FFF2-40B4-BE49-F238E27FC236}">
                    <a16:creationId xmlns:a16="http://schemas.microsoft.com/office/drawing/2014/main" id="{EF6873D5-C4B7-4149-9C9B-02AD2F1F8814}"/>
                  </a:ext>
                </a:extLst>
              </p:cNvPr>
              <p:cNvSpPr/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1951">
                <a:extLst>
                  <a:ext uri="{FF2B5EF4-FFF2-40B4-BE49-F238E27FC236}">
                    <a16:creationId xmlns:a16="http://schemas.microsoft.com/office/drawing/2014/main" id="{10B4BF51-2D1B-4467-BA59-D5C4DA7E5A7E}"/>
                  </a:ext>
                </a:extLst>
              </p:cNvPr>
              <p:cNvSpPr/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1952">
                <a:extLst>
                  <a:ext uri="{FF2B5EF4-FFF2-40B4-BE49-F238E27FC236}">
                    <a16:creationId xmlns:a16="http://schemas.microsoft.com/office/drawing/2014/main" id="{E9A46C83-1606-44B8-9B33-13BF170353F2}"/>
                  </a:ext>
                </a:extLst>
              </p:cNvPr>
              <p:cNvSpPr/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1953">
                <a:extLst>
                  <a:ext uri="{FF2B5EF4-FFF2-40B4-BE49-F238E27FC236}">
                    <a16:creationId xmlns:a16="http://schemas.microsoft.com/office/drawing/2014/main" id="{6BBE2D83-A560-4219-9492-BDE930577968}"/>
                  </a:ext>
                </a:extLst>
              </p:cNvPr>
              <p:cNvSpPr/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1954">
                <a:extLst>
                  <a:ext uri="{FF2B5EF4-FFF2-40B4-BE49-F238E27FC236}">
                    <a16:creationId xmlns:a16="http://schemas.microsoft.com/office/drawing/2014/main" id="{E572B87A-D17F-4EB1-AA01-E527192F683D}"/>
                  </a:ext>
                </a:extLst>
              </p:cNvPr>
              <p:cNvSpPr/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1955">
                <a:extLst>
                  <a:ext uri="{FF2B5EF4-FFF2-40B4-BE49-F238E27FC236}">
                    <a16:creationId xmlns:a16="http://schemas.microsoft.com/office/drawing/2014/main" id="{EF13ABE8-6B07-426B-A3AF-5C1696FC2EF5}"/>
                  </a:ext>
                </a:extLst>
              </p:cNvPr>
              <p:cNvSpPr/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1956">
                <a:extLst>
                  <a:ext uri="{FF2B5EF4-FFF2-40B4-BE49-F238E27FC236}">
                    <a16:creationId xmlns:a16="http://schemas.microsoft.com/office/drawing/2014/main" id="{3771404F-8FCD-4610-95CF-C431747DEAA9}"/>
                  </a:ext>
                </a:extLst>
              </p:cNvPr>
              <p:cNvSpPr/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1957">
                <a:extLst>
                  <a:ext uri="{FF2B5EF4-FFF2-40B4-BE49-F238E27FC236}">
                    <a16:creationId xmlns:a16="http://schemas.microsoft.com/office/drawing/2014/main" id="{E8521FC3-538D-4D02-891E-A3C8351A5D73}"/>
                  </a:ext>
                </a:extLst>
              </p:cNvPr>
              <p:cNvSpPr/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1958">
                <a:extLst>
                  <a:ext uri="{FF2B5EF4-FFF2-40B4-BE49-F238E27FC236}">
                    <a16:creationId xmlns:a16="http://schemas.microsoft.com/office/drawing/2014/main" id="{D2ADAD09-0237-4083-B7B1-F44493D7003D}"/>
                  </a:ext>
                </a:extLst>
              </p:cNvPr>
              <p:cNvSpPr/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1959">
                <a:extLst>
                  <a:ext uri="{FF2B5EF4-FFF2-40B4-BE49-F238E27FC236}">
                    <a16:creationId xmlns:a16="http://schemas.microsoft.com/office/drawing/2014/main" id="{8B972708-EC5C-4B39-A217-D0583E0352E6}"/>
                  </a:ext>
                </a:extLst>
              </p:cNvPr>
              <p:cNvSpPr/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1960">
                <a:extLst>
                  <a:ext uri="{FF2B5EF4-FFF2-40B4-BE49-F238E27FC236}">
                    <a16:creationId xmlns:a16="http://schemas.microsoft.com/office/drawing/2014/main" id="{4C2CAC23-B4B9-4C5D-ACBA-4CF38ADEB6D4}"/>
                  </a:ext>
                </a:extLst>
              </p:cNvPr>
              <p:cNvSpPr/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1961">
                <a:extLst>
                  <a:ext uri="{FF2B5EF4-FFF2-40B4-BE49-F238E27FC236}">
                    <a16:creationId xmlns:a16="http://schemas.microsoft.com/office/drawing/2014/main" id="{7F948E26-F0F4-4657-98B8-282638FA56A3}"/>
                  </a:ext>
                </a:extLst>
              </p:cNvPr>
              <p:cNvSpPr/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1962">
                <a:extLst>
                  <a:ext uri="{FF2B5EF4-FFF2-40B4-BE49-F238E27FC236}">
                    <a16:creationId xmlns:a16="http://schemas.microsoft.com/office/drawing/2014/main" id="{AD00A930-62C1-4889-B84E-0F9740EACF01}"/>
                  </a:ext>
                </a:extLst>
              </p:cNvPr>
              <p:cNvSpPr/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1963">
                <a:extLst>
                  <a:ext uri="{FF2B5EF4-FFF2-40B4-BE49-F238E27FC236}">
                    <a16:creationId xmlns:a16="http://schemas.microsoft.com/office/drawing/2014/main" id="{4E87E5B9-CA8B-4A0D-8369-F8F51FB51FB3}"/>
                  </a:ext>
                </a:extLst>
              </p:cNvPr>
              <p:cNvSpPr/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1964">
                <a:extLst>
                  <a:ext uri="{FF2B5EF4-FFF2-40B4-BE49-F238E27FC236}">
                    <a16:creationId xmlns:a16="http://schemas.microsoft.com/office/drawing/2014/main" id="{1D81A7F4-2C4D-4440-9173-D2FFC005E58B}"/>
                  </a:ext>
                </a:extLst>
              </p:cNvPr>
              <p:cNvSpPr/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1965">
                <a:extLst>
                  <a:ext uri="{FF2B5EF4-FFF2-40B4-BE49-F238E27FC236}">
                    <a16:creationId xmlns:a16="http://schemas.microsoft.com/office/drawing/2014/main" id="{7D30A401-48BB-4381-B1FA-C2B9A0D679B1}"/>
                  </a:ext>
                </a:extLst>
              </p:cNvPr>
              <p:cNvSpPr/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1966">
                <a:extLst>
                  <a:ext uri="{FF2B5EF4-FFF2-40B4-BE49-F238E27FC236}">
                    <a16:creationId xmlns:a16="http://schemas.microsoft.com/office/drawing/2014/main" id="{5FEF349A-B0EC-47F7-A013-C5BC39397DBC}"/>
                  </a:ext>
                </a:extLst>
              </p:cNvPr>
              <p:cNvSpPr/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1967">
                <a:extLst>
                  <a:ext uri="{FF2B5EF4-FFF2-40B4-BE49-F238E27FC236}">
                    <a16:creationId xmlns:a16="http://schemas.microsoft.com/office/drawing/2014/main" id="{8F2E635B-A125-4C7B-BBE4-4279EC12E1F1}"/>
                  </a:ext>
                </a:extLst>
              </p:cNvPr>
              <p:cNvSpPr/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1968">
                <a:extLst>
                  <a:ext uri="{FF2B5EF4-FFF2-40B4-BE49-F238E27FC236}">
                    <a16:creationId xmlns:a16="http://schemas.microsoft.com/office/drawing/2014/main" id="{0B2AB74F-F2DA-41AD-8C7D-BB1385368820}"/>
                  </a:ext>
                </a:extLst>
              </p:cNvPr>
              <p:cNvSpPr/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1969">
                <a:extLst>
                  <a:ext uri="{FF2B5EF4-FFF2-40B4-BE49-F238E27FC236}">
                    <a16:creationId xmlns:a16="http://schemas.microsoft.com/office/drawing/2014/main" id="{599C0B47-DA25-4F21-9307-D4A487B2CAF7}"/>
                  </a:ext>
                </a:extLst>
              </p:cNvPr>
              <p:cNvSpPr/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1970">
                <a:extLst>
                  <a:ext uri="{FF2B5EF4-FFF2-40B4-BE49-F238E27FC236}">
                    <a16:creationId xmlns:a16="http://schemas.microsoft.com/office/drawing/2014/main" id="{1EBC75DB-2241-43DC-A12F-696BCA6D3359}"/>
                  </a:ext>
                </a:extLst>
              </p:cNvPr>
              <p:cNvSpPr/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1971">
                <a:extLst>
                  <a:ext uri="{FF2B5EF4-FFF2-40B4-BE49-F238E27FC236}">
                    <a16:creationId xmlns:a16="http://schemas.microsoft.com/office/drawing/2014/main" id="{05CB3058-ED57-4DD5-A1CE-D990CDBA16BF}"/>
                  </a:ext>
                </a:extLst>
              </p:cNvPr>
              <p:cNvSpPr/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1972">
                <a:extLst>
                  <a:ext uri="{FF2B5EF4-FFF2-40B4-BE49-F238E27FC236}">
                    <a16:creationId xmlns:a16="http://schemas.microsoft.com/office/drawing/2014/main" id="{E0770023-8EB3-4DBC-8C9F-1E3D3A9E277B}"/>
                  </a:ext>
                </a:extLst>
              </p:cNvPr>
              <p:cNvSpPr/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1973">
                <a:extLst>
                  <a:ext uri="{FF2B5EF4-FFF2-40B4-BE49-F238E27FC236}">
                    <a16:creationId xmlns:a16="http://schemas.microsoft.com/office/drawing/2014/main" id="{079099D5-9BFB-494B-8AD2-4F6DF6371206}"/>
                  </a:ext>
                </a:extLst>
              </p:cNvPr>
              <p:cNvSpPr/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1974">
                <a:extLst>
                  <a:ext uri="{FF2B5EF4-FFF2-40B4-BE49-F238E27FC236}">
                    <a16:creationId xmlns:a16="http://schemas.microsoft.com/office/drawing/2014/main" id="{BBF78F3D-F816-413D-B082-42664873140B}"/>
                  </a:ext>
                </a:extLst>
              </p:cNvPr>
              <p:cNvSpPr/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1975">
                <a:extLst>
                  <a:ext uri="{FF2B5EF4-FFF2-40B4-BE49-F238E27FC236}">
                    <a16:creationId xmlns:a16="http://schemas.microsoft.com/office/drawing/2014/main" id="{E386938D-FC51-4B42-A088-955B895DC5C8}"/>
                  </a:ext>
                </a:extLst>
              </p:cNvPr>
              <p:cNvSpPr/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Rectangle 1976">
                <a:extLst>
                  <a:ext uri="{FF2B5EF4-FFF2-40B4-BE49-F238E27FC236}">
                    <a16:creationId xmlns:a16="http://schemas.microsoft.com/office/drawing/2014/main" id="{B5B9E39D-0553-4851-A0D2-CDE446C28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1977">
                <a:extLst>
                  <a:ext uri="{FF2B5EF4-FFF2-40B4-BE49-F238E27FC236}">
                    <a16:creationId xmlns:a16="http://schemas.microsoft.com/office/drawing/2014/main" id="{77F89A01-A2CF-4D1C-8C73-1927A476B6A1}"/>
                  </a:ext>
                </a:extLst>
              </p:cNvPr>
              <p:cNvSpPr/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1978">
                <a:extLst>
                  <a:ext uri="{FF2B5EF4-FFF2-40B4-BE49-F238E27FC236}">
                    <a16:creationId xmlns:a16="http://schemas.microsoft.com/office/drawing/2014/main" id="{D2B6CE9A-2E13-4A16-9F3A-4887DC325F6B}"/>
                  </a:ext>
                </a:extLst>
              </p:cNvPr>
              <p:cNvSpPr/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1979">
                <a:extLst>
                  <a:ext uri="{FF2B5EF4-FFF2-40B4-BE49-F238E27FC236}">
                    <a16:creationId xmlns:a16="http://schemas.microsoft.com/office/drawing/2014/main" id="{8298AA37-AE2C-42A2-B624-EF2ADCF9151A}"/>
                  </a:ext>
                </a:extLst>
              </p:cNvPr>
              <p:cNvSpPr/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1980">
                <a:extLst>
                  <a:ext uri="{FF2B5EF4-FFF2-40B4-BE49-F238E27FC236}">
                    <a16:creationId xmlns:a16="http://schemas.microsoft.com/office/drawing/2014/main" id="{3F5B68FD-3846-4C88-ABC5-39648C222A1E}"/>
                  </a:ext>
                </a:extLst>
              </p:cNvPr>
              <p:cNvSpPr/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1981">
                <a:extLst>
                  <a:ext uri="{FF2B5EF4-FFF2-40B4-BE49-F238E27FC236}">
                    <a16:creationId xmlns:a16="http://schemas.microsoft.com/office/drawing/2014/main" id="{7FE7AD75-0D07-4D5A-95E3-E803CB35C0D5}"/>
                  </a:ext>
                </a:extLst>
              </p:cNvPr>
              <p:cNvSpPr/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1982">
                <a:extLst>
                  <a:ext uri="{FF2B5EF4-FFF2-40B4-BE49-F238E27FC236}">
                    <a16:creationId xmlns:a16="http://schemas.microsoft.com/office/drawing/2014/main" id="{395316E3-356B-4343-BBA5-129B9C4A1BCD}"/>
                  </a:ext>
                </a:extLst>
              </p:cNvPr>
              <p:cNvSpPr/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1983">
                <a:extLst>
                  <a:ext uri="{FF2B5EF4-FFF2-40B4-BE49-F238E27FC236}">
                    <a16:creationId xmlns:a16="http://schemas.microsoft.com/office/drawing/2014/main" id="{9C6778DA-362B-46A0-BE2D-00663E5BA358}"/>
                  </a:ext>
                </a:extLst>
              </p:cNvPr>
              <p:cNvSpPr/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Rectangle 1984">
                <a:extLst>
                  <a:ext uri="{FF2B5EF4-FFF2-40B4-BE49-F238E27FC236}">
                    <a16:creationId xmlns:a16="http://schemas.microsoft.com/office/drawing/2014/main" id="{282772DE-5673-403E-A5D2-49A19D610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1985">
                <a:extLst>
                  <a:ext uri="{FF2B5EF4-FFF2-40B4-BE49-F238E27FC236}">
                    <a16:creationId xmlns:a16="http://schemas.microsoft.com/office/drawing/2014/main" id="{88F53F49-3E0D-4DA6-AFA9-BF1EC23CBA6B}"/>
                  </a:ext>
                </a:extLst>
              </p:cNvPr>
              <p:cNvSpPr/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Freeform 1986">
                <a:extLst>
                  <a:ext uri="{FF2B5EF4-FFF2-40B4-BE49-F238E27FC236}">
                    <a16:creationId xmlns:a16="http://schemas.microsoft.com/office/drawing/2014/main" id="{C5C58DDB-789E-4CB6-95AB-DBD37A88AE6A}"/>
                  </a:ext>
                </a:extLst>
              </p:cNvPr>
              <p:cNvSpPr/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1987">
                <a:extLst>
                  <a:ext uri="{FF2B5EF4-FFF2-40B4-BE49-F238E27FC236}">
                    <a16:creationId xmlns:a16="http://schemas.microsoft.com/office/drawing/2014/main" id="{8772C999-41C4-4EBC-BEE2-8C80A65F19DF}"/>
                  </a:ext>
                </a:extLst>
              </p:cNvPr>
              <p:cNvSpPr/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1988">
                <a:extLst>
                  <a:ext uri="{FF2B5EF4-FFF2-40B4-BE49-F238E27FC236}">
                    <a16:creationId xmlns:a16="http://schemas.microsoft.com/office/drawing/2014/main" id="{34B481D0-8C4B-43AD-B732-D45C137FBE22}"/>
                  </a:ext>
                </a:extLst>
              </p:cNvPr>
              <p:cNvSpPr/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1989">
                <a:extLst>
                  <a:ext uri="{FF2B5EF4-FFF2-40B4-BE49-F238E27FC236}">
                    <a16:creationId xmlns:a16="http://schemas.microsoft.com/office/drawing/2014/main" id="{F75064E3-9CD1-4248-991E-D49203BEDC49}"/>
                  </a:ext>
                </a:extLst>
              </p:cNvPr>
              <p:cNvSpPr/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1990">
                <a:extLst>
                  <a:ext uri="{FF2B5EF4-FFF2-40B4-BE49-F238E27FC236}">
                    <a16:creationId xmlns:a16="http://schemas.microsoft.com/office/drawing/2014/main" id="{2773717F-9D6D-46C0-AEC5-15CBE9FA686C}"/>
                  </a:ext>
                </a:extLst>
              </p:cNvPr>
              <p:cNvSpPr/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1991">
                <a:extLst>
                  <a:ext uri="{FF2B5EF4-FFF2-40B4-BE49-F238E27FC236}">
                    <a16:creationId xmlns:a16="http://schemas.microsoft.com/office/drawing/2014/main" id="{2022DEBE-A001-41B6-98C2-72F8E6FBC259}"/>
                  </a:ext>
                </a:extLst>
              </p:cNvPr>
              <p:cNvSpPr/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1992">
                <a:extLst>
                  <a:ext uri="{FF2B5EF4-FFF2-40B4-BE49-F238E27FC236}">
                    <a16:creationId xmlns:a16="http://schemas.microsoft.com/office/drawing/2014/main" id="{891483D2-8651-4414-87CD-23FC7E1A47A7}"/>
                  </a:ext>
                </a:extLst>
              </p:cNvPr>
              <p:cNvSpPr/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1993">
                <a:extLst>
                  <a:ext uri="{FF2B5EF4-FFF2-40B4-BE49-F238E27FC236}">
                    <a16:creationId xmlns:a16="http://schemas.microsoft.com/office/drawing/2014/main" id="{150E4B7E-6621-41FA-8B1B-F1437ACAE62D}"/>
                  </a:ext>
                </a:extLst>
              </p:cNvPr>
              <p:cNvSpPr/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1994">
                <a:extLst>
                  <a:ext uri="{FF2B5EF4-FFF2-40B4-BE49-F238E27FC236}">
                    <a16:creationId xmlns:a16="http://schemas.microsoft.com/office/drawing/2014/main" id="{9CD062B4-8AC4-4AA2-85F3-2E57211C9CD6}"/>
                  </a:ext>
                </a:extLst>
              </p:cNvPr>
              <p:cNvSpPr/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1995">
                <a:extLst>
                  <a:ext uri="{FF2B5EF4-FFF2-40B4-BE49-F238E27FC236}">
                    <a16:creationId xmlns:a16="http://schemas.microsoft.com/office/drawing/2014/main" id="{2ACBAA9B-3E53-421E-9EF9-CC4478AD18D9}"/>
                  </a:ext>
                </a:extLst>
              </p:cNvPr>
              <p:cNvSpPr/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1996">
                <a:extLst>
                  <a:ext uri="{FF2B5EF4-FFF2-40B4-BE49-F238E27FC236}">
                    <a16:creationId xmlns:a16="http://schemas.microsoft.com/office/drawing/2014/main" id="{C80CE4DA-D510-4791-8831-695D8DB9C33D}"/>
                  </a:ext>
                </a:extLst>
              </p:cNvPr>
              <p:cNvSpPr/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1997">
                <a:extLst>
                  <a:ext uri="{FF2B5EF4-FFF2-40B4-BE49-F238E27FC236}">
                    <a16:creationId xmlns:a16="http://schemas.microsoft.com/office/drawing/2014/main" id="{1E41A1C5-7151-4A5E-8034-8E9C31839B42}"/>
                  </a:ext>
                </a:extLst>
              </p:cNvPr>
              <p:cNvSpPr/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Freeform 1998">
                <a:extLst>
                  <a:ext uri="{FF2B5EF4-FFF2-40B4-BE49-F238E27FC236}">
                    <a16:creationId xmlns:a16="http://schemas.microsoft.com/office/drawing/2014/main" id="{88B4BFEE-633A-4F8B-8985-0B85789700DF}"/>
                  </a:ext>
                </a:extLst>
              </p:cNvPr>
              <p:cNvSpPr/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Freeform 1999">
                <a:extLst>
                  <a:ext uri="{FF2B5EF4-FFF2-40B4-BE49-F238E27FC236}">
                    <a16:creationId xmlns:a16="http://schemas.microsoft.com/office/drawing/2014/main" id="{EE939151-B82B-4FD0-9826-6D14F6A43D09}"/>
                  </a:ext>
                </a:extLst>
              </p:cNvPr>
              <p:cNvSpPr/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2000">
                <a:extLst>
                  <a:ext uri="{FF2B5EF4-FFF2-40B4-BE49-F238E27FC236}">
                    <a16:creationId xmlns:a16="http://schemas.microsoft.com/office/drawing/2014/main" id="{2EA79BAE-DD31-4B55-9759-E11642F3B281}"/>
                  </a:ext>
                </a:extLst>
              </p:cNvPr>
              <p:cNvSpPr/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2001">
                <a:extLst>
                  <a:ext uri="{FF2B5EF4-FFF2-40B4-BE49-F238E27FC236}">
                    <a16:creationId xmlns:a16="http://schemas.microsoft.com/office/drawing/2014/main" id="{151CFEF6-FEE6-4D1A-A4BD-A799AD65B7F0}"/>
                  </a:ext>
                </a:extLst>
              </p:cNvPr>
              <p:cNvSpPr/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2002">
                <a:extLst>
                  <a:ext uri="{FF2B5EF4-FFF2-40B4-BE49-F238E27FC236}">
                    <a16:creationId xmlns:a16="http://schemas.microsoft.com/office/drawing/2014/main" id="{35E63770-94FD-43D7-923B-D27A75A424F3}"/>
                  </a:ext>
                </a:extLst>
              </p:cNvPr>
              <p:cNvSpPr/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2003">
                <a:extLst>
                  <a:ext uri="{FF2B5EF4-FFF2-40B4-BE49-F238E27FC236}">
                    <a16:creationId xmlns:a16="http://schemas.microsoft.com/office/drawing/2014/main" id="{DD363EDB-15BC-4371-839E-DB3B02D49CD4}"/>
                  </a:ext>
                </a:extLst>
              </p:cNvPr>
              <p:cNvSpPr/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2004">
                <a:extLst>
                  <a:ext uri="{FF2B5EF4-FFF2-40B4-BE49-F238E27FC236}">
                    <a16:creationId xmlns:a16="http://schemas.microsoft.com/office/drawing/2014/main" id="{2D9CC25B-7183-44E1-A02A-0E528D7B8771}"/>
                  </a:ext>
                </a:extLst>
              </p:cNvPr>
              <p:cNvSpPr/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2005">
                <a:extLst>
                  <a:ext uri="{FF2B5EF4-FFF2-40B4-BE49-F238E27FC236}">
                    <a16:creationId xmlns:a16="http://schemas.microsoft.com/office/drawing/2014/main" id="{D93C44CF-79DE-48BE-B4E7-A61F34B3EABC}"/>
                  </a:ext>
                </a:extLst>
              </p:cNvPr>
              <p:cNvSpPr/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2006">
                <a:extLst>
                  <a:ext uri="{FF2B5EF4-FFF2-40B4-BE49-F238E27FC236}">
                    <a16:creationId xmlns:a16="http://schemas.microsoft.com/office/drawing/2014/main" id="{288203E9-C3A7-47E0-9198-5D0B00806337}"/>
                  </a:ext>
                </a:extLst>
              </p:cNvPr>
              <p:cNvSpPr/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2007">
                <a:extLst>
                  <a:ext uri="{FF2B5EF4-FFF2-40B4-BE49-F238E27FC236}">
                    <a16:creationId xmlns:a16="http://schemas.microsoft.com/office/drawing/2014/main" id="{BA5F7FB0-FCAF-4771-97E6-5CD135ACA282}"/>
                  </a:ext>
                </a:extLst>
              </p:cNvPr>
              <p:cNvSpPr/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Rectangle 2008">
                <a:extLst>
                  <a:ext uri="{FF2B5EF4-FFF2-40B4-BE49-F238E27FC236}">
                    <a16:creationId xmlns:a16="http://schemas.microsoft.com/office/drawing/2014/main" id="{B8A7CAE2-124F-47C6-A739-0D490795F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Freeform 2009">
                <a:extLst>
                  <a:ext uri="{FF2B5EF4-FFF2-40B4-BE49-F238E27FC236}">
                    <a16:creationId xmlns:a16="http://schemas.microsoft.com/office/drawing/2014/main" id="{5AFDEED1-8796-4FA5-AF26-BF4B67B38126}"/>
                  </a:ext>
                </a:extLst>
              </p:cNvPr>
              <p:cNvSpPr/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2010">
                <a:extLst>
                  <a:ext uri="{FF2B5EF4-FFF2-40B4-BE49-F238E27FC236}">
                    <a16:creationId xmlns:a16="http://schemas.microsoft.com/office/drawing/2014/main" id="{6CE034E2-2A4A-4A30-B844-EFCBC337355B}"/>
                  </a:ext>
                </a:extLst>
              </p:cNvPr>
              <p:cNvSpPr/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2011">
                <a:extLst>
                  <a:ext uri="{FF2B5EF4-FFF2-40B4-BE49-F238E27FC236}">
                    <a16:creationId xmlns:a16="http://schemas.microsoft.com/office/drawing/2014/main" id="{0C03BB7E-ADF6-46A3-8FC8-126481300844}"/>
                  </a:ext>
                </a:extLst>
              </p:cNvPr>
              <p:cNvSpPr/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2012">
                <a:extLst>
                  <a:ext uri="{FF2B5EF4-FFF2-40B4-BE49-F238E27FC236}">
                    <a16:creationId xmlns:a16="http://schemas.microsoft.com/office/drawing/2014/main" id="{B52AB33F-99B9-4968-BD5E-21C04A074435}"/>
                  </a:ext>
                </a:extLst>
              </p:cNvPr>
              <p:cNvSpPr/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2013">
                <a:extLst>
                  <a:ext uri="{FF2B5EF4-FFF2-40B4-BE49-F238E27FC236}">
                    <a16:creationId xmlns:a16="http://schemas.microsoft.com/office/drawing/2014/main" id="{68CBAAF9-6D5D-4015-A778-FD0DC5D3AA08}"/>
                  </a:ext>
                </a:extLst>
              </p:cNvPr>
              <p:cNvSpPr/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2014">
                <a:extLst>
                  <a:ext uri="{FF2B5EF4-FFF2-40B4-BE49-F238E27FC236}">
                    <a16:creationId xmlns:a16="http://schemas.microsoft.com/office/drawing/2014/main" id="{7BE21733-1BF0-40B2-BF21-38BAE7F2F6F6}"/>
                  </a:ext>
                </a:extLst>
              </p:cNvPr>
              <p:cNvSpPr/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2015">
                <a:extLst>
                  <a:ext uri="{FF2B5EF4-FFF2-40B4-BE49-F238E27FC236}">
                    <a16:creationId xmlns:a16="http://schemas.microsoft.com/office/drawing/2014/main" id="{1E15227D-FAE0-4C42-9AB2-046BFBBC2647}"/>
                  </a:ext>
                </a:extLst>
              </p:cNvPr>
              <p:cNvSpPr/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2016">
                <a:extLst>
                  <a:ext uri="{FF2B5EF4-FFF2-40B4-BE49-F238E27FC236}">
                    <a16:creationId xmlns:a16="http://schemas.microsoft.com/office/drawing/2014/main" id="{D084B560-25F8-49B8-A3F1-55D2C9247E41}"/>
                  </a:ext>
                </a:extLst>
              </p:cNvPr>
              <p:cNvSpPr/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2017">
                <a:extLst>
                  <a:ext uri="{FF2B5EF4-FFF2-40B4-BE49-F238E27FC236}">
                    <a16:creationId xmlns:a16="http://schemas.microsoft.com/office/drawing/2014/main" id="{A2429AB6-D53F-4828-B192-1BA97C0BF5E8}"/>
                  </a:ext>
                </a:extLst>
              </p:cNvPr>
              <p:cNvSpPr/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2018">
                <a:extLst>
                  <a:ext uri="{FF2B5EF4-FFF2-40B4-BE49-F238E27FC236}">
                    <a16:creationId xmlns:a16="http://schemas.microsoft.com/office/drawing/2014/main" id="{7980437E-6745-4EE5-9DE7-AA12CA1195BB}"/>
                  </a:ext>
                </a:extLst>
              </p:cNvPr>
              <p:cNvSpPr/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2019">
                <a:extLst>
                  <a:ext uri="{FF2B5EF4-FFF2-40B4-BE49-F238E27FC236}">
                    <a16:creationId xmlns:a16="http://schemas.microsoft.com/office/drawing/2014/main" id="{B8B651C3-AA1E-4084-99C4-EFE406148CFE}"/>
                  </a:ext>
                </a:extLst>
              </p:cNvPr>
              <p:cNvSpPr/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2020">
                <a:extLst>
                  <a:ext uri="{FF2B5EF4-FFF2-40B4-BE49-F238E27FC236}">
                    <a16:creationId xmlns:a16="http://schemas.microsoft.com/office/drawing/2014/main" id="{44F0AC74-0C60-4118-A403-E945C49F3F3A}"/>
                  </a:ext>
                </a:extLst>
              </p:cNvPr>
              <p:cNvSpPr/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2021">
                <a:extLst>
                  <a:ext uri="{FF2B5EF4-FFF2-40B4-BE49-F238E27FC236}">
                    <a16:creationId xmlns:a16="http://schemas.microsoft.com/office/drawing/2014/main" id="{A061D2C8-A5C4-427A-B974-A692B6DC2CEA}"/>
                  </a:ext>
                </a:extLst>
              </p:cNvPr>
              <p:cNvSpPr/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Rectangle 2022">
                <a:extLst>
                  <a:ext uri="{FF2B5EF4-FFF2-40B4-BE49-F238E27FC236}">
                    <a16:creationId xmlns:a16="http://schemas.microsoft.com/office/drawing/2014/main" id="{F766EDE5-51BF-4AE4-A4D8-7FE269126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2023">
                <a:extLst>
                  <a:ext uri="{FF2B5EF4-FFF2-40B4-BE49-F238E27FC236}">
                    <a16:creationId xmlns:a16="http://schemas.microsoft.com/office/drawing/2014/main" id="{42E6FFB7-B8D4-45E5-836F-9CABCBFBC28B}"/>
                  </a:ext>
                </a:extLst>
              </p:cNvPr>
              <p:cNvSpPr/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2024">
                <a:extLst>
                  <a:ext uri="{FF2B5EF4-FFF2-40B4-BE49-F238E27FC236}">
                    <a16:creationId xmlns:a16="http://schemas.microsoft.com/office/drawing/2014/main" id="{8CC1A55A-8F55-4CB5-8CF7-83B0B10EE7AC}"/>
                  </a:ext>
                </a:extLst>
              </p:cNvPr>
              <p:cNvSpPr/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2025">
                <a:extLst>
                  <a:ext uri="{FF2B5EF4-FFF2-40B4-BE49-F238E27FC236}">
                    <a16:creationId xmlns:a16="http://schemas.microsoft.com/office/drawing/2014/main" id="{CB6BB98A-4AD5-4CFD-BAFD-97953F332F47}"/>
                  </a:ext>
                </a:extLst>
              </p:cNvPr>
              <p:cNvSpPr/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2026">
                <a:extLst>
                  <a:ext uri="{FF2B5EF4-FFF2-40B4-BE49-F238E27FC236}">
                    <a16:creationId xmlns:a16="http://schemas.microsoft.com/office/drawing/2014/main" id="{A46C6615-5835-44C7-9E89-3A16BF1C7C55}"/>
                  </a:ext>
                </a:extLst>
              </p:cNvPr>
              <p:cNvSpPr/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2027">
                <a:extLst>
                  <a:ext uri="{FF2B5EF4-FFF2-40B4-BE49-F238E27FC236}">
                    <a16:creationId xmlns:a16="http://schemas.microsoft.com/office/drawing/2014/main" id="{8358B268-5C3D-4CA3-9E46-7F0C71321124}"/>
                  </a:ext>
                </a:extLst>
              </p:cNvPr>
              <p:cNvSpPr/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2028">
                <a:extLst>
                  <a:ext uri="{FF2B5EF4-FFF2-40B4-BE49-F238E27FC236}">
                    <a16:creationId xmlns:a16="http://schemas.microsoft.com/office/drawing/2014/main" id="{B86E107F-909E-4237-80A0-C9E4EC1F0987}"/>
                  </a:ext>
                </a:extLst>
              </p:cNvPr>
              <p:cNvSpPr/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2029">
                <a:extLst>
                  <a:ext uri="{FF2B5EF4-FFF2-40B4-BE49-F238E27FC236}">
                    <a16:creationId xmlns:a16="http://schemas.microsoft.com/office/drawing/2014/main" id="{39EF38B5-74DA-40FE-83B1-4351A3E73534}"/>
                  </a:ext>
                </a:extLst>
              </p:cNvPr>
              <p:cNvSpPr/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2030">
                <a:extLst>
                  <a:ext uri="{FF2B5EF4-FFF2-40B4-BE49-F238E27FC236}">
                    <a16:creationId xmlns:a16="http://schemas.microsoft.com/office/drawing/2014/main" id="{D8208D2F-BF54-4F44-9EFF-52DEE948533C}"/>
                  </a:ext>
                </a:extLst>
              </p:cNvPr>
              <p:cNvSpPr/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2031">
                <a:extLst>
                  <a:ext uri="{FF2B5EF4-FFF2-40B4-BE49-F238E27FC236}">
                    <a16:creationId xmlns:a16="http://schemas.microsoft.com/office/drawing/2014/main" id="{64F4AA73-6055-46E6-848D-3B7C43E74130}"/>
                  </a:ext>
                </a:extLst>
              </p:cNvPr>
              <p:cNvSpPr/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Freeform 2032">
                <a:extLst>
                  <a:ext uri="{FF2B5EF4-FFF2-40B4-BE49-F238E27FC236}">
                    <a16:creationId xmlns:a16="http://schemas.microsoft.com/office/drawing/2014/main" id="{D57219AC-4466-4924-8E3E-F8675AB8A59C}"/>
                  </a:ext>
                </a:extLst>
              </p:cNvPr>
              <p:cNvSpPr/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2033">
                <a:extLst>
                  <a:ext uri="{FF2B5EF4-FFF2-40B4-BE49-F238E27FC236}">
                    <a16:creationId xmlns:a16="http://schemas.microsoft.com/office/drawing/2014/main" id="{351BA2B5-C01E-43E2-9CF0-3F727CE07D03}"/>
                  </a:ext>
                </a:extLst>
              </p:cNvPr>
              <p:cNvSpPr/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Rectangle 2034">
                <a:extLst>
                  <a:ext uri="{FF2B5EF4-FFF2-40B4-BE49-F238E27FC236}">
                    <a16:creationId xmlns:a16="http://schemas.microsoft.com/office/drawing/2014/main" id="{0A043F2C-3E47-426A-A773-D714F6C12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2035">
                <a:extLst>
                  <a:ext uri="{FF2B5EF4-FFF2-40B4-BE49-F238E27FC236}">
                    <a16:creationId xmlns:a16="http://schemas.microsoft.com/office/drawing/2014/main" id="{96499E75-0375-40DE-915A-29FC39442AC0}"/>
                  </a:ext>
                </a:extLst>
              </p:cNvPr>
              <p:cNvSpPr/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2036">
                <a:extLst>
                  <a:ext uri="{FF2B5EF4-FFF2-40B4-BE49-F238E27FC236}">
                    <a16:creationId xmlns:a16="http://schemas.microsoft.com/office/drawing/2014/main" id="{A058DE05-FA81-494E-B899-56613AD0C19E}"/>
                  </a:ext>
                </a:extLst>
              </p:cNvPr>
              <p:cNvSpPr/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2037">
                <a:extLst>
                  <a:ext uri="{FF2B5EF4-FFF2-40B4-BE49-F238E27FC236}">
                    <a16:creationId xmlns:a16="http://schemas.microsoft.com/office/drawing/2014/main" id="{7EEB0C8B-A201-4C34-BB31-1EBF23EAB76F}"/>
                  </a:ext>
                </a:extLst>
              </p:cNvPr>
              <p:cNvSpPr/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2038">
                <a:extLst>
                  <a:ext uri="{FF2B5EF4-FFF2-40B4-BE49-F238E27FC236}">
                    <a16:creationId xmlns:a16="http://schemas.microsoft.com/office/drawing/2014/main" id="{39408AE5-ECD6-46FB-8389-267D6EFAF6AA}"/>
                  </a:ext>
                </a:extLst>
              </p:cNvPr>
              <p:cNvSpPr/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2039">
                <a:extLst>
                  <a:ext uri="{FF2B5EF4-FFF2-40B4-BE49-F238E27FC236}">
                    <a16:creationId xmlns:a16="http://schemas.microsoft.com/office/drawing/2014/main" id="{BBCD8C9F-F413-49CD-A026-A820CBFE3BF2}"/>
                  </a:ext>
                </a:extLst>
              </p:cNvPr>
              <p:cNvSpPr/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2040">
                <a:extLst>
                  <a:ext uri="{FF2B5EF4-FFF2-40B4-BE49-F238E27FC236}">
                    <a16:creationId xmlns:a16="http://schemas.microsoft.com/office/drawing/2014/main" id="{E26B7560-E937-4E56-88B4-82B297D286A8}"/>
                  </a:ext>
                </a:extLst>
              </p:cNvPr>
              <p:cNvSpPr/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2041">
                <a:extLst>
                  <a:ext uri="{FF2B5EF4-FFF2-40B4-BE49-F238E27FC236}">
                    <a16:creationId xmlns:a16="http://schemas.microsoft.com/office/drawing/2014/main" id="{6276D6BD-B63F-4025-9AE6-6C1C899E3A5C}"/>
                  </a:ext>
                </a:extLst>
              </p:cNvPr>
              <p:cNvSpPr/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2042">
                <a:extLst>
                  <a:ext uri="{FF2B5EF4-FFF2-40B4-BE49-F238E27FC236}">
                    <a16:creationId xmlns:a16="http://schemas.microsoft.com/office/drawing/2014/main" id="{D3E70CD4-77A1-4A7A-9FAC-64398EA2209B}"/>
                  </a:ext>
                </a:extLst>
              </p:cNvPr>
              <p:cNvSpPr/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2043">
                <a:extLst>
                  <a:ext uri="{FF2B5EF4-FFF2-40B4-BE49-F238E27FC236}">
                    <a16:creationId xmlns:a16="http://schemas.microsoft.com/office/drawing/2014/main" id="{BC794297-BBA0-4CD6-97E6-0A15C510AC90}"/>
                  </a:ext>
                </a:extLst>
              </p:cNvPr>
              <p:cNvSpPr/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2044">
                <a:extLst>
                  <a:ext uri="{FF2B5EF4-FFF2-40B4-BE49-F238E27FC236}">
                    <a16:creationId xmlns:a16="http://schemas.microsoft.com/office/drawing/2014/main" id="{EC4F8B40-9E48-4A64-8397-FFEBAB7594D6}"/>
                  </a:ext>
                </a:extLst>
              </p:cNvPr>
              <p:cNvSpPr/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2045">
                <a:extLst>
                  <a:ext uri="{FF2B5EF4-FFF2-40B4-BE49-F238E27FC236}">
                    <a16:creationId xmlns:a16="http://schemas.microsoft.com/office/drawing/2014/main" id="{19847136-7E97-4F1F-9A58-2922BE774C3C}"/>
                  </a:ext>
                </a:extLst>
              </p:cNvPr>
              <p:cNvSpPr/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2046">
                <a:extLst>
                  <a:ext uri="{FF2B5EF4-FFF2-40B4-BE49-F238E27FC236}">
                    <a16:creationId xmlns:a16="http://schemas.microsoft.com/office/drawing/2014/main" id="{6C84EBC9-817A-420A-815B-9E6E43AA7DD9}"/>
                  </a:ext>
                </a:extLst>
              </p:cNvPr>
              <p:cNvSpPr/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2047">
                <a:extLst>
                  <a:ext uri="{FF2B5EF4-FFF2-40B4-BE49-F238E27FC236}">
                    <a16:creationId xmlns:a16="http://schemas.microsoft.com/office/drawing/2014/main" id="{DD8CEFA2-B05E-4359-ACE9-0E8C6B156BE5}"/>
                  </a:ext>
                </a:extLst>
              </p:cNvPr>
              <p:cNvSpPr/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2048">
                <a:extLst>
                  <a:ext uri="{FF2B5EF4-FFF2-40B4-BE49-F238E27FC236}">
                    <a16:creationId xmlns:a16="http://schemas.microsoft.com/office/drawing/2014/main" id="{B601F41E-918A-456F-AD17-DEB6DF34E826}"/>
                  </a:ext>
                </a:extLst>
              </p:cNvPr>
              <p:cNvSpPr/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2049">
                <a:extLst>
                  <a:ext uri="{FF2B5EF4-FFF2-40B4-BE49-F238E27FC236}">
                    <a16:creationId xmlns:a16="http://schemas.microsoft.com/office/drawing/2014/main" id="{C49C960A-CF95-4DED-B040-8E19FC391FD3}"/>
                  </a:ext>
                </a:extLst>
              </p:cNvPr>
              <p:cNvSpPr/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2050">
                <a:extLst>
                  <a:ext uri="{FF2B5EF4-FFF2-40B4-BE49-F238E27FC236}">
                    <a16:creationId xmlns:a16="http://schemas.microsoft.com/office/drawing/2014/main" id="{46ACDDC4-D1E5-4477-AE64-F53C18B1272C}"/>
                  </a:ext>
                </a:extLst>
              </p:cNvPr>
              <p:cNvSpPr/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2051">
                <a:extLst>
                  <a:ext uri="{FF2B5EF4-FFF2-40B4-BE49-F238E27FC236}">
                    <a16:creationId xmlns:a16="http://schemas.microsoft.com/office/drawing/2014/main" id="{876FC3E9-109B-42E3-B89D-0564A0C211FF}"/>
                  </a:ext>
                </a:extLst>
              </p:cNvPr>
              <p:cNvSpPr/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2052">
                <a:extLst>
                  <a:ext uri="{FF2B5EF4-FFF2-40B4-BE49-F238E27FC236}">
                    <a16:creationId xmlns:a16="http://schemas.microsoft.com/office/drawing/2014/main" id="{3D9ED0D2-07E9-4609-BEDF-40054A954764}"/>
                  </a:ext>
                </a:extLst>
              </p:cNvPr>
              <p:cNvSpPr/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2053">
                <a:extLst>
                  <a:ext uri="{FF2B5EF4-FFF2-40B4-BE49-F238E27FC236}">
                    <a16:creationId xmlns:a16="http://schemas.microsoft.com/office/drawing/2014/main" id="{F6C7B96D-14A3-44C7-A17A-982A73CDEF0D}"/>
                  </a:ext>
                </a:extLst>
              </p:cNvPr>
              <p:cNvSpPr/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Rectangle 2054">
                <a:extLst>
                  <a:ext uri="{FF2B5EF4-FFF2-40B4-BE49-F238E27FC236}">
                    <a16:creationId xmlns:a16="http://schemas.microsoft.com/office/drawing/2014/main" id="{5777CBAD-9576-4066-8D6A-BC3B5C3A1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2055">
                <a:extLst>
                  <a:ext uri="{FF2B5EF4-FFF2-40B4-BE49-F238E27FC236}">
                    <a16:creationId xmlns:a16="http://schemas.microsoft.com/office/drawing/2014/main" id="{08EF6391-E232-4C62-86CA-2C61B529DE97}"/>
                  </a:ext>
                </a:extLst>
              </p:cNvPr>
              <p:cNvSpPr/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2056">
                <a:extLst>
                  <a:ext uri="{FF2B5EF4-FFF2-40B4-BE49-F238E27FC236}">
                    <a16:creationId xmlns:a16="http://schemas.microsoft.com/office/drawing/2014/main" id="{F5A8C591-7AC0-4D74-B66D-49BFFA9812C5}"/>
                  </a:ext>
                </a:extLst>
              </p:cNvPr>
              <p:cNvSpPr/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057">
                <a:extLst>
                  <a:ext uri="{FF2B5EF4-FFF2-40B4-BE49-F238E27FC236}">
                    <a16:creationId xmlns:a16="http://schemas.microsoft.com/office/drawing/2014/main" id="{0D3D077A-3D91-478E-A5FD-F82C22133584}"/>
                  </a:ext>
                </a:extLst>
              </p:cNvPr>
              <p:cNvSpPr/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058">
                <a:extLst>
                  <a:ext uri="{FF2B5EF4-FFF2-40B4-BE49-F238E27FC236}">
                    <a16:creationId xmlns:a16="http://schemas.microsoft.com/office/drawing/2014/main" id="{2FBF939C-C9D2-4AA4-B2B8-F67FC93C0604}"/>
                  </a:ext>
                </a:extLst>
              </p:cNvPr>
              <p:cNvSpPr/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059">
                <a:extLst>
                  <a:ext uri="{FF2B5EF4-FFF2-40B4-BE49-F238E27FC236}">
                    <a16:creationId xmlns:a16="http://schemas.microsoft.com/office/drawing/2014/main" id="{86A1E05C-5270-4D5C-A29D-AEB971AEE3D2}"/>
                  </a:ext>
                </a:extLst>
              </p:cNvPr>
              <p:cNvSpPr/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2060">
                <a:extLst>
                  <a:ext uri="{FF2B5EF4-FFF2-40B4-BE49-F238E27FC236}">
                    <a16:creationId xmlns:a16="http://schemas.microsoft.com/office/drawing/2014/main" id="{6C5F4649-1B6D-4935-9951-EF0441179700}"/>
                  </a:ext>
                </a:extLst>
              </p:cNvPr>
              <p:cNvSpPr/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061">
                <a:extLst>
                  <a:ext uri="{FF2B5EF4-FFF2-40B4-BE49-F238E27FC236}">
                    <a16:creationId xmlns:a16="http://schemas.microsoft.com/office/drawing/2014/main" id="{0FCF8E18-9DCC-417F-B8F0-86D760E642FC}"/>
                  </a:ext>
                </a:extLst>
              </p:cNvPr>
              <p:cNvSpPr/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2062">
                <a:extLst>
                  <a:ext uri="{FF2B5EF4-FFF2-40B4-BE49-F238E27FC236}">
                    <a16:creationId xmlns:a16="http://schemas.microsoft.com/office/drawing/2014/main" id="{CF1144C1-DB43-4DD9-AD15-083AFFC1754F}"/>
                  </a:ext>
                </a:extLst>
              </p:cNvPr>
              <p:cNvSpPr/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063">
                <a:extLst>
                  <a:ext uri="{FF2B5EF4-FFF2-40B4-BE49-F238E27FC236}">
                    <a16:creationId xmlns:a16="http://schemas.microsoft.com/office/drawing/2014/main" id="{B45C5ADA-2036-4ED2-A757-0FCA3EDC0930}"/>
                  </a:ext>
                </a:extLst>
              </p:cNvPr>
              <p:cNvSpPr/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2064">
                <a:extLst>
                  <a:ext uri="{FF2B5EF4-FFF2-40B4-BE49-F238E27FC236}">
                    <a16:creationId xmlns:a16="http://schemas.microsoft.com/office/drawing/2014/main" id="{BE31746D-1762-4227-9159-2C2F8DF2AEB1}"/>
                  </a:ext>
                </a:extLst>
              </p:cNvPr>
              <p:cNvSpPr/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065">
                <a:extLst>
                  <a:ext uri="{FF2B5EF4-FFF2-40B4-BE49-F238E27FC236}">
                    <a16:creationId xmlns:a16="http://schemas.microsoft.com/office/drawing/2014/main" id="{975D23E8-63A9-42F7-A9BB-1C5C277E995D}"/>
                  </a:ext>
                </a:extLst>
              </p:cNvPr>
              <p:cNvSpPr/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19" name="Group 2267">
              <a:extLst>
                <a:ext uri="{FF2B5EF4-FFF2-40B4-BE49-F238E27FC236}">
                  <a16:creationId xmlns:a16="http://schemas.microsoft.com/office/drawing/2014/main" id="{1CE5FFEF-E2D9-4659-B01F-4CEE3E970627}"/>
                </a:ext>
              </a:extLst>
            </p:cNvPr>
            <p:cNvGrpSpPr/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3" name="Freeform 2067">
                <a:extLst>
                  <a:ext uri="{FF2B5EF4-FFF2-40B4-BE49-F238E27FC236}">
                    <a16:creationId xmlns:a16="http://schemas.microsoft.com/office/drawing/2014/main" id="{BBDFD394-3BA3-4C14-8F3C-B75F041E5C95}"/>
                  </a:ext>
                </a:extLst>
              </p:cNvPr>
              <p:cNvSpPr/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4" name="Freeform 2068">
                <a:extLst>
                  <a:ext uri="{FF2B5EF4-FFF2-40B4-BE49-F238E27FC236}">
                    <a16:creationId xmlns:a16="http://schemas.microsoft.com/office/drawing/2014/main" id="{45B5C65E-112E-495E-8CAE-DD9EC2F97166}"/>
                  </a:ext>
                </a:extLst>
              </p:cNvPr>
              <p:cNvSpPr/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Rectangle 2069">
                <a:extLst>
                  <a:ext uri="{FF2B5EF4-FFF2-40B4-BE49-F238E27FC236}">
                    <a16:creationId xmlns:a16="http://schemas.microsoft.com/office/drawing/2014/main" id="{BC53E528-94CC-465E-B604-69FD9C006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Freeform 2070">
                <a:extLst>
                  <a:ext uri="{FF2B5EF4-FFF2-40B4-BE49-F238E27FC236}">
                    <a16:creationId xmlns:a16="http://schemas.microsoft.com/office/drawing/2014/main" id="{81D823F0-B513-4572-B240-BCD2AB12EB34}"/>
                  </a:ext>
                </a:extLst>
              </p:cNvPr>
              <p:cNvSpPr/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2071">
                <a:extLst>
                  <a:ext uri="{FF2B5EF4-FFF2-40B4-BE49-F238E27FC236}">
                    <a16:creationId xmlns:a16="http://schemas.microsoft.com/office/drawing/2014/main" id="{C75B42DE-286D-4670-B5BE-F827E64B18DD}"/>
                  </a:ext>
                </a:extLst>
              </p:cNvPr>
              <p:cNvSpPr/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2072">
                <a:extLst>
                  <a:ext uri="{FF2B5EF4-FFF2-40B4-BE49-F238E27FC236}">
                    <a16:creationId xmlns:a16="http://schemas.microsoft.com/office/drawing/2014/main" id="{87B5BFC6-170E-4718-9ECE-D5C2FDB81DF7}"/>
                  </a:ext>
                </a:extLst>
              </p:cNvPr>
              <p:cNvSpPr/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2073">
                <a:extLst>
                  <a:ext uri="{FF2B5EF4-FFF2-40B4-BE49-F238E27FC236}">
                    <a16:creationId xmlns:a16="http://schemas.microsoft.com/office/drawing/2014/main" id="{D1BB7143-A5BA-468F-A40D-0BE62BCAEA1A}"/>
                  </a:ext>
                </a:extLst>
              </p:cNvPr>
              <p:cNvSpPr/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2074">
                <a:extLst>
                  <a:ext uri="{FF2B5EF4-FFF2-40B4-BE49-F238E27FC236}">
                    <a16:creationId xmlns:a16="http://schemas.microsoft.com/office/drawing/2014/main" id="{ED382500-589E-494B-BE9E-540CF2C4382E}"/>
                  </a:ext>
                </a:extLst>
              </p:cNvPr>
              <p:cNvSpPr/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2075">
                <a:extLst>
                  <a:ext uri="{FF2B5EF4-FFF2-40B4-BE49-F238E27FC236}">
                    <a16:creationId xmlns:a16="http://schemas.microsoft.com/office/drawing/2014/main" id="{1FDB6115-4F2B-4F1C-95D1-E16D77550DFF}"/>
                  </a:ext>
                </a:extLst>
              </p:cNvPr>
              <p:cNvSpPr/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2076">
                <a:extLst>
                  <a:ext uri="{FF2B5EF4-FFF2-40B4-BE49-F238E27FC236}">
                    <a16:creationId xmlns:a16="http://schemas.microsoft.com/office/drawing/2014/main" id="{FE8C0B59-EB4C-4ABD-B2E6-C1BA2294CC08}"/>
                  </a:ext>
                </a:extLst>
              </p:cNvPr>
              <p:cNvSpPr/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2077">
                <a:extLst>
                  <a:ext uri="{FF2B5EF4-FFF2-40B4-BE49-F238E27FC236}">
                    <a16:creationId xmlns:a16="http://schemas.microsoft.com/office/drawing/2014/main" id="{C6248DB9-5CCA-4281-AF69-D28A50773C3D}"/>
                  </a:ext>
                </a:extLst>
              </p:cNvPr>
              <p:cNvSpPr/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2078">
                <a:extLst>
                  <a:ext uri="{FF2B5EF4-FFF2-40B4-BE49-F238E27FC236}">
                    <a16:creationId xmlns:a16="http://schemas.microsoft.com/office/drawing/2014/main" id="{FFF05416-27CA-4BE1-B8C4-87FFC9966778}"/>
                  </a:ext>
                </a:extLst>
              </p:cNvPr>
              <p:cNvSpPr/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2079">
                <a:extLst>
                  <a:ext uri="{FF2B5EF4-FFF2-40B4-BE49-F238E27FC236}">
                    <a16:creationId xmlns:a16="http://schemas.microsoft.com/office/drawing/2014/main" id="{4B026C1D-D669-499A-B836-D76E065A87FA}"/>
                  </a:ext>
                </a:extLst>
              </p:cNvPr>
              <p:cNvSpPr/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2080">
                <a:extLst>
                  <a:ext uri="{FF2B5EF4-FFF2-40B4-BE49-F238E27FC236}">
                    <a16:creationId xmlns:a16="http://schemas.microsoft.com/office/drawing/2014/main" id="{D4082958-DD67-4551-BBB2-94E0FFFCB429}"/>
                  </a:ext>
                </a:extLst>
              </p:cNvPr>
              <p:cNvSpPr/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Rectangle 2081">
                <a:extLst>
                  <a:ext uri="{FF2B5EF4-FFF2-40B4-BE49-F238E27FC236}">
                    <a16:creationId xmlns:a16="http://schemas.microsoft.com/office/drawing/2014/main" id="{3B7D9B64-E976-4585-8FF6-AA8180420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Freeform 2082">
                <a:extLst>
                  <a:ext uri="{FF2B5EF4-FFF2-40B4-BE49-F238E27FC236}">
                    <a16:creationId xmlns:a16="http://schemas.microsoft.com/office/drawing/2014/main" id="{84673F09-C159-474B-B6C8-5AE6FE2613CC}"/>
                  </a:ext>
                </a:extLst>
              </p:cNvPr>
              <p:cNvSpPr/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2083">
                <a:extLst>
                  <a:ext uri="{FF2B5EF4-FFF2-40B4-BE49-F238E27FC236}">
                    <a16:creationId xmlns:a16="http://schemas.microsoft.com/office/drawing/2014/main" id="{203417FA-449D-4476-AE6D-AA98DE9757C2}"/>
                  </a:ext>
                </a:extLst>
              </p:cNvPr>
              <p:cNvSpPr/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2084">
                <a:extLst>
                  <a:ext uri="{FF2B5EF4-FFF2-40B4-BE49-F238E27FC236}">
                    <a16:creationId xmlns:a16="http://schemas.microsoft.com/office/drawing/2014/main" id="{ED95852F-6F88-4780-9EC7-3A2A6EC02AD2}"/>
                  </a:ext>
                </a:extLst>
              </p:cNvPr>
              <p:cNvSpPr/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2085">
                <a:extLst>
                  <a:ext uri="{FF2B5EF4-FFF2-40B4-BE49-F238E27FC236}">
                    <a16:creationId xmlns:a16="http://schemas.microsoft.com/office/drawing/2014/main" id="{EE2D8DA5-02DB-495F-A4B5-D2788A182EE6}"/>
                  </a:ext>
                </a:extLst>
              </p:cNvPr>
              <p:cNvSpPr/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2086">
                <a:extLst>
                  <a:ext uri="{FF2B5EF4-FFF2-40B4-BE49-F238E27FC236}">
                    <a16:creationId xmlns:a16="http://schemas.microsoft.com/office/drawing/2014/main" id="{0198A673-D6EB-46D3-82E4-492CD3CB5E83}"/>
                  </a:ext>
                </a:extLst>
              </p:cNvPr>
              <p:cNvSpPr/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2087">
                <a:extLst>
                  <a:ext uri="{FF2B5EF4-FFF2-40B4-BE49-F238E27FC236}">
                    <a16:creationId xmlns:a16="http://schemas.microsoft.com/office/drawing/2014/main" id="{74841FB1-A70F-4DAD-93A8-522FD45FD4AA}"/>
                  </a:ext>
                </a:extLst>
              </p:cNvPr>
              <p:cNvSpPr/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2088">
                <a:extLst>
                  <a:ext uri="{FF2B5EF4-FFF2-40B4-BE49-F238E27FC236}">
                    <a16:creationId xmlns:a16="http://schemas.microsoft.com/office/drawing/2014/main" id="{7B75CBD9-B194-444A-865D-EDD073FC26CC}"/>
                  </a:ext>
                </a:extLst>
              </p:cNvPr>
              <p:cNvSpPr/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2089">
                <a:extLst>
                  <a:ext uri="{FF2B5EF4-FFF2-40B4-BE49-F238E27FC236}">
                    <a16:creationId xmlns:a16="http://schemas.microsoft.com/office/drawing/2014/main" id="{AC7E0FB4-4177-4FDD-A848-F4A1CC0C0FF9}"/>
                  </a:ext>
                </a:extLst>
              </p:cNvPr>
              <p:cNvSpPr/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2090">
                <a:extLst>
                  <a:ext uri="{FF2B5EF4-FFF2-40B4-BE49-F238E27FC236}">
                    <a16:creationId xmlns:a16="http://schemas.microsoft.com/office/drawing/2014/main" id="{4F17887D-D03B-4A18-AEE7-A6C270BA9FA7}"/>
                  </a:ext>
                </a:extLst>
              </p:cNvPr>
              <p:cNvSpPr/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2091">
                <a:extLst>
                  <a:ext uri="{FF2B5EF4-FFF2-40B4-BE49-F238E27FC236}">
                    <a16:creationId xmlns:a16="http://schemas.microsoft.com/office/drawing/2014/main" id="{88250C3F-B2A3-4FDC-9324-0DE02E3C8708}"/>
                  </a:ext>
                </a:extLst>
              </p:cNvPr>
              <p:cNvSpPr/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2092">
                <a:extLst>
                  <a:ext uri="{FF2B5EF4-FFF2-40B4-BE49-F238E27FC236}">
                    <a16:creationId xmlns:a16="http://schemas.microsoft.com/office/drawing/2014/main" id="{C77B2F52-737D-489C-9827-7B37F7996D83}"/>
                  </a:ext>
                </a:extLst>
              </p:cNvPr>
              <p:cNvSpPr/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2093">
                <a:extLst>
                  <a:ext uri="{FF2B5EF4-FFF2-40B4-BE49-F238E27FC236}">
                    <a16:creationId xmlns:a16="http://schemas.microsoft.com/office/drawing/2014/main" id="{CA634294-7C78-4DEF-9D0E-CDE95BF91FBC}"/>
                  </a:ext>
                </a:extLst>
              </p:cNvPr>
              <p:cNvSpPr/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2094">
                <a:extLst>
                  <a:ext uri="{FF2B5EF4-FFF2-40B4-BE49-F238E27FC236}">
                    <a16:creationId xmlns:a16="http://schemas.microsoft.com/office/drawing/2014/main" id="{CB6FBF0E-AE1B-4C0D-BEDF-4C8F663F3A63}"/>
                  </a:ext>
                </a:extLst>
              </p:cNvPr>
              <p:cNvSpPr/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2095">
                <a:extLst>
                  <a:ext uri="{FF2B5EF4-FFF2-40B4-BE49-F238E27FC236}">
                    <a16:creationId xmlns:a16="http://schemas.microsoft.com/office/drawing/2014/main" id="{A0E85AE1-EB98-49B7-94A9-E88D3FBF7FFD}"/>
                  </a:ext>
                </a:extLst>
              </p:cNvPr>
              <p:cNvSpPr/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2096">
                <a:extLst>
                  <a:ext uri="{FF2B5EF4-FFF2-40B4-BE49-F238E27FC236}">
                    <a16:creationId xmlns:a16="http://schemas.microsoft.com/office/drawing/2014/main" id="{AD22EBC4-8CDE-4DA1-8A5E-BCAD894D361E}"/>
                  </a:ext>
                </a:extLst>
              </p:cNvPr>
              <p:cNvSpPr/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2097">
                <a:extLst>
                  <a:ext uri="{FF2B5EF4-FFF2-40B4-BE49-F238E27FC236}">
                    <a16:creationId xmlns:a16="http://schemas.microsoft.com/office/drawing/2014/main" id="{6D2B758B-CDB5-49D6-A3CE-534FF86A4676}"/>
                  </a:ext>
                </a:extLst>
              </p:cNvPr>
              <p:cNvSpPr/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2098">
                <a:extLst>
                  <a:ext uri="{FF2B5EF4-FFF2-40B4-BE49-F238E27FC236}">
                    <a16:creationId xmlns:a16="http://schemas.microsoft.com/office/drawing/2014/main" id="{A3D560F0-4D35-4A9B-B526-D4BE6C302421}"/>
                  </a:ext>
                </a:extLst>
              </p:cNvPr>
              <p:cNvSpPr/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2099">
                <a:extLst>
                  <a:ext uri="{FF2B5EF4-FFF2-40B4-BE49-F238E27FC236}">
                    <a16:creationId xmlns:a16="http://schemas.microsoft.com/office/drawing/2014/main" id="{01770E9D-4C2E-4B96-B391-1B261367D963}"/>
                  </a:ext>
                </a:extLst>
              </p:cNvPr>
              <p:cNvSpPr/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2100">
                <a:extLst>
                  <a:ext uri="{FF2B5EF4-FFF2-40B4-BE49-F238E27FC236}">
                    <a16:creationId xmlns:a16="http://schemas.microsoft.com/office/drawing/2014/main" id="{D45391D1-5BA1-4D04-8622-4D005D800820}"/>
                  </a:ext>
                </a:extLst>
              </p:cNvPr>
              <p:cNvSpPr/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Rectangle 2101">
                <a:extLst>
                  <a:ext uri="{FF2B5EF4-FFF2-40B4-BE49-F238E27FC236}">
                    <a16:creationId xmlns:a16="http://schemas.microsoft.com/office/drawing/2014/main" id="{6C30C896-5436-400D-AC83-D7D8EC8E4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Freeform 2102">
                <a:extLst>
                  <a:ext uri="{FF2B5EF4-FFF2-40B4-BE49-F238E27FC236}">
                    <a16:creationId xmlns:a16="http://schemas.microsoft.com/office/drawing/2014/main" id="{514B77A0-73C0-49FA-BC33-FACECCC5BC51}"/>
                  </a:ext>
                </a:extLst>
              </p:cNvPr>
              <p:cNvSpPr/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2103">
                <a:extLst>
                  <a:ext uri="{FF2B5EF4-FFF2-40B4-BE49-F238E27FC236}">
                    <a16:creationId xmlns:a16="http://schemas.microsoft.com/office/drawing/2014/main" id="{2EC2E0B9-E3E6-465E-82E4-2DD5677915FF}"/>
                  </a:ext>
                </a:extLst>
              </p:cNvPr>
              <p:cNvSpPr/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2104">
                <a:extLst>
                  <a:ext uri="{FF2B5EF4-FFF2-40B4-BE49-F238E27FC236}">
                    <a16:creationId xmlns:a16="http://schemas.microsoft.com/office/drawing/2014/main" id="{B0FA4A61-BD7B-4137-B21D-C782065DFE2D}"/>
                  </a:ext>
                </a:extLst>
              </p:cNvPr>
              <p:cNvSpPr/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2105">
                <a:extLst>
                  <a:ext uri="{FF2B5EF4-FFF2-40B4-BE49-F238E27FC236}">
                    <a16:creationId xmlns:a16="http://schemas.microsoft.com/office/drawing/2014/main" id="{A76A535E-860C-45C3-8428-04A8652EC220}"/>
                  </a:ext>
                </a:extLst>
              </p:cNvPr>
              <p:cNvSpPr/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2106">
                <a:extLst>
                  <a:ext uri="{FF2B5EF4-FFF2-40B4-BE49-F238E27FC236}">
                    <a16:creationId xmlns:a16="http://schemas.microsoft.com/office/drawing/2014/main" id="{7A3AF5B5-9FB8-492B-ADF4-F27B8A63E145}"/>
                  </a:ext>
                </a:extLst>
              </p:cNvPr>
              <p:cNvSpPr/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2107">
                <a:extLst>
                  <a:ext uri="{FF2B5EF4-FFF2-40B4-BE49-F238E27FC236}">
                    <a16:creationId xmlns:a16="http://schemas.microsoft.com/office/drawing/2014/main" id="{753FA749-3792-4AD7-8CC0-30BA68E42286}"/>
                  </a:ext>
                </a:extLst>
              </p:cNvPr>
              <p:cNvSpPr/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2108">
                <a:extLst>
                  <a:ext uri="{FF2B5EF4-FFF2-40B4-BE49-F238E27FC236}">
                    <a16:creationId xmlns:a16="http://schemas.microsoft.com/office/drawing/2014/main" id="{7FAAB62E-39BE-47C2-9356-595AC214B7CD}"/>
                  </a:ext>
                </a:extLst>
              </p:cNvPr>
              <p:cNvSpPr/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2109">
                <a:extLst>
                  <a:ext uri="{FF2B5EF4-FFF2-40B4-BE49-F238E27FC236}">
                    <a16:creationId xmlns:a16="http://schemas.microsoft.com/office/drawing/2014/main" id="{6A18CA11-89EB-4ACC-A821-4E314CD1499B}"/>
                  </a:ext>
                </a:extLst>
              </p:cNvPr>
              <p:cNvSpPr/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2110">
                <a:extLst>
                  <a:ext uri="{FF2B5EF4-FFF2-40B4-BE49-F238E27FC236}">
                    <a16:creationId xmlns:a16="http://schemas.microsoft.com/office/drawing/2014/main" id="{9D2AA051-D56B-4669-A3E9-136060C75798}"/>
                  </a:ext>
                </a:extLst>
              </p:cNvPr>
              <p:cNvSpPr/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2111">
                <a:extLst>
                  <a:ext uri="{FF2B5EF4-FFF2-40B4-BE49-F238E27FC236}">
                    <a16:creationId xmlns:a16="http://schemas.microsoft.com/office/drawing/2014/main" id="{E13D9927-6D0E-41FC-8452-4564E14AA68F}"/>
                  </a:ext>
                </a:extLst>
              </p:cNvPr>
              <p:cNvSpPr/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2112">
                <a:extLst>
                  <a:ext uri="{FF2B5EF4-FFF2-40B4-BE49-F238E27FC236}">
                    <a16:creationId xmlns:a16="http://schemas.microsoft.com/office/drawing/2014/main" id="{A79EEE34-0C10-4B71-9155-B94FEE54FC27}"/>
                  </a:ext>
                </a:extLst>
              </p:cNvPr>
              <p:cNvSpPr/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2113">
                <a:extLst>
                  <a:ext uri="{FF2B5EF4-FFF2-40B4-BE49-F238E27FC236}">
                    <a16:creationId xmlns:a16="http://schemas.microsoft.com/office/drawing/2014/main" id="{41B063FE-2125-40B9-94D3-DDEBEB0B5F21}"/>
                  </a:ext>
                </a:extLst>
              </p:cNvPr>
              <p:cNvSpPr/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2114">
                <a:extLst>
                  <a:ext uri="{FF2B5EF4-FFF2-40B4-BE49-F238E27FC236}">
                    <a16:creationId xmlns:a16="http://schemas.microsoft.com/office/drawing/2014/main" id="{B7E57220-03FE-4FDF-9057-90990A2AA7C6}"/>
                  </a:ext>
                </a:extLst>
              </p:cNvPr>
              <p:cNvSpPr/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Rectangle 2115">
                <a:extLst>
                  <a:ext uri="{FF2B5EF4-FFF2-40B4-BE49-F238E27FC236}">
                    <a16:creationId xmlns:a16="http://schemas.microsoft.com/office/drawing/2014/main" id="{F8A91025-A27B-45A9-9EAB-B835B78CA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Freeform 2116">
                <a:extLst>
                  <a:ext uri="{FF2B5EF4-FFF2-40B4-BE49-F238E27FC236}">
                    <a16:creationId xmlns:a16="http://schemas.microsoft.com/office/drawing/2014/main" id="{FF19309F-25A9-4CE5-939F-0A1BC3472C84}"/>
                  </a:ext>
                </a:extLst>
              </p:cNvPr>
              <p:cNvSpPr/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2117">
                <a:extLst>
                  <a:ext uri="{FF2B5EF4-FFF2-40B4-BE49-F238E27FC236}">
                    <a16:creationId xmlns:a16="http://schemas.microsoft.com/office/drawing/2014/main" id="{B7F049AD-769B-4A1B-8987-16C684E17FF1}"/>
                  </a:ext>
                </a:extLst>
              </p:cNvPr>
              <p:cNvSpPr/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2118">
                <a:extLst>
                  <a:ext uri="{FF2B5EF4-FFF2-40B4-BE49-F238E27FC236}">
                    <a16:creationId xmlns:a16="http://schemas.microsoft.com/office/drawing/2014/main" id="{47EBB976-3CBB-4F26-B7D8-C4AD937107AF}"/>
                  </a:ext>
                </a:extLst>
              </p:cNvPr>
              <p:cNvSpPr/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2119">
                <a:extLst>
                  <a:ext uri="{FF2B5EF4-FFF2-40B4-BE49-F238E27FC236}">
                    <a16:creationId xmlns:a16="http://schemas.microsoft.com/office/drawing/2014/main" id="{B5233FE3-1552-4EC0-A91C-D8BE15726837}"/>
                  </a:ext>
                </a:extLst>
              </p:cNvPr>
              <p:cNvSpPr/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2120">
                <a:extLst>
                  <a:ext uri="{FF2B5EF4-FFF2-40B4-BE49-F238E27FC236}">
                    <a16:creationId xmlns:a16="http://schemas.microsoft.com/office/drawing/2014/main" id="{4ABDB328-7805-4191-B4BF-4C7B3BD8EBEB}"/>
                  </a:ext>
                </a:extLst>
              </p:cNvPr>
              <p:cNvSpPr/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2121">
                <a:extLst>
                  <a:ext uri="{FF2B5EF4-FFF2-40B4-BE49-F238E27FC236}">
                    <a16:creationId xmlns:a16="http://schemas.microsoft.com/office/drawing/2014/main" id="{A93E7BC4-4791-44D7-98B3-2A009D2D3023}"/>
                  </a:ext>
                </a:extLst>
              </p:cNvPr>
              <p:cNvSpPr/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2122">
                <a:extLst>
                  <a:ext uri="{FF2B5EF4-FFF2-40B4-BE49-F238E27FC236}">
                    <a16:creationId xmlns:a16="http://schemas.microsoft.com/office/drawing/2014/main" id="{D1F23189-E50E-444C-84DC-19FE0DA60DA8}"/>
                  </a:ext>
                </a:extLst>
              </p:cNvPr>
              <p:cNvSpPr/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Rectangle 2123">
                <a:extLst>
                  <a:ext uri="{FF2B5EF4-FFF2-40B4-BE49-F238E27FC236}">
                    <a16:creationId xmlns:a16="http://schemas.microsoft.com/office/drawing/2014/main" id="{D5155016-1FDF-4833-B7E1-50685E90B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Freeform 2124">
                <a:extLst>
                  <a:ext uri="{FF2B5EF4-FFF2-40B4-BE49-F238E27FC236}">
                    <a16:creationId xmlns:a16="http://schemas.microsoft.com/office/drawing/2014/main" id="{F275CEB1-FEA9-48B7-9B3B-F6ECA0677BFB}"/>
                  </a:ext>
                </a:extLst>
              </p:cNvPr>
              <p:cNvSpPr/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2125">
                <a:extLst>
                  <a:ext uri="{FF2B5EF4-FFF2-40B4-BE49-F238E27FC236}">
                    <a16:creationId xmlns:a16="http://schemas.microsoft.com/office/drawing/2014/main" id="{CBB028AB-86B1-418B-B29C-115CA7E3B534}"/>
                  </a:ext>
                </a:extLst>
              </p:cNvPr>
              <p:cNvSpPr/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2126">
                <a:extLst>
                  <a:ext uri="{FF2B5EF4-FFF2-40B4-BE49-F238E27FC236}">
                    <a16:creationId xmlns:a16="http://schemas.microsoft.com/office/drawing/2014/main" id="{B6E62459-5636-4CD8-8077-2A3137D9BC63}"/>
                  </a:ext>
                </a:extLst>
              </p:cNvPr>
              <p:cNvSpPr/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Rectangle 2127">
                <a:extLst>
                  <a:ext uri="{FF2B5EF4-FFF2-40B4-BE49-F238E27FC236}">
                    <a16:creationId xmlns:a16="http://schemas.microsoft.com/office/drawing/2014/main" id="{6A6DE5E4-31DC-4F48-AF06-5ECAA5348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Freeform 2128">
                <a:extLst>
                  <a:ext uri="{FF2B5EF4-FFF2-40B4-BE49-F238E27FC236}">
                    <a16:creationId xmlns:a16="http://schemas.microsoft.com/office/drawing/2014/main" id="{C6CD6D8D-3BA2-4DC5-BC8C-12D45E66D2E2}"/>
                  </a:ext>
                </a:extLst>
              </p:cNvPr>
              <p:cNvSpPr/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2129">
                <a:extLst>
                  <a:ext uri="{FF2B5EF4-FFF2-40B4-BE49-F238E27FC236}">
                    <a16:creationId xmlns:a16="http://schemas.microsoft.com/office/drawing/2014/main" id="{EC3FFA70-4631-4608-8F3F-0259BEDF170E}"/>
                  </a:ext>
                </a:extLst>
              </p:cNvPr>
              <p:cNvSpPr/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2130">
                <a:extLst>
                  <a:ext uri="{FF2B5EF4-FFF2-40B4-BE49-F238E27FC236}">
                    <a16:creationId xmlns:a16="http://schemas.microsoft.com/office/drawing/2014/main" id="{53D3ABCE-A59D-4F2E-BB87-47E01849DE06}"/>
                  </a:ext>
                </a:extLst>
              </p:cNvPr>
              <p:cNvSpPr/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2131">
                <a:extLst>
                  <a:ext uri="{FF2B5EF4-FFF2-40B4-BE49-F238E27FC236}">
                    <a16:creationId xmlns:a16="http://schemas.microsoft.com/office/drawing/2014/main" id="{85CB1648-0BAC-4ED8-AB88-B0580A8CFE81}"/>
                  </a:ext>
                </a:extLst>
              </p:cNvPr>
              <p:cNvSpPr/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2132">
                <a:extLst>
                  <a:ext uri="{FF2B5EF4-FFF2-40B4-BE49-F238E27FC236}">
                    <a16:creationId xmlns:a16="http://schemas.microsoft.com/office/drawing/2014/main" id="{3618EBD3-0BDC-4919-8297-85A2F6CD37B3}"/>
                  </a:ext>
                </a:extLst>
              </p:cNvPr>
              <p:cNvSpPr/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2133">
                <a:extLst>
                  <a:ext uri="{FF2B5EF4-FFF2-40B4-BE49-F238E27FC236}">
                    <a16:creationId xmlns:a16="http://schemas.microsoft.com/office/drawing/2014/main" id="{5A89C110-B32E-48FA-894F-60C7C186E709}"/>
                  </a:ext>
                </a:extLst>
              </p:cNvPr>
              <p:cNvSpPr/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2134">
                <a:extLst>
                  <a:ext uri="{FF2B5EF4-FFF2-40B4-BE49-F238E27FC236}">
                    <a16:creationId xmlns:a16="http://schemas.microsoft.com/office/drawing/2014/main" id="{6D8D0853-F1AA-40CB-8EF1-5E57434B8ACC}"/>
                  </a:ext>
                </a:extLst>
              </p:cNvPr>
              <p:cNvSpPr/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2135">
                <a:extLst>
                  <a:ext uri="{FF2B5EF4-FFF2-40B4-BE49-F238E27FC236}">
                    <a16:creationId xmlns:a16="http://schemas.microsoft.com/office/drawing/2014/main" id="{AFD5C738-C49B-4395-A284-CC455F4EB627}"/>
                  </a:ext>
                </a:extLst>
              </p:cNvPr>
              <p:cNvSpPr/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2136">
                <a:extLst>
                  <a:ext uri="{FF2B5EF4-FFF2-40B4-BE49-F238E27FC236}">
                    <a16:creationId xmlns:a16="http://schemas.microsoft.com/office/drawing/2014/main" id="{79F86386-5058-4549-A38A-BE9906F4CD6A}"/>
                  </a:ext>
                </a:extLst>
              </p:cNvPr>
              <p:cNvSpPr/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2137">
                <a:extLst>
                  <a:ext uri="{FF2B5EF4-FFF2-40B4-BE49-F238E27FC236}">
                    <a16:creationId xmlns:a16="http://schemas.microsoft.com/office/drawing/2014/main" id="{6BECBFE0-EA4F-4B60-BC8E-EF515E3F3E5D}"/>
                  </a:ext>
                </a:extLst>
              </p:cNvPr>
              <p:cNvSpPr/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2138">
                <a:extLst>
                  <a:ext uri="{FF2B5EF4-FFF2-40B4-BE49-F238E27FC236}">
                    <a16:creationId xmlns:a16="http://schemas.microsoft.com/office/drawing/2014/main" id="{B6E930B6-78CF-4B1A-9808-74B1DA39F1B8}"/>
                  </a:ext>
                </a:extLst>
              </p:cNvPr>
              <p:cNvSpPr/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2139">
                <a:extLst>
                  <a:ext uri="{FF2B5EF4-FFF2-40B4-BE49-F238E27FC236}">
                    <a16:creationId xmlns:a16="http://schemas.microsoft.com/office/drawing/2014/main" id="{12DC9D2F-25EA-46CD-87EE-AAB9FEF41753}"/>
                  </a:ext>
                </a:extLst>
              </p:cNvPr>
              <p:cNvSpPr/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2140">
                <a:extLst>
                  <a:ext uri="{FF2B5EF4-FFF2-40B4-BE49-F238E27FC236}">
                    <a16:creationId xmlns:a16="http://schemas.microsoft.com/office/drawing/2014/main" id="{1DCAEAB0-4BFA-4804-BCA2-EC3981F9FFE4}"/>
                  </a:ext>
                </a:extLst>
              </p:cNvPr>
              <p:cNvSpPr/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2141">
                <a:extLst>
                  <a:ext uri="{FF2B5EF4-FFF2-40B4-BE49-F238E27FC236}">
                    <a16:creationId xmlns:a16="http://schemas.microsoft.com/office/drawing/2014/main" id="{645A10B7-C31D-4E0A-B378-AF69F749DBFD}"/>
                  </a:ext>
                </a:extLst>
              </p:cNvPr>
              <p:cNvSpPr/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2142">
                <a:extLst>
                  <a:ext uri="{FF2B5EF4-FFF2-40B4-BE49-F238E27FC236}">
                    <a16:creationId xmlns:a16="http://schemas.microsoft.com/office/drawing/2014/main" id="{F3D67F1C-CA90-4E61-87F0-8EF36DCE6542}"/>
                  </a:ext>
                </a:extLst>
              </p:cNvPr>
              <p:cNvSpPr/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2143">
                <a:extLst>
                  <a:ext uri="{FF2B5EF4-FFF2-40B4-BE49-F238E27FC236}">
                    <a16:creationId xmlns:a16="http://schemas.microsoft.com/office/drawing/2014/main" id="{69AD0B50-8BD3-4F22-B809-A45C2E1145AB}"/>
                  </a:ext>
                </a:extLst>
              </p:cNvPr>
              <p:cNvSpPr/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2144">
                <a:extLst>
                  <a:ext uri="{FF2B5EF4-FFF2-40B4-BE49-F238E27FC236}">
                    <a16:creationId xmlns:a16="http://schemas.microsoft.com/office/drawing/2014/main" id="{E1BB25B7-4317-43C8-B56A-A37C5B28F5AF}"/>
                  </a:ext>
                </a:extLst>
              </p:cNvPr>
              <p:cNvSpPr/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2145">
                <a:extLst>
                  <a:ext uri="{FF2B5EF4-FFF2-40B4-BE49-F238E27FC236}">
                    <a16:creationId xmlns:a16="http://schemas.microsoft.com/office/drawing/2014/main" id="{0575B966-88F2-43A8-B4A2-47D8AF4C2F24}"/>
                  </a:ext>
                </a:extLst>
              </p:cNvPr>
              <p:cNvSpPr/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2146">
                <a:extLst>
                  <a:ext uri="{FF2B5EF4-FFF2-40B4-BE49-F238E27FC236}">
                    <a16:creationId xmlns:a16="http://schemas.microsoft.com/office/drawing/2014/main" id="{DDE50B6D-7393-4809-991D-EEF510FCC6C2}"/>
                  </a:ext>
                </a:extLst>
              </p:cNvPr>
              <p:cNvSpPr/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Rectangle 2147">
                <a:extLst>
                  <a:ext uri="{FF2B5EF4-FFF2-40B4-BE49-F238E27FC236}">
                    <a16:creationId xmlns:a16="http://schemas.microsoft.com/office/drawing/2014/main" id="{84F16EDC-91E2-4E0B-9023-F9D4FA13F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Freeform 2148">
                <a:extLst>
                  <a:ext uri="{FF2B5EF4-FFF2-40B4-BE49-F238E27FC236}">
                    <a16:creationId xmlns:a16="http://schemas.microsoft.com/office/drawing/2014/main" id="{3111EA86-C54E-49DA-949B-718F83238EBB}"/>
                  </a:ext>
                </a:extLst>
              </p:cNvPr>
              <p:cNvSpPr/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2149">
                <a:extLst>
                  <a:ext uri="{FF2B5EF4-FFF2-40B4-BE49-F238E27FC236}">
                    <a16:creationId xmlns:a16="http://schemas.microsoft.com/office/drawing/2014/main" id="{DBE073FC-C530-4381-9D27-8AD52AFD407E}"/>
                  </a:ext>
                </a:extLst>
              </p:cNvPr>
              <p:cNvSpPr/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2150">
                <a:extLst>
                  <a:ext uri="{FF2B5EF4-FFF2-40B4-BE49-F238E27FC236}">
                    <a16:creationId xmlns:a16="http://schemas.microsoft.com/office/drawing/2014/main" id="{E5A95FEE-13ED-4EFC-ABC2-D3371D8A487A}"/>
                  </a:ext>
                </a:extLst>
              </p:cNvPr>
              <p:cNvSpPr/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2151">
                <a:extLst>
                  <a:ext uri="{FF2B5EF4-FFF2-40B4-BE49-F238E27FC236}">
                    <a16:creationId xmlns:a16="http://schemas.microsoft.com/office/drawing/2014/main" id="{D2DD7413-9F05-4653-ADED-9955BBEA6231}"/>
                  </a:ext>
                </a:extLst>
              </p:cNvPr>
              <p:cNvSpPr/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2152">
                <a:extLst>
                  <a:ext uri="{FF2B5EF4-FFF2-40B4-BE49-F238E27FC236}">
                    <a16:creationId xmlns:a16="http://schemas.microsoft.com/office/drawing/2014/main" id="{5375E99E-7E42-4A6C-9EB7-2DFB139D00DD}"/>
                  </a:ext>
                </a:extLst>
              </p:cNvPr>
              <p:cNvSpPr/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2153">
                <a:extLst>
                  <a:ext uri="{FF2B5EF4-FFF2-40B4-BE49-F238E27FC236}">
                    <a16:creationId xmlns:a16="http://schemas.microsoft.com/office/drawing/2014/main" id="{95F595CC-39ED-40BD-944F-8C89EB9DFB1D}"/>
                  </a:ext>
                </a:extLst>
              </p:cNvPr>
              <p:cNvSpPr/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2154">
                <a:extLst>
                  <a:ext uri="{FF2B5EF4-FFF2-40B4-BE49-F238E27FC236}">
                    <a16:creationId xmlns:a16="http://schemas.microsoft.com/office/drawing/2014/main" id="{4693BAD3-9717-40D3-89EF-E238C5F6D1A7}"/>
                  </a:ext>
                </a:extLst>
              </p:cNvPr>
              <p:cNvSpPr/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2155">
                <a:extLst>
                  <a:ext uri="{FF2B5EF4-FFF2-40B4-BE49-F238E27FC236}">
                    <a16:creationId xmlns:a16="http://schemas.microsoft.com/office/drawing/2014/main" id="{BBBF8682-D836-4ECE-9477-B663F278C3EB}"/>
                  </a:ext>
                </a:extLst>
              </p:cNvPr>
              <p:cNvSpPr/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2156">
                <a:extLst>
                  <a:ext uri="{FF2B5EF4-FFF2-40B4-BE49-F238E27FC236}">
                    <a16:creationId xmlns:a16="http://schemas.microsoft.com/office/drawing/2014/main" id="{0F94361C-BF1C-4308-A91A-7B6FEF469044}"/>
                  </a:ext>
                </a:extLst>
              </p:cNvPr>
              <p:cNvSpPr/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2157">
                <a:extLst>
                  <a:ext uri="{FF2B5EF4-FFF2-40B4-BE49-F238E27FC236}">
                    <a16:creationId xmlns:a16="http://schemas.microsoft.com/office/drawing/2014/main" id="{BE60F453-A6C3-4C2F-9839-A782F04B4F45}"/>
                  </a:ext>
                </a:extLst>
              </p:cNvPr>
              <p:cNvSpPr/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2158">
                <a:extLst>
                  <a:ext uri="{FF2B5EF4-FFF2-40B4-BE49-F238E27FC236}">
                    <a16:creationId xmlns:a16="http://schemas.microsoft.com/office/drawing/2014/main" id="{47A4D034-B8FC-4A9D-9DA9-4C1C9EDFDC8C}"/>
                  </a:ext>
                </a:extLst>
              </p:cNvPr>
              <p:cNvSpPr/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2159">
                <a:extLst>
                  <a:ext uri="{FF2B5EF4-FFF2-40B4-BE49-F238E27FC236}">
                    <a16:creationId xmlns:a16="http://schemas.microsoft.com/office/drawing/2014/main" id="{1DDABC1F-8A43-4565-A9AC-2EBBE405EEAA}"/>
                  </a:ext>
                </a:extLst>
              </p:cNvPr>
              <p:cNvSpPr/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2160">
                <a:extLst>
                  <a:ext uri="{FF2B5EF4-FFF2-40B4-BE49-F238E27FC236}">
                    <a16:creationId xmlns:a16="http://schemas.microsoft.com/office/drawing/2014/main" id="{B60F2442-62DA-4078-BDDD-B5D3F5572763}"/>
                  </a:ext>
                </a:extLst>
              </p:cNvPr>
              <p:cNvSpPr/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Rectangle 2161">
                <a:extLst>
                  <a:ext uri="{FF2B5EF4-FFF2-40B4-BE49-F238E27FC236}">
                    <a16:creationId xmlns:a16="http://schemas.microsoft.com/office/drawing/2014/main" id="{71EC0D7D-0353-4FB5-B665-48AD52F36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Freeform 2162">
                <a:extLst>
                  <a:ext uri="{FF2B5EF4-FFF2-40B4-BE49-F238E27FC236}">
                    <a16:creationId xmlns:a16="http://schemas.microsoft.com/office/drawing/2014/main" id="{A8F4CD21-FFB8-4581-B2C4-5050F37AA489}"/>
                  </a:ext>
                </a:extLst>
              </p:cNvPr>
              <p:cNvSpPr/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2163">
                <a:extLst>
                  <a:ext uri="{FF2B5EF4-FFF2-40B4-BE49-F238E27FC236}">
                    <a16:creationId xmlns:a16="http://schemas.microsoft.com/office/drawing/2014/main" id="{3FF50D46-48BC-490D-9FB1-796E63971302}"/>
                  </a:ext>
                </a:extLst>
              </p:cNvPr>
              <p:cNvSpPr/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0" name="Freeform 2164">
                <a:extLst>
                  <a:ext uri="{FF2B5EF4-FFF2-40B4-BE49-F238E27FC236}">
                    <a16:creationId xmlns:a16="http://schemas.microsoft.com/office/drawing/2014/main" id="{B1A7E516-9C04-47DB-BDB5-57ACCDEA6F94}"/>
                  </a:ext>
                </a:extLst>
              </p:cNvPr>
              <p:cNvSpPr/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1" name="Freeform 2165">
                <a:extLst>
                  <a:ext uri="{FF2B5EF4-FFF2-40B4-BE49-F238E27FC236}">
                    <a16:creationId xmlns:a16="http://schemas.microsoft.com/office/drawing/2014/main" id="{D438F00B-B407-43AC-AD7C-E7DE8B99D4BB}"/>
                  </a:ext>
                </a:extLst>
              </p:cNvPr>
              <p:cNvSpPr/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2" name="Freeform 2166">
                <a:extLst>
                  <a:ext uri="{FF2B5EF4-FFF2-40B4-BE49-F238E27FC236}">
                    <a16:creationId xmlns:a16="http://schemas.microsoft.com/office/drawing/2014/main" id="{8AFA2131-CC37-4629-8AB0-CF25963D51F6}"/>
                  </a:ext>
                </a:extLst>
              </p:cNvPr>
              <p:cNvSpPr/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2167">
                <a:extLst>
                  <a:ext uri="{FF2B5EF4-FFF2-40B4-BE49-F238E27FC236}">
                    <a16:creationId xmlns:a16="http://schemas.microsoft.com/office/drawing/2014/main" id="{468E1429-4826-47B5-88C9-7776401C5DF8}"/>
                  </a:ext>
                </a:extLst>
              </p:cNvPr>
              <p:cNvSpPr/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2168">
                <a:extLst>
                  <a:ext uri="{FF2B5EF4-FFF2-40B4-BE49-F238E27FC236}">
                    <a16:creationId xmlns:a16="http://schemas.microsoft.com/office/drawing/2014/main" id="{3AC9351D-AB42-4708-81F2-8A01D78A5865}"/>
                  </a:ext>
                </a:extLst>
              </p:cNvPr>
              <p:cNvSpPr/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Rectangle 2169">
                <a:extLst>
                  <a:ext uri="{FF2B5EF4-FFF2-40B4-BE49-F238E27FC236}">
                    <a16:creationId xmlns:a16="http://schemas.microsoft.com/office/drawing/2014/main" id="{9EDAC832-FF0D-4464-B3F7-D3DCE2FBA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Freeform 2170">
                <a:extLst>
                  <a:ext uri="{FF2B5EF4-FFF2-40B4-BE49-F238E27FC236}">
                    <a16:creationId xmlns:a16="http://schemas.microsoft.com/office/drawing/2014/main" id="{3DB4223A-6598-42B3-8590-FE59734D1C88}"/>
                  </a:ext>
                </a:extLst>
              </p:cNvPr>
              <p:cNvSpPr/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Freeform 2171">
                <a:extLst>
                  <a:ext uri="{FF2B5EF4-FFF2-40B4-BE49-F238E27FC236}">
                    <a16:creationId xmlns:a16="http://schemas.microsoft.com/office/drawing/2014/main" id="{55AFADBF-0BBB-45A0-8923-815C16E02CFA}"/>
                  </a:ext>
                </a:extLst>
              </p:cNvPr>
              <p:cNvSpPr/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2172">
                <a:extLst>
                  <a:ext uri="{FF2B5EF4-FFF2-40B4-BE49-F238E27FC236}">
                    <a16:creationId xmlns:a16="http://schemas.microsoft.com/office/drawing/2014/main" id="{DAAD1ABE-9D2C-4F6E-8799-F4966742ADAA}"/>
                  </a:ext>
                </a:extLst>
              </p:cNvPr>
              <p:cNvSpPr/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Rectangle 2173">
                <a:extLst>
                  <a:ext uri="{FF2B5EF4-FFF2-40B4-BE49-F238E27FC236}">
                    <a16:creationId xmlns:a16="http://schemas.microsoft.com/office/drawing/2014/main" id="{4EDD59FF-3754-40DC-9AB0-64469892C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Freeform 2174">
                <a:extLst>
                  <a:ext uri="{FF2B5EF4-FFF2-40B4-BE49-F238E27FC236}">
                    <a16:creationId xmlns:a16="http://schemas.microsoft.com/office/drawing/2014/main" id="{67160030-3D79-4DD5-BE00-05DA8D928E50}"/>
                  </a:ext>
                </a:extLst>
              </p:cNvPr>
              <p:cNvSpPr/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2175">
                <a:extLst>
                  <a:ext uri="{FF2B5EF4-FFF2-40B4-BE49-F238E27FC236}">
                    <a16:creationId xmlns:a16="http://schemas.microsoft.com/office/drawing/2014/main" id="{80D74244-3A49-4FF6-9084-150B23FB1CA8}"/>
                  </a:ext>
                </a:extLst>
              </p:cNvPr>
              <p:cNvSpPr/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2176">
                <a:extLst>
                  <a:ext uri="{FF2B5EF4-FFF2-40B4-BE49-F238E27FC236}">
                    <a16:creationId xmlns:a16="http://schemas.microsoft.com/office/drawing/2014/main" id="{DA8E456C-8DBE-40E1-8628-63FCE072748A}"/>
                  </a:ext>
                </a:extLst>
              </p:cNvPr>
              <p:cNvSpPr/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Freeform 2177">
                <a:extLst>
                  <a:ext uri="{FF2B5EF4-FFF2-40B4-BE49-F238E27FC236}">
                    <a16:creationId xmlns:a16="http://schemas.microsoft.com/office/drawing/2014/main" id="{77A42AB6-FD81-4E0E-8D2E-0A50674BA646}"/>
                  </a:ext>
                </a:extLst>
              </p:cNvPr>
              <p:cNvSpPr/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2178">
                <a:extLst>
                  <a:ext uri="{FF2B5EF4-FFF2-40B4-BE49-F238E27FC236}">
                    <a16:creationId xmlns:a16="http://schemas.microsoft.com/office/drawing/2014/main" id="{370051A7-D133-48DB-B504-9D8BE25B1FA4}"/>
                  </a:ext>
                </a:extLst>
              </p:cNvPr>
              <p:cNvSpPr/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Freeform 2179">
                <a:extLst>
                  <a:ext uri="{FF2B5EF4-FFF2-40B4-BE49-F238E27FC236}">
                    <a16:creationId xmlns:a16="http://schemas.microsoft.com/office/drawing/2014/main" id="{67280AA8-326D-4440-A2E9-E5B472CB19F1}"/>
                  </a:ext>
                </a:extLst>
              </p:cNvPr>
              <p:cNvSpPr/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2180">
                <a:extLst>
                  <a:ext uri="{FF2B5EF4-FFF2-40B4-BE49-F238E27FC236}">
                    <a16:creationId xmlns:a16="http://schemas.microsoft.com/office/drawing/2014/main" id="{34AC6C55-D4E8-4BFA-8C85-2C0693EC87A7}"/>
                  </a:ext>
                </a:extLst>
              </p:cNvPr>
              <p:cNvSpPr/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2181">
                <a:extLst>
                  <a:ext uri="{FF2B5EF4-FFF2-40B4-BE49-F238E27FC236}">
                    <a16:creationId xmlns:a16="http://schemas.microsoft.com/office/drawing/2014/main" id="{5F5BC33A-8486-4856-8C3E-674CEE9C9874}"/>
                  </a:ext>
                </a:extLst>
              </p:cNvPr>
              <p:cNvSpPr/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2182">
                <a:extLst>
                  <a:ext uri="{FF2B5EF4-FFF2-40B4-BE49-F238E27FC236}">
                    <a16:creationId xmlns:a16="http://schemas.microsoft.com/office/drawing/2014/main" id="{9BDF05AD-49D8-43DC-880F-45E6B3A4677D}"/>
                  </a:ext>
                </a:extLst>
              </p:cNvPr>
              <p:cNvSpPr/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2183">
                <a:extLst>
                  <a:ext uri="{FF2B5EF4-FFF2-40B4-BE49-F238E27FC236}">
                    <a16:creationId xmlns:a16="http://schemas.microsoft.com/office/drawing/2014/main" id="{3177FCA2-9EA2-430F-9765-AB0015C3AFA1}"/>
                  </a:ext>
                </a:extLst>
              </p:cNvPr>
              <p:cNvSpPr/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2184">
                <a:extLst>
                  <a:ext uri="{FF2B5EF4-FFF2-40B4-BE49-F238E27FC236}">
                    <a16:creationId xmlns:a16="http://schemas.microsoft.com/office/drawing/2014/main" id="{2AA334B2-5E91-46C1-9D7E-1D65731A862C}"/>
                  </a:ext>
                </a:extLst>
              </p:cNvPr>
              <p:cNvSpPr/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2185">
                <a:extLst>
                  <a:ext uri="{FF2B5EF4-FFF2-40B4-BE49-F238E27FC236}">
                    <a16:creationId xmlns:a16="http://schemas.microsoft.com/office/drawing/2014/main" id="{9B77C077-0D5D-40B8-861F-A3A2A651CEC7}"/>
                  </a:ext>
                </a:extLst>
              </p:cNvPr>
              <p:cNvSpPr/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2186">
                <a:extLst>
                  <a:ext uri="{FF2B5EF4-FFF2-40B4-BE49-F238E27FC236}">
                    <a16:creationId xmlns:a16="http://schemas.microsoft.com/office/drawing/2014/main" id="{91E8141A-EF82-415D-9EEE-7C8D4BB9FFC3}"/>
                  </a:ext>
                </a:extLst>
              </p:cNvPr>
              <p:cNvSpPr/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2187">
                <a:extLst>
                  <a:ext uri="{FF2B5EF4-FFF2-40B4-BE49-F238E27FC236}">
                    <a16:creationId xmlns:a16="http://schemas.microsoft.com/office/drawing/2014/main" id="{173730B3-1003-49F6-9FF0-3C8B9ADA77D9}"/>
                  </a:ext>
                </a:extLst>
              </p:cNvPr>
              <p:cNvSpPr/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2188">
                <a:extLst>
                  <a:ext uri="{FF2B5EF4-FFF2-40B4-BE49-F238E27FC236}">
                    <a16:creationId xmlns:a16="http://schemas.microsoft.com/office/drawing/2014/main" id="{F379313A-FB98-448D-8410-878052B9B83E}"/>
                  </a:ext>
                </a:extLst>
              </p:cNvPr>
              <p:cNvSpPr/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2189">
                <a:extLst>
                  <a:ext uri="{FF2B5EF4-FFF2-40B4-BE49-F238E27FC236}">
                    <a16:creationId xmlns:a16="http://schemas.microsoft.com/office/drawing/2014/main" id="{6979F580-2BC6-4896-B2E7-937BBD886302}"/>
                  </a:ext>
                </a:extLst>
              </p:cNvPr>
              <p:cNvSpPr/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2190">
                <a:extLst>
                  <a:ext uri="{FF2B5EF4-FFF2-40B4-BE49-F238E27FC236}">
                    <a16:creationId xmlns:a16="http://schemas.microsoft.com/office/drawing/2014/main" id="{E34110BA-D5AF-4300-B26D-1D5CE5196562}"/>
                  </a:ext>
                </a:extLst>
              </p:cNvPr>
              <p:cNvSpPr/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2191">
                <a:extLst>
                  <a:ext uri="{FF2B5EF4-FFF2-40B4-BE49-F238E27FC236}">
                    <a16:creationId xmlns:a16="http://schemas.microsoft.com/office/drawing/2014/main" id="{2E4F2AEA-AFC6-44D4-B4D3-C484BC389B33}"/>
                  </a:ext>
                </a:extLst>
              </p:cNvPr>
              <p:cNvSpPr/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2192">
                <a:extLst>
                  <a:ext uri="{FF2B5EF4-FFF2-40B4-BE49-F238E27FC236}">
                    <a16:creationId xmlns:a16="http://schemas.microsoft.com/office/drawing/2014/main" id="{9D9DEFB3-96D4-483B-8023-2B2213298B41}"/>
                  </a:ext>
                </a:extLst>
              </p:cNvPr>
              <p:cNvSpPr/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2193">
                <a:extLst>
                  <a:ext uri="{FF2B5EF4-FFF2-40B4-BE49-F238E27FC236}">
                    <a16:creationId xmlns:a16="http://schemas.microsoft.com/office/drawing/2014/main" id="{612A8D89-A13B-4A9B-88B5-C6D453FA291F}"/>
                  </a:ext>
                </a:extLst>
              </p:cNvPr>
              <p:cNvSpPr/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2194">
                <a:extLst>
                  <a:ext uri="{FF2B5EF4-FFF2-40B4-BE49-F238E27FC236}">
                    <a16:creationId xmlns:a16="http://schemas.microsoft.com/office/drawing/2014/main" id="{4FC3B2C7-E0A9-486E-9CE1-AD47F29BE452}"/>
                  </a:ext>
                </a:extLst>
              </p:cNvPr>
              <p:cNvSpPr/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2195">
                <a:extLst>
                  <a:ext uri="{FF2B5EF4-FFF2-40B4-BE49-F238E27FC236}">
                    <a16:creationId xmlns:a16="http://schemas.microsoft.com/office/drawing/2014/main" id="{52A0B77A-6515-4110-AF52-6A4E460112AB}"/>
                  </a:ext>
                </a:extLst>
              </p:cNvPr>
              <p:cNvSpPr/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2196">
                <a:extLst>
                  <a:ext uri="{FF2B5EF4-FFF2-40B4-BE49-F238E27FC236}">
                    <a16:creationId xmlns:a16="http://schemas.microsoft.com/office/drawing/2014/main" id="{4FE3F1ED-BA9D-48C2-83F2-DA74C0DB2F6F}"/>
                  </a:ext>
                </a:extLst>
              </p:cNvPr>
              <p:cNvSpPr/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2197">
                <a:extLst>
                  <a:ext uri="{FF2B5EF4-FFF2-40B4-BE49-F238E27FC236}">
                    <a16:creationId xmlns:a16="http://schemas.microsoft.com/office/drawing/2014/main" id="{FBBD9C43-C9F5-45F6-BA7A-7B9773A8713B}"/>
                  </a:ext>
                </a:extLst>
              </p:cNvPr>
              <p:cNvSpPr/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2198">
                <a:extLst>
                  <a:ext uri="{FF2B5EF4-FFF2-40B4-BE49-F238E27FC236}">
                    <a16:creationId xmlns:a16="http://schemas.microsoft.com/office/drawing/2014/main" id="{447E1FB2-5D4B-4284-9078-56EAE2ED3677}"/>
                  </a:ext>
                </a:extLst>
              </p:cNvPr>
              <p:cNvSpPr/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5" name="Freeform 2199">
                <a:extLst>
                  <a:ext uri="{FF2B5EF4-FFF2-40B4-BE49-F238E27FC236}">
                    <a16:creationId xmlns:a16="http://schemas.microsoft.com/office/drawing/2014/main" id="{D4B33595-DDCC-4250-9915-110AE4E7B616}"/>
                  </a:ext>
                </a:extLst>
              </p:cNvPr>
              <p:cNvSpPr/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2200">
                <a:extLst>
                  <a:ext uri="{FF2B5EF4-FFF2-40B4-BE49-F238E27FC236}">
                    <a16:creationId xmlns:a16="http://schemas.microsoft.com/office/drawing/2014/main" id="{AA722430-71B9-434E-9FDD-536FEC880B27}"/>
                  </a:ext>
                </a:extLst>
              </p:cNvPr>
              <p:cNvSpPr/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2201">
                <a:extLst>
                  <a:ext uri="{FF2B5EF4-FFF2-40B4-BE49-F238E27FC236}">
                    <a16:creationId xmlns:a16="http://schemas.microsoft.com/office/drawing/2014/main" id="{883A66D4-1D7C-4150-9D45-BF662B1ABD69}"/>
                  </a:ext>
                </a:extLst>
              </p:cNvPr>
              <p:cNvSpPr/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2202">
                <a:extLst>
                  <a:ext uri="{FF2B5EF4-FFF2-40B4-BE49-F238E27FC236}">
                    <a16:creationId xmlns:a16="http://schemas.microsoft.com/office/drawing/2014/main" id="{88E95500-5791-4E58-84A1-FDAE086B25B7}"/>
                  </a:ext>
                </a:extLst>
              </p:cNvPr>
              <p:cNvSpPr/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2203">
                <a:extLst>
                  <a:ext uri="{FF2B5EF4-FFF2-40B4-BE49-F238E27FC236}">
                    <a16:creationId xmlns:a16="http://schemas.microsoft.com/office/drawing/2014/main" id="{10B13078-100C-42E7-A615-8FE9CA7F94EB}"/>
                  </a:ext>
                </a:extLst>
              </p:cNvPr>
              <p:cNvSpPr/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2204">
                <a:extLst>
                  <a:ext uri="{FF2B5EF4-FFF2-40B4-BE49-F238E27FC236}">
                    <a16:creationId xmlns:a16="http://schemas.microsoft.com/office/drawing/2014/main" id="{9D21A719-1C96-4F79-A9DF-A1D6A16D4D0C}"/>
                  </a:ext>
                </a:extLst>
              </p:cNvPr>
              <p:cNvSpPr/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2205">
                <a:extLst>
                  <a:ext uri="{FF2B5EF4-FFF2-40B4-BE49-F238E27FC236}">
                    <a16:creationId xmlns:a16="http://schemas.microsoft.com/office/drawing/2014/main" id="{3FA84813-32D8-4303-AFEA-4D39EDCCFF61}"/>
                  </a:ext>
                </a:extLst>
              </p:cNvPr>
              <p:cNvSpPr/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2206">
                <a:extLst>
                  <a:ext uri="{FF2B5EF4-FFF2-40B4-BE49-F238E27FC236}">
                    <a16:creationId xmlns:a16="http://schemas.microsoft.com/office/drawing/2014/main" id="{20AB6ADF-D9E3-4B8C-9B78-DF79931DC637}"/>
                  </a:ext>
                </a:extLst>
              </p:cNvPr>
              <p:cNvSpPr/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Rectangle 2207">
                <a:extLst>
                  <a:ext uri="{FF2B5EF4-FFF2-40B4-BE49-F238E27FC236}">
                    <a16:creationId xmlns:a16="http://schemas.microsoft.com/office/drawing/2014/main" id="{CBBAEC2F-268A-4302-92B8-3DF19FE1F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2208">
                <a:extLst>
                  <a:ext uri="{FF2B5EF4-FFF2-40B4-BE49-F238E27FC236}">
                    <a16:creationId xmlns:a16="http://schemas.microsoft.com/office/drawing/2014/main" id="{BA8F398E-C343-4848-8B6F-D7C3C6FEF033}"/>
                  </a:ext>
                </a:extLst>
              </p:cNvPr>
              <p:cNvSpPr/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2209">
                <a:extLst>
                  <a:ext uri="{FF2B5EF4-FFF2-40B4-BE49-F238E27FC236}">
                    <a16:creationId xmlns:a16="http://schemas.microsoft.com/office/drawing/2014/main" id="{C8F723AB-E6C2-4352-8322-05C69DDAB928}"/>
                  </a:ext>
                </a:extLst>
              </p:cNvPr>
              <p:cNvSpPr/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2210">
                <a:extLst>
                  <a:ext uri="{FF2B5EF4-FFF2-40B4-BE49-F238E27FC236}">
                    <a16:creationId xmlns:a16="http://schemas.microsoft.com/office/drawing/2014/main" id="{7EBF2D5C-1DCF-4559-9F22-46C7B9A38DE1}"/>
                  </a:ext>
                </a:extLst>
              </p:cNvPr>
              <p:cNvSpPr/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2211">
                <a:extLst>
                  <a:ext uri="{FF2B5EF4-FFF2-40B4-BE49-F238E27FC236}">
                    <a16:creationId xmlns:a16="http://schemas.microsoft.com/office/drawing/2014/main" id="{7E9DC9A1-7C12-4F7B-B39F-98810C9B77EB}"/>
                  </a:ext>
                </a:extLst>
              </p:cNvPr>
              <p:cNvSpPr/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2212">
                <a:extLst>
                  <a:ext uri="{FF2B5EF4-FFF2-40B4-BE49-F238E27FC236}">
                    <a16:creationId xmlns:a16="http://schemas.microsoft.com/office/drawing/2014/main" id="{76924B03-587F-4DB3-BC95-3F82CFBC99FC}"/>
                  </a:ext>
                </a:extLst>
              </p:cNvPr>
              <p:cNvSpPr/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2213">
                <a:extLst>
                  <a:ext uri="{FF2B5EF4-FFF2-40B4-BE49-F238E27FC236}">
                    <a16:creationId xmlns:a16="http://schemas.microsoft.com/office/drawing/2014/main" id="{4F6A5EB9-80F4-426A-8D4A-477055F9C715}"/>
                  </a:ext>
                </a:extLst>
              </p:cNvPr>
              <p:cNvSpPr/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2214">
                <a:extLst>
                  <a:ext uri="{FF2B5EF4-FFF2-40B4-BE49-F238E27FC236}">
                    <a16:creationId xmlns:a16="http://schemas.microsoft.com/office/drawing/2014/main" id="{7D1BCA85-19CE-4749-A5F0-15657A7F98EF}"/>
                  </a:ext>
                </a:extLst>
              </p:cNvPr>
              <p:cNvSpPr/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2215">
                <a:extLst>
                  <a:ext uri="{FF2B5EF4-FFF2-40B4-BE49-F238E27FC236}">
                    <a16:creationId xmlns:a16="http://schemas.microsoft.com/office/drawing/2014/main" id="{A8F32BD5-B89C-4D9B-A54C-B1C02737DA50}"/>
                  </a:ext>
                </a:extLst>
              </p:cNvPr>
              <p:cNvSpPr/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2216">
                <a:extLst>
                  <a:ext uri="{FF2B5EF4-FFF2-40B4-BE49-F238E27FC236}">
                    <a16:creationId xmlns:a16="http://schemas.microsoft.com/office/drawing/2014/main" id="{F4D54545-2C9D-435B-8CE8-884A9D1EBCFC}"/>
                  </a:ext>
                </a:extLst>
              </p:cNvPr>
              <p:cNvSpPr/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2217">
                <a:extLst>
                  <a:ext uri="{FF2B5EF4-FFF2-40B4-BE49-F238E27FC236}">
                    <a16:creationId xmlns:a16="http://schemas.microsoft.com/office/drawing/2014/main" id="{97C58EC9-0A01-4E42-8926-3A540E8CA8EA}"/>
                  </a:ext>
                </a:extLst>
              </p:cNvPr>
              <p:cNvSpPr/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2218">
                <a:extLst>
                  <a:ext uri="{FF2B5EF4-FFF2-40B4-BE49-F238E27FC236}">
                    <a16:creationId xmlns:a16="http://schemas.microsoft.com/office/drawing/2014/main" id="{9A81B27B-B6DD-4A0C-94BB-BC26C0DB607A}"/>
                  </a:ext>
                </a:extLst>
              </p:cNvPr>
              <p:cNvSpPr/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2219">
                <a:extLst>
                  <a:ext uri="{FF2B5EF4-FFF2-40B4-BE49-F238E27FC236}">
                    <a16:creationId xmlns:a16="http://schemas.microsoft.com/office/drawing/2014/main" id="{14FED8CD-C096-49A3-A909-E2BE0484EB40}"/>
                  </a:ext>
                </a:extLst>
              </p:cNvPr>
              <p:cNvSpPr/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2220">
                <a:extLst>
                  <a:ext uri="{FF2B5EF4-FFF2-40B4-BE49-F238E27FC236}">
                    <a16:creationId xmlns:a16="http://schemas.microsoft.com/office/drawing/2014/main" id="{FCF56F7D-BABF-42EE-924B-889AE6780731}"/>
                  </a:ext>
                </a:extLst>
              </p:cNvPr>
              <p:cNvSpPr/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2221">
                <a:extLst>
                  <a:ext uri="{FF2B5EF4-FFF2-40B4-BE49-F238E27FC236}">
                    <a16:creationId xmlns:a16="http://schemas.microsoft.com/office/drawing/2014/main" id="{7CCE95AA-5B7C-4BC2-86F7-934766519EA8}"/>
                  </a:ext>
                </a:extLst>
              </p:cNvPr>
              <p:cNvSpPr/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2222">
                <a:extLst>
                  <a:ext uri="{FF2B5EF4-FFF2-40B4-BE49-F238E27FC236}">
                    <a16:creationId xmlns:a16="http://schemas.microsoft.com/office/drawing/2014/main" id="{2D91F3D1-2145-432A-AE6B-D2BAF2CBF952}"/>
                  </a:ext>
                </a:extLst>
              </p:cNvPr>
              <p:cNvSpPr/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2223">
                <a:extLst>
                  <a:ext uri="{FF2B5EF4-FFF2-40B4-BE49-F238E27FC236}">
                    <a16:creationId xmlns:a16="http://schemas.microsoft.com/office/drawing/2014/main" id="{70C6AE04-72AF-4180-A68C-274D1104347E}"/>
                  </a:ext>
                </a:extLst>
              </p:cNvPr>
              <p:cNvSpPr/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2224">
                <a:extLst>
                  <a:ext uri="{FF2B5EF4-FFF2-40B4-BE49-F238E27FC236}">
                    <a16:creationId xmlns:a16="http://schemas.microsoft.com/office/drawing/2014/main" id="{FFC865E0-5BFB-4888-A679-5E228831DBD1}"/>
                  </a:ext>
                </a:extLst>
              </p:cNvPr>
              <p:cNvSpPr/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2225">
                <a:extLst>
                  <a:ext uri="{FF2B5EF4-FFF2-40B4-BE49-F238E27FC236}">
                    <a16:creationId xmlns:a16="http://schemas.microsoft.com/office/drawing/2014/main" id="{832F0604-917D-4856-93FA-83879C22A993}"/>
                  </a:ext>
                </a:extLst>
              </p:cNvPr>
              <p:cNvSpPr/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2226">
                <a:extLst>
                  <a:ext uri="{FF2B5EF4-FFF2-40B4-BE49-F238E27FC236}">
                    <a16:creationId xmlns:a16="http://schemas.microsoft.com/office/drawing/2014/main" id="{85B48ACD-4206-4C8E-9E13-D0C529FB89B0}"/>
                  </a:ext>
                </a:extLst>
              </p:cNvPr>
              <p:cNvSpPr/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2227">
                <a:extLst>
                  <a:ext uri="{FF2B5EF4-FFF2-40B4-BE49-F238E27FC236}">
                    <a16:creationId xmlns:a16="http://schemas.microsoft.com/office/drawing/2014/main" id="{00BE3E48-7A96-47F8-AEAB-559D27F8189D}"/>
                  </a:ext>
                </a:extLst>
              </p:cNvPr>
              <p:cNvSpPr/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2228">
                <a:extLst>
                  <a:ext uri="{FF2B5EF4-FFF2-40B4-BE49-F238E27FC236}">
                    <a16:creationId xmlns:a16="http://schemas.microsoft.com/office/drawing/2014/main" id="{EEAF4CA0-A61F-4791-AF04-9C54E6B14F83}"/>
                  </a:ext>
                </a:extLst>
              </p:cNvPr>
              <p:cNvSpPr/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2229">
                <a:extLst>
                  <a:ext uri="{FF2B5EF4-FFF2-40B4-BE49-F238E27FC236}">
                    <a16:creationId xmlns:a16="http://schemas.microsoft.com/office/drawing/2014/main" id="{5A01EE8F-6530-4509-824C-A2E7375DECB0}"/>
                  </a:ext>
                </a:extLst>
              </p:cNvPr>
              <p:cNvSpPr/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2230">
                <a:extLst>
                  <a:ext uri="{FF2B5EF4-FFF2-40B4-BE49-F238E27FC236}">
                    <a16:creationId xmlns:a16="http://schemas.microsoft.com/office/drawing/2014/main" id="{5BDB5729-B195-4609-A1C4-27F3BB861496}"/>
                  </a:ext>
                </a:extLst>
              </p:cNvPr>
              <p:cNvSpPr/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2231">
                <a:extLst>
                  <a:ext uri="{FF2B5EF4-FFF2-40B4-BE49-F238E27FC236}">
                    <a16:creationId xmlns:a16="http://schemas.microsoft.com/office/drawing/2014/main" id="{09498B34-844D-4E9F-9403-EC9A32B617DC}"/>
                  </a:ext>
                </a:extLst>
              </p:cNvPr>
              <p:cNvSpPr/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2232">
                <a:extLst>
                  <a:ext uri="{FF2B5EF4-FFF2-40B4-BE49-F238E27FC236}">
                    <a16:creationId xmlns:a16="http://schemas.microsoft.com/office/drawing/2014/main" id="{0A3AF2AF-24AB-417E-B9D6-69C66EEC2CE3}"/>
                  </a:ext>
                </a:extLst>
              </p:cNvPr>
              <p:cNvSpPr/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Freeform 2233">
                <a:extLst>
                  <a:ext uri="{FF2B5EF4-FFF2-40B4-BE49-F238E27FC236}">
                    <a16:creationId xmlns:a16="http://schemas.microsoft.com/office/drawing/2014/main" id="{B064C82A-56F8-4B6B-860C-0479E4EE2F85}"/>
                  </a:ext>
                </a:extLst>
              </p:cNvPr>
              <p:cNvSpPr/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234">
                <a:extLst>
                  <a:ext uri="{FF2B5EF4-FFF2-40B4-BE49-F238E27FC236}">
                    <a16:creationId xmlns:a16="http://schemas.microsoft.com/office/drawing/2014/main" id="{CC4EC265-0E9F-40FA-B592-6CA2837F7CA9}"/>
                  </a:ext>
                </a:extLst>
              </p:cNvPr>
              <p:cNvSpPr/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235">
                <a:extLst>
                  <a:ext uri="{FF2B5EF4-FFF2-40B4-BE49-F238E27FC236}">
                    <a16:creationId xmlns:a16="http://schemas.microsoft.com/office/drawing/2014/main" id="{9A427473-78B5-49E5-9997-C458E19782B7}"/>
                  </a:ext>
                </a:extLst>
              </p:cNvPr>
              <p:cNvSpPr/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236">
                <a:extLst>
                  <a:ext uri="{FF2B5EF4-FFF2-40B4-BE49-F238E27FC236}">
                    <a16:creationId xmlns:a16="http://schemas.microsoft.com/office/drawing/2014/main" id="{81CE3517-EC39-469C-9BDF-8334F3455F3F}"/>
                  </a:ext>
                </a:extLst>
              </p:cNvPr>
              <p:cNvSpPr/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237">
                <a:extLst>
                  <a:ext uri="{FF2B5EF4-FFF2-40B4-BE49-F238E27FC236}">
                    <a16:creationId xmlns:a16="http://schemas.microsoft.com/office/drawing/2014/main" id="{9B48A1BC-4088-4C6F-9BAD-D6A5A1BD3ED3}"/>
                  </a:ext>
                </a:extLst>
              </p:cNvPr>
              <p:cNvSpPr/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2238">
                <a:extLst>
                  <a:ext uri="{FF2B5EF4-FFF2-40B4-BE49-F238E27FC236}">
                    <a16:creationId xmlns:a16="http://schemas.microsoft.com/office/drawing/2014/main" id="{1B0A4898-10FE-4EE6-B8D4-718B1481F5D4}"/>
                  </a:ext>
                </a:extLst>
              </p:cNvPr>
              <p:cNvSpPr/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Rectangle 2239">
                <a:extLst>
                  <a:ext uri="{FF2B5EF4-FFF2-40B4-BE49-F238E27FC236}">
                    <a16:creationId xmlns:a16="http://schemas.microsoft.com/office/drawing/2014/main" id="{8DB85BC1-AC60-482C-B5B2-A78D1A8AD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Freeform 2240">
                <a:extLst>
                  <a:ext uri="{FF2B5EF4-FFF2-40B4-BE49-F238E27FC236}">
                    <a16:creationId xmlns:a16="http://schemas.microsoft.com/office/drawing/2014/main" id="{027787CD-12BD-4C4C-B936-19AA2B3562D4}"/>
                  </a:ext>
                </a:extLst>
              </p:cNvPr>
              <p:cNvSpPr/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241">
                <a:extLst>
                  <a:ext uri="{FF2B5EF4-FFF2-40B4-BE49-F238E27FC236}">
                    <a16:creationId xmlns:a16="http://schemas.microsoft.com/office/drawing/2014/main" id="{5113E6E0-DC6A-4AF6-96EA-1797E64A9EC4}"/>
                  </a:ext>
                </a:extLst>
              </p:cNvPr>
              <p:cNvSpPr/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242">
                <a:extLst>
                  <a:ext uri="{FF2B5EF4-FFF2-40B4-BE49-F238E27FC236}">
                    <a16:creationId xmlns:a16="http://schemas.microsoft.com/office/drawing/2014/main" id="{ED5E70B8-10E1-4AA9-917E-901B1C6B68A0}"/>
                  </a:ext>
                </a:extLst>
              </p:cNvPr>
              <p:cNvSpPr/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243">
                <a:extLst>
                  <a:ext uri="{FF2B5EF4-FFF2-40B4-BE49-F238E27FC236}">
                    <a16:creationId xmlns:a16="http://schemas.microsoft.com/office/drawing/2014/main" id="{7C137580-5086-483D-B8AD-53408560B70A}"/>
                  </a:ext>
                </a:extLst>
              </p:cNvPr>
              <p:cNvSpPr/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2244">
                <a:extLst>
                  <a:ext uri="{FF2B5EF4-FFF2-40B4-BE49-F238E27FC236}">
                    <a16:creationId xmlns:a16="http://schemas.microsoft.com/office/drawing/2014/main" id="{173DA644-8004-4A5C-9845-628D1720C0CB}"/>
                  </a:ext>
                </a:extLst>
              </p:cNvPr>
              <p:cNvSpPr/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245">
                <a:extLst>
                  <a:ext uri="{FF2B5EF4-FFF2-40B4-BE49-F238E27FC236}">
                    <a16:creationId xmlns:a16="http://schemas.microsoft.com/office/drawing/2014/main" id="{445D78A3-0BBB-42C6-8A03-0E9D7944C943}"/>
                  </a:ext>
                </a:extLst>
              </p:cNvPr>
              <p:cNvSpPr/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246">
                <a:extLst>
                  <a:ext uri="{FF2B5EF4-FFF2-40B4-BE49-F238E27FC236}">
                    <a16:creationId xmlns:a16="http://schemas.microsoft.com/office/drawing/2014/main" id="{0E6161E6-C065-4BEB-85F5-D286D13C7718}"/>
                  </a:ext>
                </a:extLst>
              </p:cNvPr>
              <p:cNvSpPr/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247">
                <a:extLst>
                  <a:ext uri="{FF2B5EF4-FFF2-40B4-BE49-F238E27FC236}">
                    <a16:creationId xmlns:a16="http://schemas.microsoft.com/office/drawing/2014/main" id="{2A9070B3-71F0-4DBF-B290-DC5F944BD062}"/>
                  </a:ext>
                </a:extLst>
              </p:cNvPr>
              <p:cNvSpPr/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248">
                <a:extLst>
                  <a:ext uri="{FF2B5EF4-FFF2-40B4-BE49-F238E27FC236}">
                    <a16:creationId xmlns:a16="http://schemas.microsoft.com/office/drawing/2014/main" id="{77FE6129-BD00-4994-8C13-532562FCAD9E}"/>
                  </a:ext>
                </a:extLst>
              </p:cNvPr>
              <p:cNvSpPr/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249">
                <a:extLst>
                  <a:ext uri="{FF2B5EF4-FFF2-40B4-BE49-F238E27FC236}">
                    <a16:creationId xmlns:a16="http://schemas.microsoft.com/office/drawing/2014/main" id="{4F407DA0-0798-4C3B-A87D-D7D09C395717}"/>
                  </a:ext>
                </a:extLst>
              </p:cNvPr>
              <p:cNvSpPr/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250">
                <a:extLst>
                  <a:ext uri="{FF2B5EF4-FFF2-40B4-BE49-F238E27FC236}">
                    <a16:creationId xmlns:a16="http://schemas.microsoft.com/office/drawing/2014/main" id="{A59D2AEB-EFF0-4CEC-B73E-7702630C771E}"/>
                  </a:ext>
                </a:extLst>
              </p:cNvPr>
              <p:cNvSpPr/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251">
                <a:extLst>
                  <a:ext uri="{FF2B5EF4-FFF2-40B4-BE49-F238E27FC236}">
                    <a16:creationId xmlns:a16="http://schemas.microsoft.com/office/drawing/2014/main" id="{24C202F0-789A-445F-A7AF-47ED887471B7}"/>
                  </a:ext>
                </a:extLst>
              </p:cNvPr>
              <p:cNvSpPr/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2252">
                <a:extLst>
                  <a:ext uri="{FF2B5EF4-FFF2-40B4-BE49-F238E27FC236}">
                    <a16:creationId xmlns:a16="http://schemas.microsoft.com/office/drawing/2014/main" id="{83DC0C06-8E63-4EDF-A18D-88B9C11984DB}"/>
                  </a:ext>
                </a:extLst>
              </p:cNvPr>
              <p:cNvSpPr/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Rectangle 2253">
                <a:extLst>
                  <a:ext uri="{FF2B5EF4-FFF2-40B4-BE49-F238E27FC236}">
                    <a16:creationId xmlns:a16="http://schemas.microsoft.com/office/drawing/2014/main" id="{DB28110C-1F1E-4425-8C9C-A03A0E49F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Freeform 2254">
                <a:extLst>
                  <a:ext uri="{FF2B5EF4-FFF2-40B4-BE49-F238E27FC236}">
                    <a16:creationId xmlns:a16="http://schemas.microsoft.com/office/drawing/2014/main" id="{5077BBAF-4719-4DB3-BF29-8F74CB0A8195}"/>
                  </a:ext>
                </a:extLst>
              </p:cNvPr>
              <p:cNvSpPr/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255">
                <a:extLst>
                  <a:ext uri="{FF2B5EF4-FFF2-40B4-BE49-F238E27FC236}">
                    <a16:creationId xmlns:a16="http://schemas.microsoft.com/office/drawing/2014/main" id="{B7194AB8-E401-4F3A-A782-DE789887FEB6}"/>
                  </a:ext>
                </a:extLst>
              </p:cNvPr>
              <p:cNvSpPr/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256">
                <a:extLst>
                  <a:ext uri="{FF2B5EF4-FFF2-40B4-BE49-F238E27FC236}">
                    <a16:creationId xmlns:a16="http://schemas.microsoft.com/office/drawing/2014/main" id="{41B50592-4F9C-49C2-AD9B-4E8952606227}"/>
                  </a:ext>
                </a:extLst>
              </p:cNvPr>
              <p:cNvSpPr/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257">
                <a:extLst>
                  <a:ext uri="{FF2B5EF4-FFF2-40B4-BE49-F238E27FC236}">
                    <a16:creationId xmlns:a16="http://schemas.microsoft.com/office/drawing/2014/main" id="{CA5C3C54-72F1-40DA-874B-E00979AF41C0}"/>
                  </a:ext>
                </a:extLst>
              </p:cNvPr>
              <p:cNvSpPr/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258">
                <a:extLst>
                  <a:ext uri="{FF2B5EF4-FFF2-40B4-BE49-F238E27FC236}">
                    <a16:creationId xmlns:a16="http://schemas.microsoft.com/office/drawing/2014/main" id="{F049769C-6FDF-4DF5-91A4-2CE45B3AEB19}"/>
                  </a:ext>
                </a:extLst>
              </p:cNvPr>
              <p:cNvSpPr/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259">
                <a:extLst>
                  <a:ext uri="{FF2B5EF4-FFF2-40B4-BE49-F238E27FC236}">
                    <a16:creationId xmlns:a16="http://schemas.microsoft.com/office/drawing/2014/main" id="{109FFBEA-7B86-42C4-9D3C-1C11576B4B54}"/>
                  </a:ext>
                </a:extLst>
              </p:cNvPr>
              <p:cNvSpPr/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260">
                <a:extLst>
                  <a:ext uri="{FF2B5EF4-FFF2-40B4-BE49-F238E27FC236}">
                    <a16:creationId xmlns:a16="http://schemas.microsoft.com/office/drawing/2014/main" id="{DC6D3BA8-EA27-4D0A-B9AB-7D5F03E5DD0A}"/>
                  </a:ext>
                </a:extLst>
              </p:cNvPr>
              <p:cNvSpPr/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Rectangle 2261">
                <a:extLst>
                  <a:ext uri="{FF2B5EF4-FFF2-40B4-BE49-F238E27FC236}">
                    <a16:creationId xmlns:a16="http://schemas.microsoft.com/office/drawing/2014/main" id="{80518E03-2416-4477-8DA4-B7A3F460B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Freeform 2262">
                <a:extLst>
                  <a:ext uri="{FF2B5EF4-FFF2-40B4-BE49-F238E27FC236}">
                    <a16:creationId xmlns:a16="http://schemas.microsoft.com/office/drawing/2014/main" id="{21DDC45F-234F-44AF-B2FF-D3D1D9B7D003}"/>
                  </a:ext>
                </a:extLst>
              </p:cNvPr>
              <p:cNvSpPr/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263">
                <a:extLst>
                  <a:ext uri="{FF2B5EF4-FFF2-40B4-BE49-F238E27FC236}">
                    <a16:creationId xmlns:a16="http://schemas.microsoft.com/office/drawing/2014/main" id="{D1E25676-68A5-4714-AF3C-C523692C6C2F}"/>
                  </a:ext>
                </a:extLst>
              </p:cNvPr>
              <p:cNvSpPr/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264">
                <a:extLst>
                  <a:ext uri="{FF2B5EF4-FFF2-40B4-BE49-F238E27FC236}">
                    <a16:creationId xmlns:a16="http://schemas.microsoft.com/office/drawing/2014/main" id="{5158BB73-455D-4E9C-AF77-7A80B9C9248D}"/>
                  </a:ext>
                </a:extLst>
              </p:cNvPr>
              <p:cNvSpPr/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265">
                <a:extLst>
                  <a:ext uri="{FF2B5EF4-FFF2-40B4-BE49-F238E27FC236}">
                    <a16:creationId xmlns:a16="http://schemas.microsoft.com/office/drawing/2014/main" id="{5D9FAEC4-CA82-41CD-9522-5EEA4AF2FC12}"/>
                  </a:ext>
                </a:extLst>
              </p:cNvPr>
              <p:cNvSpPr/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266">
                <a:extLst>
                  <a:ext uri="{FF2B5EF4-FFF2-40B4-BE49-F238E27FC236}">
                    <a16:creationId xmlns:a16="http://schemas.microsoft.com/office/drawing/2014/main" id="{014292A2-41F9-4610-A96B-68B78CF25AC4}"/>
                  </a:ext>
                </a:extLst>
              </p:cNvPr>
              <p:cNvSpPr/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20" name="Freeform 2268">
              <a:extLst>
                <a:ext uri="{FF2B5EF4-FFF2-40B4-BE49-F238E27FC236}">
                  <a16:creationId xmlns:a16="http://schemas.microsoft.com/office/drawing/2014/main" id="{F0643441-37C2-46BE-933A-AF425EE47552}"/>
                </a:ext>
              </a:extLst>
            </p:cNvPr>
            <p:cNvSpPr/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2269">
              <a:extLst>
                <a:ext uri="{FF2B5EF4-FFF2-40B4-BE49-F238E27FC236}">
                  <a16:creationId xmlns:a16="http://schemas.microsoft.com/office/drawing/2014/main" id="{BD8629B5-76D9-4B71-8382-9C6137C1F854}"/>
                </a:ext>
              </a:extLst>
            </p:cNvPr>
            <p:cNvSpPr/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2270">
              <a:extLst>
                <a:ext uri="{FF2B5EF4-FFF2-40B4-BE49-F238E27FC236}">
                  <a16:creationId xmlns:a16="http://schemas.microsoft.com/office/drawing/2014/main" id="{AE2A3AB8-7D96-4794-9A56-53AB846226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2271">
              <a:extLst>
                <a:ext uri="{FF2B5EF4-FFF2-40B4-BE49-F238E27FC236}">
                  <a16:creationId xmlns:a16="http://schemas.microsoft.com/office/drawing/2014/main" id="{770A3D1F-8A83-43EC-A5BA-A5FC1B62CC5B}"/>
                </a:ext>
              </a:extLst>
            </p:cNvPr>
            <p:cNvSpPr/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2272">
              <a:extLst>
                <a:ext uri="{FF2B5EF4-FFF2-40B4-BE49-F238E27FC236}">
                  <a16:creationId xmlns:a16="http://schemas.microsoft.com/office/drawing/2014/main" id="{CD766B1D-B251-49C1-9215-A856A712C95D}"/>
                </a:ext>
              </a:extLst>
            </p:cNvPr>
            <p:cNvSpPr/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2273">
              <a:extLst>
                <a:ext uri="{FF2B5EF4-FFF2-40B4-BE49-F238E27FC236}">
                  <a16:creationId xmlns:a16="http://schemas.microsoft.com/office/drawing/2014/main" id="{59162425-5934-495E-8054-F2736A4E773E}"/>
                </a:ext>
              </a:extLst>
            </p:cNvPr>
            <p:cNvSpPr/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2274">
              <a:extLst>
                <a:ext uri="{FF2B5EF4-FFF2-40B4-BE49-F238E27FC236}">
                  <a16:creationId xmlns:a16="http://schemas.microsoft.com/office/drawing/2014/main" id="{3F227F39-4AB9-4F73-9481-158053A45FCE}"/>
                </a:ext>
              </a:extLst>
            </p:cNvPr>
            <p:cNvSpPr/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2275">
              <a:extLst>
                <a:ext uri="{FF2B5EF4-FFF2-40B4-BE49-F238E27FC236}">
                  <a16:creationId xmlns:a16="http://schemas.microsoft.com/office/drawing/2014/main" id="{38B822FD-0D53-4491-92CA-28DF67A6DD92}"/>
                </a:ext>
              </a:extLst>
            </p:cNvPr>
            <p:cNvSpPr/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2276">
              <a:extLst>
                <a:ext uri="{FF2B5EF4-FFF2-40B4-BE49-F238E27FC236}">
                  <a16:creationId xmlns:a16="http://schemas.microsoft.com/office/drawing/2014/main" id="{0B3B6E7A-BE9E-42C4-8207-83B47FF8040C}"/>
                </a:ext>
              </a:extLst>
            </p:cNvPr>
            <p:cNvSpPr/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2277">
              <a:extLst>
                <a:ext uri="{FF2B5EF4-FFF2-40B4-BE49-F238E27FC236}">
                  <a16:creationId xmlns:a16="http://schemas.microsoft.com/office/drawing/2014/main" id="{B0E9AA8E-AB6F-4275-A7B5-09988E0226E7}"/>
                </a:ext>
              </a:extLst>
            </p:cNvPr>
            <p:cNvSpPr/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2278">
              <a:extLst>
                <a:ext uri="{FF2B5EF4-FFF2-40B4-BE49-F238E27FC236}">
                  <a16:creationId xmlns:a16="http://schemas.microsoft.com/office/drawing/2014/main" id="{A9A34CAF-1AEE-47FD-9817-CD0A3EC3CDF3}"/>
                </a:ext>
              </a:extLst>
            </p:cNvPr>
            <p:cNvSpPr/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2279">
              <a:extLst>
                <a:ext uri="{FF2B5EF4-FFF2-40B4-BE49-F238E27FC236}">
                  <a16:creationId xmlns:a16="http://schemas.microsoft.com/office/drawing/2014/main" id="{66935498-67B0-4873-AE3E-1A7D3684F858}"/>
                </a:ext>
              </a:extLst>
            </p:cNvPr>
            <p:cNvSpPr/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2280">
              <a:extLst>
                <a:ext uri="{FF2B5EF4-FFF2-40B4-BE49-F238E27FC236}">
                  <a16:creationId xmlns:a16="http://schemas.microsoft.com/office/drawing/2014/main" id="{FD6E8F79-878A-44D5-9454-B55AD0E5093A}"/>
                </a:ext>
              </a:extLst>
            </p:cNvPr>
            <p:cNvSpPr/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2281">
              <a:extLst>
                <a:ext uri="{FF2B5EF4-FFF2-40B4-BE49-F238E27FC236}">
                  <a16:creationId xmlns:a16="http://schemas.microsoft.com/office/drawing/2014/main" id="{B89EFBF5-D3F8-4BF2-9641-6255C478A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2282">
              <a:extLst>
                <a:ext uri="{FF2B5EF4-FFF2-40B4-BE49-F238E27FC236}">
                  <a16:creationId xmlns:a16="http://schemas.microsoft.com/office/drawing/2014/main" id="{421EDF35-26A8-4951-88F6-2C7BBB929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2283">
              <a:extLst>
                <a:ext uri="{FF2B5EF4-FFF2-40B4-BE49-F238E27FC236}">
                  <a16:creationId xmlns:a16="http://schemas.microsoft.com/office/drawing/2014/main" id="{A91105E4-1605-43A1-BC8A-7827B05D83DB}"/>
                </a:ext>
              </a:extLst>
            </p:cNvPr>
            <p:cNvSpPr/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2284">
              <a:extLst>
                <a:ext uri="{FF2B5EF4-FFF2-40B4-BE49-F238E27FC236}">
                  <a16:creationId xmlns:a16="http://schemas.microsoft.com/office/drawing/2014/main" id="{48408425-3CFC-4BEF-8521-242F02604B6B}"/>
                </a:ext>
              </a:extLst>
            </p:cNvPr>
            <p:cNvSpPr/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2285">
              <a:extLst>
                <a:ext uri="{FF2B5EF4-FFF2-40B4-BE49-F238E27FC236}">
                  <a16:creationId xmlns:a16="http://schemas.microsoft.com/office/drawing/2014/main" id="{D1905C22-BD98-42DB-954B-2B3D036F8C47}"/>
                </a:ext>
              </a:extLst>
            </p:cNvPr>
            <p:cNvSpPr/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8" name="Freeform 2286">
              <a:extLst>
                <a:ext uri="{FF2B5EF4-FFF2-40B4-BE49-F238E27FC236}">
                  <a16:creationId xmlns:a16="http://schemas.microsoft.com/office/drawing/2014/main" id="{D4D728A5-1F70-42A8-A62E-39C371C1F70D}"/>
                </a:ext>
              </a:extLst>
            </p:cNvPr>
            <p:cNvSpPr/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9" name="Freeform 2287">
              <a:extLst>
                <a:ext uri="{FF2B5EF4-FFF2-40B4-BE49-F238E27FC236}">
                  <a16:creationId xmlns:a16="http://schemas.microsoft.com/office/drawing/2014/main" id="{16E267AE-52D3-4FBA-92E8-8C9AA20E364D}"/>
                </a:ext>
              </a:extLst>
            </p:cNvPr>
            <p:cNvSpPr/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0" name="Freeform 2288">
              <a:extLst>
                <a:ext uri="{FF2B5EF4-FFF2-40B4-BE49-F238E27FC236}">
                  <a16:creationId xmlns:a16="http://schemas.microsoft.com/office/drawing/2014/main" id="{FC8A0BB6-1EA5-41F4-9992-C33D31BD5FCA}"/>
                </a:ext>
              </a:extLst>
            </p:cNvPr>
            <p:cNvSpPr/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1" name="Freeform 2289">
              <a:extLst>
                <a:ext uri="{FF2B5EF4-FFF2-40B4-BE49-F238E27FC236}">
                  <a16:creationId xmlns:a16="http://schemas.microsoft.com/office/drawing/2014/main" id="{A0472A68-FCCC-4243-9DFF-808B0591BA5D}"/>
                </a:ext>
              </a:extLst>
            </p:cNvPr>
            <p:cNvSpPr/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2" name="Freeform 2290">
              <a:extLst>
                <a:ext uri="{FF2B5EF4-FFF2-40B4-BE49-F238E27FC236}">
                  <a16:creationId xmlns:a16="http://schemas.microsoft.com/office/drawing/2014/main" id="{D3F535C8-E0D5-48F1-A85B-2582E9398C02}"/>
                </a:ext>
              </a:extLst>
            </p:cNvPr>
            <p:cNvSpPr/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3" name="Freeform 2291">
              <a:extLst>
                <a:ext uri="{FF2B5EF4-FFF2-40B4-BE49-F238E27FC236}">
                  <a16:creationId xmlns:a16="http://schemas.microsoft.com/office/drawing/2014/main" id="{D85ACE6D-E17C-4430-943A-0A646BD2931B}"/>
                </a:ext>
              </a:extLst>
            </p:cNvPr>
            <p:cNvSpPr/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4" name="Freeform 2292">
              <a:extLst>
                <a:ext uri="{FF2B5EF4-FFF2-40B4-BE49-F238E27FC236}">
                  <a16:creationId xmlns:a16="http://schemas.microsoft.com/office/drawing/2014/main" id="{CE927869-4061-453D-B486-997C7A712FEE}"/>
                </a:ext>
              </a:extLst>
            </p:cNvPr>
            <p:cNvSpPr/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5" name="Freeform 2293">
              <a:extLst>
                <a:ext uri="{FF2B5EF4-FFF2-40B4-BE49-F238E27FC236}">
                  <a16:creationId xmlns:a16="http://schemas.microsoft.com/office/drawing/2014/main" id="{5AA9B0CC-6F35-4930-B607-254152F34B67}"/>
                </a:ext>
              </a:extLst>
            </p:cNvPr>
            <p:cNvSpPr/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6" name="Freeform 2294">
              <a:extLst>
                <a:ext uri="{FF2B5EF4-FFF2-40B4-BE49-F238E27FC236}">
                  <a16:creationId xmlns:a16="http://schemas.microsoft.com/office/drawing/2014/main" id="{C3A92BED-C3D9-47D8-8D08-08E49F8950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7" name="Freeform 2295">
              <a:extLst>
                <a:ext uri="{FF2B5EF4-FFF2-40B4-BE49-F238E27FC236}">
                  <a16:creationId xmlns:a16="http://schemas.microsoft.com/office/drawing/2014/main" id="{442E73F5-10C5-48B9-8F03-884CD1496D53}"/>
                </a:ext>
              </a:extLst>
            </p:cNvPr>
            <p:cNvSpPr/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8" name="Freeform 2296">
              <a:extLst>
                <a:ext uri="{FF2B5EF4-FFF2-40B4-BE49-F238E27FC236}">
                  <a16:creationId xmlns:a16="http://schemas.microsoft.com/office/drawing/2014/main" id="{635A21D3-F2DC-4CE0-B48C-5EDE875C893D}"/>
                </a:ext>
              </a:extLst>
            </p:cNvPr>
            <p:cNvSpPr/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9" name="Freeform 2297">
              <a:extLst>
                <a:ext uri="{FF2B5EF4-FFF2-40B4-BE49-F238E27FC236}">
                  <a16:creationId xmlns:a16="http://schemas.microsoft.com/office/drawing/2014/main" id="{74E0F5CE-5827-4BFC-A5D0-FD92287BCB50}"/>
                </a:ext>
              </a:extLst>
            </p:cNvPr>
            <p:cNvSpPr/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0" name="Freeform 2298">
              <a:extLst>
                <a:ext uri="{FF2B5EF4-FFF2-40B4-BE49-F238E27FC236}">
                  <a16:creationId xmlns:a16="http://schemas.microsoft.com/office/drawing/2014/main" id="{036C54AF-5A4B-41F2-B2DB-B8A574773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1" name="Freeform 2299">
              <a:extLst>
                <a:ext uri="{FF2B5EF4-FFF2-40B4-BE49-F238E27FC236}">
                  <a16:creationId xmlns:a16="http://schemas.microsoft.com/office/drawing/2014/main" id="{7FEE1B4E-3F70-4CE3-9B91-1CB05733691D}"/>
                </a:ext>
              </a:extLst>
            </p:cNvPr>
            <p:cNvSpPr/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2300">
              <a:extLst>
                <a:ext uri="{FF2B5EF4-FFF2-40B4-BE49-F238E27FC236}">
                  <a16:creationId xmlns:a16="http://schemas.microsoft.com/office/drawing/2014/main" id="{BDE89417-381E-4310-B5DE-6DE549D325A6}"/>
                </a:ext>
              </a:extLst>
            </p:cNvPr>
            <p:cNvSpPr/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2301">
              <a:extLst>
                <a:ext uri="{FF2B5EF4-FFF2-40B4-BE49-F238E27FC236}">
                  <a16:creationId xmlns:a16="http://schemas.microsoft.com/office/drawing/2014/main" id="{9CF1F986-1A79-4CD7-B633-F3CFE239F563}"/>
                </a:ext>
              </a:extLst>
            </p:cNvPr>
            <p:cNvSpPr/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2302">
              <a:extLst>
                <a:ext uri="{FF2B5EF4-FFF2-40B4-BE49-F238E27FC236}">
                  <a16:creationId xmlns:a16="http://schemas.microsoft.com/office/drawing/2014/main" id="{9A6AAC8E-75F7-4787-B126-AB313FFBCB1F}"/>
                </a:ext>
              </a:extLst>
            </p:cNvPr>
            <p:cNvSpPr/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2303">
              <a:extLst>
                <a:ext uri="{FF2B5EF4-FFF2-40B4-BE49-F238E27FC236}">
                  <a16:creationId xmlns:a16="http://schemas.microsoft.com/office/drawing/2014/main" id="{C88D65EC-B306-4244-910B-444F0D5D2A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Freeform 2304">
              <a:extLst>
                <a:ext uri="{FF2B5EF4-FFF2-40B4-BE49-F238E27FC236}">
                  <a16:creationId xmlns:a16="http://schemas.microsoft.com/office/drawing/2014/main" id="{802F8847-2979-4C1B-9BEC-2D2E71BAA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2305">
              <a:extLst>
                <a:ext uri="{FF2B5EF4-FFF2-40B4-BE49-F238E27FC236}">
                  <a16:creationId xmlns:a16="http://schemas.microsoft.com/office/drawing/2014/main" id="{90AAC3DA-8A66-407C-9306-0F07147F385F}"/>
                </a:ext>
              </a:extLst>
            </p:cNvPr>
            <p:cNvSpPr/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2306">
              <a:extLst>
                <a:ext uri="{FF2B5EF4-FFF2-40B4-BE49-F238E27FC236}">
                  <a16:creationId xmlns:a16="http://schemas.microsoft.com/office/drawing/2014/main" id="{F457F69D-038B-40FB-A39F-8E8687AD11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2307">
              <a:extLst>
                <a:ext uri="{FF2B5EF4-FFF2-40B4-BE49-F238E27FC236}">
                  <a16:creationId xmlns:a16="http://schemas.microsoft.com/office/drawing/2014/main" id="{6F334816-EA93-4DDC-BAFF-20ACBEEDA4BD}"/>
                </a:ext>
              </a:extLst>
            </p:cNvPr>
            <p:cNvSpPr/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2308">
              <a:extLst>
                <a:ext uri="{FF2B5EF4-FFF2-40B4-BE49-F238E27FC236}">
                  <a16:creationId xmlns:a16="http://schemas.microsoft.com/office/drawing/2014/main" id="{B5342D51-8C8E-42D2-804F-F5AFE94B4B82}"/>
                </a:ext>
              </a:extLst>
            </p:cNvPr>
            <p:cNvSpPr/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2309">
              <a:extLst>
                <a:ext uri="{FF2B5EF4-FFF2-40B4-BE49-F238E27FC236}">
                  <a16:creationId xmlns:a16="http://schemas.microsoft.com/office/drawing/2014/main" id="{99EE5247-6DD4-4CBC-9956-488D618B5CDD}"/>
                </a:ext>
              </a:extLst>
            </p:cNvPr>
            <p:cNvSpPr/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Freeform 2310">
              <a:extLst>
                <a:ext uri="{FF2B5EF4-FFF2-40B4-BE49-F238E27FC236}">
                  <a16:creationId xmlns:a16="http://schemas.microsoft.com/office/drawing/2014/main" id="{A90A74A8-AF06-464B-AEDD-F3A4DED66B2A}"/>
                </a:ext>
              </a:extLst>
            </p:cNvPr>
            <p:cNvSpPr/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75840" y="0"/>
            <a:ext cx="5723262" cy="1347470"/>
            <a:chOff x="3584" y="0"/>
            <a:chExt cx="8712" cy="2122"/>
          </a:xfrm>
        </p:grpSpPr>
        <p:sp>
          <p:nvSpPr>
            <p:cNvPr id="20" name="圆角矩形标注 19"/>
            <p:cNvSpPr/>
            <p:nvPr/>
          </p:nvSpPr>
          <p:spPr>
            <a:xfrm>
              <a:off x="5819" y="926"/>
              <a:ext cx="6269" cy="903"/>
            </a:xfrm>
            <a:prstGeom prst="wedgeRoundRectCallout">
              <a:avLst>
                <a:gd name="adj1" fmla="val -55629"/>
                <a:gd name="adj2" fmla="val -24801"/>
                <a:gd name="adj3" fmla="val 1666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7" name="矩形 1456"/>
            <p:cNvSpPr/>
            <p:nvPr/>
          </p:nvSpPr>
          <p:spPr>
            <a:xfrm>
              <a:off x="5820" y="813"/>
              <a:ext cx="6476" cy="10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2800" b="1" ker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Thế nào là từ đồng nghĩa? </a:t>
              </a:r>
            </a:p>
          </p:txBody>
        </p:sp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584" y="0"/>
              <a:ext cx="1555" cy="2122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942637" y="1547495"/>
            <a:ext cx="6916758" cy="1042670"/>
            <a:chOff x="732" y="2437"/>
            <a:chExt cx="11645" cy="1642"/>
          </a:xfrm>
        </p:grpSpPr>
        <p:pic>
          <p:nvPicPr>
            <p:cNvPr id="22" name="图片 2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822" y="2437"/>
              <a:ext cx="1555" cy="1642"/>
            </a:xfrm>
            <a:prstGeom prst="rect">
              <a:avLst/>
            </a:prstGeom>
          </p:spPr>
        </p:pic>
        <p:sp>
          <p:nvSpPr>
            <p:cNvPr id="3587" name="圆角矩形标注 3586"/>
            <p:cNvSpPr/>
            <p:nvPr/>
          </p:nvSpPr>
          <p:spPr>
            <a:xfrm flipH="1">
              <a:off x="732" y="2735"/>
              <a:ext cx="9502" cy="950"/>
            </a:xfrm>
            <a:prstGeom prst="wedgeRoundRectCallout">
              <a:avLst>
                <a:gd name="adj1" fmla="val -55629"/>
                <a:gd name="adj2" fmla="val -24801"/>
                <a:gd name="adj3" fmla="val 16667"/>
              </a:avLst>
            </a:prstGeom>
            <a:noFill/>
            <a:ln>
              <a:solidFill>
                <a:srgbClr val="50A94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" name="矩形 1456"/>
            <p:cNvSpPr/>
            <p:nvPr/>
          </p:nvSpPr>
          <p:spPr>
            <a:xfrm>
              <a:off x="1045" y="2624"/>
              <a:ext cx="8983" cy="10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GB" altLang="en-US" sz="2800" b="1" ker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Hãy cho ví dụ về từ đồng nghĩa?</a:t>
              </a: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192534" y="2851150"/>
            <a:ext cx="7614752" cy="1171686"/>
            <a:chOff x="303" y="4490"/>
            <a:chExt cx="10671" cy="1845"/>
          </a:xfrm>
        </p:grpSpPr>
        <p:grpSp>
          <p:nvGrpSpPr>
            <p:cNvPr id="2519" name="组合 2518"/>
            <p:cNvGrpSpPr/>
            <p:nvPr/>
          </p:nvGrpSpPr>
          <p:grpSpPr>
            <a:xfrm>
              <a:off x="303" y="4534"/>
              <a:ext cx="1555" cy="1801"/>
              <a:chOff x="1730452" y="3496206"/>
              <a:chExt cx="987638" cy="1143417"/>
            </a:xfrm>
          </p:grpSpPr>
          <p:sp>
            <p:nvSpPr>
              <p:cNvPr id="2520" name="椭圆 2519"/>
              <p:cNvSpPr/>
              <p:nvPr/>
            </p:nvSpPr>
            <p:spPr>
              <a:xfrm>
                <a:off x="1730452" y="3651985"/>
                <a:ext cx="987638" cy="987638"/>
              </a:xfrm>
              <a:prstGeom prst="ellipse">
                <a:avLst/>
              </a:prstGeom>
              <a:solidFill>
                <a:srgbClr val="60BFB4"/>
              </a:solidFill>
              <a:ln>
                <a:solidFill>
                  <a:srgbClr val="48B2A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2521" name="Group 604"/>
              <p:cNvGrpSpPr>
                <a:grpSpLocks noChangeAspect="1"/>
              </p:cNvGrpSpPr>
              <p:nvPr/>
            </p:nvGrpSpPr>
            <p:grpSpPr bwMode="auto">
              <a:xfrm>
                <a:off x="1868260" y="3496206"/>
                <a:ext cx="712021" cy="1020232"/>
                <a:chOff x="3323" y="1923"/>
                <a:chExt cx="931" cy="1334"/>
              </a:xfrm>
            </p:grpSpPr>
            <p:grpSp>
              <p:nvGrpSpPr>
                <p:cNvPr id="2522" name="Group 805"/>
                <p:cNvGrpSpPr/>
                <p:nvPr/>
              </p:nvGrpSpPr>
              <p:grpSpPr bwMode="auto">
                <a:xfrm>
                  <a:off x="3327" y="2519"/>
                  <a:ext cx="888" cy="734"/>
                  <a:chOff x="3327" y="2519"/>
                  <a:chExt cx="888" cy="734"/>
                </a:xfrm>
              </p:grpSpPr>
              <p:sp>
                <p:nvSpPr>
                  <p:cNvPr id="3379" name="Freeform 605"/>
                  <p:cNvSpPr/>
                  <p:nvPr/>
                </p:nvSpPr>
                <p:spPr bwMode="auto">
                  <a:xfrm>
                    <a:off x="3327" y="2519"/>
                    <a:ext cx="888" cy="733"/>
                  </a:xfrm>
                  <a:custGeom>
                    <a:avLst/>
                    <a:gdLst>
                      <a:gd name="T0" fmla="*/ 66 w 1030"/>
                      <a:gd name="T1" fmla="*/ 180 h 850"/>
                      <a:gd name="T2" fmla="*/ 32 w 1030"/>
                      <a:gd name="T3" fmla="*/ 316 h 850"/>
                      <a:gd name="T4" fmla="*/ 27 w 1030"/>
                      <a:gd name="T5" fmla="*/ 562 h 850"/>
                      <a:gd name="T6" fmla="*/ 87 w 1030"/>
                      <a:gd name="T7" fmla="*/ 609 h 850"/>
                      <a:gd name="T8" fmla="*/ 74 w 1030"/>
                      <a:gd name="T9" fmla="*/ 848 h 850"/>
                      <a:gd name="T10" fmla="*/ 215 w 1030"/>
                      <a:gd name="T11" fmla="*/ 849 h 850"/>
                      <a:gd name="T12" fmla="*/ 425 w 1030"/>
                      <a:gd name="T13" fmla="*/ 843 h 850"/>
                      <a:gd name="T14" fmla="*/ 829 w 1030"/>
                      <a:gd name="T15" fmla="*/ 846 h 850"/>
                      <a:gd name="T16" fmla="*/ 911 w 1030"/>
                      <a:gd name="T17" fmla="*/ 849 h 850"/>
                      <a:gd name="T18" fmla="*/ 992 w 1030"/>
                      <a:gd name="T19" fmla="*/ 846 h 850"/>
                      <a:gd name="T20" fmla="*/ 984 w 1030"/>
                      <a:gd name="T21" fmla="*/ 725 h 850"/>
                      <a:gd name="T22" fmla="*/ 979 w 1030"/>
                      <a:gd name="T23" fmla="*/ 597 h 850"/>
                      <a:gd name="T24" fmla="*/ 1013 w 1030"/>
                      <a:gd name="T25" fmla="*/ 549 h 850"/>
                      <a:gd name="T26" fmla="*/ 1025 w 1030"/>
                      <a:gd name="T27" fmla="*/ 426 h 850"/>
                      <a:gd name="T28" fmla="*/ 1023 w 1030"/>
                      <a:gd name="T29" fmla="*/ 298 h 850"/>
                      <a:gd name="T30" fmla="*/ 1006 w 1030"/>
                      <a:gd name="T31" fmla="*/ 180 h 850"/>
                      <a:gd name="T32" fmla="*/ 1003 w 1030"/>
                      <a:gd name="T33" fmla="*/ 128 h 850"/>
                      <a:gd name="T34" fmla="*/ 1018 w 1030"/>
                      <a:gd name="T35" fmla="*/ 221 h 850"/>
                      <a:gd name="T36" fmla="*/ 1008 w 1030"/>
                      <a:gd name="T37" fmla="*/ 94 h 850"/>
                      <a:gd name="T38" fmla="*/ 993 w 1030"/>
                      <a:gd name="T39" fmla="*/ 32 h 850"/>
                      <a:gd name="T40" fmla="*/ 931 w 1030"/>
                      <a:gd name="T41" fmla="*/ 14 h 850"/>
                      <a:gd name="T42" fmla="*/ 535 w 1030"/>
                      <a:gd name="T43" fmla="*/ 32 h 850"/>
                      <a:gd name="T44" fmla="*/ 299 w 1030"/>
                      <a:gd name="T45" fmla="*/ 27 h 850"/>
                      <a:gd name="T46" fmla="*/ 193 w 1030"/>
                      <a:gd name="T47" fmla="*/ 20 h 850"/>
                      <a:gd name="T48" fmla="*/ 122 w 1030"/>
                      <a:gd name="T49" fmla="*/ 17 h 850"/>
                      <a:gd name="T50" fmla="*/ 93 w 1030"/>
                      <a:gd name="T51" fmla="*/ 81 h 850"/>
                      <a:gd name="T52" fmla="*/ 66 w 1030"/>
                      <a:gd name="T53" fmla="*/ 180 h 8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030" h="850">
                        <a:moveTo>
                          <a:pt x="66" y="180"/>
                        </a:moveTo>
                        <a:cubicBezTo>
                          <a:pt x="52" y="225"/>
                          <a:pt x="41" y="271"/>
                          <a:pt x="32" y="316"/>
                        </a:cubicBezTo>
                        <a:cubicBezTo>
                          <a:pt x="17" y="395"/>
                          <a:pt x="0" y="484"/>
                          <a:pt x="27" y="562"/>
                        </a:cubicBezTo>
                        <a:cubicBezTo>
                          <a:pt x="35" y="584"/>
                          <a:pt x="59" y="618"/>
                          <a:pt x="87" y="609"/>
                        </a:cubicBezTo>
                        <a:cubicBezTo>
                          <a:pt x="85" y="690"/>
                          <a:pt x="95" y="769"/>
                          <a:pt x="74" y="848"/>
                        </a:cubicBezTo>
                        <a:cubicBezTo>
                          <a:pt x="117" y="840"/>
                          <a:pt x="170" y="849"/>
                          <a:pt x="215" y="849"/>
                        </a:cubicBezTo>
                        <a:cubicBezTo>
                          <a:pt x="285" y="849"/>
                          <a:pt x="354" y="841"/>
                          <a:pt x="425" y="843"/>
                        </a:cubicBezTo>
                        <a:cubicBezTo>
                          <a:pt x="558" y="848"/>
                          <a:pt x="695" y="846"/>
                          <a:pt x="829" y="846"/>
                        </a:cubicBezTo>
                        <a:cubicBezTo>
                          <a:pt x="857" y="846"/>
                          <a:pt x="883" y="847"/>
                          <a:pt x="911" y="849"/>
                        </a:cubicBezTo>
                        <a:cubicBezTo>
                          <a:pt x="937" y="850"/>
                          <a:pt x="968" y="838"/>
                          <a:pt x="992" y="846"/>
                        </a:cubicBezTo>
                        <a:cubicBezTo>
                          <a:pt x="975" y="813"/>
                          <a:pt x="983" y="761"/>
                          <a:pt x="984" y="725"/>
                        </a:cubicBezTo>
                        <a:cubicBezTo>
                          <a:pt x="986" y="688"/>
                          <a:pt x="964" y="632"/>
                          <a:pt x="979" y="597"/>
                        </a:cubicBezTo>
                        <a:cubicBezTo>
                          <a:pt x="987" y="578"/>
                          <a:pt x="1006" y="570"/>
                          <a:pt x="1013" y="549"/>
                        </a:cubicBezTo>
                        <a:cubicBezTo>
                          <a:pt x="1025" y="512"/>
                          <a:pt x="1027" y="467"/>
                          <a:pt x="1025" y="426"/>
                        </a:cubicBezTo>
                        <a:cubicBezTo>
                          <a:pt x="1023" y="384"/>
                          <a:pt x="1028" y="340"/>
                          <a:pt x="1023" y="298"/>
                        </a:cubicBezTo>
                        <a:cubicBezTo>
                          <a:pt x="1019" y="257"/>
                          <a:pt x="1011" y="218"/>
                          <a:pt x="1006" y="180"/>
                        </a:cubicBezTo>
                        <a:cubicBezTo>
                          <a:pt x="1003" y="163"/>
                          <a:pt x="1008" y="144"/>
                          <a:pt x="1003" y="128"/>
                        </a:cubicBezTo>
                        <a:cubicBezTo>
                          <a:pt x="1002" y="156"/>
                          <a:pt x="1005" y="198"/>
                          <a:pt x="1018" y="221"/>
                        </a:cubicBezTo>
                        <a:cubicBezTo>
                          <a:pt x="1030" y="185"/>
                          <a:pt x="1012" y="130"/>
                          <a:pt x="1008" y="94"/>
                        </a:cubicBezTo>
                        <a:cubicBezTo>
                          <a:pt x="1006" y="72"/>
                          <a:pt x="1000" y="52"/>
                          <a:pt x="993" y="32"/>
                        </a:cubicBezTo>
                        <a:cubicBezTo>
                          <a:pt x="980" y="0"/>
                          <a:pt x="966" y="11"/>
                          <a:pt x="931" y="14"/>
                        </a:cubicBezTo>
                        <a:cubicBezTo>
                          <a:pt x="800" y="27"/>
                          <a:pt x="666" y="32"/>
                          <a:pt x="535" y="32"/>
                        </a:cubicBezTo>
                        <a:cubicBezTo>
                          <a:pt x="456" y="32"/>
                          <a:pt x="376" y="27"/>
                          <a:pt x="299" y="27"/>
                        </a:cubicBezTo>
                        <a:cubicBezTo>
                          <a:pt x="264" y="27"/>
                          <a:pt x="227" y="26"/>
                          <a:pt x="193" y="20"/>
                        </a:cubicBezTo>
                        <a:cubicBezTo>
                          <a:pt x="170" y="17"/>
                          <a:pt x="143" y="4"/>
                          <a:pt x="122" y="17"/>
                        </a:cubicBezTo>
                        <a:cubicBezTo>
                          <a:pt x="100" y="30"/>
                          <a:pt x="98" y="59"/>
                          <a:pt x="93" y="81"/>
                        </a:cubicBezTo>
                        <a:cubicBezTo>
                          <a:pt x="86" y="115"/>
                          <a:pt x="75" y="147"/>
                          <a:pt x="66" y="180"/>
                        </a:cubicBezTo>
                        <a:close/>
                      </a:path>
                    </a:pathLst>
                  </a:custGeom>
                  <a:solidFill>
                    <a:srgbClr val="60BF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0" name="Freeform 606"/>
                  <p:cNvSpPr/>
                  <p:nvPr/>
                </p:nvSpPr>
                <p:spPr bwMode="auto">
                  <a:xfrm>
                    <a:off x="3507" y="2672"/>
                    <a:ext cx="3" cy="123"/>
                  </a:xfrm>
                  <a:custGeom>
                    <a:avLst/>
                    <a:gdLst>
                      <a:gd name="T0" fmla="*/ 0 w 3"/>
                      <a:gd name="T1" fmla="*/ 0 h 142"/>
                      <a:gd name="T2" fmla="*/ 3 w 3"/>
                      <a:gd name="T3" fmla="*/ 142 h 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3" h="142">
                        <a:moveTo>
                          <a:pt x="0" y="0"/>
                        </a:moveTo>
                        <a:cubicBezTo>
                          <a:pt x="0" y="47"/>
                          <a:pt x="3" y="95"/>
                          <a:pt x="3" y="142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1" name="Freeform 607"/>
                  <p:cNvSpPr/>
                  <p:nvPr/>
                </p:nvSpPr>
                <p:spPr bwMode="auto">
                  <a:xfrm>
                    <a:off x="3503" y="2668"/>
                    <a:ext cx="11" cy="131"/>
                  </a:xfrm>
                  <a:custGeom>
                    <a:avLst/>
                    <a:gdLst>
                      <a:gd name="T0" fmla="*/ 5 w 13"/>
                      <a:gd name="T1" fmla="*/ 0 h 152"/>
                      <a:gd name="T2" fmla="*/ 0 w 13"/>
                      <a:gd name="T3" fmla="*/ 5 h 152"/>
                      <a:gd name="T4" fmla="*/ 2 w 13"/>
                      <a:gd name="T5" fmla="*/ 147 h 152"/>
                      <a:gd name="T6" fmla="*/ 8 w 13"/>
                      <a:gd name="T7" fmla="*/ 152 h 152"/>
                      <a:gd name="T8" fmla="*/ 13 w 13"/>
                      <a:gd name="T9" fmla="*/ 147 h 152"/>
                      <a:gd name="T10" fmla="*/ 11 w 13"/>
                      <a:gd name="T11" fmla="*/ 5 h 152"/>
                      <a:gd name="T12" fmla="*/ 5 w 13"/>
                      <a:gd name="T13" fmla="*/ 0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" h="152">
                        <a:moveTo>
                          <a:pt x="5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2" y="147"/>
                          <a:pt x="2" y="147"/>
                          <a:pt x="2" y="147"/>
                        </a:cubicBezTo>
                        <a:cubicBezTo>
                          <a:pt x="3" y="150"/>
                          <a:pt x="5" y="152"/>
                          <a:pt x="8" y="152"/>
                        </a:cubicBezTo>
                        <a:cubicBezTo>
                          <a:pt x="10" y="152"/>
                          <a:pt x="13" y="150"/>
                          <a:pt x="13" y="147"/>
                        </a:cubicBezTo>
                        <a:cubicBezTo>
                          <a:pt x="11" y="5"/>
                          <a:pt x="11" y="5"/>
                          <a:pt x="11" y="5"/>
                        </a:cubicBezTo>
                        <a:cubicBezTo>
                          <a:pt x="11" y="2"/>
                          <a:pt x="8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2" name="Freeform 608"/>
                  <p:cNvSpPr/>
                  <p:nvPr/>
                </p:nvSpPr>
                <p:spPr bwMode="auto">
                  <a:xfrm>
                    <a:off x="3450" y="286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3" name="Freeform 609"/>
                  <p:cNvSpPr/>
                  <p:nvPr/>
                </p:nvSpPr>
                <p:spPr bwMode="auto">
                  <a:xfrm>
                    <a:off x="3439" y="2866"/>
                    <a:ext cx="15" cy="6"/>
                  </a:xfrm>
                  <a:custGeom>
                    <a:avLst/>
                    <a:gdLst>
                      <a:gd name="T0" fmla="*/ 0 w 17"/>
                      <a:gd name="T1" fmla="*/ 4 h 6"/>
                      <a:gd name="T2" fmla="*/ 2 w 17"/>
                      <a:gd name="T3" fmla="*/ 6 h 6"/>
                      <a:gd name="T4" fmla="*/ 17 w 17"/>
                      <a:gd name="T5" fmla="*/ 4 h 6"/>
                      <a:gd name="T6" fmla="*/ 7 w 17"/>
                      <a:gd name="T7" fmla="*/ 0 h 6"/>
                      <a:gd name="T8" fmla="*/ 10 w 17"/>
                      <a:gd name="T9" fmla="*/ 3 h 6"/>
                      <a:gd name="T10" fmla="*/ 4 w 17"/>
                      <a:gd name="T11" fmla="*/ 1 h 6"/>
                      <a:gd name="T12" fmla="*/ 5 w 17"/>
                      <a:gd name="T13" fmla="*/ 4 h 6"/>
                      <a:gd name="T14" fmla="*/ 0 w 17"/>
                      <a:gd name="T1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" h="6">
                        <a:moveTo>
                          <a:pt x="0" y="4"/>
                        </a:move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2" y="5"/>
                          <a:pt x="9" y="6"/>
                          <a:pt x="17" y="4"/>
                        </a:cubicBezTo>
                        <a:cubicBezTo>
                          <a:pt x="15" y="3"/>
                          <a:pt x="11" y="0"/>
                          <a:pt x="7" y="0"/>
                        </a:cubicBezTo>
                        <a:cubicBezTo>
                          <a:pt x="8" y="1"/>
                          <a:pt x="12" y="2"/>
                          <a:pt x="10" y="3"/>
                        </a:cubicBezTo>
                        <a:cubicBezTo>
                          <a:pt x="7" y="3"/>
                          <a:pt x="8" y="2"/>
                          <a:pt x="4" y="1"/>
                        </a:cubicBezTo>
                        <a:cubicBezTo>
                          <a:pt x="1" y="2"/>
                          <a:pt x="6" y="2"/>
                          <a:pt x="5" y="4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4" name="Freeform 610"/>
                  <p:cNvSpPr/>
                  <p:nvPr/>
                </p:nvSpPr>
                <p:spPr bwMode="auto">
                  <a:xfrm>
                    <a:off x="3444" y="2872"/>
                    <a:ext cx="5" cy="0"/>
                  </a:xfrm>
                  <a:custGeom>
                    <a:avLst/>
                    <a:gdLst>
                      <a:gd name="T0" fmla="*/ 5 w 5"/>
                      <a:gd name="T1" fmla="*/ 0 h 1"/>
                      <a:gd name="T2" fmla="*/ 0 w 5"/>
                      <a:gd name="T3" fmla="*/ 0 h 1"/>
                      <a:gd name="T4" fmla="*/ 5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4" y="1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5" name="Freeform 611"/>
                  <p:cNvSpPr/>
                  <p:nvPr/>
                </p:nvSpPr>
                <p:spPr bwMode="auto">
                  <a:xfrm>
                    <a:off x="3447" y="2870"/>
                    <a:ext cx="6" cy="2"/>
                  </a:xfrm>
                  <a:custGeom>
                    <a:avLst/>
                    <a:gdLst>
                      <a:gd name="T0" fmla="*/ 3 w 7"/>
                      <a:gd name="T1" fmla="*/ 2 h 3"/>
                      <a:gd name="T2" fmla="*/ 7 w 7"/>
                      <a:gd name="T3" fmla="*/ 3 h 3"/>
                      <a:gd name="T4" fmla="*/ 0 w 7"/>
                      <a:gd name="T5" fmla="*/ 0 h 3"/>
                      <a:gd name="T6" fmla="*/ 3 w 7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3" y="2"/>
                        </a:moveTo>
                        <a:cubicBezTo>
                          <a:pt x="3" y="1"/>
                          <a:pt x="6" y="3"/>
                          <a:pt x="7" y="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6" name="Freeform 612"/>
                  <p:cNvSpPr/>
                  <p:nvPr/>
                </p:nvSpPr>
                <p:spPr bwMode="auto">
                  <a:xfrm>
                    <a:off x="3449" y="2867"/>
                    <a:ext cx="1" cy="0"/>
                  </a:xfrm>
                  <a:custGeom>
                    <a:avLst/>
                    <a:gdLst>
                      <a:gd name="T0" fmla="*/ 2 w 2"/>
                      <a:gd name="T1" fmla="*/ 1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7" name="Freeform 613"/>
                  <p:cNvSpPr/>
                  <p:nvPr/>
                </p:nvSpPr>
                <p:spPr bwMode="auto">
                  <a:xfrm>
                    <a:off x="3448" y="2866"/>
                    <a:ext cx="9" cy="5"/>
                  </a:xfrm>
                  <a:custGeom>
                    <a:avLst/>
                    <a:gdLst>
                      <a:gd name="T0" fmla="*/ 2 w 11"/>
                      <a:gd name="T1" fmla="*/ 0 h 6"/>
                      <a:gd name="T2" fmla="*/ 2 w 11"/>
                      <a:gd name="T3" fmla="*/ 2 h 6"/>
                      <a:gd name="T4" fmla="*/ 3 w 11"/>
                      <a:gd name="T5" fmla="*/ 2 h 6"/>
                      <a:gd name="T6" fmla="*/ 8 w 11"/>
                      <a:gd name="T7" fmla="*/ 4 h 6"/>
                      <a:gd name="T8" fmla="*/ 7 w 11"/>
                      <a:gd name="T9" fmla="*/ 6 h 6"/>
                      <a:gd name="T10" fmla="*/ 11 w 11"/>
                      <a:gd name="T11" fmla="*/ 5 h 6"/>
                      <a:gd name="T12" fmla="*/ 2 w 11"/>
                      <a:gd name="T13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" h="6">
                        <a:moveTo>
                          <a:pt x="2" y="0"/>
                        </a:moveTo>
                        <a:cubicBezTo>
                          <a:pt x="0" y="0"/>
                          <a:pt x="1" y="1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2"/>
                          <a:pt x="9" y="3"/>
                          <a:pt x="8" y="4"/>
                        </a:cubicBezTo>
                        <a:cubicBezTo>
                          <a:pt x="9" y="5"/>
                          <a:pt x="4" y="4"/>
                          <a:pt x="7" y="6"/>
                        </a:cubicBezTo>
                        <a:cubicBezTo>
                          <a:pt x="11" y="5"/>
                          <a:pt x="11" y="5"/>
                          <a:pt x="11" y="5"/>
                        </a:cubicBezTo>
                        <a:cubicBezTo>
                          <a:pt x="11" y="3"/>
                          <a:pt x="4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8" name="Freeform 614"/>
                  <p:cNvSpPr/>
                  <p:nvPr/>
                </p:nvSpPr>
                <p:spPr bwMode="auto">
                  <a:xfrm>
                    <a:off x="3450" y="2867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89" name="Freeform 615"/>
                  <p:cNvSpPr/>
                  <p:nvPr/>
                </p:nvSpPr>
                <p:spPr bwMode="auto">
                  <a:xfrm>
                    <a:off x="3450" y="2870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0" name="Freeform 616"/>
                  <p:cNvSpPr/>
                  <p:nvPr/>
                </p:nvSpPr>
                <p:spPr bwMode="auto">
                  <a:xfrm>
                    <a:off x="3449" y="2862"/>
                    <a:ext cx="12" cy="4"/>
                  </a:xfrm>
                  <a:custGeom>
                    <a:avLst/>
                    <a:gdLst>
                      <a:gd name="T0" fmla="*/ 1 w 14"/>
                      <a:gd name="T1" fmla="*/ 0 h 4"/>
                      <a:gd name="T2" fmla="*/ 5 w 14"/>
                      <a:gd name="T3" fmla="*/ 4 h 4"/>
                      <a:gd name="T4" fmla="*/ 14 w 14"/>
                      <a:gd name="T5" fmla="*/ 3 h 4"/>
                      <a:gd name="T6" fmla="*/ 12 w 14"/>
                      <a:gd name="T7" fmla="*/ 1 h 4"/>
                      <a:gd name="T8" fmla="*/ 1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" y="0"/>
                        </a:moveTo>
                        <a:cubicBezTo>
                          <a:pt x="8" y="2"/>
                          <a:pt x="0" y="3"/>
                          <a:pt x="5" y="4"/>
                        </a:cubicBezTo>
                        <a:cubicBezTo>
                          <a:pt x="5" y="2"/>
                          <a:pt x="10" y="2"/>
                          <a:pt x="14" y="3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0" y="0"/>
                          <a:pt x="5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1" name="Freeform 617"/>
                  <p:cNvSpPr/>
                  <p:nvPr/>
                </p:nvSpPr>
                <p:spPr bwMode="auto">
                  <a:xfrm>
                    <a:off x="3463" y="286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2" name="Freeform 618"/>
                  <p:cNvSpPr/>
                  <p:nvPr/>
                </p:nvSpPr>
                <p:spPr bwMode="auto">
                  <a:xfrm>
                    <a:off x="3454" y="2853"/>
                    <a:ext cx="15" cy="8"/>
                  </a:xfrm>
                  <a:custGeom>
                    <a:avLst/>
                    <a:gdLst>
                      <a:gd name="T0" fmla="*/ 2 w 17"/>
                      <a:gd name="T1" fmla="*/ 0 h 10"/>
                      <a:gd name="T2" fmla="*/ 8 w 17"/>
                      <a:gd name="T3" fmla="*/ 5 h 10"/>
                      <a:gd name="T4" fmla="*/ 4 w 17"/>
                      <a:gd name="T5" fmla="*/ 3 h 10"/>
                      <a:gd name="T6" fmla="*/ 6 w 17"/>
                      <a:gd name="T7" fmla="*/ 7 h 10"/>
                      <a:gd name="T8" fmla="*/ 0 w 17"/>
                      <a:gd name="T9" fmla="*/ 5 h 10"/>
                      <a:gd name="T10" fmla="*/ 5 w 17"/>
                      <a:gd name="T11" fmla="*/ 9 h 10"/>
                      <a:gd name="T12" fmla="*/ 1 w 17"/>
                      <a:gd name="T13" fmla="*/ 10 h 10"/>
                      <a:gd name="T14" fmla="*/ 8 w 17"/>
                      <a:gd name="T15" fmla="*/ 10 h 10"/>
                      <a:gd name="T16" fmla="*/ 7 w 17"/>
                      <a:gd name="T17" fmla="*/ 8 h 10"/>
                      <a:gd name="T18" fmla="*/ 11 w 17"/>
                      <a:gd name="T19" fmla="*/ 10 h 10"/>
                      <a:gd name="T20" fmla="*/ 16 w 17"/>
                      <a:gd name="T21" fmla="*/ 6 h 10"/>
                      <a:gd name="T22" fmla="*/ 2 w 17"/>
                      <a:gd name="T2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0">
                        <a:moveTo>
                          <a:pt x="2" y="0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6" y="5"/>
                          <a:pt x="4" y="4"/>
                          <a:pt x="4" y="3"/>
                        </a:cubicBezTo>
                        <a:cubicBezTo>
                          <a:pt x="3" y="5"/>
                          <a:pt x="7" y="6"/>
                          <a:pt x="6" y="7"/>
                        </a:cubicBezTo>
                        <a:cubicBezTo>
                          <a:pt x="0" y="7"/>
                          <a:pt x="6" y="5"/>
                          <a:pt x="0" y="5"/>
                        </a:cubicBezTo>
                        <a:cubicBezTo>
                          <a:pt x="0" y="6"/>
                          <a:pt x="0" y="7"/>
                          <a:pt x="5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10" y="10"/>
                          <a:pt x="3" y="8"/>
                          <a:pt x="7" y="8"/>
                        </a:cubicBezTo>
                        <a:cubicBezTo>
                          <a:pt x="10" y="9"/>
                          <a:pt x="11" y="10"/>
                          <a:pt x="11" y="10"/>
                        </a:cubicBezTo>
                        <a:cubicBezTo>
                          <a:pt x="10" y="9"/>
                          <a:pt x="17" y="8"/>
                          <a:pt x="16" y="6"/>
                        </a:cubicBezTo>
                        <a:cubicBezTo>
                          <a:pt x="16" y="3"/>
                          <a:pt x="5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3" name="Freeform 619"/>
                  <p:cNvSpPr/>
                  <p:nvPr/>
                </p:nvSpPr>
                <p:spPr bwMode="auto">
                  <a:xfrm>
                    <a:off x="3462" y="285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4" name="Freeform 620"/>
                  <p:cNvSpPr/>
                  <p:nvPr/>
                </p:nvSpPr>
                <p:spPr bwMode="auto">
                  <a:xfrm>
                    <a:off x="3455" y="2845"/>
                    <a:ext cx="15" cy="8"/>
                  </a:xfrm>
                  <a:custGeom>
                    <a:avLst/>
                    <a:gdLst>
                      <a:gd name="T0" fmla="*/ 1 w 18"/>
                      <a:gd name="T1" fmla="*/ 5 h 9"/>
                      <a:gd name="T2" fmla="*/ 5 w 18"/>
                      <a:gd name="T3" fmla="*/ 7 h 9"/>
                      <a:gd name="T4" fmla="*/ 1 w 18"/>
                      <a:gd name="T5" fmla="*/ 7 h 9"/>
                      <a:gd name="T6" fmla="*/ 7 w 18"/>
                      <a:gd name="T7" fmla="*/ 9 h 9"/>
                      <a:gd name="T8" fmla="*/ 4 w 18"/>
                      <a:gd name="T9" fmla="*/ 5 h 9"/>
                      <a:gd name="T10" fmla="*/ 13 w 18"/>
                      <a:gd name="T11" fmla="*/ 5 h 9"/>
                      <a:gd name="T12" fmla="*/ 11 w 18"/>
                      <a:gd name="T13" fmla="*/ 7 h 9"/>
                      <a:gd name="T14" fmla="*/ 11 w 18"/>
                      <a:gd name="T15" fmla="*/ 1 h 9"/>
                      <a:gd name="T16" fmla="*/ 9 w 18"/>
                      <a:gd name="T17" fmla="*/ 2 h 9"/>
                      <a:gd name="T18" fmla="*/ 7 w 18"/>
                      <a:gd name="T19" fmla="*/ 0 h 9"/>
                      <a:gd name="T20" fmla="*/ 1 w 18"/>
                      <a:gd name="T21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9">
                        <a:moveTo>
                          <a:pt x="1" y="5"/>
                        </a:move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8"/>
                          <a:pt x="3" y="7"/>
                          <a:pt x="1" y="7"/>
                        </a:cubicBezTo>
                        <a:cubicBezTo>
                          <a:pt x="3" y="8"/>
                          <a:pt x="5" y="8"/>
                          <a:pt x="7" y="9"/>
                        </a:cubicBezTo>
                        <a:cubicBezTo>
                          <a:pt x="13" y="9"/>
                          <a:pt x="5" y="6"/>
                          <a:pt x="4" y="5"/>
                        </a:cubicBezTo>
                        <a:cubicBezTo>
                          <a:pt x="7" y="2"/>
                          <a:pt x="7" y="5"/>
                          <a:pt x="13" y="5"/>
                        </a:cubicBezTo>
                        <a:cubicBezTo>
                          <a:pt x="13" y="6"/>
                          <a:pt x="12" y="5"/>
                          <a:pt x="11" y="7"/>
                        </a:cubicBezTo>
                        <a:cubicBezTo>
                          <a:pt x="18" y="6"/>
                          <a:pt x="12" y="3"/>
                          <a:pt x="11" y="1"/>
                        </a:cubicBezTo>
                        <a:cubicBezTo>
                          <a:pt x="10" y="1"/>
                          <a:pt x="8" y="1"/>
                          <a:pt x="9" y="2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2" y="1"/>
                          <a:pt x="0" y="2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5" name="Freeform 621"/>
                  <p:cNvSpPr/>
                  <p:nvPr/>
                </p:nvSpPr>
                <p:spPr bwMode="auto">
                  <a:xfrm>
                    <a:off x="3453" y="2851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2" y="0"/>
                          <a:pt x="0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6" name="Freeform 622"/>
                  <p:cNvSpPr/>
                  <p:nvPr/>
                </p:nvSpPr>
                <p:spPr bwMode="auto">
                  <a:xfrm>
                    <a:off x="3463" y="284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7" name="Freeform 623"/>
                  <p:cNvSpPr/>
                  <p:nvPr/>
                </p:nvSpPr>
                <p:spPr bwMode="auto">
                  <a:xfrm>
                    <a:off x="3456" y="2844"/>
                    <a:ext cx="2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0 w 3"/>
                      <a:gd name="T5" fmla="*/ 1 h 2"/>
                      <a:gd name="T6" fmla="*/ 2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8" name="Freeform 624"/>
                  <p:cNvSpPr/>
                  <p:nvPr/>
                </p:nvSpPr>
                <p:spPr bwMode="auto">
                  <a:xfrm>
                    <a:off x="3454" y="2797"/>
                    <a:ext cx="18" cy="48"/>
                  </a:xfrm>
                  <a:custGeom>
                    <a:avLst/>
                    <a:gdLst>
                      <a:gd name="T0" fmla="*/ 19 w 21"/>
                      <a:gd name="T1" fmla="*/ 1 h 55"/>
                      <a:gd name="T2" fmla="*/ 16 w 21"/>
                      <a:gd name="T3" fmla="*/ 3 h 55"/>
                      <a:gd name="T4" fmla="*/ 11 w 21"/>
                      <a:gd name="T5" fmla="*/ 0 h 55"/>
                      <a:gd name="T6" fmla="*/ 4 w 21"/>
                      <a:gd name="T7" fmla="*/ 0 h 55"/>
                      <a:gd name="T8" fmla="*/ 7 w 21"/>
                      <a:gd name="T9" fmla="*/ 5 h 55"/>
                      <a:gd name="T10" fmla="*/ 4 w 21"/>
                      <a:gd name="T11" fmla="*/ 5 h 55"/>
                      <a:gd name="T12" fmla="*/ 5 w 21"/>
                      <a:gd name="T13" fmla="*/ 12 h 55"/>
                      <a:gd name="T14" fmla="*/ 7 w 21"/>
                      <a:gd name="T15" fmla="*/ 18 h 55"/>
                      <a:gd name="T16" fmla="*/ 3 w 21"/>
                      <a:gd name="T17" fmla="*/ 40 h 55"/>
                      <a:gd name="T18" fmla="*/ 10 w 21"/>
                      <a:gd name="T19" fmla="*/ 42 h 55"/>
                      <a:gd name="T20" fmla="*/ 5 w 21"/>
                      <a:gd name="T21" fmla="*/ 43 h 55"/>
                      <a:gd name="T22" fmla="*/ 6 w 21"/>
                      <a:gd name="T23" fmla="*/ 42 h 55"/>
                      <a:gd name="T24" fmla="*/ 3 w 21"/>
                      <a:gd name="T25" fmla="*/ 48 h 55"/>
                      <a:gd name="T26" fmla="*/ 11 w 21"/>
                      <a:gd name="T27" fmla="*/ 49 h 55"/>
                      <a:gd name="T28" fmla="*/ 2 w 21"/>
                      <a:gd name="T29" fmla="*/ 51 h 55"/>
                      <a:gd name="T30" fmla="*/ 7 w 21"/>
                      <a:gd name="T31" fmla="*/ 54 h 55"/>
                      <a:gd name="T32" fmla="*/ 12 w 21"/>
                      <a:gd name="T33" fmla="*/ 52 h 55"/>
                      <a:gd name="T34" fmla="*/ 15 w 21"/>
                      <a:gd name="T35" fmla="*/ 54 h 55"/>
                      <a:gd name="T36" fmla="*/ 8 w 21"/>
                      <a:gd name="T37" fmla="*/ 39 h 55"/>
                      <a:gd name="T38" fmla="*/ 12 w 21"/>
                      <a:gd name="T39" fmla="*/ 40 h 55"/>
                      <a:gd name="T40" fmla="*/ 16 w 21"/>
                      <a:gd name="T41" fmla="*/ 31 h 55"/>
                      <a:gd name="T42" fmla="*/ 10 w 21"/>
                      <a:gd name="T43" fmla="*/ 27 h 55"/>
                      <a:gd name="T44" fmla="*/ 12 w 21"/>
                      <a:gd name="T45" fmla="*/ 25 h 55"/>
                      <a:gd name="T46" fmla="*/ 10 w 21"/>
                      <a:gd name="T47" fmla="*/ 25 h 55"/>
                      <a:gd name="T48" fmla="*/ 14 w 21"/>
                      <a:gd name="T49" fmla="*/ 23 h 55"/>
                      <a:gd name="T50" fmla="*/ 6 w 21"/>
                      <a:gd name="T51" fmla="*/ 21 h 55"/>
                      <a:gd name="T52" fmla="*/ 18 w 21"/>
                      <a:gd name="T53" fmla="*/ 17 h 55"/>
                      <a:gd name="T54" fmla="*/ 14 w 21"/>
                      <a:gd name="T55" fmla="*/ 17 h 55"/>
                      <a:gd name="T56" fmla="*/ 10 w 21"/>
                      <a:gd name="T57" fmla="*/ 16 h 55"/>
                      <a:gd name="T58" fmla="*/ 17 w 21"/>
                      <a:gd name="T59" fmla="*/ 16 h 55"/>
                      <a:gd name="T60" fmla="*/ 13 w 21"/>
                      <a:gd name="T61" fmla="*/ 11 h 55"/>
                      <a:gd name="T62" fmla="*/ 9 w 21"/>
                      <a:gd name="T63" fmla="*/ 11 h 55"/>
                      <a:gd name="T64" fmla="*/ 12 w 21"/>
                      <a:gd name="T65" fmla="*/ 6 h 55"/>
                      <a:gd name="T66" fmla="*/ 18 w 21"/>
                      <a:gd name="T67" fmla="*/ 9 h 55"/>
                      <a:gd name="T68" fmla="*/ 21 w 21"/>
                      <a:gd name="T69" fmla="*/ 8 h 55"/>
                      <a:gd name="T70" fmla="*/ 13 w 21"/>
                      <a:gd name="T71" fmla="*/ 3 h 55"/>
                      <a:gd name="T72" fmla="*/ 19 w 21"/>
                      <a:gd name="T73" fmla="*/ 1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1" h="55">
                        <a:moveTo>
                          <a:pt x="19" y="1"/>
                        </a:moveTo>
                        <a:cubicBezTo>
                          <a:pt x="17" y="1"/>
                          <a:pt x="15" y="2"/>
                          <a:pt x="16" y="3"/>
                        </a:cubicBezTo>
                        <a:cubicBezTo>
                          <a:pt x="13" y="3"/>
                          <a:pt x="13" y="1"/>
                          <a:pt x="11" y="0"/>
                        </a:cubicBezTo>
                        <a:cubicBezTo>
                          <a:pt x="9" y="2"/>
                          <a:pt x="8" y="0"/>
                          <a:pt x="4" y="0"/>
                        </a:cubicBezTo>
                        <a:cubicBezTo>
                          <a:pt x="4" y="2"/>
                          <a:pt x="8" y="3"/>
                          <a:pt x="7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6" y="7"/>
                          <a:pt x="8" y="11"/>
                          <a:pt x="5" y="12"/>
                        </a:cubicBezTo>
                        <a:cubicBezTo>
                          <a:pt x="4" y="14"/>
                          <a:pt x="5" y="16"/>
                          <a:pt x="7" y="18"/>
                        </a:cubicBezTo>
                        <a:cubicBezTo>
                          <a:pt x="4" y="25"/>
                          <a:pt x="7" y="33"/>
                          <a:pt x="3" y="40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6" y="42"/>
                          <a:pt x="9" y="44"/>
                          <a:pt x="5" y="43"/>
                        </a:cubicBezTo>
                        <a:cubicBezTo>
                          <a:pt x="6" y="43"/>
                          <a:pt x="6" y="42"/>
                          <a:pt x="6" y="42"/>
                        </a:cubicBezTo>
                        <a:cubicBezTo>
                          <a:pt x="0" y="43"/>
                          <a:pt x="5" y="46"/>
                          <a:pt x="3" y="48"/>
                        </a:cubicBezTo>
                        <a:cubicBezTo>
                          <a:pt x="4" y="48"/>
                          <a:pt x="10" y="48"/>
                          <a:pt x="11" y="49"/>
                        </a:cubicBezTo>
                        <a:cubicBezTo>
                          <a:pt x="4" y="48"/>
                          <a:pt x="10" y="51"/>
                          <a:pt x="2" y="51"/>
                        </a:cubicBezTo>
                        <a:cubicBezTo>
                          <a:pt x="0" y="53"/>
                          <a:pt x="8" y="52"/>
                          <a:pt x="7" y="54"/>
                        </a:cubicBezTo>
                        <a:cubicBezTo>
                          <a:pt x="11" y="55"/>
                          <a:pt x="9" y="52"/>
                          <a:pt x="12" y="52"/>
                        </a:cubicBezTo>
                        <a:cubicBezTo>
                          <a:pt x="16" y="53"/>
                          <a:pt x="11" y="54"/>
                          <a:pt x="15" y="54"/>
                        </a:cubicBezTo>
                        <a:cubicBezTo>
                          <a:pt x="18" y="51"/>
                          <a:pt x="10" y="44"/>
                          <a:pt x="8" y="39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9" y="37"/>
                          <a:pt x="10" y="32"/>
                          <a:pt x="16" y="31"/>
                        </a:cubicBezTo>
                        <a:cubicBezTo>
                          <a:pt x="12" y="31"/>
                          <a:pt x="18" y="27"/>
                          <a:pt x="10" y="27"/>
                        </a:cubicBezTo>
                        <a:cubicBezTo>
                          <a:pt x="12" y="26"/>
                          <a:pt x="12" y="26"/>
                          <a:pt x="12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4"/>
                          <a:pt x="14" y="24"/>
                          <a:pt x="14" y="23"/>
                        </a:cubicBezTo>
                        <a:cubicBezTo>
                          <a:pt x="10" y="23"/>
                          <a:pt x="9" y="22"/>
                          <a:pt x="6" y="21"/>
                        </a:cubicBezTo>
                        <a:cubicBezTo>
                          <a:pt x="10" y="20"/>
                          <a:pt x="14" y="18"/>
                          <a:pt x="18" y="17"/>
                        </a:cubicBezTo>
                        <a:cubicBezTo>
                          <a:pt x="14" y="17"/>
                          <a:pt x="14" y="17"/>
                          <a:pt x="14" y="17"/>
                        </a:cubicBezTo>
                        <a:cubicBezTo>
                          <a:pt x="15" y="16"/>
                          <a:pt x="11" y="16"/>
                          <a:pt x="10" y="16"/>
                        </a:cubicBezTo>
                        <a:cubicBezTo>
                          <a:pt x="10" y="15"/>
                          <a:pt x="15" y="15"/>
                          <a:pt x="17" y="16"/>
                        </a:cubicBezTo>
                        <a:cubicBezTo>
                          <a:pt x="19" y="14"/>
                          <a:pt x="10" y="12"/>
                          <a:pt x="13" y="11"/>
                        </a:cubicBezTo>
                        <a:cubicBezTo>
                          <a:pt x="9" y="11"/>
                          <a:pt x="9" y="11"/>
                          <a:pt x="9" y="11"/>
                        </a:cubicBezTo>
                        <a:cubicBezTo>
                          <a:pt x="8" y="9"/>
                          <a:pt x="13" y="8"/>
                          <a:pt x="12" y="6"/>
                        </a:cubicBezTo>
                        <a:cubicBezTo>
                          <a:pt x="17" y="5"/>
                          <a:pt x="16" y="8"/>
                          <a:pt x="18" y="9"/>
                        </a:cubicBezTo>
                        <a:cubicBezTo>
                          <a:pt x="19" y="9"/>
                          <a:pt x="19" y="8"/>
                          <a:pt x="21" y="8"/>
                        </a:cubicBezTo>
                        <a:cubicBezTo>
                          <a:pt x="19" y="6"/>
                          <a:pt x="15" y="5"/>
                          <a:pt x="13" y="3"/>
                        </a:cubicBezTo>
                        <a:cubicBezTo>
                          <a:pt x="19" y="5"/>
                          <a:pt x="19" y="2"/>
                          <a:pt x="19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99" name="Freeform 625"/>
                  <p:cNvSpPr/>
                  <p:nvPr/>
                </p:nvSpPr>
                <p:spPr bwMode="auto">
                  <a:xfrm>
                    <a:off x="3472" y="280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0" name="Freeform 626"/>
                  <p:cNvSpPr/>
                  <p:nvPr/>
                </p:nvSpPr>
                <p:spPr bwMode="auto">
                  <a:xfrm>
                    <a:off x="3470" y="279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1" name="Rectangle 627"/>
                  <p:cNvSpPr>
                    <a:spLocks noChangeArrowheads="1"/>
                  </p:cNvSpPr>
                  <p:nvPr/>
                </p:nvSpPr>
                <p:spPr bwMode="auto">
                  <a:xfrm>
                    <a:off x="3458" y="2808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2" name="Freeform 628"/>
                  <p:cNvSpPr/>
                  <p:nvPr/>
                </p:nvSpPr>
                <p:spPr bwMode="auto">
                  <a:xfrm>
                    <a:off x="3469" y="2811"/>
                    <a:ext cx="4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0 w 4"/>
                      <a:gd name="T3" fmla="*/ 1 h 1"/>
                      <a:gd name="T4" fmla="*/ 4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3" name="Freeform 629"/>
                  <p:cNvSpPr/>
                  <p:nvPr/>
                </p:nvSpPr>
                <p:spPr bwMode="auto">
                  <a:xfrm>
                    <a:off x="3468" y="2822"/>
                    <a:ext cx="3" cy="0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3 w 4"/>
                      <a:gd name="T3" fmla="*/ 1 h 1"/>
                      <a:gd name="T4" fmla="*/ 0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4" name="Freeform 630"/>
                  <p:cNvSpPr/>
                  <p:nvPr/>
                </p:nvSpPr>
                <p:spPr bwMode="auto">
                  <a:xfrm>
                    <a:off x="3471" y="280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5" name="Freeform 631"/>
                  <p:cNvSpPr/>
                  <p:nvPr/>
                </p:nvSpPr>
                <p:spPr bwMode="auto">
                  <a:xfrm>
                    <a:off x="3454" y="2772"/>
                    <a:ext cx="21" cy="25"/>
                  </a:xfrm>
                  <a:custGeom>
                    <a:avLst/>
                    <a:gdLst>
                      <a:gd name="T0" fmla="*/ 5 w 24"/>
                      <a:gd name="T1" fmla="*/ 2 h 29"/>
                      <a:gd name="T2" fmla="*/ 2 w 24"/>
                      <a:gd name="T3" fmla="*/ 7 h 29"/>
                      <a:gd name="T4" fmla="*/ 12 w 24"/>
                      <a:gd name="T5" fmla="*/ 11 h 29"/>
                      <a:gd name="T6" fmla="*/ 3 w 24"/>
                      <a:gd name="T7" fmla="*/ 10 h 29"/>
                      <a:gd name="T8" fmla="*/ 9 w 24"/>
                      <a:gd name="T9" fmla="*/ 20 h 29"/>
                      <a:gd name="T10" fmla="*/ 5 w 24"/>
                      <a:gd name="T11" fmla="*/ 20 h 29"/>
                      <a:gd name="T12" fmla="*/ 15 w 24"/>
                      <a:gd name="T13" fmla="*/ 24 h 29"/>
                      <a:gd name="T14" fmla="*/ 4 w 24"/>
                      <a:gd name="T15" fmla="*/ 23 h 29"/>
                      <a:gd name="T16" fmla="*/ 3 w 24"/>
                      <a:gd name="T17" fmla="*/ 23 h 29"/>
                      <a:gd name="T18" fmla="*/ 6 w 24"/>
                      <a:gd name="T19" fmla="*/ 28 h 29"/>
                      <a:gd name="T20" fmla="*/ 13 w 24"/>
                      <a:gd name="T21" fmla="*/ 29 h 29"/>
                      <a:gd name="T22" fmla="*/ 18 w 24"/>
                      <a:gd name="T23" fmla="*/ 29 h 29"/>
                      <a:gd name="T24" fmla="*/ 14 w 24"/>
                      <a:gd name="T25" fmla="*/ 26 h 29"/>
                      <a:gd name="T26" fmla="*/ 18 w 24"/>
                      <a:gd name="T27" fmla="*/ 26 h 29"/>
                      <a:gd name="T28" fmla="*/ 15 w 24"/>
                      <a:gd name="T29" fmla="*/ 24 h 29"/>
                      <a:gd name="T30" fmla="*/ 19 w 24"/>
                      <a:gd name="T31" fmla="*/ 24 h 29"/>
                      <a:gd name="T32" fmla="*/ 16 w 24"/>
                      <a:gd name="T33" fmla="*/ 21 h 29"/>
                      <a:gd name="T34" fmla="*/ 17 w 24"/>
                      <a:gd name="T35" fmla="*/ 22 h 29"/>
                      <a:gd name="T36" fmla="*/ 12 w 24"/>
                      <a:gd name="T37" fmla="*/ 20 h 29"/>
                      <a:gd name="T38" fmla="*/ 17 w 24"/>
                      <a:gd name="T39" fmla="*/ 19 h 29"/>
                      <a:gd name="T40" fmla="*/ 14 w 24"/>
                      <a:gd name="T41" fmla="*/ 19 h 29"/>
                      <a:gd name="T42" fmla="*/ 19 w 24"/>
                      <a:gd name="T43" fmla="*/ 13 h 29"/>
                      <a:gd name="T44" fmla="*/ 16 w 24"/>
                      <a:gd name="T45" fmla="*/ 12 h 29"/>
                      <a:gd name="T46" fmla="*/ 19 w 24"/>
                      <a:gd name="T47" fmla="*/ 15 h 29"/>
                      <a:gd name="T48" fmla="*/ 9 w 24"/>
                      <a:gd name="T49" fmla="*/ 14 h 29"/>
                      <a:gd name="T50" fmla="*/ 17 w 24"/>
                      <a:gd name="T51" fmla="*/ 11 h 29"/>
                      <a:gd name="T52" fmla="*/ 16 w 24"/>
                      <a:gd name="T53" fmla="*/ 6 h 29"/>
                      <a:gd name="T54" fmla="*/ 17 w 24"/>
                      <a:gd name="T55" fmla="*/ 6 h 29"/>
                      <a:gd name="T56" fmla="*/ 14 w 24"/>
                      <a:gd name="T57" fmla="*/ 3 h 29"/>
                      <a:gd name="T58" fmla="*/ 13 w 24"/>
                      <a:gd name="T59" fmla="*/ 4 h 29"/>
                      <a:gd name="T60" fmla="*/ 10 w 24"/>
                      <a:gd name="T61" fmla="*/ 3 h 29"/>
                      <a:gd name="T62" fmla="*/ 12 w 24"/>
                      <a:gd name="T63" fmla="*/ 3 h 29"/>
                      <a:gd name="T64" fmla="*/ 6 w 24"/>
                      <a:gd name="T65" fmla="*/ 0 h 29"/>
                      <a:gd name="T66" fmla="*/ 10 w 24"/>
                      <a:gd name="T67" fmla="*/ 3 h 29"/>
                      <a:gd name="T68" fmla="*/ 5 w 24"/>
                      <a:gd name="T69" fmla="*/ 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29">
                        <a:moveTo>
                          <a:pt x="5" y="2"/>
                        </a:moveTo>
                        <a:cubicBezTo>
                          <a:pt x="0" y="3"/>
                          <a:pt x="3" y="5"/>
                          <a:pt x="2" y="7"/>
                        </a:cubicBezTo>
                        <a:cubicBezTo>
                          <a:pt x="4" y="10"/>
                          <a:pt x="12" y="8"/>
                          <a:pt x="12" y="11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3"/>
                          <a:pt x="1" y="17"/>
                          <a:pt x="9" y="20"/>
                        </a:cubicBezTo>
                        <a:cubicBezTo>
                          <a:pt x="8" y="20"/>
                          <a:pt x="7" y="21"/>
                          <a:pt x="5" y="20"/>
                        </a:cubicBezTo>
                        <a:cubicBezTo>
                          <a:pt x="6" y="22"/>
                          <a:pt x="18" y="21"/>
                          <a:pt x="15" y="24"/>
                        </a:cubicBezTo>
                        <a:cubicBezTo>
                          <a:pt x="10" y="21"/>
                          <a:pt x="10" y="24"/>
                          <a:pt x="4" y="23"/>
                        </a:cubicBezTo>
                        <a:cubicBezTo>
                          <a:pt x="3" y="23"/>
                          <a:pt x="3" y="23"/>
                          <a:pt x="3" y="23"/>
                        </a:cubicBezTo>
                        <a:cubicBezTo>
                          <a:pt x="4" y="25"/>
                          <a:pt x="7" y="27"/>
                          <a:pt x="6" y="28"/>
                        </a:cubicBezTo>
                        <a:cubicBezTo>
                          <a:pt x="9" y="29"/>
                          <a:pt x="12" y="28"/>
                          <a:pt x="13" y="29"/>
                        </a:cubicBezTo>
                        <a:cubicBezTo>
                          <a:pt x="13" y="29"/>
                          <a:pt x="16" y="29"/>
                          <a:pt x="18" y="29"/>
                        </a:cubicBezTo>
                        <a:cubicBezTo>
                          <a:pt x="16" y="28"/>
                          <a:pt x="17" y="27"/>
                          <a:pt x="14" y="26"/>
                        </a:cubicBezTo>
                        <a:cubicBezTo>
                          <a:pt x="17" y="25"/>
                          <a:pt x="15" y="26"/>
                          <a:pt x="18" y="26"/>
                        </a:cubicBezTo>
                        <a:cubicBezTo>
                          <a:pt x="15" y="24"/>
                          <a:pt x="15" y="24"/>
                          <a:pt x="15" y="24"/>
                        </a:cubicBezTo>
                        <a:cubicBezTo>
                          <a:pt x="16" y="23"/>
                          <a:pt x="18" y="25"/>
                          <a:pt x="19" y="24"/>
                        </a:cubicBezTo>
                        <a:cubicBezTo>
                          <a:pt x="17" y="24"/>
                          <a:pt x="15" y="22"/>
                          <a:pt x="16" y="21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6" y="21"/>
                          <a:pt x="17" y="20"/>
                          <a:pt x="12" y="20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4" y="19"/>
                          <a:pt x="14" y="19"/>
                          <a:pt x="14" y="19"/>
                        </a:cubicBezTo>
                        <a:cubicBezTo>
                          <a:pt x="15" y="17"/>
                          <a:pt x="24" y="16"/>
                          <a:pt x="19" y="13"/>
                        </a:cubicBezTo>
                        <a:cubicBezTo>
                          <a:pt x="18" y="14"/>
                          <a:pt x="17" y="13"/>
                          <a:pt x="16" y="12"/>
                        </a:cubicBezTo>
                        <a:cubicBezTo>
                          <a:pt x="13" y="14"/>
                          <a:pt x="18" y="14"/>
                          <a:pt x="19" y="15"/>
                        </a:cubicBezTo>
                        <a:cubicBezTo>
                          <a:pt x="15" y="15"/>
                          <a:pt x="11" y="13"/>
                          <a:pt x="9" y="14"/>
                        </a:cubicBezTo>
                        <a:cubicBezTo>
                          <a:pt x="13" y="13"/>
                          <a:pt x="9" y="11"/>
                          <a:pt x="17" y="11"/>
                        </a:cubicBezTo>
                        <a:cubicBezTo>
                          <a:pt x="18" y="9"/>
                          <a:pt x="14" y="8"/>
                          <a:pt x="16" y="6"/>
                        </a:cubicBezTo>
                        <a:cubicBezTo>
                          <a:pt x="17" y="6"/>
                          <a:pt x="17" y="6"/>
                          <a:pt x="17" y="6"/>
                        </a:cubicBezTo>
                        <a:cubicBezTo>
                          <a:pt x="12" y="6"/>
                          <a:pt x="20" y="5"/>
                          <a:pt x="14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0" y="4"/>
                          <a:pt x="10" y="4"/>
                          <a:pt x="10" y="3"/>
                        </a:cubicBezTo>
                        <a:cubicBezTo>
                          <a:pt x="11" y="3"/>
                          <a:pt x="11" y="3"/>
                          <a:pt x="12" y="3"/>
                        </a:cubicBezTo>
                        <a:cubicBezTo>
                          <a:pt x="8" y="2"/>
                          <a:pt x="7" y="0"/>
                          <a:pt x="6" y="0"/>
                        </a:cubicBezTo>
                        <a:cubicBezTo>
                          <a:pt x="5" y="1"/>
                          <a:pt x="9" y="2"/>
                          <a:pt x="10" y="3"/>
                        </a:cubicBezTo>
                        <a:cubicBezTo>
                          <a:pt x="7" y="2"/>
                          <a:pt x="4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6" name="Freeform 632"/>
                  <p:cNvSpPr/>
                  <p:nvPr/>
                </p:nvSpPr>
                <p:spPr bwMode="auto">
                  <a:xfrm>
                    <a:off x="3469" y="2791"/>
                    <a:ext cx="1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7" name="Freeform 633"/>
                  <p:cNvSpPr/>
                  <p:nvPr/>
                </p:nvSpPr>
                <p:spPr bwMode="auto">
                  <a:xfrm>
                    <a:off x="3452" y="2751"/>
                    <a:ext cx="24" cy="21"/>
                  </a:xfrm>
                  <a:custGeom>
                    <a:avLst/>
                    <a:gdLst>
                      <a:gd name="T0" fmla="*/ 14 w 28"/>
                      <a:gd name="T1" fmla="*/ 17 h 24"/>
                      <a:gd name="T2" fmla="*/ 20 w 28"/>
                      <a:gd name="T3" fmla="*/ 16 h 24"/>
                      <a:gd name="T4" fmla="*/ 9 w 28"/>
                      <a:gd name="T5" fmla="*/ 16 h 24"/>
                      <a:gd name="T6" fmla="*/ 8 w 28"/>
                      <a:gd name="T7" fmla="*/ 14 h 24"/>
                      <a:gd name="T8" fmla="*/ 17 w 28"/>
                      <a:gd name="T9" fmla="*/ 14 h 24"/>
                      <a:gd name="T10" fmla="*/ 18 w 28"/>
                      <a:gd name="T11" fmla="*/ 12 h 24"/>
                      <a:gd name="T12" fmla="*/ 12 w 28"/>
                      <a:gd name="T13" fmla="*/ 12 h 24"/>
                      <a:gd name="T14" fmla="*/ 9 w 28"/>
                      <a:gd name="T15" fmla="*/ 9 h 24"/>
                      <a:gd name="T16" fmla="*/ 11 w 28"/>
                      <a:gd name="T17" fmla="*/ 10 h 24"/>
                      <a:gd name="T18" fmla="*/ 18 w 28"/>
                      <a:gd name="T19" fmla="*/ 9 h 24"/>
                      <a:gd name="T20" fmla="*/ 2 w 28"/>
                      <a:gd name="T21" fmla="*/ 2 h 24"/>
                      <a:gd name="T22" fmla="*/ 3 w 28"/>
                      <a:gd name="T23" fmla="*/ 4 h 24"/>
                      <a:gd name="T24" fmla="*/ 10 w 28"/>
                      <a:gd name="T25" fmla="*/ 4 h 24"/>
                      <a:gd name="T26" fmla="*/ 8 w 28"/>
                      <a:gd name="T27" fmla="*/ 6 h 24"/>
                      <a:gd name="T28" fmla="*/ 4 w 28"/>
                      <a:gd name="T29" fmla="*/ 5 h 24"/>
                      <a:gd name="T30" fmla="*/ 4 w 28"/>
                      <a:gd name="T31" fmla="*/ 20 h 24"/>
                      <a:gd name="T32" fmla="*/ 4 w 28"/>
                      <a:gd name="T33" fmla="*/ 18 h 24"/>
                      <a:gd name="T34" fmla="*/ 8 w 28"/>
                      <a:gd name="T35" fmla="*/ 20 h 24"/>
                      <a:gd name="T36" fmla="*/ 15 w 28"/>
                      <a:gd name="T37" fmla="*/ 19 h 24"/>
                      <a:gd name="T38" fmla="*/ 13 w 28"/>
                      <a:gd name="T39" fmla="*/ 20 h 24"/>
                      <a:gd name="T40" fmla="*/ 20 w 28"/>
                      <a:gd name="T41" fmla="*/ 20 h 24"/>
                      <a:gd name="T42" fmla="*/ 23 w 28"/>
                      <a:gd name="T43" fmla="*/ 24 h 24"/>
                      <a:gd name="T44" fmla="*/ 23 w 28"/>
                      <a:gd name="T45" fmla="*/ 18 h 24"/>
                      <a:gd name="T46" fmla="*/ 14 w 28"/>
                      <a:gd name="T47" fmla="*/ 17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24">
                        <a:moveTo>
                          <a:pt x="14" y="17"/>
                        </a:moveTo>
                        <a:cubicBezTo>
                          <a:pt x="15" y="16"/>
                          <a:pt x="18" y="18"/>
                          <a:pt x="20" y="16"/>
                        </a:cubicBezTo>
                        <a:cubicBezTo>
                          <a:pt x="17" y="15"/>
                          <a:pt x="14" y="18"/>
                          <a:pt x="9" y="16"/>
                        </a:cubicBezTo>
                        <a:cubicBezTo>
                          <a:pt x="12" y="16"/>
                          <a:pt x="8" y="14"/>
                          <a:pt x="8" y="14"/>
                        </a:cubicBezTo>
                        <a:cubicBezTo>
                          <a:pt x="10" y="14"/>
                          <a:pt x="16" y="14"/>
                          <a:pt x="17" y="14"/>
                        </a:cubicBezTo>
                        <a:cubicBezTo>
                          <a:pt x="15" y="14"/>
                          <a:pt x="18" y="13"/>
                          <a:pt x="18" y="12"/>
                        </a:cubicBezTo>
                        <a:cubicBezTo>
                          <a:pt x="15" y="14"/>
                          <a:pt x="16" y="10"/>
                          <a:pt x="12" y="12"/>
                        </a:cubicBezTo>
                        <a:cubicBezTo>
                          <a:pt x="9" y="11"/>
                          <a:pt x="7" y="9"/>
                          <a:pt x="9" y="9"/>
                        </a:cubicBezTo>
                        <a:cubicBezTo>
                          <a:pt x="12" y="9"/>
                          <a:pt x="11" y="10"/>
                          <a:pt x="11" y="10"/>
                        </a:cubicBezTo>
                        <a:cubicBezTo>
                          <a:pt x="16" y="11"/>
                          <a:pt x="14" y="9"/>
                          <a:pt x="18" y="9"/>
                        </a:cubicBezTo>
                        <a:cubicBezTo>
                          <a:pt x="12" y="7"/>
                          <a:pt x="12" y="0"/>
                          <a:pt x="2" y="2"/>
                        </a:cubicBezTo>
                        <a:cubicBezTo>
                          <a:pt x="0" y="3"/>
                          <a:pt x="3" y="3"/>
                          <a:pt x="3" y="4"/>
                        </a:cubicBezTo>
                        <a:cubicBezTo>
                          <a:pt x="5" y="2"/>
                          <a:pt x="8" y="4"/>
                          <a:pt x="10" y="4"/>
                        </a:cubicBezTo>
                        <a:cubicBezTo>
                          <a:pt x="9" y="5"/>
                          <a:pt x="12" y="7"/>
                          <a:pt x="8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2" y="9"/>
                          <a:pt x="3" y="15"/>
                          <a:pt x="4" y="20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7" y="18"/>
                          <a:pt x="7" y="19"/>
                          <a:pt x="8" y="20"/>
                        </a:cubicBezTo>
                        <a:cubicBezTo>
                          <a:pt x="15" y="19"/>
                          <a:pt x="15" y="19"/>
                          <a:pt x="15" y="19"/>
                        </a:cubicBezTo>
                        <a:cubicBezTo>
                          <a:pt x="15" y="20"/>
                          <a:pt x="16" y="20"/>
                          <a:pt x="13" y="20"/>
                        </a:cubicBezTo>
                        <a:cubicBezTo>
                          <a:pt x="16" y="21"/>
                          <a:pt x="18" y="21"/>
                          <a:pt x="20" y="20"/>
                        </a:cubicBezTo>
                        <a:cubicBezTo>
                          <a:pt x="21" y="22"/>
                          <a:pt x="18" y="22"/>
                          <a:pt x="23" y="24"/>
                        </a:cubicBezTo>
                        <a:cubicBezTo>
                          <a:pt x="28" y="21"/>
                          <a:pt x="18" y="21"/>
                          <a:pt x="23" y="18"/>
                        </a:cubicBezTo>
                        <a:lnTo>
                          <a:pt x="14" y="17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8" name="Freeform 634"/>
                  <p:cNvSpPr/>
                  <p:nvPr/>
                </p:nvSpPr>
                <p:spPr bwMode="auto">
                  <a:xfrm>
                    <a:off x="3464" y="2770"/>
                    <a:ext cx="4" cy="1"/>
                  </a:xfrm>
                  <a:custGeom>
                    <a:avLst/>
                    <a:gdLst>
                      <a:gd name="T0" fmla="*/ 4 w 4"/>
                      <a:gd name="T1" fmla="*/ 1 h 1"/>
                      <a:gd name="T2" fmla="*/ 0 w 4"/>
                      <a:gd name="T3" fmla="*/ 0 h 1"/>
                      <a:gd name="T4" fmla="*/ 2 w 4"/>
                      <a:gd name="T5" fmla="*/ 1 h 1"/>
                      <a:gd name="T6" fmla="*/ 4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4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09" name="Freeform 635"/>
                  <p:cNvSpPr/>
                  <p:nvPr/>
                </p:nvSpPr>
                <p:spPr bwMode="auto">
                  <a:xfrm>
                    <a:off x="3455" y="2769"/>
                    <a:ext cx="4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4 w 5"/>
                      <a:gd name="T3" fmla="*/ 1 h 1"/>
                      <a:gd name="T4" fmla="*/ 0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0"/>
                          <a:pt x="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0" name="Freeform 636"/>
                  <p:cNvSpPr/>
                  <p:nvPr/>
                </p:nvSpPr>
                <p:spPr bwMode="auto">
                  <a:xfrm>
                    <a:off x="3466" y="2755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1" name="Freeform 637"/>
                  <p:cNvSpPr/>
                  <p:nvPr/>
                </p:nvSpPr>
                <p:spPr bwMode="auto">
                  <a:xfrm>
                    <a:off x="3453" y="2747"/>
                    <a:ext cx="11" cy="6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1 w 13"/>
                      <a:gd name="T3" fmla="*/ 6 h 7"/>
                      <a:gd name="T4" fmla="*/ 13 w 13"/>
                      <a:gd name="T5" fmla="*/ 6 h 7"/>
                      <a:gd name="T6" fmla="*/ 5 w 13"/>
                      <a:gd name="T7" fmla="*/ 4 h 7"/>
                      <a:gd name="T8" fmla="*/ 5 w 13"/>
                      <a:gd name="T9" fmla="*/ 1 h 7"/>
                      <a:gd name="T10" fmla="*/ 0 w 13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1" y="3"/>
                          <a:pt x="4" y="4"/>
                          <a:pt x="1" y="6"/>
                        </a:cubicBezTo>
                        <a:cubicBezTo>
                          <a:pt x="5" y="7"/>
                          <a:pt x="9" y="6"/>
                          <a:pt x="13" y="6"/>
                        </a:cubicBezTo>
                        <a:cubicBezTo>
                          <a:pt x="13" y="5"/>
                          <a:pt x="6" y="5"/>
                          <a:pt x="5" y="4"/>
                        </a:cubicBezTo>
                        <a:cubicBezTo>
                          <a:pt x="9" y="3"/>
                          <a:pt x="4" y="2"/>
                          <a:pt x="5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2" name="Freeform 638"/>
                  <p:cNvSpPr/>
                  <p:nvPr/>
                </p:nvSpPr>
                <p:spPr bwMode="auto">
                  <a:xfrm>
                    <a:off x="3455" y="2701"/>
                    <a:ext cx="19" cy="48"/>
                  </a:xfrm>
                  <a:custGeom>
                    <a:avLst/>
                    <a:gdLst>
                      <a:gd name="T0" fmla="*/ 13 w 22"/>
                      <a:gd name="T1" fmla="*/ 46 h 56"/>
                      <a:gd name="T2" fmla="*/ 12 w 22"/>
                      <a:gd name="T3" fmla="*/ 43 h 56"/>
                      <a:gd name="T4" fmla="*/ 14 w 22"/>
                      <a:gd name="T5" fmla="*/ 45 h 56"/>
                      <a:gd name="T6" fmla="*/ 17 w 22"/>
                      <a:gd name="T7" fmla="*/ 42 h 56"/>
                      <a:gd name="T8" fmla="*/ 14 w 22"/>
                      <a:gd name="T9" fmla="*/ 43 h 56"/>
                      <a:gd name="T10" fmla="*/ 13 w 22"/>
                      <a:gd name="T11" fmla="*/ 37 h 56"/>
                      <a:gd name="T12" fmla="*/ 8 w 22"/>
                      <a:gd name="T13" fmla="*/ 36 h 56"/>
                      <a:gd name="T14" fmla="*/ 17 w 22"/>
                      <a:gd name="T15" fmla="*/ 33 h 56"/>
                      <a:gd name="T16" fmla="*/ 5 w 22"/>
                      <a:gd name="T17" fmla="*/ 34 h 56"/>
                      <a:gd name="T18" fmla="*/ 9 w 22"/>
                      <a:gd name="T19" fmla="*/ 28 h 56"/>
                      <a:gd name="T20" fmla="*/ 10 w 22"/>
                      <a:gd name="T21" fmla="*/ 29 h 56"/>
                      <a:gd name="T22" fmla="*/ 10 w 22"/>
                      <a:gd name="T23" fmla="*/ 26 h 56"/>
                      <a:gd name="T24" fmla="*/ 15 w 22"/>
                      <a:gd name="T25" fmla="*/ 27 h 56"/>
                      <a:gd name="T26" fmla="*/ 15 w 22"/>
                      <a:gd name="T27" fmla="*/ 22 h 56"/>
                      <a:gd name="T28" fmla="*/ 18 w 22"/>
                      <a:gd name="T29" fmla="*/ 22 h 56"/>
                      <a:gd name="T30" fmla="*/ 14 w 22"/>
                      <a:gd name="T31" fmla="*/ 14 h 56"/>
                      <a:gd name="T32" fmla="*/ 17 w 22"/>
                      <a:gd name="T33" fmla="*/ 13 h 56"/>
                      <a:gd name="T34" fmla="*/ 7 w 22"/>
                      <a:gd name="T35" fmla="*/ 13 h 56"/>
                      <a:gd name="T36" fmla="*/ 8 w 22"/>
                      <a:gd name="T37" fmla="*/ 10 h 56"/>
                      <a:gd name="T38" fmla="*/ 15 w 22"/>
                      <a:gd name="T39" fmla="*/ 11 h 56"/>
                      <a:gd name="T40" fmla="*/ 12 w 22"/>
                      <a:gd name="T41" fmla="*/ 9 h 56"/>
                      <a:gd name="T42" fmla="*/ 18 w 22"/>
                      <a:gd name="T43" fmla="*/ 7 h 56"/>
                      <a:gd name="T44" fmla="*/ 9 w 22"/>
                      <a:gd name="T45" fmla="*/ 3 h 56"/>
                      <a:gd name="T46" fmla="*/ 11 w 22"/>
                      <a:gd name="T47" fmla="*/ 1 h 56"/>
                      <a:gd name="T48" fmla="*/ 1 w 22"/>
                      <a:gd name="T49" fmla="*/ 2 h 56"/>
                      <a:gd name="T50" fmla="*/ 3 w 22"/>
                      <a:gd name="T51" fmla="*/ 15 h 56"/>
                      <a:gd name="T52" fmla="*/ 8 w 22"/>
                      <a:gd name="T53" fmla="*/ 18 h 56"/>
                      <a:gd name="T54" fmla="*/ 2 w 22"/>
                      <a:gd name="T55" fmla="*/ 19 h 56"/>
                      <a:gd name="T56" fmla="*/ 8 w 22"/>
                      <a:gd name="T57" fmla="*/ 19 h 56"/>
                      <a:gd name="T58" fmla="*/ 2 w 22"/>
                      <a:gd name="T59" fmla="*/ 20 h 56"/>
                      <a:gd name="T60" fmla="*/ 7 w 22"/>
                      <a:gd name="T61" fmla="*/ 22 h 56"/>
                      <a:gd name="T62" fmla="*/ 0 w 22"/>
                      <a:gd name="T63" fmla="*/ 23 h 56"/>
                      <a:gd name="T64" fmla="*/ 3 w 22"/>
                      <a:gd name="T65" fmla="*/ 42 h 56"/>
                      <a:gd name="T66" fmla="*/ 7 w 22"/>
                      <a:gd name="T67" fmla="*/ 42 h 56"/>
                      <a:gd name="T68" fmla="*/ 7 w 22"/>
                      <a:gd name="T69" fmla="*/ 50 h 56"/>
                      <a:gd name="T70" fmla="*/ 11 w 22"/>
                      <a:gd name="T71" fmla="*/ 51 h 56"/>
                      <a:gd name="T72" fmla="*/ 2 w 22"/>
                      <a:gd name="T73" fmla="*/ 50 h 56"/>
                      <a:gd name="T74" fmla="*/ 3 w 22"/>
                      <a:gd name="T75" fmla="*/ 53 h 56"/>
                      <a:gd name="T76" fmla="*/ 5 w 22"/>
                      <a:gd name="T77" fmla="*/ 51 h 56"/>
                      <a:gd name="T78" fmla="*/ 3 w 22"/>
                      <a:gd name="T79" fmla="*/ 54 h 56"/>
                      <a:gd name="T80" fmla="*/ 14 w 22"/>
                      <a:gd name="T81" fmla="*/ 52 h 56"/>
                      <a:gd name="T82" fmla="*/ 19 w 22"/>
                      <a:gd name="T83" fmla="*/ 46 h 56"/>
                      <a:gd name="T84" fmla="*/ 13 w 22"/>
                      <a:gd name="T85" fmla="*/ 4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56">
                        <a:moveTo>
                          <a:pt x="13" y="46"/>
                        </a:moveTo>
                        <a:cubicBezTo>
                          <a:pt x="13" y="45"/>
                          <a:pt x="10" y="44"/>
                          <a:pt x="12" y="43"/>
                        </a:cubicBezTo>
                        <a:cubicBezTo>
                          <a:pt x="14" y="43"/>
                          <a:pt x="15" y="44"/>
                          <a:pt x="14" y="45"/>
                        </a:cubicBezTo>
                        <a:cubicBezTo>
                          <a:pt x="19" y="44"/>
                          <a:pt x="13" y="43"/>
                          <a:pt x="17" y="42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6" y="40"/>
                          <a:pt x="10" y="41"/>
                          <a:pt x="13" y="37"/>
                        </a:cubicBezTo>
                        <a:cubicBezTo>
                          <a:pt x="12" y="37"/>
                          <a:pt x="12" y="36"/>
                          <a:pt x="8" y="36"/>
                        </a:cubicBezTo>
                        <a:cubicBezTo>
                          <a:pt x="13" y="35"/>
                          <a:pt x="13" y="36"/>
                          <a:pt x="17" y="33"/>
                        </a:cubicBezTo>
                        <a:cubicBezTo>
                          <a:pt x="14" y="33"/>
                          <a:pt x="10" y="34"/>
                          <a:pt x="5" y="34"/>
                        </a:cubicBezTo>
                        <a:cubicBezTo>
                          <a:pt x="12" y="31"/>
                          <a:pt x="5" y="30"/>
                          <a:pt x="9" y="28"/>
                        </a:cubicBezTo>
                        <a:cubicBezTo>
                          <a:pt x="9" y="28"/>
                          <a:pt x="11" y="29"/>
                          <a:pt x="10" y="29"/>
                        </a:cubicBezTo>
                        <a:cubicBezTo>
                          <a:pt x="16" y="29"/>
                          <a:pt x="9" y="28"/>
                          <a:pt x="10" y="26"/>
                        </a:cubicBezTo>
                        <a:cubicBezTo>
                          <a:pt x="15" y="27"/>
                          <a:pt x="15" y="27"/>
                          <a:pt x="15" y="27"/>
                        </a:cubicBezTo>
                        <a:cubicBezTo>
                          <a:pt x="15" y="25"/>
                          <a:pt x="11" y="23"/>
                          <a:pt x="15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4" y="20"/>
                          <a:pt x="16" y="16"/>
                          <a:pt x="14" y="14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3" y="9"/>
                          <a:pt x="15" y="16"/>
                          <a:pt x="7" y="13"/>
                        </a:cubicBezTo>
                        <a:cubicBezTo>
                          <a:pt x="17" y="13"/>
                          <a:pt x="4" y="11"/>
                          <a:pt x="8" y="10"/>
                        </a:cubicBezTo>
                        <a:cubicBezTo>
                          <a:pt x="12" y="9"/>
                          <a:pt x="10" y="12"/>
                          <a:pt x="15" y="11"/>
                        </a:cubicBezTo>
                        <a:cubicBezTo>
                          <a:pt x="10" y="10"/>
                          <a:pt x="13" y="10"/>
                          <a:pt x="12" y="9"/>
                        </a:cubicBezTo>
                        <a:cubicBezTo>
                          <a:pt x="16" y="9"/>
                          <a:pt x="12" y="6"/>
                          <a:pt x="18" y="7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12" y="3"/>
                          <a:pt x="11" y="2"/>
                          <a:pt x="11" y="1"/>
                        </a:cubicBezTo>
                        <a:cubicBezTo>
                          <a:pt x="11" y="3"/>
                          <a:pt x="4" y="0"/>
                          <a:pt x="1" y="2"/>
                        </a:cubicBezTo>
                        <a:cubicBezTo>
                          <a:pt x="4" y="6"/>
                          <a:pt x="5" y="11"/>
                          <a:pt x="3" y="15"/>
                        </a:cubicBezTo>
                        <a:cubicBezTo>
                          <a:pt x="9" y="15"/>
                          <a:pt x="2" y="17"/>
                          <a:pt x="8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21"/>
                          <a:pt x="5" y="18"/>
                          <a:pt x="8" y="19"/>
                        </a:cubicBezTo>
                        <a:cubicBezTo>
                          <a:pt x="8" y="20"/>
                          <a:pt x="5" y="21"/>
                          <a:pt x="2" y="20"/>
                        </a:cubicBezTo>
                        <a:cubicBezTo>
                          <a:pt x="2" y="22"/>
                          <a:pt x="4" y="21"/>
                          <a:pt x="7" y="22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2" y="28"/>
                          <a:pt x="7" y="36"/>
                          <a:pt x="3" y="42"/>
                        </a:cubicBezTo>
                        <a:cubicBezTo>
                          <a:pt x="7" y="42"/>
                          <a:pt x="7" y="42"/>
                          <a:pt x="7" y="42"/>
                        </a:cubicBezTo>
                        <a:cubicBezTo>
                          <a:pt x="5" y="45"/>
                          <a:pt x="17" y="47"/>
                          <a:pt x="7" y="50"/>
                        </a:cubicBezTo>
                        <a:cubicBezTo>
                          <a:pt x="11" y="51"/>
                          <a:pt x="11" y="51"/>
                          <a:pt x="11" y="51"/>
                        </a:cubicBezTo>
                        <a:cubicBezTo>
                          <a:pt x="9" y="50"/>
                          <a:pt x="5" y="51"/>
                          <a:pt x="2" y="50"/>
                        </a:cubicBezTo>
                        <a:cubicBezTo>
                          <a:pt x="3" y="51"/>
                          <a:pt x="1" y="52"/>
                          <a:pt x="3" y="53"/>
                        </a:cubicBezTo>
                        <a:cubicBezTo>
                          <a:pt x="5" y="51"/>
                          <a:pt x="5" y="51"/>
                          <a:pt x="5" y="51"/>
                        </a:cubicBezTo>
                        <a:cubicBezTo>
                          <a:pt x="9" y="52"/>
                          <a:pt x="6" y="53"/>
                          <a:pt x="3" y="54"/>
                        </a:cubicBezTo>
                        <a:cubicBezTo>
                          <a:pt x="7" y="56"/>
                          <a:pt x="11" y="53"/>
                          <a:pt x="14" y="52"/>
                        </a:cubicBezTo>
                        <a:cubicBezTo>
                          <a:pt x="6" y="49"/>
                          <a:pt x="22" y="49"/>
                          <a:pt x="19" y="46"/>
                        </a:cubicBezTo>
                        <a:cubicBezTo>
                          <a:pt x="17" y="44"/>
                          <a:pt x="15" y="46"/>
                          <a:pt x="13" y="4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3" name="Freeform 639"/>
                  <p:cNvSpPr/>
                  <p:nvPr/>
                </p:nvSpPr>
                <p:spPr bwMode="auto">
                  <a:xfrm>
                    <a:off x="3455" y="274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4" name="Freeform 640"/>
                  <p:cNvSpPr/>
                  <p:nvPr/>
                </p:nvSpPr>
                <p:spPr bwMode="auto">
                  <a:xfrm>
                    <a:off x="3462" y="270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5" name="Rectangle 641"/>
                  <p:cNvSpPr>
                    <a:spLocks noChangeArrowheads="1"/>
                  </p:cNvSpPr>
                  <p:nvPr/>
                </p:nvSpPr>
                <p:spPr bwMode="auto">
                  <a:xfrm>
                    <a:off x="3457" y="2747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6" name="Freeform 642"/>
                  <p:cNvSpPr/>
                  <p:nvPr/>
                </p:nvSpPr>
                <p:spPr bwMode="auto">
                  <a:xfrm>
                    <a:off x="3465" y="274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7" name="Freeform 643"/>
                  <p:cNvSpPr/>
                  <p:nvPr/>
                </p:nvSpPr>
                <p:spPr bwMode="auto">
                  <a:xfrm>
                    <a:off x="3467" y="269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8" name="Freeform 644"/>
                  <p:cNvSpPr/>
                  <p:nvPr/>
                </p:nvSpPr>
                <p:spPr bwMode="auto">
                  <a:xfrm>
                    <a:off x="3470" y="267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19" name="Freeform 645"/>
                  <p:cNvSpPr/>
                  <p:nvPr/>
                </p:nvSpPr>
                <p:spPr bwMode="auto">
                  <a:xfrm>
                    <a:off x="3449" y="2619"/>
                    <a:ext cx="26" cy="81"/>
                  </a:xfrm>
                  <a:custGeom>
                    <a:avLst/>
                    <a:gdLst>
                      <a:gd name="T0" fmla="*/ 18 w 31"/>
                      <a:gd name="T1" fmla="*/ 3 h 94"/>
                      <a:gd name="T2" fmla="*/ 11 w 31"/>
                      <a:gd name="T3" fmla="*/ 1 h 94"/>
                      <a:gd name="T4" fmla="*/ 8 w 31"/>
                      <a:gd name="T5" fmla="*/ 4 h 94"/>
                      <a:gd name="T6" fmla="*/ 11 w 31"/>
                      <a:gd name="T7" fmla="*/ 9 h 94"/>
                      <a:gd name="T8" fmla="*/ 11 w 31"/>
                      <a:gd name="T9" fmla="*/ 20 h 94"/>
                      <a:gd name="T10" fmla="*/ 8 w 31"/>
                      <a:gd name="T11" fmla="*/ 27 h 94"/>
                      <a:gd name="T12" fmla="*/ 14 w 31"/>
                      <a:gd name="T13" fmla="*/ 36 h 94"/>
                      <a:gd name="T14" fmla="*/ 12 w 31"/>
                      <a:gd name="T15" fmla="*/ 38 h 94"/>
                      <a:gd name="T16" fmla="*/ 10 w 31"/>
                      <a:gd name="T17" fmla="*/ 43 h 94"/>
                      <a:gd name="T18" fmla="*/ 20 w 31"/>
                      <a:gd name="T19" fmla="*/ 46 h 94"/>
                      <a:gd name="T20" fmla="*/ 20 w 31"/>
                      <a:gd name="T21" fmla="*/ 51 h 94"/>
                      <a:gd name="T22" fmla="*/ 16 w 31"/>
                      <a:gd name="T23" fmla="*/ 54 h 94"/>
                      <a:gd name="T24" fmla="*/ 15 w 31"/>
                      <a:gd name="T25" fmla="*/ 60 h 94"/>
                      <a:gd name="T26" fmla="*/ 13 w 31"/>
                      <a:gd name="T27" fmla="*/ 67 h 94"/>
                      <a:gd name="T28" fmla="*/ 15 w 31"/>
                      <a:gd name="T29" fmla="*/ 72 h 94"/>
                      <a:gd name="T30" fmla="*/ 19 w 31"/>
                      <a:gd name="T31" fmla="*/ 76 h 94"/>
                      <a:gd name="T32" fmla="*/ 15 w 31"/>
                      <a:gd name="T33" fmla="*/ 77 h 94"/>
                      <a:gd name="T34" fmla="*/ 16 w 31"/>
                      <a:gd name="T35" fmla="*/ 81 h 94"/>
                      <a:gd name="T36" fmla="*/ 14 w 31"/>
                      <a:gd name="T37" fmla="*/ 94 h 94"/>
                      <a:gd name="T38" fmla="*/ 16 w 31"/>
                      <a:gd name="T39" fmla="*/ 87 h 94"/>
                      <a:gd name="T40" fmla="*/ 13 w 31"/>
                      <a:gd name="T41" fmla="*/ 86 h 94"/>
                      <a:gd name="T42" fmla="*/ 25 w 31"/>
                      <a:gd name="T43" fmla="*/ 85 h 94"/>
                      <a:gd name="T44" fmla="*/ 26 w 31"/>
                      <a:gd name="T45" fmla="*/ 83 h 94"/>
                      <a:gd name="T46" fmla="*/ 25 w 31"/>
                      <a:gd name="T47" fmla="*/ 79 h 94"/>
                      <a:gd name="T48" fmla="*/ 27 w 31"/>
                      <a:gd name="T49" fmla="*/ 75 h 94"/>
                      <a:gd name="T50" fmla="*/ 27 w 31"/>
                      <a:gd name="T51" fmla="*/ 69 h 94"/>
                      <a:gd name="T52" fmla="*/ 24 w 31"/>
                      <a:gd name="T53" fmla="*/ 64 h 94"/>
                      <a:gd name="T54" fmla="*/ 26 w 31"/>
                      <a:gd name="T55" fmla="*/ 64 h 94"/>
                      <a:gd name="T56" fmla="*/ 26 w 31"/>
                      <a:gd name="T57" fmla="*/ 62 h 94"/>
                      <a:gd name="T58" fmla="*/ 25 w 31"/>
                      <a:gd name="T59" fmla="*/ 58 h 94"/>
                      <a:gd name="T60" fmla="*/ 22 w 31"/>
                      <a:gd name="T61" fmla="*/ 54 h 94"/>
                      <a:gd name="T62" fmla="*/ 27 w 31"/>
                      <a:gd name="T63" fmla="*/ 52 h 94"/>
                      <a:gd name="T64" fmla="*/ 28 w 31"/>
                      <a:gd name="T65" fmla="*/ 47 h 94"/>
                      <a:gd name="T66" fmla="*/ 23 w 31"/>
                      <a:gd name="T67" fmla="*/ 45 h 94"/>
                      <a:gd name="T68" fmla="*/ 21 w 31"/>
                      <a:gd name="T69" fmla="*/ 39 h 94"/>
                      <a:gd name="T70" fmla="*/ 19 w 31"/>
                      <a:gd name="T71" fmla="*/ 30 h 94"/>
                      <a:gd name="T72" fmla="*/ 20 w 31"/>
                      <a:gd name="T73" fmla="*/ 27 h 94"/>
                      <a:gd name="T74" fmla="*/ 19 w 31"/>
                      <a:gd name="T75" fmla="*/ 17 h 94"/>
                      <a:gd name="T76" fmla="*/ 13 w 31"/>
                      <a:gd name="T77" fmla="*/ 21 h 94"/>
                      <a:gd name="T78" fmla="*/ 23 w 31"/>
                      <a:gd name="T79" fmla="*/ 17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1" h="94">
                        <a:moveTo>
                          <a:pt x="24" y="8"/>
                        </a:moveTo>
                        <a:cubicBezTo>
                          <a:pt x="23" y="7"/>
                          <a:pt x="22" y="5"/>
                          <a:pt x="18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6" y="0"/>
                          <a:pt x="11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7" y="4"/>
                          <a:pt x="9" y="3"/>
                          <a:pt x="8" y="4"/>
                        </a:cubicBezTo>
                        <a:cubicBezTo>
                          <a:pt x="9" y="6"/>
                          <a:pt x="17" y="8"/>
                          <a:pt x="15" y="9"/>
                        </a:cubicBezTo>
                        <a:cubicBezTo>
                          <a:pt x="15" y="10"/>
                          <a:pt x="13" y="10"/>
                          <a:pt x="11" y="9"/>
                        </a:cubicBezTo>
                        <a:cubicBezTo>
                          <a:pt x="10" y="11"/>
                          <a:pt x="17" y="12"/>
                          <a:pt x="18" y="13"/>
                        </a:cubicBezTo>
                        <a:cubicBezTo>
                          <a:pt x="0" y="12"/>
                          <a:pt x="22" y="18"/>
                          <a:pt x="11" y="20"/>
                        </a:cubicBezTo>
                        <a:cubicBezTo>
                          <a:pt x="12" y="22"/>
                          <a:pt x="11" y="24"/>
                          <a:pt x="14" y="26"/>
                        </a:cubicBezTo>
                        <a:cubicBezTo>
                          <a:pt x="10" y="24"/>
                          <a:pt x="13" y="28"/>
                          <a:pt x="8" y="27"/>
                        </a:cubicBezTo>
                        <a:cubicBezTo>
                          <a:pt x="19" y="28"/>
                          <a:pt x="4" y="32"/>
                          <a:pt x="16" y="33"/>
                        </a:cubicBezTo>
                        <a:cubicBezTo>
                          <a:pt x="13" y="36"/>
                          <a:pt x="17" y="33"/>
                          <a:pt x="14" y="36"/>
                        </a:cubicBezTo>
                        <a:cubicBezTo>
                          <a:pt x="13" y="36"/>
                          <a:pt x="13" y="36"/>
                          <a:pt x="12" y="35"/>
                        </a:cubicBezTo>
                        <a:cubicBezTo>
                          <a:pt x="10" y="36"/>
                          <a:pt x="18" y="38"/>
                          <a:pt x="12" y="38"/>
                        </a:cubicBezTo>
                        <a:cubicBezTo>
                          <a:pt x="11" y="41"/>
                          <a:pt x="15" y="39"/>
                          <a:pt x="19" y="40"/>
                        </a:cubicBezTo>
                        <a:cubicBezTo>
                          <a:pt x="17" y="43"/>
                          <a:pt x="15" y="42"/>
                          <a:pt x="10" y="43"/>
                        </a:cubicBezTo>
                        <a:cubicBezTo>
                          <a:pt x="16" y="44"/>
                          <a:pt x="13" y="45"/>
                          <a:pt x="16" y="47"/>
                        </a:cubicBezTo>
                        <a:cubicBezTo>
                          <a:pt x="17" y="46"/>
                          <a:pt x="18" y="45"/>
                          <a:pt x="20" y="46"/>
                        </a:cubicBezTo>
                        <a:cubicBezTo>
                          <a:pt x="19" y="49"/>
                          <a:pt x="24" y="48"/>
                          <a:pt x="26" y="51"/>
                        </a:cubicBezTo>
                        <a:cubicBezTo>
                          <a:pt x="19" y="52"/>
                          <a:pt x="25" y="48"/>
                          <a:pt x="20" y="51"/>
                        </a:cubicBezTo>
                        <a:cubicBezTo>
                          <a:pt x="17" y="49"/>
                          <a:pt x="17" y="47"/>
                          <a:pt x="12" y="46"/>
                        </a:cubicBezTo>
                        <a:cubicBezTo>
                          <a:pt x="12" y="49"/>
                          <a:pt x="13" y="51"/>
                          <a:pt x="16" y="54"/>
                        </a:cubicBezTo>
                        <a:cubicBezTo>
                          <a:pt x="15" y="55"/>
                          <a:pt x="12" y="53"/>
                          <a:pt x="12" y="54"/>
                        </a:cubicBezTo>
                        <a:cubicBezTo>
                          <a:pt x="9" y="57"/>
                          <a:pt x="18" y="58"/>
                          <a:pt x="15" y="60"/>
                        </a:cubicBezTo>
                        <a:cubicBezTo>
                          <a:pt x="12" y="60"/>
                          <a:pt x="12" y="60"/>
                          <a:pt x="12" y="60"/>
                        </a:cubicBezTo>
                        <a:cubicBezTo>
                          <a:pt x="16" y="61"/>
                          <a:pt x="11" y="64"/>
                          <a:pt x="13" y="67"/>
                        </a:cubicBezTo>
                        <a:cubicBezTo>
                          <a:pt x="15" y="66"/>
                          <a:pt x="16" y="66"/>
                          <a:pt x="17" y="67"/>
                        </a:cubicBezTo>
                        <a:cubicBezTo>
                          <a:pt x="8" y="66"/>
                          <a:pt x="22" y="70"/>
                          <a:pt x="15" y="72"/>
                        </a:cubicBezTo>
                        <a:cubicBezTo>
                          <a:pt x="21" y="72"/>
                          <a:pt x="24" y="74"/>
                          <a:pt x="25" y="76"/>
                        </a:cubicBezTo>
                        <a:cubicBezTo>
                          <a:pt x="19" y="76"/>
                          <a:pt x="19" y="76"/>
                          <a:pt x="19" y="76"/>
                        </a:cubicBezTo>
                        <a:cubicBezTo>
                          <a:pt x="23" y="74"/>
                          <a:pt x="13" y="74"/>
                          <a:pt x="11" y="72"/>
                        </a:cubicBezTo>
                        <a:cubicBezTo>
                          <a:pt x="14" y="73"/>
                          <a:pt x="11" y="76"/>
                          <a:pt x="15" y="77"/>
                        </a:cubicBezTo>
                        <a:cubicBezTo>
                          <a:pt x="10" y="77"/>
                          <a:pt x="10" y="77"/>
                          <a:pt x="10" y="77"/>
                        </a:cubicBezTo>
                        <a:cubicBezTo>
                          <a:pt x="10" y="79"/>
                          <a:pt x="20" y="79"/>
                          <a:pt x="16" y="81"/>
                        </a:cubicBezTo>
                        <a:cubicBezTo>
                          <a:pt x="13" y="81"/>
                          <a:pt x="13" y="81"/>
                          <a:pt x="13" y="81"/>
                        </a:cubicBezTo>
                        <a:cubicBezTo>
                          <a:pt x="13" y="85"/>
                          <a:pt x="7" y="90"/>
                          <a:pt x="14" y="94"/>
                        </a:cubicBezTo>
                        <a:cubicBezTo>
                          <a:pt x="17" y="94"/>
                          <a:pt x="23" y="93"/>
                          <a:pt x="25" y="93"/>
                        </a:cubicBezTo>
                        <a:cubicBezTo>
                          <a:pt x="23" y="90"/>
                          <a:pt x="18" y="89"/>
                          <a:pt x="16" y="87"/>
                        </a:cubicBezTo>
                        <a:cubicBezTo>
                          <a:pt x="21" y="88"/>
                          <a:pt x="21" y="88"/>
                          <a:pt x="21" y="88"/>
                        </a:cubicBezTo>
                        <a:cubicBezTo>
                          <a:pt x="18" y="87"/>
                          <a:pt x="16" y="85"/>
                          <a:pt x="13" y="86"/>
                        </a:cubicBezTo>
                        <a:cubicBezTo>
                          <a:pt x="10" y="85"/>
                          <a:pt x="17" y="85"/>
                          <a:pt x="15" y="84"/>
                        </a:cubicBezTo>
                        <a:cubicBezTo>
                          <a:pt x="20" y="84"/>
                          <a:pt x="20" y="85"/>
                          <a:pt x="25" y="85"/>
                        </a:cubicBezTo>
                        <a:cubicBezTo>
                          <a:pt x="22" y="84"/>
                          <a:pt x="22" y="84"/>
                          <a:pt x="22" y="84"/>
                        </a:cubicBezTo>
                        <a:cubicBezTo>
                          <a:pt x="24" y="84"/>
                          <a:pt x="24" y="83"/>
                          <a:pt x="26" y="83"/>
                        </a:cubicBezTo>
                        <a:cubicBezTo>
                          <a:pt x="20" y="81"/>
                          <a:pt x="29" y="80"/>
                          <a:pt x="26" y="77"/>
                        </a:cubicBezTo>
                        <a:cubicBezTo>
                          <a:pt x="25" y="79"/>
                          <a:pt x="25" y="79"/>
                          <a:pt x="25" y="79"/>
                        </a:cubicBezTo>
                        <a:cubicBezTo>
                          <a:pt x="22" y="79"/>
                          <a:pt x="22" y="78"/>
                          <a:pt x="21" y="77"/>
                        </a:cubicBezTo>
                        <a:cubicBezTo>
                          <a:pt x="26" y="77"/>
                          <a:pt x="25" y="76"/>
                          <a:pt x="27" y="75"/>
                        </a:cubicBezTo>
                        <a:cubicBezTo>
                          <a:pt x="25" y="74"/>
                          <a:pt x="19" y="73"/>
                          <a:pt x="19" y="71"/>
                        </a:cubicBezTo>
                        <a:cubicBezTo>
                          <a:pt x="25" y="72"/>
                          <a:pt x="22" y="69"/>
                          <a:pt x="27" y="69"/>
                        </a:cubicBezTo>
                        <a:cubicBezTo>
                          <a:pt x="22" y="68"/>
                          <a:pt x="25" y="66"/>
                          <a:pt x="22" y="66"/>
                        </a:cubicBezTo>
                        <a:cubicBezTo>
                          <a:pt x="21" y="65"/>
                          <a:pt x="22" y="64"/>
                          <a:pt x="24" y="64"/>
                        </a:cubicBezTo>
                        <a:cubicBezTo>
                          <a:pt x="25" y="64"/>
                          <a:pt x="25" y="64"/>
                          <a:pt x="25" y="64"/>
                        </a:cubicBezTo>
                        <a:cubicBezTo>
                          <a:pt x="26" y="64"/>
                          <a:pt x="26" y="64"/>
                          <a:pt x="26" y="64"/>
                        </a:cubicBezTo>
                        <a:cubicBezTo>
                          <a:pt x="27" y="64"/>
                          <a:pt x="27" y="64"/>
                          <a:pt x="27" y="64"/>
                        </a:cubicBezTo>
                        <a:cubicBezTo>
                          <a:pt x="27" y="63"/>
                          <a:pt x="23" y="63"/>
                          <a:pt x="26" y="62"/>
                        </a:cubicBezTo>
                        <a:cubicBezTo>
                          <a:pt x="27" y="62"/>
                          <a:pt x="27" y="63"/>
                          <a:pt x="28" y="63"/>
                        </a:cubicBezTo>
                        <a:cubicBezTo>
                          <a:pt x="29" y="61"/>
                          <a:pt x="20" y="59"/>
                          <a:pt x="25" y="58"/>
                        </a:cubicBezTo>
                        <a:cubicBezTo>
                          <a:pt x="22" y="58"/>
                          <a:pt x="22" y="55"/>
                          <a:pt x="16" y="56"/>
                        </a:cubicBezTo>
                        <a:cubicBezTo>
                          <a:pt x="18" y="55"/>
                          <a:pt x="23" y="55"/>
                          <a:pt x="22" y="54"/>
                        </a:cubicBezTo>
                        <a:cubicBezTo>
                          <a:pt x="17" y="53"/>
                          <a:pt x="24" y="52"/>
                          <a:pt x="21" y="51"/>
                        </a:cubicBezTo>
                        <a:cubicBezTo>
                          <a:pt x="26" y="53"/>
                          <a:pt x="22" y="51"/>
                          <a:pt x="27" y="52"/>
                        </a:cubicBezTo>
                        <a:cubicBezTo>
                          <a:pt x="29" y="51"/>
                          <a:pt x="23" y="49"/>
                          <a:pt x="24" y="48"/>
                        </a:cubicBezTo>
                        <a:cubicBezTo>
                          <a:pt x="28" y="47"/>
                          <a:pt x="28" y="47"/>
                          <a:pt x="28" y="47"/>
                        </a:cubicBezTo>
                        <a:cubicBezTo>
                          <a:pt x="26" y="47"/>
                          <a:pt x="22" y="46"/>
                          <a:pt x="26" y="45"/>
                        </a:cubicBezTo>
                        <a:cubicBezTo>
                          <a:pt x="23" y="45"/>
                          <a:pt x="23" y="45"/>
                          <a:pt x="23" y="45"/>
                        </a:cubicBezTo>
                        <a:cubicBezTo>
                          <a:pt x="24" y="44"/>
                          <a:pt x="23" y="42"/>
                          <a:pt x="27" y="41"/>
                        </a:cubicBezTo>
                        <a:cubicBezTo>
                          <a:pt x="21" y="39"/>
                          <a:pt x="21" y="39"/>
                          <a:pt x="21" y="39"/>
                        </a:cubicBezTo>
                        <a:cubicBezTo>
                          <a:pt x="28" y="37"/>
                          <a:pt x="22" y="34"/>
                          <a:pt x="16" y="32"/>
                        </a:cubicBezTo>
                        <a:cubicBezTo>
                          <a:pt x="16" y="31"/>
                          <a:pt x="17" y="30"/>
                          <a:pt x="19" y="30"/>
                        </a:cubicBezTo>
                        <a:cubicBezTo>
                          <a:pt x="21" y="31"/>
                          <a:pt x="21" y="31"/>
                          <a:pt x="21" y="31"/>
                        </a:cubicBezTo>
                        <a:cubicBezTo>
                          <a:pt x="22" y="30"/>
                          <a:pt x="25" y="28"/>
                          <a:pt x="20" y="27"/>
                        </a:cubicBezTo>
                        <a:cubicBezTo>
                          <a:pt x="18" y="26"/>
                          <a:pt x="24" y="27"/>
                          <a:pt x="25" y="26"/>
                        </a:cubicBezTo>
                        <a:cubicBezTo>
                          <a:pt x="17" y="23"/>
                          <a:pt x="31" y="19"/>
                          <a:pt x="19" y="17"/>
                        </a:cubicBezTo>
                        <a:cubicBezTo>
                          <a:pt x="19" y="18"/>
                          <a:pt x="16" y="20"/>
                          <a:pt x="17" y="22"/>
                        </a:cubicBezTo>
                        <a:cubicBezTo>
                          <a:pt x="15" y="22"/>
                          <a:pt x="13" y="22"/>
                          <a:pt x="13" y="21"/>
                        </a:cubicBezTo>
                        <a:cubicBezTo>
                          <a:pt x="12" y="19"/>
                          <a:pt x="17" y="18"/>
                          <a:pt x="15" y="16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31" y="15"/>
                          <a:pt x="13" y="10"/>
                          <a:pt x="24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0" name="Freeform 646"/>
                  <p:cNvSpPr/>
                  <p:nvPr/>
                </p:nvSpPr>
                <p:spPr bwMode="auto">
                  <a:xfrm>
                    <a:off x="3468" y="2647"/>
                    <a:ext cx="3" cy="0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1" name="Freeform 647"/>
                  <p:cNvSpPr/>
                  <p:nvPr/>
                </p:nvSpPr>
                <p:spPr bwMode="auto">
                  <a:xfrm>
                    <a:off x="3467" y="264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2" name="Freeform 648"/>
                  <p:cNvSpPr/>
                  <p:nvPr/>
                </p:nvSpPr>
                <p:spPr bwMode="auto">
                  <a:xfrm>
                    <a:off x="3468" y="2620"/>
                    <a:ext cx="1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0 h 2"/>
                      <a:gd name="T4" fmla="*/ 1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3" name="Freeform 649"/>
                  <p:cNvSpPr/>
                  <p:nvPr/>
                </p:nvSpPr>
                <p:spPr bwMode="auto">
                  <a:xfrm>
                    <a:off x="3466" y="262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4" name="Freeform 650"/>
                  <p:cNvSpPr/>
                  <p:nvPr/>
                </p:nvSpPr>
                <p:spPr bwMode="auto">
                  <a:xfrm>
                    <a:off x="3451" y="2576"/>
                    <a:ext cx="21" cy="44"/>
                  </a:xfrm>
                  <a:custGeom>
                    <a:avLst/>
                    <a:gdLst>
                      <a:gd name="T0" fmla="*/ 17 w 24"/>
                      <a:gd name="T1" fmla="*/ 9 h 51"/>
                      <a:gd name="T2" fmla="*/ 13 w 24"/>
                      <a:gd name="T3" fmla="*/ 6 h 51"/>
                      <a:gd name="T4" fmla="*/ 17 w 24"/>
                      <a:gd name="T5" fmla="*/ 5 h 51"/>
                      <a:gd name="T6" fmla="*/ 9 w 24"/>
                      <a:gd name="T7" fmla="*/ 0 h 51"/>
                      <a:gd name="T8" fmla="*/ 10 w 24"/>
                      <a:gd name="T9" fmla="*/ 25 h 51"/>
                      <a:gd name="T10" fmla="*/ 7 w 24"/>
                      <a:gd name="T11" fmla="*/ 23 h 51"/>
                      <a:gd name="T12" fmla="*/ 12 w 24"/>
                      <a:gd name="T13" fmla="*/ 32 h 51"/>
                      <a:gd name="T14" fmla="*/ 6 w 24"/>
                      <a:gd name="T15" fmla="*/ 31 h 51"/>
                      <a:gd name="T16" fmla="*/ 7 w 24"/>
                      <a:gd name="T17" fmla="*/ 37 h 51"/>
                      <a:gd name="T18" fmla="*/ 10 w 24"/>
                      <a:gd name="T19" fmla="*/ 37 h 51"/>
                      <a:gd name="T20" fmla="*/ 9 w 24"/>
                      <a:gd name="T21" fmla="*/ 38 h 51"/>
                      <a:gd name="T22" fmla="*/ 10 w 24"/>
                      <a:gd name="T23" fmla="*/ 38 h 51"/>
                      <a:gd name="T24" fmla="*/ 10 w 24"/>
                      <a:gd name="T25" fmla="*/ 41 h 51"/>
                      <a:gd name="T26" fmla="*/ 9 w 24"/>
                      <a:gd name="T27" fmla="*/ 40 h 51"/>
                      <a:gd name="T28" fmla="*/ 11 w 24"/>
                      <a:gd name="T29" fmla="*/ 43 h 51"/>
                      <a:gd name="T30" fmla="*/ 7 w 24"/>
                      <a:gd name="T31" fmla="*/ 43 h 51"/>
                      <a:gd name="T32" fmla="*/ 12 w 24"/>
                      <a:gd name="T33" fmla="*/ 50 h 51"/>
                      <a:gd name="T34" fmla="*/ 16 w 24"/>
                      <a:gd name="T35" fmla="*/ 51 h 51"/>
                      <a:gd name="T36" fmla="*/ 13 w 24"/>
                      <a:gd name="T37" fmla="*/ 45 h 51"/>
                      <a:gd name="T38" fmla="*/ 13 w 24"/>
                      <a:gd name="T39" fmla="*/ 45 h 51"/>
                      <a:gd name="T40" fmla="*/ 12 w 24"/>
                      <a:gd name="T41" fmla="*/ 42 h 51"/>
                      <a:gd name="T42" fmla="*/ 17 w 24"/>
                      <a:gd name="T43" fmla="*/ 44 h 51"/>
                      <a:gd name="T44" fmla="*/ 21 w 24"/>
                      <a:gd name="T45" fmla="*/ 39 h 51"/>
                      <a:gd name="T46" fmla="*/ 22 w 24"/>
                      <a:gd name="T47" fmla="*/ 39 h 51"/>
                      <a:gd name="T48" fmla="*/ 20 w 24"/>
                      <a:gd name="T49" fmla="*/ 37 h 51"/>
                      <a:gd name="T50" fmla="*/ 17 w 24"/>
                      <a:gd name="T51" fmla="*/ 38 h 51"/>
                      <a:gd name="T52" fmla="*/ 11 w 24"/>
                      <a:gd name="T53" fmla="*/ 36 h 51"/>
                      <a:gd name="T54" fmla="*/ 11 w 24"/>
                      <a:gd name="T55" fmla="*/ 34 h 51"/>
                      <a:gd name="T56" fmla="*/ 16 w 24"/>
                      <a:gd name="T57" fmla="*/ 36 h 51"/>
                      <a:gd name="T58" fmla="*/ 14 w 24"/>
                      <a:gd name="T59" fmla="*/ 35 h 51"/>
                      <a:gd name="T60" fmla="*/ 20 w 24"/>
                      <a:gd name="T61" fmla="*/ 34 h 51"/>
                      <a:gd name="T62" fmla="*/ 14 w 24"/>
                      <a:gd name="T63" fmla="*/ 33 h 51"/>
                      <a:gd name="T64" fmla="*/ 15 w 24"/>
                      <a:gd name="T65" fmla="*/ 23 h 51"/>
                      <a:gd name="T66" fmla="*/ 18 w 24"/>
                      <a:gd name="T67" fmla="*/ 25 h 51"/>
                      <a:gd name="T68" fmla="*/ 14 w 24"/>
                      <a:gd name="T69" fmla="*/ 23 h 51"/>
                      <a:gd name="T70" fmla="*/ 17 w 24"/>
                      <a:gd name="T71" fmla="*/ 17 h 51"/>
                      <a:gd name="T72" fmla="*/ 14 w 24"/>
                      <a:gd name="T73" fmla="*/ 17 h 51"/>
                      <a:gd name="T74" fmla="*/ 16 w 24"/>
                      <a:gd name="T75" fmla="*/ 11 h 51"/>
                      <a:gd name="T76" fmla="*/ 16 w 24"/>
                      <a:gd name="T77" fmla="*/ 11 h 51"/>
                      <a:gd name="T78" fmla="*/ 10 w 24"/>
                      <a:gd name="T79" fmla="*/ 7 h 51"/>
                      <a:gd name="T80" fmla="*/ 17 w 24"/>
                      <a:gd name="T81" fmla="*/ 9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4" h="51">
                        <a:moveTo>
                          <a:pt x="17" y="9"/>
                        </a:move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5" y="6"/>
                          <a:pt x="13" y="3"/>
                          <a:pt x="17" y="5"/>
                        </a:cubicBezTo>
                        <a:cubicBezTo>
                          <a:pt x="11" y="3"/>
                          <a:pt x="17" y="1"/>
                          <a:pt x="9" y="0"/>
                        </a:cubicBezTo>
                        <a:cubicBezTo>
                          <a:pt x="11" y="7"/>
                          <a:pt x="4" y="16"/>
                          <a:pt x="10" y="25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13" y="28"/>
                          <a:pt x="0" y="28"/>
                          <a:pt x="12" y="32"/>
                        </a:cubicBezTo>
                        <a:cubicBezTo>
                          <a:pt x="6" y="31"/>
                          <a:pt x="6" y="31"/>
                          <a:pt x="6" y="31"/>
                        </a:cubicBezTo>
                        <a:cubicBezTo>
                          <a:pt x="4" y="33"/>
                          <a:pt x="14" y="36"/>
                          <a:pt x="7" y="37"/>
                        </a:cubicBezTo>
                        <a:cubicBezTo>
                          <a:pt x="10" y="37"/>
                          <a:pt x="10" y="37"/>
                          <a:pt x="10" y="37"/>
                        </a:cubicBezTo>
                        <a:cubicBezTo>
                          <a:pt x="9" y="38"/>
                          <a:pt x="9" y="38"/>
                          <a:pt x="9" y="38"/>
                        </a:cubicBezTo>
                        <a:cubicBezTo>
                          <a:pt x="10" y="38"/>
                          <a:pt x="10" y="38"/>
                          <a:pt x="10" y="38"/>
                        </a:cubicBezTo>
                        <a:cubicBezTo>
                          <a:pt x="12" y="40"/>
                          <a:pt x="12" y="40"/>
                          <a:pt x="10" y="41"/>
                        </a:cubicBezTo>
                        <a:cubicBezTo>
                          <a:pt x="8" y="41"/>
                          <a:pt x="9" y="41"/>
                          <a:pt x="9" y="40"/>
                        </a:cubicBezTo>
                        <a:cubicBezTo>
                          <a:pt x="7" y="41"/>
                          <a:pt x="11" y="42"/>
                          <a:pt x="11" y="43"/>
                        </a:cubicBezTo>
                        <a:cubicBezTo>
                          <a:pt x="9" y="44"/>
                          <a:pt x="8" y="43"/>
                          <a:pt x="7" y="43"/>
                        </a:cubicBezTo>
                        <a:cubicBezTo>
                          <a:pt x="9" y="46"/>
                          <a:pt x="3" y="47"/>
                          <a:pt x="12" y="50"/>
                        </a:cubicBezTo>
                        <a:cubicBezTo>
                          <a:pt x="14" y="50"/>
                          <a:pt x="15" y="49"/>
                          <a:pt x="16" y="51"/>
                        </a:cubicBezTo>
                        <a:cubicBezTo>
                          <a:pt x="19" y="49"/>
                          <a:pt x="16" y="47"/>
                          <a:pt x="13" y="45"/>
                        </a:cubicBezTo>
                        <a:cubicBezTo>
                          <a:pt x="13" y="45"/>
                          <a:pt x="13" y="45"/>
                          <a:pt x="13" y="45"/>
                        </a:cubicBezTo>
                        <a:cubicBezTo>
                          <a:pt x="4" y="43"/>
                          <a:pt x="15" y="44"/>
                          <a:pt x="12" y="42"/>
                        </a:cubicBezTo>
                        <a:cubicBezTo>
                          <a:pt x="15" y="43"/>
                          <a:pt x="15" y="44"/>
                          <a:pt x="17" y="44"/>
                        </a:cubicBezTo>
                        <a:cubicBezTo>
                          <a:pt x="24" y="42"/>
                          <a:pt x="12" y="40"/>
                          <a:pt x="21" y="39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3" y="39"/>
                          <a:pt x="21" y="38"/>
                          <a:pt x="20" y="37"/>
                        </a:cubicBezTo>
                        <a:cubicBezTo>
                          <a:pt x="17" y="38"/>
                          <a:pt x="17" y="38"/>
                          <a:pt x="17" y="38"/>
                        </a:cubicBezTo>
                        <a:cubicBezTo>
                          <a:pt x="16" y="38"/>
                          <a:pt x="12" y="37"/>
                          <a:pt x="11" y="36"/>
                        </a:cubicBezTo>
                        <a:cubicBezTo>
                          <a:pt x="15" y="36"/>
                          <a:pt x="9" y="35"/>
                          <a:pt x="11" y="34"/>
                        </a:cubicBezTo>
                        <a:cubicBezTo>
                          <a:pt x="15" y="34"/>
                          <a:pt x="14" y="36"/>
                          <a:pt x="16" y="36"/>
                        </a:cubicBezTo>
                        <a:cubicBezTo>
                          <a:pt x="14" y="35"/>
                          <a:pt x="14" y="35"/>
                          <a:pt x="14" y="35"/>
                        </a:cubicBezTo>
                        <a:cubicBezTo>
                          <a:pt x="14" y="33"/>
                          <a:pt x="18" y="34"/>
                          <a:pt x="20" y="34"/>
                        </a:cubicBezTo>
                        <a:cubicBezTo>
                          <a:pt x="18" y="32"/>
                          <a:pt x="18" y="34"/>
                          <a:pt x="14" y="33"/>
                        </a:cubicBezTo>
                        <a:cubicBezTo>
                          <a:pt x="19" y="32"/>
                          <a:pt x="18" y="26"/>
                          <a:pt x="15" y="23"/>
                        </a:cubicBezTo>
                        <a:cubicBezTo>
                          <a:pt x="15" y="24"/>
                          <a:pt x="19" y="24"/>
                          <a:pt x="18" y="25"/>
                        </a:cubicBezTo>
                        <a:cubicBezTo>
                          <a:pt x="19" y="25"/>
                          <a:pt x="17" y="23"/>
                          <a:pt x="14" y="23"/>
                        </a:cubicBezTo>
                        <a:cubicBezTo>
                          <a:pt x="12" y="20"/>
                          <a:pt x="14" y="18"/>
                          <a:pt x="17" y="17"/>
                        </a:cubicBezTo>
                        <a:cubicBezTo>
                          <a:pt x="14" y="17"/>
                          <a:pt x="14" y="17"/>
                          <a:pt x="14" y="17"/>
                        </a:cubicBezTo>
                        <a:cubicBezTo>
                          <a:pt x="10" y="15"/>
                          <a:pt x="18" y="14"/>
                          <a:pt x="16" y="11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6" y="10"/>
                          <a:pt x="9" y="8"/>
                          <a:pt x="10" y="7"/>
                        </a:cubicBezTo>
                        <a:cubicBezTo>
                          <a:pt x="14" y="8"/>
                          <a:pt x="13" y="9"/>
                          <a:pt x="17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5" name="Freeform 651"/>
                  <p:cNvSpPr/>
                  <p:nvPr/>
                </p:nvSpPr>
                <p:spPr bwMode="auto">
                  <a:xfrm>
                    <a:off x="3458" y="2574"/>
                    <a:ext cx="8" cy="3"/>
                  </a:xfrm>
                  <a:custGeom>
                    <a:avLst/>
                    <a:gdLst>
                      <a:gd name="T0" fmla="*/ 4 w 9"/>
                      <a:gd name="T1" fmla="*/ 1 h 3"/>
                      <a:gd name="T2" fmla="*/ 8 w 9"/>
                      <a:gd name="T3" fmla="*/ 3 h 3"/>
                      <a:gd name="T4" fmla="*/ 1 w 9"/>
                      <a:gd name="T5" fmla="*/ 0 h 3"/>
                      <a:gd name="T6" fmla="*/ 2 w 9"/>
                      <a:gd name="T7" fmla="*/ 2 h 3"/>
                      <a:gd name="T8" fmla="*/ 4 w 9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3">
                        <a:moveTo>
                          <a:pt x="4" y="1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9" y="2"/>
                          <a:pt x="4" y="0"/>
                          <a:pt x="1" y="0"/>
                        </a:cubicBezTo>
                        <a:cubicBezTo>
                          <a:pt x="2" y="1"/>
                          <a:pt x="0" y="1"/>
                          <a:pt x="2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6" name="Freeform 652"/>
                  <p:cNvSpPr/>
                  <p:nvPr/>
                </p:nvSpPr>
                <p:spPr bwMode="auto">
                  <a:xfrm>
                    <a:off x="3456" y="2552"/>
                    <a:ext cx="13" cy="22"/>
                  </a:xfrm>
                  <a:custGeom>
                    <a:avLst/>
                    <a:gdLst>
                      <a:gd name="T0" fmla="*/ 8 w 15"/>
                      <a:gd name="T1" fmla="*/ 10 h 26"/>
                      <a:gd name="T2" fmla="*/ 5 w 15"/>
                      <a:gd name="T3" fmla="*/ 9 h 26"/>
                      <a:gd name="T4" fmla="*/ 2 w 15"/>
                      <a:gd name="T5" fmla="*/ 18 h 26"/>
                      <a:gd name="T6" fmla="*/ 8 w 15"/>
                      <a:gd name="T7" fmla="*/ 22 h 26"/>
                      <a:gd name="T8" fmla="*/ 4 w 15"/>
                      <a:gd name="T9" fmla="*/ 22 h 26"/>
                      <a:gd name="T10" fmla="*/ 8 w 15"/>
                      <a:gd name="T11" fmla="*/ 26 h 26"/>
                      <a:gd name="T12" fmla="*/ 6 w 15"/>
                      <a:gd name="T13" fmla="*/ 24 h 26"/>
                      <a:gd name="T14" fmla="*/ 8 w 15"/>
                      <a:gd name="T15" fmla="*/ 25 h 26"/>
                      <a:gd name="T16" fmla="*/ 8 w 15"/>
                      <a:gd name="T17" fmla="*/ 23 h 26"/>
                      <a:gd name="T18" fmla="*/ 11 w 15"/>
                      <a:gd name="T19" fmla="*/ 24 h 26"/>
                      <a:gd name="T20" fmla="*/ 6 w 15"/>
                      <a:gd name="T21" fmla="*/ 18 h 26"/>
                      <a:gd name="T22" fmla="*/ 11 w 15"/>
                      <a:gd name="T23" fmla="*/ 20 h 26"/>
                      <a:gd name="T24" fmla="*/ 14 w 15"/>
                      <a:gd name="T25" fmla="*/ 16 h 26"/>
                      <a:gd name="T26" fmla="*/ 12 w 15"/>
                      <a:gd name="T27" fmla="*/ 16 h 26"/>
                      <a:gd name="T28" fmla="*/ 8 w 15"/>
                      <a:gd name="T29" fmla="*/ 15 h 26"/>
                      <a:gd name="T30" fmla="*/ 14 w 15"/>
                      <a:gd name="T31" fmla="*/ 15 h 26"/>
                      <a:gd name="T32" fmla="*/ 13 w 15"/>
                      <a:gd name="T33" fmla="*/ 6 h 26"/>
                      <a:gd name="T34" fmla="*/ 6 w 15"/>
                      <a:gd name="T35" fmla="*/ 3 h 26"/>
                      <a:gd name="T36" fmla="*/ 11 w 15"/>
                      <a:gd name="T37" fmla="*/ 5 h 26"/>
                      <a:gd name="T38" fmla="*/ 13 w 15"/>
                      <a:gd name="T39" fmla="*/ 3 h 26"/>
                      <a:gd name="T40" fmla="*/ 4 w 15"/>
                      <a:gd name="T41" fmla="*/ 0 h 26"/>
                      <a:gd name="T42" fmla="*/ 8 w 15"/>
                      <a:gd name="T43" fmla="*/ 1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26">
                        <a:moveTo>
                          <a:pt x="8" y="10"/>
                        </a:move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13"/>
                          <a:pt x="5" y="17"/>
                          <a:pt x="2" y="18"/>
                        </a:cubicBezTo>
                        <a:cubicBezTo>
                          <a:pt x="1" y="19"/>
                          <a:pt x="7" y="21"/>
                          <a:pt x="8" y="22"/>
                        </a:cubicBezTo>
                        <a:cubicBezTo>
                          <a:pt x="4" y="22"/>
                          <a:pt x="4" y="22"/>
                          <a:pt x="4" y="22"/>
                        </a:cubicBezTo>
                        <a:cubicBezTo>
                          <a:pt x="6" y="24"/>
                          <a:pt x="1" y="25"/>
                          <a:pt x="8" y="26"/>
                        </a:cubicBezTo>
                        <a:cubicBezTo>
                          <a:pt x="8" y="26"/>
                          <a:pt x="5" y="24"/>
                          <a:pt x="6" y="24"/>
                        </a:cubicBezTo>
                        <a:cubicBezTo>
                          <a:pt x="8" y="25"/>
                          <a:pt x="8" y="25"/>
                          <a:pt x="8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5" y="22"/>
                          <a:pt x="2" y="21"/>
                          <a:pt x="6" y="18"/>
                        </a:cubicBezTo>
                        <a:cubicBezTo>
                          <a:pt x="11" y="20"/>
                          <a:pt x="11" y="20"/>
                          <a:pt x="11" y="20"/>
                        </a:cubicBezTo>
                        <a:cubicBezTo>
                          <a:pt x="12" y="18"/>
                          <a:pt x="10" y="16"/>
                          <a:pt x="14" y="16"/>
                        </a:cubicBezTo>
                        <a:cubicBezTo>
                          <a:pt x="14" y="16"/>
                          <a:pt x="11" y="15"/>
                          <a:pt x="12" y="16"/>
                        </a:cubicBezTo>
                        <a:cubicBezTo>
                          <a:pt x="12" y="16"/>
                          <a:pt x="9" y="16"/>
                          <a:pt x="8" y="15"/>
                        </a:cubicBezTo>
                        <a:cubicBezTo>
                          <a:pt x="4" y="11"/>
                          <a:pt x="11" y="16"/>
                          <a:pt x="14" y="15"/>
                        </a:cubicBezTo>
                        <a:cubicBezTo>
                          <a:pt x="10" y="12"/>
                          <a:pt x="8" y="6"/>
                          <a:pt x="13" y="6"/>
                        </a:cubicBezTo>
                        <a:cubicBezTo>
                          <a:pt x="9" y="6"/>
                          <a:pt x="6" y="4"/>
                          <a:pt x="6" y="3"/>
                        </a:cubicBezTo>
                        <a:cubicBezTo>
                          <a:pt x="8" y="3"/>
                          <a:pt x="10" y="4"/>
                          <a:pt x="11" y="5"/>
                        </a:cubicBezTo>
                        <a:cubicBezTo>
                          <a:pt x="12" y="4"/>
                          <a:pt x="14" y="4"/>
                          <a:pt x="13" y="3"/>
                        </a:cubicBezTo>
                        <a:cubicBezTo>
                          <a:pt x="10" y="3"/>
                          <a:pt x="5" y="2"/>
                          <a:pt x="4" y="0"/>
                        </a:cubicBezTo>
                        <a:cubicBezTo>
                          <a:pt x="0" y="2"/>
                          <a:pt x="10" y="7"/>
                          <a:pt x="8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7" name="Freeform 653"/>
                  <p:cNvSpPr/>
                  <p:nvPr/>
                </p:nvSpPr>
                <p:spPr bwMode="auto">
                  <a:xfrm>
                    <a:off x="3460" y="2559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8" name="Freeform 654"/>
                  <p:cNvSpPr/>
                  <p:nvPr/>
                </p:nvSpPr>
                <p:spPr bwMode="auto">
                  <a:xfrm>
                    <a:off x="3484" y="3247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2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29" name="Freeform 655"/>
                  <p:cNvSpPr/>
                  <p:nvPr/>
                </p:nvSpPr>
                <p:spPr bwMode="auto">
                  <a:xfrm>
                    <a:off x="3482" y="3240"/>
                    <a:ext cx="14" cy="7"/>
                  </a:xfrm>
                  <a:custGeom>
                    <a:avLst/>
                    <a:gdLst>
                      <a:gd name="T0" fmla="*/ 16 w 16"/>
                      <a:gd name="T1" fmla="*/ 1 h 7"/>
                      <a:gd name="T2" fmla="*/ 14 w 16"/>
                      <a:gd name="T3" fmla="*/ 0 h 7"/>
                      <a:gd name="T4" fmla="*/ 0 w 16"/>
                      <a:gd name="T5" fmla="*/ 6 h 7"/>
                      <a:gd name="T6" fmla="*/ 10 w 16"/>
                      <a:gd name="T7" fmla="*/ 6 h 7"/>
                      <a:gd name="T8" fmla="*/ 6 w 16"/>
                      <a:gd name="T9" fmla="*/ 4 h 7"/>
                      <a:gd name="T10" fmla="*/ 13 w 16"/>
                      <a:gd name="T11" fmla="*/ 5 h 7"/>
                      <a:gd name="T12" fmla="*/ 11 w 16"/>
                      <a:gd name="T13" fmla="*/ 2 h 7"/>
                      <a:gd name="T14" fmla="*/ 16 w 16"/>
                      <a:gd name="T1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7">
                        <a:moveTo>
                          <a:pt x="16" y="1"/>
                        </a:move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4" y="3"/>
                          <a:pt x="7" y="1"/>
                          <a:pt x="0" y="6"/>
                        </a:cubicBezTo>
                        <a:cubicBezTo>
                          <a:pt x="2" y="6"/>
                          <a:pt x="6" y="7"/>
                          <a:pt x="10" y="6"/>
                        </a:cubicBezTo>
                        <a:cubicBezTo>
                          <a:pt x="9" y="6"/>
                          <a:pt x="5" y="6"/>
                          <a:pt x="6" y="4"/>
                        </a:cubicBezTo>
                        <a:cubicBezTo>
                          <a:pt x="9" y="4"/>
                          <a:pt x="9" y="5"/>
                          <a:pt x="13" y="5"/>
                        </a:cubicBezTo>
                        <a:cubicBezTo>
                          <a:pt x="16" y="2"/>
                          <a:pt x="10" y="4"/>
                          <a:pt x="11" y="2"/>
                        </a:cubicBezTo>
                        <a:lnTo>
                          <a:pt x="16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0" name="Freeform 656"/>
                  <p:cNvSpPr/>
                  <p:nvPr/>
                </p:nvSpPr>
                <p:spPr bwMode="auto">
                  <a:xfrm>
                    <a:off x="3487" y="3241"/>
                    <a:ext cx="4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0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1" name="Freeform 657"/>
                  <p:cNvSpPr/>
                  <p:nvPr/>
                </p:nvSpPr>
                <p:spPr bwMode="auto">
                  <a:xfrm>
                    <a:off x="3484" y="3240"/>
                    <a:ext cx="5" cy="1"/>
                  </a:xfrm>
                  <a:custGeom>
                    <a:avLst/>
                    <a:gdLst>
                      <a:gd name="T0" fmla="*/ 2 w 6"/>
                      <a:gd name="T1" fmla="*/ 1 h 1"/>
                      <a:gd name="T2" fmla="*/ 6 w 6"/>
                      <a:gd name="T3" fmla="*/ 0 h 1"/>
                      <a:gd name="T4" fmla="*/ 0 w 6"/>
                      <a:gd name="T5" fmla="*/ 0 h 1"/>
                      <a:gd name="T6" fmla="*/ 2 w 6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">
                        <a:moveTo>
                          <a:pt x="2" y="1"/>
                        </a:moveTo>
                        <a:cubicBezTo>
                          <a:pt x="2" y="0"/>
                          <a:pt x="6" y="0"/>
                          <a:pt x="6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2" name="Freeform 658"/>
                  <p:cNvSpPr/>
                  <p:nvPr/>
                </p:nvSpPr>
                <p:spPr bwMode="auto">
                  <a:xfrm>
                    <a:off x="3484" y="3237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3" name="Freeform 659"/>
                  <p:cNvSpPr/>
                  <p:nvPr/>
                </p:nvSpPr>
                <p:spPr bwMode="auto">
                  <a:xfrm>
                    <a:off x="3482" y="3235"/>
                    <a:ext cx="11" cy="4"/>
                  </a:xfrm>
                  <a:custGeom>
                    <a:avLst/>
                    <a:gdLst>
                      <a:gd name="T0" fmla="*/ 3 w 12"/>
                      <a:gd name="T1" fmla="*/ 1 h 4"/>
                      <a:gd name="T2" fmla="*/ 3 w 12"/>
                      <a:gd name="T3" fmla="*/ 2 h 4"/>
                      <a:gd name="T4" fmla="*/ 3 w 12"/>
                      <a:gd name="T5" fmla="*/ 2 h 4"/>
                      <a:gd name="T6" fmla="*/ 9 w 12"/>
                      <a:gd name="T7" fmla="*/ 2 h 4"/>
                      <a:gd name="T8" fmla="*/ 9 w 12"/>
                      <a:gd name="T9" fmla="*/ 4 h 4"/>
                      <a:gd name="T10" fmla="*/ 12 w 12"/>
                      <a:gd name="T11" fmla="*/ 2 h 4"/>
                      <a:gd name="T12" fmla="*/ 3 w 12"/>
                      <a:gd name="T13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4">
                        <a:moveTo>
                          <a:pt x="3" y="1"/>
                        </a:moveTo>
                        <a:cubicBezTo>
                          <a:pt x="0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10" y="1"/>
                          <a:pt x="9" y="2"/>
                        </a:cubicBezTo>
                        <a:cubicBezTo>
                          <a:pt x="10" y="3"/>
                          <a:pt x="6" y="4"/>
                          <a:pt x="9" y="4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2" y="0"/>
                          <a:pt x="5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4" name="Freeform 660"/>
                  <p:cNvSpPr/>
                  <p:nvPr/>
                </p:nvSpPr>
                <p:spPr bwMode="auto">
                  <a:xfrm>
                    <a:off x="3486" y="323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5" name="Freeform 661"/>
                  <p:cNvSpPr/>
                  <p:nvPr/>
                </p:nvSpPr>
                <p:spPr bwMode="auto">
                  <a:xfrm>
                    <a:off x="3486" y="3240"/>
                    <a:ext cx="2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6" name="Freeform 662"/>
                  <p:cNvSpPr/>
                  <p:nvPr/>
                </p:nvSpPr>
                <p:spPr bwMode="auto">
                  <a:xfrm>
                    <a:off x="3483" y="3230"/>
                    <a:ext cx="11" cy="5"/>
                  </a:xfrm>
                  <a:custGeom>
                    <a:avLst/>
                    <a:gdLst>
                      <a:gd name="T0" fmla="*/ 1 w 13"/>
                      <a:gd name="T1" fmla="*/ 3 h 6"/>
                      <a:gd name="T2" fmla="*/ 5 w 13"/>
                      <a:gd name="T3" fmla="*/ 5 h 6"/>
                      <a:gd name="T4" fmla="*/ 13 w 13"/>
                      <a:gd name="T5" fmla="*/ 2 h 6"/>
                      <a:gd name="T6" fmla="*/ 11 w 13"/>
                      <a:gd name="T7" fmla="*/ 1 h 6"/>
                      <a:gd name="T8" fmla="*/ 1 w 13"/>
                      <a:gd name="T9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6">
                        <a:moveTo>
                          <a:pt x="1" y="3"/>
                        </a:moveTo>
                        <a:cubicBezTo>
                          <a:pt x="7" y="2"/>
                          <a:pt x="0" y="6"/>
                          <a:pt x="5" y="5"/>
                        </a:cubicBezTo>
                        <a:cubicBezTo>
                          <a:pt x="5" y="4"/>
                          <a:pt x="9" y="2"/>
                          <a:pt x="13" y="2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8" y="0"/>
                          <a:pt x="3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7" name="Freeform 663"/>
                  <p:cNvSpPr/>
                  <p:nvPr/>
                </p:nvSpPr>
                <p:spPr bwMode="auto">
                  <a:xfrm>
                    <a:off x="3496" y="322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8" name="Freeform 664"/>
                  <p:cNvSpPr/>
                  <p:nvPr/>
                </p:nvSpPr>
                <p:spPr bwMode="auto">
                  <a:xfrm>
                    <a:off x="3486" y="3222"/>
                    <a:ext cx="14" cy="8"/>
                  </a:xfrm>
                  <a:custGeom>
                    <a:avLst/>
                    <a:gdLst>
                      <a:gd name="T0" fmla="*/ 1 w 16"/>
                      <a:gd name="T1" fmla="*/ 1 h 9"/>
                      <a:gd name="T2" fmla="*/ 8 w 16"/>
                      <a:gd name="T3" fmla="*/ 3 h 9"/>
                      <a:gd name="T4" fmla="*/ 3 w 16"/>
                      <a:gd name="T5" fmla="*/ 3 h 9"/>
                      <a:gd name="T6" fmla="*/ 6 w 16"/>
                      <a:gd name="T7" fmla="*/ 6 h 9"/>
                      <a:gd name="T8" fmla="*/ 0 w 16"/>
                      <a:gd name="T9" fmla="*/ 5 h 9"/>
                      <a:gd name="T10" fmla="*/ 6 w 16"/>
                      <a:gd name="T11" fmla="*/ 7 h 9"/>
                      <a:gd name="T12" fmla="*/ 2 w 16"/>
                      <a:gd name="T13" fmla="*/ 9 h 9"/>
                      <a:gd name="T14" fmla="*/ 9 w 16"/>
                      <a:gd name="T15" fmla="*/ 8 h 9"/>
                      <a:gd name="T16" fmla="*/ 8 w 16"/>
                      <a:gd name="T17" fmla="*/ 6 h 9"/>
                      <a:gd name="T18" fmla="*/ 12 w 16"/>
                      <a:gd name="T19" fmla="*/ 6 h 9"/>
                      <a:gd name="T20" fmla="*/ 16 w 16"/>
                      <a:gd name="T21" fmla="*/ 2 h 9"/>
                      <a:gd name="T22" fmla="*/ 1 w 16"/>
                      <a:gd name="T23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9">
                        <a:moveTo>
                          <a:pt x="1" y="1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6" y="3"/>
                          <a:pt x="4" y="4"/>
                          <a:pt x="3" y="3"/>
                        </a:cubicBezTo>
                        <a:cubicBezTo>
                          <a:pt x="2" y="5"/>
                          <a:pt x="6" y="4"/>
                          <a:pt x="6" y="6"/>
                        </a:cubicBezTo>
                        <a:cubicBezTo>
                          <a:pt x="0" y="7"/>
                          <a:pt x="5" y="3"/>
                          <a:pt x="0" y="5"/>
                        </a:cubicBezTo>
                        <a:cubicBezTo>
                          <a:pt x="0" y="6"/>
                          <a:pt x="1" y="7"/>
                          <a:pt x="6" y="7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7"/>
                          <a:pt x="3" y="7"/>
                          <a:pt x="8" y="6"/>
                        </a:cubicBezTo>
                        <a:cubicBezTo>
                          <a:pt x="11" y="6"/>
                          <a:pt x="11" y="6"/>
                          <a:pt x="12" y="6"/>
                        </a:cubicBezTo>
                        <a:cubicBezTo>
                          <a:pt x="11" y="6"/>
                          <a:pt x="16" y="3"/>
                          <a:pt x="16" y="2"/>
                        </a:cubicBezTo>
                        <a:cubicBezTo>
                          <a:pt x="15" y="0"/>
                          <a:pt x="4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39" name="Freeform 665"/>
                  <p:cNvSpPr/>
                  <p:nvPr/>
                </p:nvSpPr>
                <p:spPr bwMode="auto">
                  <a:xfrm>
                    <a:off x="3492" y="3222"/>
                    <a:ext cx="3" cy="0"/>
                  </a:xfrm>
                  <a:custGeom>
                    <a:avLst/>
                    <a:gdLst>
                      <a:gd name="T0" fmla="*/ 1 w 3"/>
                      <a:gd name="T1" fmla="*/ 3 w 3"/>
                      <a:gd name="T2" fmla="*/ 0 w 3"/>
                      <a:gd name="T3" fmla="*/ 1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1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0" name="Freeform 666"/>
                  <p:cNvSpPr/>
                  <p:nvPr/>
                </p:nvSpPr>
                <p:spPr bwMode="auto">
                  <a:xfrm>
                    <a:off x="3485" y="3215"/>
                    <a:ext cx="15" cy="7"/>
                  </a:xfrm>
                  <a:custGeom>
                    <a:avLst/>
                    <a:gdLst>
                      <a:gd name="T0" fmla="*/ 0 w 17"/>
                      <a:gd name="T1" fmla="*/ 6 h 8"/>
                      <a:gd name="T2" fmla="*/ 5 w 17"/>
                      <a:gd name="T3" fmla="*/ 7 h 8"/>
                      <a:gd name="T4" fmla="*/ 2 w 17"/>
                      <a:gd name="T5" fmla="*/ 8 h 8"/>
                      <a:gd name="T6" fmla="*/ 7 w 17"/>
                      <a:gd name="T7" fmla="*/ 8 h 8"/>
                      <a:gd name="T8" fmla="*/ 4 w 17"/>
                      <a:gd name="T9" fmla="*/ 5 h 8"/>
                      <a:gd name="T10" fmla="*/ 13 w 17"/>
                      <a:gd name="T11" fmla="*/ 3 h 8"/>
                      <a:gd name="T12" fmla="*/ 11 w 17"/>
                      <a:gd name="T13" fmla="*/ 5 h 8"/>
                      <a:gd name="T14" fmla="*/ 9 w 17"/>
                      <a:gd name="T15" fmla="*/ 0 h 8"/>
                      <a:gd name="T16" fmla="*/ 7 w 17"/>
                      <a:gd name="T17" fmla="*/ 2 h 8"/>
                      <a:gd name="T18" fmla="*/ 5 w 17"/>
                      <a:gd name="T19" fmla="*/ 1 h 8"/>
                      <a:gd name="T20" fmla="*/ 0 w 17"/>
                      <a:gd name="T21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8">
                        <a:moveTo>
                          <a:pt x="0" y="6"/>
                        </a:move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3" y="8"/>
                          <a:pt x="2" y="8"/>
                        </a:cubicBezTo>
                        <a:cubicBezTo>
                          <a:pt x="3" y="8"/>
                          <a:pt x="6" y="8"/>
                          <a:pt x="7" y="8"/>
                        </a:cubicBezTo>
                        <a:cubicBezTo>
                          <a:pt x="13" y="6"/>
                          <a:pt x="5" y="6"/>
                          <a:pt x="4" y="5"/>
                        </a:cubicBezTo>
                        <a:cubicBezTo>
                          <a:pt x="6" y="2"/>
                          <a:pt x="7" y="5"/>
                          <a:pt x="13" y="3"/>
                        </a:cubicBezTo>
                        <a:cubicBezTo>
                          <a:pt x="13" y="4"/>
                          <a:pt x="11" y="4"/>
                          <a:pt x="11" y="5"/>
                        </a:cubicBezTo>
                        <a:cubicBezTo>
                          <a:pt x="17" y="3"/>
                          <a:pt x="11" y="1"/>
                          <a:pt x="9" y="0"/>
                        </a:cubicBezTo>
                        <a:cubicBezTo>
                          <a:pt x="9" y="1"/>
                          <a:pt x="7" y="1"/>
                          <a:pt x="7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1" y="2"/>
                          <a:pt x="0" y="3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1" name="Freeform 667"/>
                  <p:cNvSpPr/>
                  <p:nvPr/>
                </p:nvSpPr>
                <p:spPr bwMode="auto">
                  <a:xfrm>
                    <a:off x="3484" y="3222"/>
                    <a:ext cx="3" cy="0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2" name="Freeform 668"/>
                  <p:cNvSpPr/>
                  <p:nvPr/>
                </p:nvSpPr>
                <p:spPr bwMode="auto">
                  <a:xfrm>
                    <a:off x="3493" y="321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3" name="Freeform 669"/>
                  <p:cNvSpPr/>
                  <p:nvPr/>
                </p:nvSpPr>
                <p:spPr bwMode="auto">
                  <a:xfrm>
                    <a:off x="3485" y="3215"/>
                    <a:ext cx="2" cy="1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0 w 3"/>
                      <a:gd name="T5" fmla="*/ 1 h 2"/>
                      <a:gd name="T6" fmla="*/ 2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4" name="Freeform 670"/>
                  <p:cNvSpPr/>
                  <p:nvPr/>
                </p:nvSpPr>
                <p:spPr bwMode="auto">
                  <a:xfrm>
                    <a:off x="3481" y="3172"/>
                    <a:ext cx="16" cy="43"/>
                  </a:xfrm>
                  <a:custGeom>
                    <a:avLst/>
                    <a:gdLst>
                      <a:gd name="T0" fmla="*/ 17 w 19"/>
                      <a:gd name="T1" fmla="*/ 2 h 50"/>
                      <a:gd name="T2" fmla="*/ 14 w 19"/>
                      <a:gd name="T3" fmla="*/ 3 h 50"/>
                      <a:gd name="T4" fmla="*/ 9 w 19"/>
                      <a:gd name="T5" fmla="*/ 1 h 50"/>
                      <a:gd name="T6" fmla="*/ 2 w 19"/>
                      <a:gd name="T7" fmla="*/ 0 h 50"/>
                      <a:gd name="T8" fmla="*/ 5 w 19"/>
                      <a:gd name="T9" fmla="*/ 4 h 50"/>
                      <a:gd name="T10" fmla="*/ 2 w 19"/>
                      <a:gd name="T11" fmla="*/ 4 h 50"/>
                      <a:gd name="T12" fmla="*/ 3 w 19"/>
                      <a:gd name="T13" fmla="*/ 12 h 50"/>
                      <a:gd name="T14" fmla="*/ 5 w 19"/>
                      <a:gd name="T15" fmla="*/ 17 h 50"/>
                      <a:gd name="T16" fmla="*/ 3 w 19"/>
                      <a:gd name="T17" fmla="*/ 38 h 50"/>
                      <a:gd name="T18" fmla="*/ 9 w 19"/>
                      <a:gd name="T19" fmla="*/ 39 h 50"/>
                      <a:gd name="T20" fmla="*/ 5 w 19"/>
                      <a:gd name="T21" fmla="*/ 40 h 50"/>
                      <a:gd name="T22" fmla="*/ 5 w 19"/>
                      <a:gd name="T23" fmla="*/ 39 h 50"/>
                      <a:gd name="T24" fmla="*/ 4 w 19"/>
                      <a:gd name="T25" fmla="*/ 45 h 50"/>
                      <a:gd name="T26" fmla="*/ 12 w 19"/>
                      <a:gd name="T27" fmla="*/ 45 h 50"/>
                      <a:gd name="T28" fmla="*/ 4 w 19"/>
                      <a:gd name="T29" fmla="*/ 48 h 50"/>
                      <a:gd name="T30" fmla="*/ 9 w 19"/>
                      <a:gd name="T31" fmla="*/ 49 h 50"/>
                      <a:gd name="T32" fmla="*/ 14 w 19"/>
                      <a:gd name="T33" fmla="*/ 47 h 50"/>
                      <a:gd name="T34" fmla="*/ 17 w 19"/>
                      <a:gd name="T35" fmla="*/ 48 h 50"/>
                      <a:gd name="T36" fmla="*/ 8 w 19"/>
                      <a:gd name="T37" fmla="*/ 36 h 50"/>
                      <a:gd name="T38" fmla="*/ 12 w 19"/>
                      <a:gd name="T39" fmla="*/ 36 h 50"/>
                      <a:gd name="T40" fmla="*/ 15 w 19"/>
                      <a:gd name="T41" fmla="*/ 28 h 50"/>
                      <a:gd name="T42" fmla="*/ 9 w 19"/>
                      <a:gd name="T43" fmla="*/ 25 h 50"/>
                      <a:gd name="T44" fmla="*/ 11 w 19"/>
                      <a:gd name="T45" fmla="*/ 23 h 50"/>
                      <a:gd name="T46" fmla="*/ 9 w 19"/>
                      <a:gd name="T47" fmla="*/ 23 h 50"/>
                      <a:gd name="T48" fmla="*/ 13 w 19"/>
                      <a:gd name="T49" fmla="*/ 21 h 50"/>
                      <a:gd name="T50" fmla="*/ 5 w 19"/>
                      <a:gd name="T51" fmla="*/ 20 h 50"/>
                      <a:gd name="T52" fmla="*/ 16 w 19"/>
                      <a:gd name="T53" fmla="*/ 16 h 50"/>
                      <a:gd name="T54" fmla="*/ 12 w 19"/>
                      <a:gd name="T55" fmla="*/ 16 h 50"/>
                      <a:gd name="T56" fmla="*/ 8 w 19"/>
                      <a:gd name="T57" fmla="*/ 15 h 50"/>
                      <a:gd name="T58" fmla="*/ 15 w 19"/>
                      <a:gd name="T59" fmla="*/ 14 h 50"/>
                      <a:gd name="T60" fmla="*/ 11 w 19"/>
                      <a:gd name="T61" fmla="*/ 10 h 50"/>
                      <a:gd name="T62" fmla="*/ 7 w 19"/>
                      <a:gd name="T63" fmla="*/ 11 h 50"/>
                      <a:gd name="T64" fmla="*/ 10 w 19"/>
                      <a:gd name="T65" fmla="*/ 6 h 50"/>
                      <a:gd name="T66" fmla="*/ 16 w 19"/>
                      <a:gd name="T67" fmla="*/ 8 h 50"/>
                      <a:gd name="T68" fmla="*/ 19 w 19"/>
                      <a:gd name="T69" fmla="*/ 7 h 50"/>
                      <a:gd name="T70" fmla="*/ 11 w 19"/>
                      <a:gd name="T71" fmla="*/ 3 h 50"/>
                      <a:gd name="T72" fmla="*/ 17 w 19"/>
                      <a:gd name="T73" fmla="*/ 2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50">
                        <a:moveTo>
                          <a:pt x="17" y="2"/>
                        </a:moveTo>
                        <a:cubicBezTo>
                          <a:pt x="15" y="2"/>
                          <a:pt x="13" y="2"/>
                          <a:pt x="14" y="3"/>
                        </a:cubicBezTo>
                        <a:cubicBezTo>
                          <a:pt x="11" y="3"/>
                          <a:pt x="11" y="1"/>
                          <a:pt x="9" y="1"/>
                        </a:cubicBezTo>
                        <a:cubicBezTo>
                          <a:pt x="7" y="2"/>
                          <a:pt x="6" y="0"/>
                          <a:pt x="2" y="0"/>
                        </a:cubicBezTo>
                        <a:cubicBezTo>
                          <a:pt x="2" y="2"/>
                          <a:pt x="6" y="3"/>
                          <a:pt x="5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4" y="6"/>
                          <a:pt x="6" y="10"/>
                          <a:pt x="3" y="12"/>
                        </a:cubicBezTo>
                        <a:cubicBezTo>
                          <a:pt x="2" y="13"/>
                          <a:pt x="4" y="15"/>
                          <a:pt x="5" y="17"/>
                        </a:cubicBezTo>
                        <a:cubicBezTo>
                          <a:pt x="3" y="24"/>
                          <a:pt x="6" y="31"/>
                          <a:pt x="3" y="38"/>
                        </a:cubicBezTo>
                        <a:cubicBezTo>
                          <a:pt x="9" y="39"/>
                          <a:pt x="9" y="39"/>
                          <a:pt x="9" y="39"/>
                        </a:cubicBezTo>
                        <a:cubicBezTo>
                          <a:pt x="6" y="39"/>
                          <a:pt x="9" y="40"/>
                          <a:pt x="5" y="40"/>
                        </a:cubicBezTo>
                        <a:cubicBezTo>
                          <a:pt x="6" y="40"/>
                          <a:pt x="5" y="39"/>
                          <a:pt x="5" y="39"/>
                        </a:cubicBezTo>
                        <a:cubicBezTo>
                          <a:pt x="0" y="41"/>
                          <a:pt x="6" y="43"/>
                          <a:pt x="4" y="45"/>
                        </a:cubicBezTo>
                        <a:cubicBezTo>
                          <a:pt x="5" y="45"/>
                          <a:pt x="11" y="44"/>
                          <a:pt x="12" y="45"/>
                        </a:cubicBezTo>
                        <a:cubicBezTo>
                          <a:pt x="5" y="45"/>
                          <a:pt x="12" y="47"/>
                          <a:pt x="4" y="48"/>
                        </a:cubicBezTo>
                        <a:cubicBezTo>
                          <a:pt x="2" y="50"/>
                          <a:pt x="10" y="47"/>
                          <a:pt x="9" y="49"/>
                        </a:cubicBezTo>
                        <a:cubicBezTo>
                          <a:pt x="13" y="49"/>
                          <a:pt x="11" y="47"/>
                          <a:pt x="14" y="47"/>
                        </a:cubicBezTo>
                        <a:cubicBezTo>
                          <a:pt x="18" y="47"/>
                          <a:pt x="13" y="49"/>
                          <a:pt x="17" y="48"/>
                        </a:cubicBezTo>
                        <a:cubicBezTo>
                          <a:pt x="19" y="45"/>
                          <a:pt x="10" y="40"/>
                          <a:pt x="8" y="36"/>
                        </a:cubicBezTo>
                        <a:cubicBezTo>
                          <a:pt x="12" y="36"/>
                          <a:pt x="12" y="36"/>
                          <a:pt x="12" y="36"/>
                        </a:cubicBezTo>
                        <a:cubicBezTo>
                          <a:pt x="9" y="34"/>
                          <a:pt x="9" y="30"/>
                          <a:pt x="15" y="28"/>
                        </a:cubicBezTo>
                        <a:cubicBezTo>
                          <a:pt x="11" y="28"/>
                          <a:pt x="17" y="25"/>
                          <a:pt x="9" y="25"/>
                        </a:cubicBezTo>
                        <a:cubicBezTo>
                          <a:pt x="11" y="24"/>
                          <a:pt x="10" y="24"/>
                          <a:pt x="11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2"/>
                          <a:pt x="13" y="22"/>
                          <a:pt x="13" y="21"/>
                        </a:cubicBezTo>
                        <a:cubicBezTo>
                          <a:pt x="9" y="21"/>
                          <a:pt x="8" y="20"/>
                          <a:pt x="5" y="20"/>
                        </a:cubicBezTo>
                        <a:cubicBezTo>
                          <a:pt x="9" y="18"/>
                          <a:pt x="13" y="17"/>
                          <a:pt x="16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5"/>
                          <a:pt x="10" y="15"/>
                          <a:pt x="8" y="15"/>
                        </a:cubicBezTo>
                        <a:cubicBezTo>
                          <a:pt x="8" y="14"/>
                          <a:pt x="13" y="14"/>
                          <a:pt x="15" y="14"/>
                        </a:cubicBezTo>
                        <a:cubicBezTo>
                          <a:pt x="17" y="13"/>
                          <a:pt x="8" y="11"/>
                          <a:pt x="11" y="10"/>
                        </a:cubicBezTo>
                        <a:cubicBezTo>
                          <a:pt x="7" y="11"/>
                          <a:pt x="7" y="11"/>
                          <a:pt x="7" y="11"/>
                        </a:cubicBezTo>
                        <a:cubicBezTo>
                          <a:pt x="7" y="9"/>
                          <a:pt x="11" y="8"/>
                          <a:pt x="10" y="6"/>
                        </a:cubicBezTo>
                        <a:cubicBezTo>
                          <a:pt x="15" y="5"/>
                          <a:pt x="14" y="7"/>
                          <a:pt x="16" y="8"/>
                        </a:cubicBezTo>
                        <a:cubicBezTo>
                          <a:pt x="17" y="8"/>
                          <a:pt x="18" y="7"/>
                          <a:pt x="19" y="7"/>
                        </a:cubicBezTo>
                        <a:cubicBezTo>
                          <a:pt x="17" y="6"/>
                          <a:pt x="13" y="4"/>
                          <a:pt x="11" y="3"/>
                        </a:cubicBezTo>
                        <a:cubicBezTo>
                          <a:pt x="17" y="5"/>
                          <a:pt x="17" y="2"/>
                          <a:pt x="17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5" name="Freeform 671"/>
                  <p:cNvSpPr/>
                  <p:nvPr/>
                </p:nvSpPr>
                <p:spPr bwMode="auto">
                  <a:xfrm>
                    <a:off x="3497" y="3178"/>
                    <a:ext cx="2" cy="0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6" name="Freeform 672"/>
                  <p:cNvSpPr/>
                  <p:nvPr/>
                </p:nvSpPr>
                <p:spPr bwMode="auto">
                  <a:xfrm>
                    <a:off x="3495" y="317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7" name="Freeform 673"/>
                  <p:cNvSpPr/>
                  <p:nvPr/>
                </p:nvSpPr>
                <p:spPr bwMode="auto">
                  <a:xfrm>
                    <a:off x="3483" y="318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8" name="Freeform 674"/>
                  <p:cNvSpPr/>
                  <p:nvPr/>
                </p:nvSpPr>
                <p:spPr bwMode="auto">
                  <a:xfrm>
                    <a:off x="3494" y="3184"/>
                    <a:ext cx="4" cy="1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0 w 4"/>
                      <a:gd name="T3" fmla="*/ 2 h 2"/>
                      <a:gd name="T4" fmla="*/ 4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1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49" name="Freeform 675"/>
                  <p:cNvSpPr/>
                  <p:nvPr/>
                </p:nvSpPr>
                <p:spPr bwMode="auto">
                  <a:xfrm>
                    <a:off x="3494" y="3193"/>
                    <a:ext cx="3" cy="1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3 w 4"/>
                      <a:gd name="T3" fmla="*/ 1 h 1"/>
                      <a:gd name="T4" fmla="*/ 0 w 4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0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0" name="Freeform 676"/>
                  <p:cNvSpPr/>
                  <p:nvPr/>
                </p:nvSpPr>
                <p:spPr bwMode="auto">
                  <a:xfrm>
                    <a:off x="3496" y="317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1" name="Freeform 677"/>
                  <p:cNvSpPr/>
                  <p:nvPr/>
                </p:nvSpPr>
                <p:spPr bwMode="auto">
                  <a:xfrm>
                    <a:off x="3480" y="3147"/>
                    <a:ext cx="20" cy="25"/>
                  </a:xfrm>
                  <a:custGeom>
                    <a:avLst/>
                    <a:gdLst>
                      <a:gd name="T0" fmla="*/ 5 w 23"/>
                      <a:gd name="T1" fmla="*/ 1 h 28"/>
                      <a:gd name="T2" fmla="*/ 2 w 23"/>
                      <a:gd name="T3" fmla="*/ 6 h 28"/>
                      <a:gd name="T4" fmla="*/ 12 w 23"/>
                      <a:gd name="T5" fmla="*/ 10 h 28"/>
                      <a:gd name="T6" fmla="*/ 3 w 23"/>
                      <a:gd name="T7" fmla="*/ 9 h 28"/>
                      <a:gd name="T8" fmla="*/ 8 w 23"/>
                      <a:gd name="T9" fmla="*/ 19 h 28"/>
                      <a:gd name="T10" fmla="*/ 5 w 23"/>
                      <a:gd name="T11" fmla="*/ 18 h 28"/>
                      <a:gd name="T12" fmla="*/ 14 w 23"/>
                      <a:gd name="T13" fmla="*/ 23 h 28"/>
                      <a:gd name="T14" fmla="*/ 3 w 23"/>
                      <a:gd name="T15" fmla="*/ 22 h 28"/>
                      <a:gd name="T16" fmla="*/ 3 w 23"/>
                      <a:gd name="T17" fmla="*/ 21 h 28"/>
                      <a:gd name="T18" fmla="*/ 5 w 23"/>
                      <a:gd name="T19" fmla="*/ 26 h 28"/>
                      <a:gd name="T20" fmla="*/ 12 w 23"/>
                      <a:gd name="T21" fmla="*/ 27 h 28"/>
                      <a:gd name="T22" fmla="*/ 17 w 23"/>
                      <a:gd name="T23" fmla="*/ 28 h 28"/>
                      <a:gd name="T24" fmla="*/ 13 w 23"/>
                      <a:gd name="T25" fmla="*/ 24 h 28"/>
                      <a:gd name="T26" fmla="*/ 17 w 23"/>
                      <a:gd name="T27" fmla="*/ 24 h 28"/>
                      <a:gd name="T28" fmla="*/ 15 w 23"/>
                      <a:gd name="T29" fmla="*/ 23 h 28"/>
                      <a:gd name="T30" fmla="*/ 18 w 23"/>
                      <a:gd name="T31" fmla="*/ 23 h 28"/>
                      <a:gd name="T32" fmla="*/ 15 w 23"/>
                      <a:gd name="T33" fmla="*/ 20 h 28"/>
                      <a:gd name="T34" fmla="*/ 16 w 23"/>
                      <a:gd name="T35" fmla="*/ 21 h 28"/>
                      <a:gd name="T36" fmla="*/ 12 w 23"/>
                      <a:gd name="T37" fmla="*/ 19 h 28"/>
                      <a:gd name="T38" fmla="*/ 17 w 23"/>
                      <a:gd name="T39" fmla="*/ 18 h 28"/>
                      <a:gd name="T40" fmla="*/ 13 w 23"/>
                      <a:gd name="T41" fmla="*/ 18 h 28"/>
                      <a:gd name="T42" fmla="*/ 19 w 23"/>
                      <a:gd name="T43" fmla="*/ 13 h 28"/>
                      <a:gd name="T44" fmla="*/ 16 w 23"/>
                      <a:gd name="T45" fmla="*/ 12 h 28"/>
                      <a:gd name="T46" fmla="*/ 18 w 23"/>
                      <a:gd name="T47" fmla="*/ 15 h 28"/>
                      <a:gd name="T48" fmla="*/ 9 w 23"/>
                      <a:gd name="T49" fmla="*/ 14 h 28"/>
                      <a:gd name="T50" fmla="*/ 17 w 23"/>
                      <a:gd name="T51" fmla="*/ 11 h 28"/>
                      <a:gd name="T52" fmla="*/ 16 w 23"/>
                      <a:gd name="T53" fmla="*/ 6 h 28"/>
                      <a:gd name="T54" fmla="*/ 17 w 23"/>
                      <a:gd name="T55" fmla="*/ 7 h 28"/>
                      <a:gd name="T56" fmla="*/ 15 w 23"/>
                      <a:gd name="T57" fmla="*/ 3 h 28"/>
                      <a:gd name="T58" fmla="*/ 13 w 23"/>
                      <a:gd name="T59" fmla="*/ 4 h 28"/>
                      <a:gd name="T60" fmla="*/ 10 w 23"/>
                      <a:gd name="T61" fmla="*/ 3 h 28"/>
                      <a:gd name="T62" fmla="*/ 12 w 23"/>
                      <a:gd name="T63" fmla="*/ 3 h 28"/>
                      <a:gd name="T64" fmla="*/ 7 w 23"/>
                      <a:gd name="T65" fmla="*/ 0 h 28"/>
                      <a:gd name="T66" fmla="*/ 10 w 23"/>
                      <a:gd name="T67" fmla="*/ 3 h 28"/>
                      <a:gd name="T68" fmla="*/ 5 w 23"/>
                      <a:gd name="T69" fmla="*/ 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28">
                        <a:moveTo>
                          <a:pt x="5" y="1"/>
                        </a:moveTo>
                        <a:cubicBezTo>
                          <a:pt x="1" y="2"/>
                          <a:pt x="3" y="4"/>
                          <a:pt x="2" y="6"/>
                        </a:cubicBezTo>
                        <a:cubicBezTo>
                          <a:pt x="4" y="9"/>
                          <a:pt x="12" y="7"/>
                          <a:pt x="12" y="10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3" y="11"/>
                          <a:pt x="0" y="15"/>
                          <a:pt x="8" y="19"/>
                        </a:cubicBezTo>
                        <a:cubicBezTo>
                          <a:pt x="7" y="19"/>
                          <a:pt x="6" y="19"/>
                          <a:pt x="5" y="18"/>
                        </a:cubicBezTo>
                        <a:cubicBezTo>
                          <a:pt x="5" y="20"/>
                          <a:pt x="17" y="21"/>
                          <a:pt x="14" y="23"/>
                        </a:cubicBezTo>
                        <a:cubicBezTo>
                          <a:pt x="9" y="20"/>
                          <a:pt x="9" y="23"/>
                          <a:pt x="3" y="22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3"/>
                          <a:pt x="6" y="25"/>
                          <a:pt x="5" y="26"/>
                        </a:cubicBezTo>
                        <a:cubicBezTo>
                          <a:pt x="8" y="27"/>
                          <a:pt x="11" y="26"/>
                          <a:pt x="12" y="27"/>
                        </a:cubicBezTo>
                        <a:cubicBezTo>
                          <a:pt x="12" y="27"/>
                          <a:pt x="15" y="27"/>
                          <a:pt x="17" y="28"/>
                        </a:cubicBezTo>
                        <a:cubicBezTo>
                          <a:pt x="15" y="26"/>
                          <a:pt x="16" y="25"/>
                          <a:pt x="13" y="24"/>
                        </a:cubicBezTo>
                        <a:cubicBezTo>
                          <a:pt x="16" y="24"/>
                          <a:pt x="14" y="25"/>
                          <a:pt x="17" y="24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2"/>
                          <a:pt x="18" y="24"/>
                          <a:pt x="18" y="23"/>
                        </a:cubicBezTo>
                        <a:cubicBezTo>
                          <a:pt x="17" y="22"/>
                          <a:pt x="15" y="21"/>
                          <a:pt x="15" y="20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5" y="20"/>
                          <a:pt x="17" y="19"/>
                          <a:pt x="12" y="19"/>
                        </a:cubicBezTo>
                        <a:cubicBezTo>
                          <a:pt x="17" y="18"/>
                          <a:pt x="17" y="18"/>
                          <a:pt x="17" y="18"/>
                        </a:cubicBezTo>
                        <a:cubicBezTo>
                          <a:pt x="13" y="18"/>
                          <a:pt x="13" y="18"/>
                          <a:pt x="13" y="18"/>
                        </a:cubicBezTo>
                        <a:cubicBezTo>
                          <a:pt x="15" y="16"/>
                          <a:pt x="23" y="16"/>
                          <a:pt x="19" y="13"/>
                        </a:cubicBezTo>
                        <a:cubicBezTo>
                          <a:pt x="18" y="13"/>
                          <a:pt x="16" y="12"/>
                          <a:pt x="16" y="12"/>
                        </a:cubicBezTo>
                        <a:cubicBezTo>
                          <a:pt x="13" y="13"/>
                          <a:pt x="18" y="14"/>
                          <a:pt x="18" y="15"/>
                        </a:cubicBezTo>
                        <a:cubicBezTo>
                          <a:pt x="15" y="15"/>
                          <a:pt x="11" y="12"/>
                          <a:pt x="9" y="14"/>
                        </a:cubicBezTo>
                        <a:cubicBezTo>
                          <a:pt x="13" y="12"/>
                          <a:pt x="9" y="11"/>
                          <a:pt x="17" y="11"/>
                        </a:cubicBezTo>
                        <a:cubicBezTo>
                          <a:pt x="18" y="9"/>
                          <a:pt x="14" y="8"/>
                          <a:pt x="16" y="6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2" y="6"/>
                          <a:pt x="20" y="6"/>
                          <a:pt x="15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1" y="4"/>
                          <a:pt x="11" y="3"/>
                          <a:pt x="10" y="3"/>
                        </a:cubicBezTo>
                        <a:cubicBezTo>
                          <a:pt x="11" y="3"/>
                          <a:pt x="11" y="3"/>
                          <a:pt x="12" y="3"/>
                        </a:cubicBezTo>
                        <a:cubicBezTo>
                          <a:pt x="8" y="2"/>
                          <a:pt x="8" y="0"/>
                          <a:pt x="7" y="0"/>
                        </a:cubicBezTo>
                        <a:cubicBezTo>
                          <a:pt x="6" y="0"/>
                          <a:pt x="9" y="2"/>
                          <a:pt x="10" y="3"/>
                        </a:cubicBezTo>
                        <a:cubicBezTo>
                          <a:pt x="8" y="2"/>
                          <a:pt x="4" y="2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2" name="Freeform 678"/>
                  <p:cNvSpPr/>
                  <p:nvPr/>
                </p:nvSpPr>
                <p:spPr bwMode="auto">
                  <a:xfrm>
                    <a:off x="3494" y="3165"/>
                    <a:ext cx="1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3" name="Freeform 679"/>
                  <p:cNvSpPr/>
                  <p:nvPr/>
                </p:nvSpPr>
                <p:spPr bwMode="auto">
                  <a:xfrm>
                    <a:off x="3481" y="3128"/>
                    <a:ext cx="22" cy="20"/>
                  </a:xfrm>
                  <a:custGeom>
                    <a:avLst/>
                    <a:gdLst>
                      <a:gd name="T0" fmla="*/ 12 w 26"/>
                      <a:gd name="T1" fmla="*/ 16 h 23"/>
                      <a:gd name="T2" fmla="*/ 18 w 26"/>
                      <a:gd name="T3" fmla="*/ 16 h 23"/>
                      <a:gd name="T4" fmla="*/ 8 w 26"/>
                      <a:gd name="T5" fmla="*/ 15 h 23"/>
                      <a:gd name="T6" fmla="*/ 6 w 26"/>
                      <a:gd name="T7" fmla="*/ 12 h 23"/>
                      <a:gd name="T8" fmla="*/ 15 w 26"/>
                      <a:gd name="T9" fmla="*/ 13 h 23"/>
                      <a:gd name="T10" fmla="*/ 17 w 26"/>
                      <a:gd name="T11" fmla="*/ 11 h 23"/>
                      <a:gd name="T12" fmla="*/ 11 w 26"/>
                      <a:gd name="T13" fmla="*/ 11 h 23"/>
                      <a:gd name="T14" fmla="*/ 8 w 26"/>
                      <a:gd name="T15" fmla="*/ 8 h 23"/>
                      <a:gd name="T16" fmla="*/ 10 w 26"/>
                      <a:gd name="T17" fmla="*/ 9 h 23"/>
                      <a:gd name="T18" fmla="*/ 17 w 26"/>
                      <a:gd name="T19" fmla="*/ 8 h 23"/>
                      <a:gd name="T20" fmla="*/ 2 w 26"/>
                      <a:gd name="T21" fmla="*/ 0 h 23"/>
                      <a:gd name="T22" fmla="*/ 2 w 26"/>
                      <a:gd name="T23" fmla="*/ 2 h 23"/>
                      <a:gd name="T24" fmla="*/ 9 w 26"/>
                      <a:gd name="T25" fmla="*/ 3 h 23"/>
                      <a:gd name="T26" fmla="*/ 7 w 26"/>
                      <a:gd name="T27" fmla="*/ 5 h 23"/>
                      <a:gd name="T28" fmla="*/ 4 w 26"/>
                      <a:gd name="T29" fmla="*/ 3 h 23"/>
                      <a:gd name="T30" fmla="*/ 2 w 26"/>
                      <a:gd name="T31" fmla="*/ 17 h 23"/>
                      <a:gd name="T32" fmla="*/ 3 w 26"/>
                      <a:gd name="T33" fmla="*/ 15 h 23"/>
                      <a:gd name="T34" fmla="*/ 6 w 26"/>
                      <a:gd name="T35" fmla="*/ 18 h 23"/>
                      <a:gd name="T36" fmla="*/ 13 w 26"/>
                      <a:gd name="T37" fmla="*/ 18 h 23"/>
                      <a:gd name="T38" fmla="*/ 11 w 26"/>
                      <a:gd name="T39" fmla="*/ 19 h 23"/>
                      <a:gd name="T40" fmla="*/ 18 w 26"/>
                      <a:gd name="T41" fmla="*/ 19 h 23"/>
                      <a:gd name="T42" fmla="*/ 20 w 26"/>
                      <a:gd name="T43" fmla="*/ 23 h 23"/>
                      <a:gd name="T44" fmla="*/ 21 w 26"/>
                      <a:gd name="T45" fmla="*/ 18 h 23"/>
                      <a:gd name="T46" fmla="*/ 12 w 26"/>
                      <a:gd name="T47" fmla="*/ 16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6" h="23">
                        <a:moveTo>
                          <a:pt x="12" y="16"/>
                        </a:moveTo>
                        <a:cubicBezTo>
                          <a:pt x="13" y="15"/>
                          <a:pt x="16" y="17"/>
                          <a:pt x="18" y="16"/>
                        </a:cubicBezTo>
                        <a:cubicBezTo>
                          <a:pt x="15" y="14"/>
                          <a:pt x="12" y="16"/>
                          <a:pt x="8" y="15"/>
                        </a:cubicBezTo>
                        <a:cubicBezTo>
                          <a:pt x="10" y="14"/>
                          <a:pt x="6" y="13"/>
                          <a:pt x="6" y="12"/>
                        </a:cubicBezTo>
                        <a:cubicBezTo>
                          <a:pt x="8" y="13"/>
                          <a:pt x="14" y="13"/>
                          <a:pt x="15" y="13"/>
                        </a:cubicBezTo>
                        <a:cubicBezTo>
                          <a:pt x="14" y="13"/>
                          <a:pt x="16" y="12"/>
                          <a:pt x="17" y="11"/>
                        </a:cubicBezTo>
                        <a:cubicBezTo>
                          <a:pt x="13" y="13"/>
                          <a:pt x="15" y="9"/>
                          <a:pt x="11" y="11"/>
                        </a:cubicBezTo>
                        <a:cubicBezTo>
                          <a:pt x="8" y="10"/>
                          <a:pt x="6" y="8"/>
                          <a:pt x="8" y="8"/>
                        </a:cubicBezTo>
                        <a:cubicBezTo>
                          <a:pt x="10" y="8"/>
                          <a:pt x="10" y="9"/>
                          <a:pt x="10" y="9"/>
                        </a:cubicBezTo>
                        <a:cubicBezTo>
                          <a:pt x="14" y="10"/>
                          <a:pt x="12" y="8"/>
                          <a:pt x="17" y="8"/>
                        </a:cubicBezTo>
                        <a:cubicBezTo>
                          <a:pt x="11" y="6"/>
                          <a:pt x="12" y="0"/>
                          <a:pt x="2" y="0"/>
                        </a:cubicBezTo>
                        <a:cubicBezTo>
                          <a:pt x="0" y="1"/>
                          <a:pt x="2" y="2"/>
                          <a:pt x="2" y="2"/>
                        </a:cubicBezTo>
                        <a:cubicBezTo>
                          <a:pt x="5" y="1"/>
                          <a:pt x="8" y="3"/>
                          <a:pt x="9" y="3"/>
                        </a:cubicBezTo>
                        <a:cubicBezTo>
                          <a:pt x="8" y="4"/>
                          <a:pt x="11" y="6"/>
                          <a:pt x="7" y="5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1" y="7"/>
                          <a:pt x="1" y="13"/>
                          <a:pt x="2" y="17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5" y="16"/>
                          <a:pt x="5" y="17"/>
                          <a:pt x="6" y="18"/>
                        </a:cubicBezTo>
                        <a:cubicBezTo>
                          <a:pt x="13" y="18"/>
                          <a:pt x="13" y="18"/>
                          <a:pt x="13" y="18"/>
                        </a:cubicBezTo>
                        <a:cubicBezTo>
                          <a:pt x="13" y="18"/>
                          <a:pt x="13" y="19"/>
                          <a:pt x="11" y="19"/>
                        </a:cubicBezTo>
                        <a:cubicBezTo>
                          <a:pt x="14" y="20"/>
                          <a:pt x="15" y="20"/>
                          <a:pt x="18" y="19"/>
                        </a:cubicBezTo>
                        <a:cubicBezTo>
                          <a:pt x="19" y="21"/>
                          <a:pt x="16" y="21"/>
                          <a:pt x="20" y="23"/>
                        </a:cubicBezTo>
                        <a:cubicBezTo>
                          <a:pt x="26" y="21"/>
                          <a:pt x="16" y="20"/>
                          <a:pt x="21" y="18"/>
                        </a:cubicBezTo>
                        <a:lnTo>
                          <a:pt x="12" y="16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4" name="Freeform 680"/>
                  <p:cNvSpPr/>
                  <p:nvPr/>
                </p:nvSpPr>
                <p:spPr bwMode="auto">
                  <a:xfrm>
                    <a:off x="3491" y="3147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2 w 3"/>
                      <a:gd name="T3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5" name="Freeform 681"/>
                  <p:cNvSpPr/>
                  <p:nvPr/>
                </p:nvSpPr>
                <p:spPr bwMode="auto">
                  <a:xfrm>
                    <a:off x="3481" y="3145"/>
                    <a:ext cx="5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3 w 5"/>
                      <a:gd name="T3" fmla="*/ 1 h 1"/>
                      <a:gd name="T4" fmla="*/ 0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5" y="0"/>
                          <a:pt x="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6" name="Freeform 682"/>
                  <p:cNvSpPr/>
                  <p:nvPr/>
                </p:nvSpPr>
                <p:spPr bwMode="auto">
                  <a:xfrm>
                    <a:off x="3494" y="3133"/>
                    <a:ext cx="1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7" name="Freeform 683"/>
                  <p:cNvSpPr/>
                  <p:nvPr/>
                </p:nvSpPr>
                <p:spPr bwMode="auto">
                  <a:xfrm>
                    <a:off x="3481" y="3123"/>
                    <a:ext cx="12" cy="6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0 w 13"/>
                      <a:gd name="T3" fmla="*/ 6 h 7"/>
                      <a:gd name="T4" fmla="*/ 12 w 13"/>
                      <a:gd name="T5" fmla="*/ 7 h 7"/>
                      <a:gd name="T6" fmla="*/ 5 w 13"/>
                      <a:gd name="T7" fmla="*/ 4 h 7"/>
                      <a:gd name="T8" fmla="*/ 5 w 13"/>
                      <a:gd name="T9" fmla="*/ 1 h 7"/>
                      <a:gd name="T10" fmla="*/ 0 w 13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1" y="2"/>
                          <a:pt x="4" y="4"/>
                          <a:pt x="0" y="6"/>
                        </a:cubicBezTo>
                        <a:cubicBezTo>
                          <a:pt x="4" y="7"/>
                          <a:pt x="8" y="6"/>
                          <a:pt x="12" y="7"/>
                        </a:cubicBezTo>
                        <a:cubicBezTo>
                          <a:pt x="13" y="6"/>
                          <a:pt x="6" y="5"/>
                          <a:pt x="5" y="4"/>
                        </a:cubicBezTo>
                        <a:cubicBezTo>
                          <a:pt x="8" y="4"/>
                          <a:pt x="4" y="2"/>
                          <a:pt x="5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8" name="Freeform 684"/>
                  <p:cNvSpPr/>
                  <p:nvPr/>
                </p:nvSpPr>
                <p:spPr bwMode="auto">
                  <a:xfrm>
                    <a:off x="3485" y="3081"/>
                    <a:ext cx="18" cy="46"/>
                  </a:xfrm>
                  <a:custGeom>
                    <a:avLst/>
                    <a:gdLst>
                      <a:gd name="T0" fmla="*/ 12 w 21"/>
                      <a:gd name="T1" fmla="*/ 44 h 53"/>
                      <a:gd name="T2" fmla="*/ 11 w 21"/>
                      <a:gd name="T3" fmla="*/ 41 h 53"/>
                      <a:gd name="T4" fmla="*/ 13 w 21"/>
                      <a:gd name="T5" fmla="*/ 43 h 53"/>
                      <a:gd name="T6" fmla="*/ 16 w 21"/>
                      <a:gd name="T7" fmla="*/ 41 h 53"/>
                      <a:gd name="T8" fmla="*/ 14 w 21"/>
                      <a:gd name="T9" fmla="*/ 41 h 53"/>
                      <a:gd name="T10" fmla="*/ 13 w 21"/>
                      <a:gd name="T11" fmla="*/ 36 h 53"/>
                      <a:gd name="T12" fmla="*/ 8 w 21"/>
                      <a:gd name="T13" fmla="*/ 34 h 53"/>
                      <a:gd name="T14" fmla="*/ 17 w 21"/>
                      <a:gd name="T15" fmla="*/ 32 h 53"/>
                      <a:gd name="T16" fmla="*/ 6 w 21"/>
                      <a:gd name="T17" fmla="*/ 32 h 53"/>
                      <a:gd name="T18" fmla="*/ 10 w 21"/>
                      <a:gd name="T19" fmla="*/ 27 h 53"/>
                      <a:gd name="T20" fmla="*/ 11 w 21"/>
                      <a:gd name="T21" fmla="*/ 28 h 53"/>
                      <a:gd name="T22" fmla="*/ 11 w 21"/>
                      <a:gd name="T23" fmla="*/ 25 h 53"/>
                      <a:gd name="T24" fmla="*/ 16 w 21"/>
                      <a:gd name="T25" fmla="*/ 26 h 53"/>
                      <a:gd name="T26" fmla="*/ 16 w 21"/>
                      <a:gd name="T27" fmla="*/ 22 h 53"/>
                      <a:gd name="T28" fmla="*/ 19 w 21"/>
                      <a:gd name="T29" fmla="*/ 22 h 53"/>
                      <a:gd name="T30" fmla="*/ 16 w 21"/>
                      <a:gd name="T31" fmla="*/ 14 h 53"/>
                      <a:gd name="T32" fmla="*/ 19 w 21"/>
                      <a:gd name="T33" fmla="*/ 13 h 53"/>
                      <a:gd name="T34" fmla="*/ 9 w 21"/>
                      <a:gd name="T35" fmla="*/ 13 h 53"/>
                      <a:gd name="T36" fmla="*/ 10 w 21"/>
                      <a:gd name="T37" fmla="*/ 9 h 53"/>
                      <a:gd name="T38" fmla="*/ 17 w 21"/>
                      <a:gd name="T39" fmla="*/ 11 h 53"/>
                      <a:gd name="T40" fmla="*/ 14 w 21"/>
                      <a:gd name="T41" fmla="*/ 9 h 53"/>
                      <a:gd name="T42" fmla="*/ 20 w 21"/>
                      <a:gd name="T43" fmla="*/ 8 h 53"/>
                      <a:gd name="T44" fmla="*/ 12 w 21"/>
                      <a:gd name="T45" fmla="*/ 4 h 53"/>
                      <a:gd name="T46" fmla="*/ 13 w 21"/>
                      <a:gd name="T47" fmla="*/ 1 h 53"/>
                      <a:gd name="T48" fmla="*/ 4 w 21"/>
                      <a:gd name="T49" fmla="*/ 2 h 53"/>
                      <a:gd name="T50" fmla="*/ 5 w 21"/>
                      <a:gd name="T51" fmla="*/ 14 h 53"/>
                      <a:gd name="T52" fmla="*/ 9 w 21"/>
                      <a:gd name="T53" fmla="*/ 17 h 53"/>
                      <a:gd name="T54" fmla="*/ 3 w 21"/>
                      <a:gd name="T55" fmla="*/ 17 h 53"/>
                      <a:gd name="T56" fmla="*/ 9 w 21"/>
                      <a:gd name="T57" fmla="*/ 18 h 53"/>
                      <a:gd name="T58" fmla="*/ 4 w 21"/>
                      <a:gd name="T59" fmla="*/ 19 h 53"/>
                      <a:gd name="T60" fmla="*/ 9 w 21"/>
                      <a:gd name="T61" fmla="*/ 21 h 53"/>
                      <a:gd name="T62" fmla="*/ 2 w 21"/>
                      <a:gd name="T63" fmla="*/ 21 h 53"/>
                      <a:gd name="T64" fmla="*/ 2 w 21"/>
                      <a:gd name="T65" fmla="*/ 40 h 53"/>
                      <a:gd name="T66" fmla="*/ 7 w 21"/>
                      <a:gd name="T67" fmla="*/ 40 h 53"/>
                      <a:gd name="T68" fmla="*/ 6 w 21"/>
                      <a:gd name="T69" fmla="*/ 47 h 53"/>
                      <a:gd name="T70" fmla="*/ 10 w 21"/>
                      <a:gd name="T71" fmla="*/ 48 h 53"/>
                      <a:gd name="T72" fmla="*/ 0 w 21"/>
                      <a:gd name="T73" fmla="*/ 47 h 53"/>
                      <a:gd name="T74" fmla="*/ 1 w 21"/>
                      <a:gd name="T75" fmla="*/ 49 h 53"/>
                      <a:gd name="T76" fmla="*/ 3 w 21"/>
                      <a:gd name="T77" fmla="*/ 48 h 53"/>
                      <a:gd name="T78" fmla="*/ 1 w 21"/>
                      <a:gd name="T79" fmla="*/ 50 h 53"/>
                      <a:gd name="T80" fmla="*/ 13 w 21"/>
                      <a:gd name="T81" fmla="*/ 50 h 53"/>
                      <a:gd name="T82" fmla="*/ 18 w 21"/>
                      <a:gd name="T83" fmla="*/ 45 h 53"/>
                      <a:gd name="T84" fmla="*/ 12 w 21"/>
                      <a:gd name="T85" fmla="*/ 4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1" h="53">
                        <a:moveTo>
                          <a:pt x="12" y="44"/>
                        </a:moveTo>
                        <a:cubicBezTo>
                          <a:pt x="12" y="43"/>
                          <a:pt x="9" y="42"/>
                          <a:pt x="11" y="41"/>
                        </a:cubicBezTo>
                        <a:cubicBezTo>
                          <a:pt x="13" y="42"/>
                          <a:pt x="14" y="42"/>
                          <a:pt x="13" y="43"/>
                        </a:cubicBezTo>
                        <a:cubicBezTo>
                          <a:pt x="19" y="43"/>
                          <a:pt x="13" y="42"/>
                          <a:pt x="16" y="41"/>
                        </a:cubicBezTo>
                        <a:cubicBezTo>
                          <a:pt x="14" y="41"/>
                          <a:pt x="14" y="41"/>
                          <a:pt x="14" y="41"/>
                        </a:cubicBezTo>
                        <a:cubicBezTo>
                          <a:pt x="15" y="39"/>
                          <a:pt x="9" y="39"/>
                          <a:pt x="13" y="36"/>
                        </a:cubicBezTo>
                        <a:cubicBezTo>
                          <a:pt x="11" y="35"/>
                          <a:pt x="12" y="35"/>
                          <a:pt x="8" y="34"/>
                        </a:cubicBezTo>
                        <a:cubicBezTo>
                          <a:pt x="13" y="33"/>
                          <a:pt x="13" y="34"/>
                          <a:pt x="17" y="32"/>
                        </a:cubicBezTo>
                        <a:cubicBezTo>
                          <a:pt x="15" y="32"/>
                          <a:pt x="10" y="32"/>
                          <a:pt x="6" y="32"/>
                        </a:cubicBezTo>
                        <a:cubicBezTo>
                          <a:pt x="12" y="29"/>
                          <a:pt x="5" y="28"/>
                          <a:pt x="10" y="27"/>
                        </a:cubicBezTo>
                        <a:cubicBezTo>
                          <a:pt x="10" y="27"/>
                          <a:pt x="11" y="28"/>
                          <a:pt x="11" y="28"/>
                        </a:cubicBezTo>
                        <a:cubicBezTo>
                          <a:pt x="17" y="29"/>
                          <a:pt x="10" y="26"/>
                          <a:pt x="11" y="25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6" y="25"/>
                          <a:pt x="12" y="23"/>
                          <a:pt x="16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15" y="19"/>
                          <a:pt x="17" y="16"/>
                          <a:pt x="16" y="14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5" y="9"/>
                          <a:pt x="17" y="16"/>
                          <a:pt x="9" y="13"/>
                        </a:cubicBezTo>
                        <a:cubicBezTo>
                          <a:pt x="19" y="13"/>
                          <a:pt x="6" y="11"/>
                          <a:pt x="10" y="9"/>
                        </a:cubicBezTo>
                        <a:cubicBezTo>
                          <a:pt x="14" y="9"/>
                          <a:pt x="12" y="11"/>
                          <a:pt x="17" y="11"/>
                        </a:cubicBezTo>
                        <a:cubicBezTo>
                          <a:pt x="12" y="10"/>
                          <a:pt x="15" y="10"/>
                          <a:pt x="14" y="9"/>
                        </a:cubicBezTo>
                        <a:cubicBezTo>
                          <a:pt x="19" y="9"/>
                          <a:pt x="15" y="7"/>
                          <a:pt x="20" y="8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4" y="3"/>
                          <a:pt x="14" y="2"/>
                          <a:pt x="13" y="1"/>
                        </a:cubicBezTo>
                        <a:cubicBezTo>
                          <a:pt x="13" y="3"/>
                          <a:pt x="6" y="0"/>
                          <a:pt x="4" y="2"/>
                        </a:cubicBezTo>
                        <a:cubicBezTo>
                          <a:pt x="6" y="5"/>
                          <a:pt x="7" y="10"/>
                          <a:pt x="5" y="14"/>
                        </a:cubicBezTo>
                        <a:cubicBezTo>
                          <a:pt x="11" y="15"/>
                          <a:pt x="4" y="16"/>
                          <a:pt x="9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4" y="20"/>
                          <a:pt x="7" y="17"/>
                          <a:pt x="9" y="18"/>
                        </a:cubicBezTo>
                        <a:cubicBezTo>
                          <a:pt x="10" y="19"/>
                          <a:pt x="6" y="19"/>
                          <a:pt x="4" y="19"/>
                        </a:cubicBezTo>
                        <a:cubicBezTo>
                          <a:pt x="3" y="21"/>
                          <a:pt x="5" y="19"/>
                          <a:pt x="9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3" y="26"/>
                          <a:pt x="7" y="34"/>
                          <a:pt x="2" y="40"/>
                        </a:cubicBezTo>
                        <a:cubicBezTo>
                          <a:pt x="7" y="40"/>
                          <a:pt x="7" y="40"/>
                          <a:pt x="7" y="40"/>
                        </a:cubicBezTo>
                        <a:cubicBezTo>
                          <a:pt x="4" y="42"/>
                          <a:pt x="16" y="46"/>
                          <a:pt x="6" y="47"/>
                        </a:cubicBezTo>
                        <a:cubicBezTo>
                          <a:pt x="10" y="48"/>
                          <a:pt x="10" y="48"/>
                          <a:pt x="10" y="48"/>
                        </a:cubicBezTo>
                        <a:cubicBezTo>
                          <a:pt x="8" y="47"/>
                          <a:pt x="3" y="48"/>
                          <a:pt x="0" y="47"/>
                        </a:cubicBezTo>
                        <a:cubicBezTo>
                          <a:pt x="2" y="47"/>
                          <a:pt x="0" y="48"/>
                          <a:pt x="1" y="49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7" y="49"/>
                          <a:pt x="4" y="50"/>
                          <a:pt x="1" y="50"/>
                        </a:cubicBezTo>
                        <a:cubicBezTo>
                          <a:pt x="5" y="53"/>
                          <a:pt x="9" y="50"/>
                          <a:pt x="13" y="50"/>
                        </a:cubicBezTo>
                        <a:cubicBezTo>
                          <a:pt x="5" y="46"/>
                          <a:pt x="21" y="48"/>
                          <a:pt x="18" y="45"/>
                        </a:cubicBezTo>
                        <a:cubicBezTo>
                          <a:pt x="16" y="43"/>
                          <a:pt x="14" y="44"/>
                          <a:pt x="12" y="4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59" name="Freeform 685"/>
                  <p:cNvSpPr/>
                  <p:nvPr/>
                </p:nvSpPr>
                <p:spPr bwMode="auto">
                  <a:xfrm>
                    <a:off x="3484" y="312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0" name="Freeform 686"/>
                  <p:cNvSpPr/>
                  <p:nvPr/>
                </p:nvSpPr>
                <p:spPr bwMode="auto">
                  <a:xfrm>
                    <a:off x="3495" y="308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1" name="Rectangle 687"/>
                  <p:cNvSpPr>
                    <a:spLocks noChangeArrowheads="1"/>
                  </p:cNvSpPr>
                  <p:nvPr/>
                </p:nvSpPr>
                <p:spPr bwMode="auto">
                  <a:xfrm>
                    <a:off x="3486" y="3124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2" name="Freeform 688"/>
                  <p:cNvSpPr/>
                  <p:nvPr/>
                </p:nvSpPr>
                <p:spPr bwMode="auto">
                  <a:xfrm>
                    <a:off x="3494" y="312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3" name="Freeform 689"/>
                  <p:cNvSpPr/>
                  <p:nvPr/>
                </p:nvSpPr>
                <p:spPr bwMode="auto">
                  <a:xfrm>
                    <a:off x="3500" y="3075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4" name="Freeform 690"/>
                  <p:cNvSpPr/>
                  <p:nvPr/>
                </p:nvSpPr>
                <p:spPr bwMode="auto">
                  <a:xfrm>
                    <a:off x="3504" y="30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5" name="Freeform 691"/>
                  <p:cNvSpPr/>
                  <p:nvPr/>
                </p:nvSpPr>
                <p:spPr bwMode="auto">
                  <a:xfrm>
                    <a:off x="3482" y="3004"/>
                    <a:ext cx="27" cy="77"/>
                  </a:xfrm>
                  <a:custGeom>
                    <a:avLst/>
                    <a:gdLst>
                      <a:gd name="T0" fmla="*/ 18 w 31"/>
                      <a:gd name="T1" fmla="*/ 3 h 89"/>
                      <a:gd name="T2" fmla="*/ 11 w 31"/>
                      <a:gd name="T3" fmla="*/ 1 h 89"/>
                      <a:gd name="T4" fmla="*/ 8 w 31"/>
                      <a:gd name="T5" fmla="*/ 4 h 89"/>
                      <a:gd name="T6" fmla="*/ 11 w 31"/>
                      <a:gd name="T7" fmla="*/ 9 h 89"/>
                      <a:gd name="T8" fmla="*/ 11 w 31"/>
                      <a:gd name="T9" fmla="*/ 19 h 89"/>
                      <a:gd name="T10" fmla="*/ 9 w 31"/>
                      <a:gd name="T11" fmla="*/ 25 h 89"/>
                      <a:gd name="T12" fmla="*/ 14 w 31"/>
                      <a:gd name="T13" fmla="*/ 34 h 89"/>
                      <a:gd name="T14" fmla="*/ 12 w 31"/>
                      <a:gd name="T15" fmla="*/ 36 h 89"/>
                      <a:gd name="T16" fmla="*/ 10 w 31"/>
                      <a:gd name="T17" fmla="*/ 41 h 89"/>
                      <a:gd name="T18" fmla="*/ 20 w 31"/>
                      <a:gd name="T19" fmla="*/ 43 h 89"/>
                      <a:gd name="T20" fmla="*/ 20 w 31"/>
                      <a:gd name="T21" fmla="*/ 48 h 89"/>
                      <a:gd name="T22" fmla="*/ 16 w 31"/>
                      <a:gd name="T23" fmla="*/ 51 h 89"/>
                      <a:gd name="T24" fmla="*/ 15 w 31"/>
                      <a:gd name="T25" fmla="*/ 57 h 89"/>
                      <a:gd name="T26" fmla="*/ 13 w 31"/>
                      <a:gd name="T27" fmla="*/ 63 h 89"/>
                      <a:gd name="T28" fmla="*/ 15 w 31"/>
                      <a:gd name="T29" fmla="*/ 68 h 89"/>
                      <a:gd name="T30" fmla="*/ 19 w 31"/>
                      <a:gd name="T31" fmla="*/ 72 h 89"/>
                      <a:gd name="T32" fmla="*/ 14 w 31"/>
                      <a:gd name="T33" fmla="*/ 73 h 89"/>
                      <a:gd name="T34" fmla="*/ 15 w 31"/>
                      <a:gd name="T35" fmla="*/ 76 h 89"/>
                      <a:gd name="T36" fmla="*/ 13 w 31"/>
                      <a:gd name="T37" fmla="*/ 88 h 89"/>
                      <a:gd name="T38" fmla="*/ 15 w 31"/>
                      <a:gd name="T39" fmla="*/ 82 h 89"/>
                      <a:gd name="T40" fmla="*/ 12 w 31"/>
                      <a:gd name="T41" fmla="*/ 81 h 89"/>
                      <a:gd name="T42" fmla="*/ 24 w 31"/>
                      <a:gd name="T43" fmla="*/ 80 h 89"/>
                      <a:gd name="T44" fmla="*/ 25 w 31"/>
                      <a:gd name="T45" fmla="*/ 79 h 89"/>
                      <a:gd name="T46" fmla="*/ 24 w 31"/>
                      <a:gd name="T47" fmla="*/ 74 h 89"/>
                      <a:gd name="T48" fmla="*/ 26 w 31"/>
                      <a:gd name="T49" fmla="*/ 71 h 89"/>
                      <a:gd name="T50" fmla="*/ 27 w 31"/>
                      <a:gd name="T51" fmla="*/ 65 h 89"/>
                      <a:gd name="T52" fmla="*/ 25 w 31"/>
                      <a:gd name="T53" fmla="*/ 60 h 89"/>
                      <a:gd name="T54" fmla="*/ 26 w 31"/>
                      <a:gd name="T55" fmla="*/ 60 h 89"/>
                      <a:gd name="T56" fmla="*/ 26 w 31"/>
                      <a:gd name="T57" fmla="*/ 59 h 89"/>
                      <a:gd name="T58" fmla="*/ 25 w 31"/>
                      <a:gd name="T59" fmla="*/ 55 h 89"/>
                      <a:gd name="T60" fmla="*/ 22 w 31"/>
                      <a:gd name="T61" fmla="*/ 51 h 89"/>
                      <a:gd name="T62" fmla="*/ 27 w 31"/>
                      <a:gd name="T63" fmla="*/ 49 h 89"/>
                      <a:gd name="T64" fmla="*/ 28 w 31"/>
                      <a:gd name="T65" fmla="*/ 45 h 89"/>
                      <a:gd name="T66" fmla="*/ 23 w 31"/>
                      <a:gd name="T67" fmla="*/ 42 h 89"/>
                      <a:gd name="T68" fmla="*/ 21 w 31"/>
                      <a:gd name="T69" fmla="*/ 37 h 89"/>
                      <a:gd name="T70" fmla="*/ 19 w 31"/>
                      <a:gd name="T71" fmla="*/ 28 h 89"/>
                      <a:gd name="T72" fmla="*/ 20 w 31"/>
                      <a:gd name="T73" fmla="*/ 26 h 89"/>
                      <a:gd name="T74" fmla="*/ 19 w 31"/>
                      <a:gd name="T75" fmla="*/ 16 h 89"/>
                      <a:gd name="T76" fmla="*/ 13 w 31"/>
                      <a:gd name="T77" fmla="*/ 20 h 89"/>
                      <a:gd name="T78" fmla="*/ 23 w 31"/>
                      <a:gd name="T79" fmla="*/ 16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1" h="89">
                        <a:moveTo>
                          <a:pt x="24" y="8"/>
                        </a:moveTo>
                        <a:cubicBezTo>
                          <a:pt x="23" y="6"/>
                          <a:pt x="21" y="4"/>
                          <a:pt x="18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2"/>
                          <a:pt x="15" y="0"/>
                          <a:pt x="11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7" y="4"/>
                          <a:pt x="9" y="3"/>
                          <a:pt x="8" y="4"/>
                        </a:cubicBezTo>
                        <a:cubicBezTo>
                          <a:pt x="9" y="6"/>
                          <a:pt x="17" y="7"/>
                          <a:pt x="15" y="9"/>
                        </a:cubicBezTo>
                        <a:cubicBezTo>
                          <a:pt x="15" y="9"/>
                          <a:pt x="13" y="9"/>
                          <a:pt x="11" y="9"/>
                        </a:cubicBezTo>
                        <a:cubicBezTo>
                          <a:pt x="11" y="10"/>
                          <a:pt x="17" y="11"/>
                          <a:pt x="18" y="12"/>
                        </a:cubicBezTo>
                        <a:cubicBezTo>
                          <a:pt x="0" y="12"/>
                          <a:pt x="23" y="17"/>
                          <a:pt x="11" y="19"/>
                        </a:cubicBezTo>
                        <a:cubicBezTo>
                          <a:pt x="13" y="20"/>
                          <a:pt x="11" y="22"/>
                          <a:pt x="14" y="24"/>
                        </a:cubicBezTo>
                        <a:cubicBezTo>
                          <a:pt x="10" y="23"/>
                          <a:pt x="14" y="26"/>
                          <a:pt x="9" y="25"/>
                        </a:cubicBezTo>
                        <a:cubicBezTo>
                          <a:pt x="19" y="26"/>
                          <a:pt x="4" y="30"/>
                          <a:pt x="17" y="31"/>
                        </a:cubicBezTo>
                        <a:cubicBezTo>
                          <a:pt x="13" y="33"/>
                          <a:pt x="18" y="31"/>
                          <a:pt x="14" y="34"/>
                        </a:cubicBezTo>
                        <a:cubicBezTo>
                          <a:pt x="13" y="34"/>
                          <a:pt x="13" y="33"/>
                          <a:pt x="13" y="33"/>
                        </a:cubicBezTo>
                        <a:cubicBezTo>
                          <a:pt x="10" y="34"/>
                          <a:pt x="18" y="35"/>
                          <a:pt x="12" y="36"/>
                        </a:cubicBezTo>
                        <a:cubicBezTo>
                          <a:pt x="11" y="38"/>
                          <a:pt x="16" y="37"/>
                          <a:pt x="19" y="38"/>
                        </a:cubicBezTo>
                        <a:cubicBezTo>
                          <a:pt x="17" y="40"/>
                          <a:pt x="16" y="40"/>
                          <a:pt x="10" y="41"/>
                        </a:cubicBezTo>
                        <a:cubicBezTo>
                          <a:pt x="16" y="41"/>
                          <a:pt x="13" y="42"/>
                          <a:pt x="16" y="44"/>
                        </a:cubicBezTo>
                        <a:cubicBezTo>
                          <a:pt x="17" y="43"/>
                          <a:pt x="18" y="42"/>
                          <a:pt x="20" y="43"/>
                        </a:cubicBezTo>
                        <a:cubicBezTo>
                          <a:pt x="19" y="46"/>
                          <a:pt x="24" y="46"/>
                          <a:pt x="26" y="48"/>
                        </a:cubicBezTo>
                        <a:cubicBezTo>
                          <a:pt x="19" y="49"/>
                          <a:pt x="26" y="46"/>
                          <a:pt x="20" y="48"/>
                        </a:cubicBezTo>
                        <a:cubicBezTo>
                          <a:pt x="17" y="46"/>
                          <a:pt x="18" y="45"/>
                          <a:pt x="13" y="43"/>
                        </a:cubicBezTo>
                        <a:cubicBezTo>
                          <a:pt x="12" y="46"/>
                          <a:pt x="13" y="48"/>
                          <a:pt x="16" y="51"/>
                        </a:cubicBezTo>
                        <a:cubicBezTo>
                          <a:pt x="15" y="52"/>
                          <a:pt x="13" y="50"/>
                          <a:pt x="12" y="51"/>
                        </a:cubicBezTo>
                        <a:cubicBezTo>
                          <a:pt x="9" y="53"/>
                          <a:pt x="19" y="55"/>
                          <a:pt x="15" y="57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7" y="58"/>
                          <a:pt x="11" y="60"/>
                          <a:pt x="13" y="63"/>
                        </a:cubicBezTo>
                        <a:cubicBezTo>
                          <a:pt x="15" y="62"/>
                          <a:pt x="16" y="62"/>
                          <a:pt x="17" y="63"/>
                        </a:cubicBezTo>
                        <a:cubicBezTo>
                          <a:pt x="8" y="62"/>
                          <a:pt x="22" y="66"/>
                          <a:pt x="15" y="68"/>
                        </a:cubicBezTo>
                        <a:cubicBezTo>
                          <a:pt x="21" y="68"/>
                          <a:pt x="24" y="70"/>
                          <a:pt x="24" y="72"/>
                        </a:cubicBezTo>
                        <a:cubicBezTo>
                          <a:pt x="19" y="72"/>
                          <a:pt x="19" y="72"/>
                          <a:pt x="19" y="72"/>
                        </a:cubicBezTo>
                        <a:cubicBezTo>
                          <a:pt x="22" y="70"/>
                          <a:pt x="13" y="69"/>
                          <a:pt x="11" y="67"/>
                        </a:cubicBezTo>
                        <a:cubicBezTo>
                          <a:pt x="13" y="69"/>
                          <a:pt x="10" y="71"/>
                          <a:pt x="14" y="73"/>
                        </a:cubicBezTo>
                        <a:cubicBezTo>
                          <a:pt x="10" y="72"/>
                          <a:pt x="10" y="72"/>
                          <a:pt x="10" y="72"/>
                        </a:cubicBezTo>
                        <a:cubicBezTo>
                          <a:pt x="9" y="74"/>
                          <a:pt x="20" y="74"/>
                          <a:pt x="15" y="76"/>
                        </a:cubicBezTo>
                        <a:cubicBezTo>
                          <a:pt x="12" y="76"/>
                          <a:pt x="12" y="76"/>
                          <a:pt x="12" y="76"/>
                        </a:cubicBezTo>
                        <a:cubicBezTo>
                          <a:pt x="12" y="80"/>
                          <a:pt x="6" y="84"/>
                          <a:pt x="13" y="88"/>
                        </a:cubicBezTo>
                        <a:cubicBezTo>
                          <a:pt x="16" y="89"/>
                          <a:pt x="22" y="87"/>
                          <a:pt x="24" y="88"/>
                        </a:cubicBezTo>
                        <a:cubicBezTo>
                          <a:pt x="22" y="85"/>
                          <a:pt x="17" y="84"/>
                          <a:pt x="15" y="82"/>
                        </a:cubicBezTo>
                        <a:cubicBezTo>
                          <a:pt x="20" y="82"/>
                          <a:pt x="20" y="82"/>
                          <a:pt x="20" y="82"/>
                        </a:cubicBezTo>
                        <a:cubicBezTo>
                          <a:pt x="17" y="82"/>
                          <a:pt x="15" y="80"/>
                          <a:pt x="12" y="81"/>
                        </a:cubicBezTo>
                        <a:cubicBezTo>
                          <a:pt x="10" y="79"/>
                          <a:pt x="17" y="80"/>
                          <a:pt x="14" y="79"/>
                        </a:cubicBezTo>
                        <a:cubicBezTo>
                          <a:pt x="19" y="79"/>
                          <a:pt x="20" y="80"/>
                          <a:pt x="24" y="80"/>
                        </a:cubicBezTo>
                        <a:cubicBezTo>
                          <a:pt x="22" y="79"/>
                          <a:pt x="22" y="79"/>
                          <a:pt x="22" y="79"/>
                        </a:cubicBezTo>
                        <a:cubicBezTo>
                          <a:pt x="24" y="79"/>
                          <a:pt x="23" y="78"/>
                          <a:pt x="25" y="79"/>
                        </a:cubicBezTo>
                        <a:cubicBezTo>
                          <a:pt x="19" y="76"/>
                          <a:pt x="28" y="75"/>
                          <a:pt x="25" y="73"/>
                        </a:cubicBezTo>
                        <a:cubicBezTo>
                          <a:pt x="24" y="74"/>
                          <a:pt x="24" y="74"/>
                          <a:pt x="24" y="74"/>
                        </a:cubicBezTo>
                        <a:cubicBezTo>
                          <a:pt x="21" y="74"/>
                          <a:pt x="22" y="73"/>
                          <a:pt x="21" y="73"/>
                        </a:cubicBezTo>
                        <a:cubicBezTo>
                          <a:pt x="25" y="72"/>
                          <a:pt x="25" y="72"/>
                          <a:pt x="26" y="71"/>
                        </a:cubicBezTo>
                        <a:cubicBezTo>
                          <a:pt x="24" y="69"/>
                          <a:pt x="19" y="69"/>
                          <a:pt x="19" y="67"/>
                        </a:cubicBezTo>
                        <a:cubicBezTo>
                          <a:pt x="25" y="68"/>
                          <a:pt x="22" y="65"/>
                          <a:pt x="27" y="65"/>
                        </a:cubicBezTo>
                        <a:cubicBezTo>
                          <a:pt x="22" y="64"/>
                          <a:pt x="25" y="62"/>
                          <a:pt x="22" y="62"/>
                        </a:cubicBezTo>
                        <a:cubicBezTo>
                          <a:pt x="21" y="61"/>
                          <a:pt x="22" y="60"/>
                          <a:pt x="25" y="60"/>
                        </a:cubicBezTo>
                        <a:cubicBezTo>
                          <a:pt x="25" y="61"/>
                          <a:pt x="25" y="61"/>
                          <a:pt x="25" y="61"/>
                        </a:cubicBezTo>
                        <a:cubicBezTo>
                          <a:pt x="26" y="60"/>
                          <a:pt x="26" y="60"/>
                          <a:pt x="26" y="60"/>
                        </a:cubicBezTo>
                        <a:cubicBezTo>
                          <a:pt x="27" y="60"/>
                          <a:pt x="27" y="60"/>
                          <a:pt x="27" y="60"/>
                        </a:cubicBezTo>
                        <a:cubicBezTo>
                          <a:pt x="27" y="59"/>
                          <a:pt x="23" y="59"/>
                          <a:pt x="26" y="59"/>
                        </a:cubicBezTo>
                        <a:cubicBezTo>
                          <a:pt x="27" y="59"/>
                          <a:pt x="27" y="59"/>
                          <a:pt x="28" y="60"/>
                        </a:cubicBezTo>
                        <a:cubicBezTo>
                          <a:pt x="29" y="58"/>
                          <a:pt x="20" y="56"/>
                          <a:pt x="25" y="55"/>
                        </a:cubicBezTo>
                        <a:cubicBezTo>
                          <a:pt x="22" y="54"/>
                          <a:pt x="22" y="52"/>
                          <a:pt x="16" y="52"/>
                        </a:cubicBezTo>
                        <a:cubicBezTo>
                          <a:pt x="18" y="52"/>
                          <a:pt x="23" y="52"/>
                          <a:pt x="22" y="51"/>
                        </a:cubicBezTo>
                        <a:cubicBezTo>
                          <a:pt x="17" y="50"/>
                          <a:pt x="24" y="49"/>
                          <a:pt x="21" y="48"/>
                        </a:cubicBezTo>
                        <a:cubicBezTo>
                          <a:pt x="26" y="50"/>
                          <a:pt x="22" y="48"/>
                          <a:pt x="27" y="49"/>
                        </a:cubicBezTo>
                        <a:cubicBezTo>
                          <a:pt x="29" y="49"/>
                          <a:pt x="23" y="47"/>
                          <a:pt x="24" y="45"/>
                        </a:cubicBezTo>
                        <a:cubicBezTo>
                          <a:pt x="28" y="45"/>
                          <a:pt x="28" y="45"/>
                          <a:pt x="28" y="45"/>
                        </a:cubicBezTo>
                        <a:cubicBezTo>
                          <a:pt x="26" y="44"/>
                          <a:pt x="22" y="43"/>
                          <a:pt x="26" y="43"/>
                        </a:cubicBezTo>
                        <a:cubicBezTo>
                          <a:pt x="23" y="42"/>
                          <a:pt x="23" y="42"/>
                          <a:pt x="23" y="42"/>
                        </a:cubicBezTo>
                        <a:cubicBezTo>
                          <a:pt x="25" y="41"/>
                          <a:pt x="24" y="40"/>
                          <a:pt x="28" y="38"/>
                        </a:cubicBezTo>
                        <a:cubicBezTo>
                          <a:pt x="21" y="37"/>
                          <a:pt x="21" y="37"/>
                          <a:pt x="21" y="37"/>
                        </a:cubicBezTo>
                        <a:cubicBezTo>
                          <a:pt x="28" y="35"/>
                          <a:pt x="22" y="32"/>
                          <a:pt x="16" y="30"/>
                        </a:cubicBezTo>
                        <a:cubicBezTo>
                          <a:pt x="16" y="29"/>
                          <a:pt x="18" y="28"/>
                          <a:pt x="19" y="28"/>
                        </a:cubicBezTo>
                        <a:cubicBezTo>
                          <a:pt x="22" y="29"/>
                          <a:pt x="22" y="29"/>
                          <a:pt x="22" y="29"/>
                        </a:cubicBezTo>
                        <a:cubicBezTo>
                          <a:pt x="22" y="28"/>
                          <a:pt x="26" y="27"/>
                          <a:pt x="20" y="26"/>
                        </a:cubicBezTo>
                        <a:cubicBezTo>
                          <a:pt x="19" y="25"/>
                          <a:pt x="24" y="25"/>
                          <a:pt x="25" y="24"/>
                        </a:cubicBezTo>
                        <a:cubicBezTo>
                          <a:pt x="17" y="22"/>
                          <a:pt x="31" y="18"/>
                          <a:pt x="19" y="16"/>
                        </a:cubicBezTo>
                        <a:cubicBezTo>
                          <a:pt x="19" y="17"/>
                          <a:pt x="17" y="19"/>
                          <a:pt x="17" y="21"/>
                        </a:cubicBezTo>
                        <a:cubicBezTo>
                          <a:pt x="16" y="20"/>
                          <a:pt x="13" y="21"/>
                          <a:pt x="13" y="20"/>
                        </a:cubicBezTo>
                        <a:cubicBezTo>
                          <a:pt x="13" y="18"/>
                          <a:pt x="17" y="17"/>
                          <a:pt x="15" y="15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31" y="14"/>
                          <a:pt x="13" y="9"/>
                          <a:pt x="24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6" name="Freeform 692"/>
                  <p:cNvSpPr/>
                  <p:nvPr/>
                </p:nvSpPr>
                <p:spPr bwMode="auto">
                  <a:xfrm>
                    <a:off x="3501" y="3030"/>
                    <a:ext cx="4" cy="1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7" name="Freeform 693"/>
                  <p:cNvSpPr/>
                  <p:nvPr/>
                </p:nvSpPr>
                <p:spPr bwMode="auto">
                  <a:xfrm>
                    <a:off x="3500" y="302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8" name="Freeform 694"/>
                  <p:cNvSpPr/>
                  <p:nvPr/>
                </p:nvSpPr>
                <p:spPr bwMode="auto">
                  <a:xfrm>
                    <a:off x="3501" y="3005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69" name="Freeform 695"/>
                  <p:cNvSpPr/>
                  <p:nvPr/>
                </p:nvSpPr>
                <p:spPr bwMode="auto">
                  <a:xfrm>
                    <a:off x="3500" y="300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0" name="Freeform 696"/>
                  <p:cNvSpPr/>
                  <p:nvPr/>
                </p:nvSpPr>
                <p:spPr bwMode="auto">
                  <a:xfrm>
                    <a:off x="3484" y="2965"/>
                    <a:ext cx="22" cy="40"/>
                  </a:xfrm>
                  <a:custGeom>
                    <a:avLst/>
                    <a:gdLst>
                      <a:gd name="T0" fmla="*/ 15 w 25"/>
                      <a:gd name="T1" fmla="*/ 8 h 47"/>
                      <a:gd name="T2" fmla="*/ 11 w 25"/>
                      <a:gd name="T3" fmla="*/ 6 h 47"/>
                      <a:gd name="T4" fmla="*/ 14 w 25"/>
                      <a:gd name="T5" fmla="*/ 4 h 47"/>
                      <a:gd name="T6" fmla="*/ 6 w 25"/>
                      <a:gd name="T7" fmla="*/ 0 h 47"/>
                      <a:gd name="T8" fmla="*/ 10 w 25"/>
                      <a:gd name="T9" fmla="*/ 22 h 47"/>
                      <a:gd name="T10" fmla="*/ 7 w 25"/>
                      <a:gd name="T11" fmla="*/ 21 h 47"/>
                      <a:gd name="T12" fmla="*/ 12 w 25"/>
                      <a:gd name="T13" fmla="*/ 30 h 47"/>
                      <a:gd name="T14" fmla="*/ 6 w 25"/>
                      <a:gd name="T15" fmla="*/ 29 h 47"/>
                      <a:gd name="T16" fmla="*/ 8 w 25"/>
                      <a:gd name="T17" fmla="*/ 34 h 47"/>
                      <a:gd name="T18" fmla="*/ 10 w 25"/>
                      <a:gd name="T19" fmla="*/ 34 h 47"/>
                      <a:gd name="T20" fmla="*/ 9 w 25"/>
                      <a:gd name="T21" fmla="*/ 35 h 47"/>
                      <a:gd name="T22" fmla="*/ 10 w 25"/>
                      <a:gd name="T23" fmla="*/ 35 h 47"/>
                      <a:gd name="T24" fmla="*/ 10 w 25"/>
                      <a:gd name="T25" fmla="*/ 38 h 47"/>
                      <a:gd name="T26" fmla="*/ 9 w 25"/>
                      <a:gd name="T27" fmla="*/ 37 h 47"/>
                      <a:gd name="T28" fmla="*/ 11 w 25"/>
                      <a:gd name="T29" fmla="*/ 40 h 47"/>
                      <a:gd name="T30" fmla="*/ 7 w 25"/>
                      <a:gd name="T31" fmla="*/ 39 h 47"/>
                      <a:gd name="T32" fmla="*/ 13 w 25"/>
                      <a:gd name="T33" fmla="*/ 46 h 47"/>
                      <a:gd name="T34" fmla="*/ 17 w 25"/>
                      <a:gd name="T35" fmla="*/ 47 h 47"/>
                      <a:gd name="T36" fmla="*/ 14 w 25"/>
                      <a:gd name="T37" fmla="*/ 41 h 47"/>
                      <a:gd name="T38" fmla="*/ 14 w 25"/>
                      <a:gd name="T39" fmla="*/ 42 h 47"/>
                      <a:gd name="T40" fmla="*/ 12 w 25"/>
                      <a:gd name="T41" fmla="*/ 38 h 47"/>
                      <a:gd name="T42" fmla="*/ 18 w 25"/>
                      <a:gd name="T43" fmla="*/ 41 h 47"/>
                      <a:gd name="T44" fmla="*/ 22 w 25"/>
                      <a:gd name="T45" fmla="*/ 36 h 47"/>
                      <a:gd name="T46" fmla="*/ 22 w 25"/>
                      <a:gd name="T47" fmla="*/ 36 h 47"/>
                      <a:gd name="T48" fmla="*/ 20 w 25"/>
                      <a:gd name="T49" fmla="*/ 34 h 47"/>
                      <a:gd name="T50" fmla="*/ 18 w 25"/>
                      <a:gd name="T51" fmla="*/ 35 h 47"/>
                      <a:gd name="T52" fmla="*/ 11 w 25"/>
                      <a:gd name="T53" fmla="*/ 33 h 47"/>
                      <a:gd name="T54" fmla="*/ 11 w 25"/>
                      <a:gd name="T55" fmla="*/ 32 h 47"/>
                      <a:gd name="T56" fmla="*/ 17 w 25"/>
                      <a:gd name="T57" fmla="*/ 33 h 47"/>
                      <a:gd name="T58" fmla="*/ 14 w 25"/>
                      <a:gd name="T59" fmla="*/ 32 h 47"/>
                      <a:gd name="T60" fmla="*/ 20 w 25"/>
                      <a:gd name="T61" fmla="*/ 30 h 47"/>
                      <a:gd name="T62" fmla="*/ 14 w 25"/>
                      <a:gd name="T63" fmla="*/ 30 h 47"/>
                      <a:gd name="T64" fmla="*/ 15 w 25"/>
                      <a:gd name="T65" fmla="*/ 21 h 47"/>
                      <a:gd name="T66" fmla="*/ 18 w 25"/>
                      <a:gd name="T67" fmla="*/ 22 h 47"/>
                      <a:gd name="T68" fmla="*/ 14 w 25"/>
                      <a:gd name="T69" fmla="*/ 20 h 47"/>
                      <a:gd name="T70" fmla="*/ 16 w 25"/>
                      <a:gd name="T71" fmla="*/ 15 h 47"/>
                      <a:gd name="T72" fmla="*/ 13 w 25"/>
                      <a:gd name="T73" fmla="*/ 15 h 47"/>
                      <a:gd name="T74" fmla="*/ 15 w 25"/>
                      <a:gd name="T75" fmla="*/ 10 h 47"/>
                      <a:gd name="T76" fmla="*/ 14 w 25"/>
                      <a:gd name="T77" fmla="*/ 10 h 47"/>
                      <a:gd name="T78" fmla="*/ 8 w 25"/>
                      <a:gd name="T79" fmla="*/ 6 h 47"/>
                      <a:gd name="T80" fmla="*/ 15 w 25"/>
                      <a:gd name="T81" fmla="*/ 8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" h="47">
                        <a:moveTo>
                          <a:pt x="15" y="8"/>
                        </a:move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3" y="5"/>
                          <a:pt x="10" y="3"/>
                          <a:pt x="14" y="4"/>
                        </a:cubicBezTo>
                        <a:cubicBezTo>
                          <a:pt x="9" y="2"/>
                          <a:pt x="14" y="0"/>
                          <a:pt x="6" y="0"/>
                        </a:cubicBezTo>
                        <a:cubicBezTo>
                          <a:pt x="9" y="7"/>
                          <a:pt x="3" y="15"/>
                          <a:pt x="10" y="22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13" y="25"/>
                          <a:pt x="0" y="26"/>
                          <a:pt x="12" y="30"/>
                        </a:cubicBezTo>
                        <a:cubicBezTo>
                          <a:pt x="6" y="29"/>
                          <a:pt x="6" y="29"/>
                          <a:pt x="6" y="29"/>
                        </a:cubicBezTo>
                        <a:cubicBezTo>
                          <a:pt x="4" y="30"/>
                          <a:pt x="14" y="33"/>
                          <a:pt x="8" y="34"/>
                        </a:cubicBezTo>
                        <a:cubicBezTo>
                          <a:pt x="10" y="34"/>
                          <a:pt x="10" y="34"/>
                          <a:pt x="10" y="34"/>
                        </a:cubicBezTo>
                        <a:cubicBezTo>
                          <a:pt x="9" y="35"/>
                          <a:pt x="9" y="35"/>
                          <a:pt x="9" y="35"/>
                        </a:cubicBezTo>
                        <a:cubicBezTo>
                          <a:pt x="10" y="35"/>
                          <a:pt x="10" y="35"/>
                          <a:pt x="10" y="35"/>
                        </a:cubicBezTo>
                        <a:cubicBezTo>
                          <a:pt x="13" y="36"/>
                          <a:pt x="12" y="37"/>
                          <a:pt x="10" y="38"/>
                        </a:cubicBezTo>
                        <a:cubicBezTo>
                          <a:pt x="8" y="38"/>
                          <a:pt x="10" y="38"/>
                          <a:pt x="9" y="37"/>
                        </a:cubicBezTo>
                        <a:cubicBezTo>
                          <a:pt x="7" y="37"/>
                          <a:pt x="11" y="39"/>
                          <a:pt x="11" y="40"/>
                        </a:cubicBezTo>
                        <a:cubicBezTo>
                          <a:pt x="9" y="40"/>
                          <a:pt x="8" y="40"/>
                          <a:pt x="7" y="39"/>
                        </a:cubicBezTo>
                        <a:cubicBezTo>
                          <a:pt x="10" y="42"/>
                          <a:pt x="3" y="43"/>
                          <a:pt x="13" y="46"/>
                        </a:cubicBezTo>
                        <a:cubicBezTo>
                          <a:pt x="14" y="46"/>
                          <a:pt x="16" y="45"/>
                          <a:pt x="17" y="47"/>
                        </a:cubicBezTo>
                        <a:cubicBezTo>
                          <a:pt x="20" y="45"/>
                          <a:pt x="16" y="43"/>
                          <a:pt x="14" y="41"/>
                        </a:cubicBezTo>
                        <a:cubicBezTo>
                          <a:pt x="14" y="42"/>
                          <a:pt x="14" y="42"/>
                          <a:pt x="14" y="42"/>
                        </a:cubicBezTo>
                        <a:cubicBezTo>
                          <a:pt x="4" y="40"/>
                          <a:pt x="16" y="41"/>
                          <a:pt x="12" y="38"/>
                        </a:cubicBezTo>
                        <a:cubicBezTo>
                          <a:pt x="16" y="39"/>
                          <a:pt x="16" y="40"/>
                          <a:pt x="18" y="41"/>
                        </a:cubicBezTo>
                        <a:cubicBezTo>
                          <a:pt x="25" y="39"/>
                          <a:pt x="12" y="37"/>
                          <a:pt x="22" y="36"/>
                        </a:cubicBezTo>
                        <a:cubicBezTo>
                          <a:pt x="22" y="36"/>
                          <a:pt x="22" y="36"/>
                          <a:pt x="22" y="36"/>
                        </a:cubicBezTo>
                        <a:cubicBezTo>
                          <a:pt x="23" y="35"/>
                          <a:pt x="21" y="35"/>
                          <a:pt x="20" y="34"/>
                        </a:cubicBezTo>
                        <a:cubicBezTo>
                          <a:pt x="18" y="35"/>
                          <a:pt x="18" y="35"/>
                          <a:pt x="18" y="35"/>
                        </a:cubicBezTo>
                        <a:cubicBezTo>
                          <a:pt x="17" y="34"/>
                          <a:pt x="13" y="34"/>
                          <a:pt x="11" y="33"/>
                        </a:cubicBezTo>
                        <a:cubicBezTo>
                          <a:pt x="15" y="33"/>
                          <a:pt x="9" y="32"/>
                          <a:pt x="11" y="32"/>
                        </a:cubicBezTo>
                        <a:cubicBezTo>
                          <a:pt x="15" y="31"/>
                          <a:pt x="14" y="33"/>
                          <a:pt x="17" y="33"/>
                        </a:cubicBezTo>
                        <a:cubicBezTo>
                          <a:pt x="14" y="32"/>
                          <a:pt x="14" y="32"/>
                          <a:pt x="14" y="32"/>
                        </a:cubicBezTo>
                        <a:cubicBezTo>
                          <a:pt x="14" y="31"/>
                          <a:pt x="18" y="31"/>
                          <a:pt x="20" y="30"/>
                        </a:cubicBezTo>
                        <a:cubicBezTo>
                          <a:pt x="18" y="29"/>
                          <a:pt x="18" y="31"/>
                          <a:pt x="14" y="30"/>
                        </a:cubicBezTo>
                        <a:cubicBezTo>
                          <a:pt x="19" y="29"/>
                          <a:pt x="18" y="24"/>
                          <a:pt x="15" y="21"/>
                        </a:cubicBezTo>
                        <a:cubicBezTo>
                          <a:pt x="15" y="22"/>
                          <a:pt x="19" y="21"/>
                          <a:pt x="18" y="22"/>
                        </a:cubicBezTo>
                        <a:cubicBezTo>
                          <a:pt x="19" y="22"/>
                          <a:pt x="17" y="21"/>
                          <a:pt x="14" y="20"/>
                        </a:cubicBezTo>
                        <a:cubicBezTo>
                          <a:pt x="12" y="19"/>
                          <a:pt x="14" y="17"/>
                          <a:pt x="16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9" y="14"/>
                          <a:pt x="17" y="12"/>
                          <a:pt x="15" y="10"/>
                        </a:cubicBezTo>
                        <a:cubicBezTo>
                          <a:pt x="14" y="10"/>
                          <a:pt x="14" y="10"/>
                          <a:pt x="14" y="10"/>
                        </a:cubicBezTo>
                        <a:cubicBezTo>
                          <a:pt x="14" y="9"/>
                          <a:pt x="7" y="8"/>
                          <a:pt x="8" y="6"/>
                        </a:cubicBezTo>
                        <a:cubicBezTo>
                          <a:pt x="12" y="7"/>
                          <a:pt x="11" y="8"/>
                          <a:pt x="15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1" name="Freeform 697"/>
                  <p:cNvSpPr/>
                  <p:nvPr/>
                </p:nvSpPr>
                <p:spPr bwMode="auto">
                  <a:xfrm>
                    <a:off x="3488" y="2963"/>
                    <a:ext cx="8" cy="2"/>
                  </a:xfrm>
                  <a:custGeom>
                    <a:avLst/>
                    <a:gdLst>
                      <a:gd name="T0" fmla="*/ 4 w 9"/>
                      <a:gd name="T1" fmla="*/ 1 h 2"/>
                      <a:gd name="T2" fmla="*/ 8 w 9"/>
                      <a:gd name="T3" fmla="*/ 2 h 2"/>
                      <a:gd name="T4" fmla="*/ 1 w 9"/>
                      <a:gd name="T5" fmla="*/ 0 h 2"/>
                      <a:gd name="T6" fmla="*/ 2 w 9"/>
                      <a:gd name="T7" fmla="*/ 1 h 2"/>
                      <a:gd name="T8" fmla="*/ 4 w 9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2">
                        <a:moveTo>
                          <a:pt x="4" y="1"/>
                        </a:move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9" y="1"/>
                          <a:pt x="4" y="0"/>
                          <a:pt x="1" y="0"/>
                        </a:cubicBezTo>
                        <a:cubicBezTo>
                          <a:pt x="2" y="1"/>
                          <a:pt x="0" y="1"/>
                          <a:pt x="2" y="1"/>
                        </a:cubicBezTo>
                        <a:cubicBezTo>
                          <a:pt x="3" y="1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2" name="Freeform 698"/>
                  <p:cNvSpPr/>
                  <p:nvPr/>
                </p:nvSpPr>
                <p:spPr bwMode="auto">
                  <a:xfrm>
                    <a:off x="3484" y="2942"/>
                    <a:ext cx="16" cy="21"/>
                  </a:xfrm>
                  <a:custGeom>
                    <a:avLst/>
                    <a:gdLst>
                      <a:gd name="T0" fmla="*/ 9 w 18"/>
                      <a:gd name="T1" fmla="*/ 9 h 24"/>
                      <a:gd name="T2" fmla="*/ 6 w 18"/>
                      <a:gd name="T3" fmla="*/ 8 h 24"/>
                      <a:gd name="T4" fmla="*/ 4 w 18"/>
                      <a:gd name="T5" fmla="*/ 17 h 24"/>
                      <a:gd name="T6" fmla="*/ 10 w 18"/>
                      <a:gd name="T7" fmla="*/ 21 h 24"/>
                      <a:gd name="T8" fmla="*/ 6 w 18"/>
                      <a:gd name="T9" fmla="*/ 21 h 24"/>
                      <a:gd name="T10" fmla="*/ 11 w 18"/>
                      <a:gd name="T11" fmla="*/ 24 h 24"/>
                      <a:gd name="T12" fmla="*/ 9 w 18"/>
                      <a:gd name="T13" fmla="*/ 22 h 24"/>
                      <a:gd name="T14" fmla="*/ 11 w 18"/>
                      <a:gd name="T15" fmla="*/ 22 h 24"/>
                      <a:gd name="T16" fmla="*/ 10 w 18"/>
                      <a:gd name="T17" fmla="*/ 21 h 24"/>
                      <a:gd name="T18" fmla="*/ 13 w 18"/>
                      <a:gd name="T19" fmla="*/ 21 h 24"/>
                      <a:gd name="T20" fmla="*/ 8 w 18"/>
                      <a:gd name="T21" fmla="*/ 17 h 24"/>
                      <a:gd name="T22" fmla="*/ 13 w 18"/>
                      <a:gd name="T23" fmla="*/ 17 h 24"/>
                      <a:gd name="T24" fmla="*/ 16 w 18"/>
                      <a:gd name="T25" fmla="*/ 13 h 24"/>
                      <a:gd name="T26" fmla="*/ 14 w 18"/>
                      <a:gd name="T27" fmla="*/ 14 h 24"/>
                      <a:gd name="T28" fmla="*/ 9 w 18"/>
                      <a:gd name="T29" fmla="*/ 14 h 24"/>
                      <a:gd name="T30" fmla="*/ 15 w 18"/>
                      <a:gd name="T31" fmla="*/ 13 h 24"/>
                      <a:gd name="T32" fmla="*/ 13 w 18"/>
                      <a:gd name="T33" fmla="*/ 5 h 24"/>
                      <a:gd name="T34" fmla="*/ 6 w 18"/>
                      <a:gd name="T35" fmla="*/ 3 h 24"/>
                      <a:gd name="T36" fmla="*/ 12 w 18"/>
                      <a:gd name="T37" fmla="*/ 4 h 24"/>
                      <a:gd name="T38" fmla="*/ 13 w 18"/>
                      <a:gd name="T39" fmla="*/ 2 h 24"/>
                      <a:gd name="T40" fmla="*/ 3 w 18"/>
                      <a:gd name="T41" fmla="*/ 0 h 24"/>
                      <a:gd name="T42" fmla="*/ 9 w 18"/>
                      <a:gd name="T43" fmla="*/ 9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8" h="24">
                        <a:moveTo>
                          <a:pt x="9" y="9"/>
                        </a:move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12"/>
                          <a:pt x="7" y="16"/>
                          <a:pt x="4" y="17"/>
                        </a:cubicBezTo>
                        <a:cubicBezTo>
                          <a:pt x="3" y="18"/>
                          <a:pt x="9" y="19"/>
                          <a:pt x="10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9" y="22"/>
                          <a:pt x="4" y="24"/>
                          <a:pt x="11" y="24"/>
                        </a:cubicBezTo>
                        <a:cubicBezTo>
                          <a:pt x="11" y="23"/>
                          <a:pt x="8" y="23"/>
                          <a:pt x="9" y="22"/>
                        </a:cubicBezTo>
                        <a:cubicBezTo>
                          <a:pt x="11" y="22"/>
                          <a:pt x="11" y="22"/>
                          <a:pt x="11" y="22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8" y="20"/>
                          <a:pt x="5" y="19"/>
                          <a:pt x="8" y="17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4" y="16"/>
                          <a:pt x="12" y="15"/>
                          <a:pt x="16" y="13"/>
                        </a:cubicBezTo>
                        <a:cubicBezTo>
                          <a:pt x="16" y="13"/>
                          <a:pt x="13" y="13"/>
                          <a:pt x="14" y="14"/>
                        </a:cubicBezTo>
                        <a:cubicBezTo>
                          <a:pt x="14" y="14"/>
                          <a:pt x="11" y="14"/>
                          <a:pt x="9" y="14"/>
                        </a:cubicBezTo>
                        <a:cubicBezTo>
                          <a:pt x="5" y="11"/>
                          <a:pt x="13" y="14"/>
                          <a:pt x="15" y="13"/>
                        </a:cubicBezTo>
                        <a:cubicBezTo>
                          <a:pt x="12" y="10"/>
                          <a:pt x="8" y="6"/>
                          <a:pt x="13" y="5"/>
                        </a:cubicBezTo>
                        <a:cubicBezTo>
                          <a:pt x="10" y="6"/>
                          <a:pt x="6" y="4"/>
                          <a:pt x="6" y="3"/>
                        </a:cubicBezTo>
                        <a:cubicBezTo>
                          <a:pt x="9" y="2"/>
                          <a:pt x="10" y="3"/>
                          <a:pt x="12" y="4"/>
                        </a:cubicBezTo>
                        <a:cubicBezTo>
                          <a:pt x="12" y="3"/>
                          <a:pt x="14" y="3"/>
                          <a:pt x="13" y="2"/>
                        </a:cubicBezTo>
                        <a:cubicBezTo>
                          <a:pt x="10" y="3"/>
                          <a:pt x="5" y="2"/>
                          <a:pt x="3" y="0"/>
                        </a:cubicBezTo>
                        <a:cubicBezTo>
                          <a:pt x="0" y="3"/>
                          <a:pt x="10" y="6"/>
                          <a:pt x="9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3" name="Freeform 699"/>
                  <p:cNvSpPr/>
                  <p:nvPr/>
                </p:nvSpPr>
                <p:spPr bwMode="auto">
                  <a:xfrm>
                    <a:off x="3487" y="2948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4" name="Freeform 700"/>
                  <p:cNvSpPr/>
                  <p:nvPr/>
                </p:nvSpPr>
                <p:spPr bwMode="auto">
                  <a:xfrm>
                    <a:off x="3503" y="2841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5" name="Freeform 701"/>
                  <p:cNvSpPr/>
                  <p:nvPr/>
                </p:nvSpPr>
                <p:spPr bwMode="auto">
                  <a:xfrm>
                    <a:off x="3502" y="2837"/>
                    <a:ext cx="15" cy="4"/>
                  </a:xfrm>
                  <a:custGeom>
                    <a:avLst/>
                    <a:gdLst>
                      <a:gd name="T0" fmla="*/ 17 w 17"/>
                      <a:gd name="T1" fmla="*/ 2 h 5"/>
                      <a:gd name="T2" fmla="*/ 15 w 17"/>
                      <a:gd name="T3" fmla="*/ 0 h 5"/>
                      <a:gd name="T4" fmla="*/ 0 w 17"/>
                      <a:gd name="T5" fmla="*/ 2 h 5"/>
                      <a:gd name="T6" fmla="*/ 10 w 17"/>
                      <a:gd name="T7" fmla="*/ 5 h 5"/>
                      <a:gd name="T8" fmla="*/ 6 w 17"/>
                      <a:gd name="T9" fmla="*/ 3 h 5"/>
                      <a:gd name="T10" fmla="*/ 13 w 17"/>
                      <a:gd name="T11" fmla="*/ 4 h 5"/>
                      <a:gd name="T12" fmla="*/ 12 w 17"/>
                      <a:gd name="T13" fmla="*/ 2 h 5"/>
                      <a:gd name="T14" fmla="*/ 17 w 17"/>
                      <a:gd name="T1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" h="5">
                        <a:moveTo>
                          <a:pt x="17" y="2"/>
                        </a:move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5" y="1"/>
                          <a:pt x="8" y="0"/>
                          <a:pt x="0" y="2"/>
                        </a:cubicBezTo>
                        <a:cubicBezTo>
                          <a:pt x="2" y="3"/>
                          <a:pt x="6" y="5"/>
                          <a:pt x="10" y="5"/>
                        </a:cubicBezTo>
                        <a:cubicBezTo>
                          <a:pt x="9" y="4"/>
                          <a:pt x="5" y="3"/>
                          <a:pt x="6" y="3"/>
                        </a:cubicBezTo>
                        <a:cubicBezTo>
                          <a:pt x="9" y="3"/>
                          <a:pt x="9" y="4"/>
                          <a:pt x="13" y="4"/>
                        </a:cubicBezTo>
                        <a:cubicBezTo>
                          <a:pt x="16" y="3"/>
                          <a:pt x="10" y="3"/>
                          <a:pt x="12" y="2"/>
                        </a:cubicBezTo>
                        <a:lnTo>
                          <a:pt x="17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6" name="Freeform 702"/>
                  <p:cNvSpPr/>
                  <p:nvPr/>
                </p:nvSpPr>
                <p:spPr bwMode="auto">
                  <a:xfrm>
                    <a:off x="3507" y="2836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7" name="Freeform 703"/>
                  <p:cNvSpPr/>
                  <p:nvPr/>
                </p:nvSpPr>
                <p:spPr bwMode="auto">
                  <a:xfrm>
                    <a:off x="3505" y="2835"/>
                    <a:ext cx="5" cy="1"/>
                  </a:xfrm>
                  <a:custGeom>
                    <a:avLst/>
                    <a:gdLst>
                      <a:gd name="T0" fmla="*/ 2 w 6"/>
                      <a:gd name="T1" fmla="*/ 1 h 1"/>
                      <a:gd name="T2" fmla="*/ 6 w 6"/>
                      <a:gd name="T3" fmla="*/ 1 h 1"/>
                      <a:gd name="T4" fmla="*/ 0 w 6"/>
                      <a:gd name="T5" fmla="*/ 0 h 1"/>
                      <a:gd name="T6" fmla="*/ 2 w 6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">
                        <a:moveTo>
                          <a:pt x="2" y="1"/>
                        </a:moveTo>
                        <a:cubicBezTo>
                          <a:pt x="2" y="0"/>
                          <a:pt x="6" y="1"/>
                          <a:pt x="6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8" name="Freeform 704"/>
                  <p:cNvSpPr/>
                  <p:nvPr/>
                </p:nvSpPr>
                <p:spPr bwMode="auto">
                  <a:xfrm>
                    <a:off x="3506" y="2833"/>
                    <a:ext cx="0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79" name="Freeform 705"/>
                  <p:cNvSpPr/>
                  <p:nvPr/>
                </p:nvSpPr>
                <p:spPr bwMode="auto">
                  <a:xfrm>
                    <a:off x="3504" y="2831"/>
                    <a:ext cx="10" cy="3"/>
                  </a:xfrm>
                  <a:custGeom>
                    <a:avLst/>
                    <a:gdLst>
                      <a:gd name="T0" fmla="*/ 3 w 12"/>
                      <a:gd name="T1" fmla="*/ 0 h 4"/>
                      <a:gd name="T2" fmla="*/ 3 w 12"/>
                      <a:gd name="T3" fmla="*/ 2 h 4"/>
                      <a:gd name="T4" fmla="*/ 3 w 12"/>
                      <a:gd name="T5" fmla="*/ 2 h 4"/>
                      <a:gd name="T6" fmla="*/ 9 w 12"/>
                      <a:gd name="T7" fmla="*/ 2 h 4"/>
                      <a:gd name="T8" fmla="*/ 8 w 12"/>
                      <a:gd name="T9" fmla="*/ 4 h 4"/>
                      <a:gd name="T10" fmla="*/ 12 w 12"/>
                      <a:gd name="T11" fmla="*/ 3 h 4"/>
                      <a:gd name="T12" fmla="*/ 3 w 12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4">
                        <a:moveTo>
                          <a:pt x="3" y="0"/>
                        </a:moveTo>
                        <a:cubicBezTo>
                          <a:pt x="0" y="1"/>
                          <a:pt x="2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10" y="1"/>
                          <a:pt x="9" y="2"/>
                        </a:cubicBezTo>
                        <a:cubicBezTo>
                          <a:pt x="10" y="3"/>
                          <a:pt x="5" y="3"/>
                          <a:pt x="8" y="4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1" y="1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0" name="Freeform 706"/>
                  <p:cNvSpPr/>
                  <p:nvPr/>
                </p:nvSpPr>
                <p:spPr bwMode="auto">
                  <a:xfrm>
                    <a:off x="3506" y="283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1" name="Freeform 707"/>
                  <p:cNvSpPr/>
                  <p:nvPr/>
                </p:nvSpPr>
                <p:spPr bwMode="auto">
                  <a:xfrm>
                    <a:off x="3506" y="283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1 h 1"/>
                      <a:gd name="T4" fmla="*/ 3 w 3"/>
                      <a:gd name="T5" fmla="*/ 0 h 1"/>
                      <a:gd name="T6" fmla="*/ 0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2" name="Freeform 708"/>
                  <p:cNvSpPr/>
                  <p:nvPr/>
                </p:nvSpPr>
                <p:spPr bwMode="auto">
                  <a:xfrm>
                    <a:off x="3506" y="2827"/>
                    <a:ext cx="11" cy="3"/>
                  </a:xfrm>
                  <a:custGeom>
                    <a:avLst/>
                    <a:gdLst>
                      <a:gd name="T0" fmla="*/ 0 w 13"/>
                      <a:gd name="T1" fmla="*/ 2 h 4"/>
                      <a:gd name="T2" fmla="*/ 5 w 13"/>
                      <a:gd name="T3" fmla="*/ 4 h 4"/>
                      <a:gd name="T4" fmla="*/ 13 w 13"/>
                      <a:gd name="T5" fmla="*/ 2 h 4"/>
                      <a:gd name="T6" fmla="*/ 11 w 13"/>
                      <a:gd name="T7" fmla="*/ 1 h 4"/>
                      <a:gd name="T8" fmla="*/ 0 w 1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4">
                        <a:moveTo>
                          <a:pt x="0" y="2"/>
                        </a:moveTo>
                        <a:cubicBezTo>
                          <a:pt x="7" y="2"/>
                          <a:pt x="0" y="4"/>
                          <a:pt x="5" y="4"/>
                        </a:cubicBezTo>
                        <a:cubicBezTo>
                          <a:pt x="4" y="3"/>
                          <a:pt x="9" y="2"/>
                          <a:pt x="13" y="2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8" y="0"/>
                          <a:pt x="3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3" name="Freeform 709"/>
                  <p:cNvSpPr/>
                  <p:nvPr/>
                </p:nvSpPr>
                <p:spPr bwMode="auto">
                  <a:xfrm>
                    <a:off x="3519" y="2825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4" name="Freeform 710"/>
                  <p:cNvSpPr/>
                  <p:nvPr/>
                </p:nvSpPr>
                <p:spPr bwMode="auto">
                  <a:xfrm>
                    <a:off x="3509" y="2819"/>
                    <a:ext cx="15" cy="8"/>
                  </a:xfrm>
                  <a:custGeom>
                    <a:avLst/>
                    <a:gdLst>
                      <a:gd name="T0" fmla="*/ 1 w 17"/>
                      <a:gd name="T1" fmla="*/ 0 h 9"/>
                      <a:gd name="T2" fmla="*/ 8 w 17"/>
                      <a:gd name="T3" fmla="*/ 4 h 9"/>
                      <a:gd name="T4" fmla="*/ 3 w 17"/>
                      <a:gd name="T5" fmla="*/ 3 h 9"/>
                      <a:gd name="T6" fmla="*/ 6 w 17"/>
                      <a:gd name="T7" fmla="*/ 6 h 9"/>
                      <a:gd name="T8" fmla="*/ 0 w 17"/>
                      <a:gd name="T9" fmla="*/ 4 h 9"/>
                      <a:gd name="T10" fmla="*/ 5 w 17"/>
                      <a:gd name="T11" fmla="*/ 7 h 9"/>
                      <a:gd name="T12" fmla="*/ 1 w 17"/>
                      <a:gd name="T13" fmla="*/ 9 h 9"/>
                      <a:gd name="T14" fmla="*/ 8 w 17"/>
                      <a:gd name="T15" fmla="*/ 8 h 9"/>
                      <a:gd name="T16" fmla="*/ 7 w 17"/>
                      <a:gd name="T17" fmla="*/ 7 h 9"/>
                      <a:gd name="T18" fmla="*/ 11 w 17"/>
                      <a:gd name="T19" fmla="*/ 7 h 9"/>
                      <a:gd name="T20" fmla="*/ 16 w 17"/>
                      <a:gd name="T21" fmla="*/ 3 h 9"/>
                      <a:gd name="T22" fmla="*/ 1 w 17"/>
                      <a:gd name="T2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9">
                        <a:moveTo>
                          <a:pt x="1" y="0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6" y="3"/>
                          <a:pt x="4" y="4"/>
                          <a:pt x="3" y="3"/>
                        </a:cubicBezTo>
                        <a:cubicBezTo>
                          <a:pt x="2" y="4"/>
                          <a:pt x="6" y="4"/>
                          <a:pt x="6" y="6"/>
                        </a:cubicBezTo>
                        <a:cubicBezTo>
                          <a:pt x="0" y="6"/>
                          <a:pt x="5" y="4"/>
                          <a:pt x="0" y="4"/>
                        </a:cubicBezTo>
                        <a:cubicBezTo>
                          <a:pt x="0" y="5"/>
                          <a:pt x="0" y="7"/>
                          <a:pt x="5" y="7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7"/>
                          <a:pt x="3" y="7"/>
                          <a:pt x="7" y="7"/>
                        </a:cubicBezTo>
                        <a:cubicBezTo>
                          <a:pt x="10" y="6"/>
                          <a:pt x="11" y="7"/>
                          <a:pt x="11" y="7"/>
                        </a:cubicBezTo>
                        <a:cubicBezTo>
                          <a:pt x="10" y="6"/>
                          <a:pt x="17" y="5"/>
                          <a:pt x="16" y="3"/>
                        </a:cubicBezTo>
                        <a:cubicBezTo>
                          <a:pt x="15" y="1"/>
                          <a:pt x="4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5" name="Freeform 711"/>
                  <p:cNvSpPr/>
                  <p:nvPr/>
                </p:nvSpPr>
                <p:spPr bwMode="auto">
                  <a:xfrm>
                    <a:off x="3516" y="2819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  <a:gd name="T3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6" name="Freeform 712"/>
                  <p:cNvSpPr/>
                  <p:nvPr/>
                </p:nvSpPr>
                <p:spPr bwMode="auto">
                  <a:xfrm>
                    <a:off x="3508" y="2812"/>
                    <a:ext cx="16" cy="6"/>
                  </a:xfrm>
                  <a:custGeom>
                    <a:avLst/>
                    <a:gdLst>
                      <a:gd name="T0" fmla="*/ 1 w 18"/>
                      <a:gd name="T1" fmla="*/ 5 h 7"/>
                      <a:gd name="T2" fmla="*/ 5 w 18"/>
                      <a:gd name="T3" fmla="*/ 6 h 7"/>
                      <a:gd name="T4" fmla="*/ 2 w 18"/>
                      <a:gd name="T5" fmla="*/ 7 h 7"/>
                      <a:gd name="T6" fmla="*/ 7 w 18"/>
                      <a:gd name="T7" fmla="*/ 7 h 7"/>
                      <a:gd name="T8" fmla="*/ 4 w 18"/>
                      <a:gd name="T9" fmla="*/ 4 h 7"/>
                      <a:gd name="T10" fmla="*/ 13 w 18"/>
                      <a:gd name="T11" fmla="*/ 3 h 7"/>
                      <a:gd name="T12" fmla="*/ 11 w 18"/>
                      <a:gd name="T13" fmla="*/ 5 h 7"/>
                      <a:gd name="T14" fmla="*/ 10 w 18"/>
                      <a:gd name="T15" fmla="*/ 0 h 7"/>
                      <a:gd name="T16" fmla="*/ 8 w 18"/>
                      <a:gd name="T17" fmla="*/ 1 h 7"/>
                      <a:gd name="T18" fmla="*/ 6 w 18"/>
                      <a:gd name="T19" fmla="*/ 0 h 7"/>
                      <a:gd name="T20" fmla="*/ 1 w 18"/>
                      <a:gd name="T21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7">
                        <a:moveTo>
                          <a:pt x="1" y="5"/>
                        </a:move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6"/>
                          <a:pt x="3" y="7"/>
                          <a:pt x="2" y="7"/>
                        </a:cubicBezTo>
                        <a:cubicBezTo>
                          <a:pt x="3" y="7"/>
                          <a:pt x="6" y="7"/>
                          <a:pt x="7" y="7"/>
                        </a:cubicBezTo>
                        <a:cubicBezTo>
                          <a:pt x="13" y="6"/>
                          <a:pt x="5" y="5"/>
                          <a:pt x="4" y="4"/>
                        </a:cubicBezTo>
                        <a:cubicBezTo>
                          <a:pt x="7" y="1"/>
                          <a:pt x="7" y="4"/>
                          <a:pt x="13" y="3"/>
                        </a:cubicBezTo>
                        <a:cubicBezTo>
                          <a:pt x="13" y="3"/>
                          <a:pt x="11" y="4"/>
                          <a:pt x="11" y="5"/>
                        </a:cubicBezTo>
                        <a:cubicBezTo>
                          <a:pt x="18" y="3"/>
                          <a:pt x="12" y="1"/>
                          <a:pt x="10" y="0"/>
                        </a:cubicBezTo>
                        <a:cubicBezTo>
                          <a:pt x="9" y="0"/>
                          <a:pt x="7" y="1"/>
                          <a:pt x="8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1"/>
                          <a:pt x="0" y="2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7" name="Freeform 713"/>
                  <p:cNvSpPr/>
                  <p:nvPr/>
                </p:nvSpPr>
                <p:spPr bwMode="auto">
                  <a:xfrm>
                    <a:off x="3507" y="2818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1" y="0"/>
                          <a:pt x="0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8" name="Freeform 714"/>
                  <p:cNvSpPr/>
                  <p:nvPr/>
                </p:nvSpPr>
                <p:spPr bwMode="auto">
                  <a:xfrm>
                    <a:off x="3516" y="281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89" name="Freeform 715"/>
                  <p:cNvSpPr/>
                  <p:nvPr/>
                </p:nvSpPr>
                <p:spPr bwMode="auto">
                  <a:xfrm>
                    <a:off x="3508" y="2812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0" name="Freeform 716"/>
                  <p:cNvSpPr/>
                  <p:nvPr/>
                </p:nvSpPr>
                <p:spPr bwMode="auto">
                  <a:xfrm>
                    <a:off x="3505" y="2772"/>
                    <a:ext cx="16" cy="39"/>
                  </a:xfrm>
                  <a:custGeom>
                    <a:avLst/>
                    <a:gdLst>
                      <a:gd name="T0" fmla="*/ 15 w 19"/>
                      <a:gd name="T1" fmla="*/ 0 h 46"/>
                      <a:gd name="T2" fmla="*/ 12 w 19"/>
                      <a:gd name="T3" fmla="*/ 2 h 46"/>
                      <a:gd name="T4" fmla="*/ 7 w 19"/>
                      <a:gd name="T5" fmla="*/ 0 h 46"/>
                      <a:gd name="T6" fmla="*/ 0 w 19"/>
                      <a:gd name="T7" fmla="*/ 1 h 46"/>
                      <a:gd name="T8" fmla="*/ 3 w 19"/>
                      <a:gd name="T9" fmla="*/ 4 h 46"/>
                      <a:gd name="T10" fmla="*/ 0 w 19"/>
                      <a:gd name="T11" fmla="*/ 4 h 46"/>
                      <a:gd name="T12" fmla="*/ 2 w 19"/>
                      <a:gd name="T13" fmla="*/ 11 h 46"/>
                      <a:gd name="T14" fmla="*/ 4 w 19"/>
                      <a:gd name="T15" fmla="*/ 16 h 46"/>
                      <a:gd name="T16" fmla="*/ 3 w 19"/>
                      <a:gd name="T17" fmla="*/ 35 h 46"/>
                      <a:gd name="T18" fmla="*/ 9 w 19"/>
                      <a:gd name="T19" fmla="*/ 36 h 46"/>
                      <a:gd name="T20" fmla="*/ 5 w 19"/>
                      <a:gd name="T21" fmla="*/ 37 h 46"/>
                      <a:gd name="T22" fmla="*/ 5 w 19"/>
                      <a:gd name="T23" fmla="*/ 36 h 46"/>
                      <a:gd name="T24" fmla="*/ 4 w 19"/>
                      <a:gd name="T25" fmla="*/ 42 h 46"/>
                      <a:gd name="T26" fmla="*/ 12 w 19"/>
                      <a:gd name="T27" fmla="*/ 41 h 46"/>
                      <a:gd name="T28" fmla="*/ 4 w 19"/>
                      <a:gd name="T29" fmla="*/ 44 h 46"/>
                      <a:gd name="T30" fmla="*/ 9 w 19"/>
                      <a:gd name="T31" fmla="*/ 46 h 46"/>
                      <a:gd name="T32" fmla="*/ 14 w 19"/>
                      <a:gd name="T33" fmla="*/ 43 h 46"/>
                      <a:gd name="T34" fmla="*/ 17 w 19"/>
                      <a:gd name="T35" fmla="*/ 45 h 46"/>
                      <a:gd name="T36" fmla="*/ 8 w 19"/>
                      <a:gd name="T37" fmla="*/ 33 h 46"/>
                      <a:gd name="T38" fmla="*/ 12 w 19"/>
                      <a:gd name="T39" fmla="*/ 33 h 46"/>
                      <a:gd name="T40" fmla="*/ 15 w 19"/>
                      <a:gd name="T41" fmla="*/ 25 h 46"/>
                      <a:gd name="T42" fmla="*/ 8 w 19"/>
                      <a:gd name="T43" fmla="*/ 23 h 46"/>
                      <a:gd name="T44" fmla="*/ 11 w 19"/>
                      <a:gd name="T45" fmla="*/ 21 h 46"/>
                      <a:gd name="T46" fmla="*/ 8 w 19"/>
                      <a:gd name="T47" fmla="*/ 21 h 46"/>
                      <a:gd name="T48" fmla="*/ 12 w 19"/>
                      <a:gd name="T49" fmla="*/ 19 h 46"/>
                      <a:gd name="T50" fmla="*/ 4 w 19"/>
                      <a:gd name="T51" fmla="*/ 18 h 46"/>
                      <a:gd name="T52" fmla="*/ 15 w 19"/>
                      <a:gd name="T53" fmla="*/ 13 h 46"/>
                      <a:gd name="T54" fmla="*/ 11 w 19"/>
                      <a:gd name="T55" fmla="*/ 14 h 46"/>
                      <a:gd name="T56" fmla="*/ 7 w 19"/>
                      <a:gd name="T57" fmla="*/ 13 h 46"/>
                      <a:gd name="T58" fmla="*/ 14 w 19"/>
                      <a:gd name="T59" fmla="*/ 12 h 46"/>
                      <a:gd name="T60" fmla="*/ 10 w 19"/>
                      <a:gd name="T61" fmla="*/ 9 h 46"/>
                      <a:gd name="T62" fmla="*/ 6 w 19"/>
                      <a:gd name="T63" fmla="*/ 10 h 46"/>
                      <a:gd name="T64" fmla="*/ 8 w 19"/>
                      <a:gd name="T65" fmla="*/ 5 h 46"/>
                      <a:gd name="T66" fmla="*/ 15 w 19"/>
                      <a:gd name="T67" fmla="*/ 7 h 46"/>
                      <a:gd name="T68" fmla="*/ 18 w 19"/>
                      <a:gd name="T69" fmla="*/ 5 h 46"/>
                      <a:gd name="T70" fmla="*/ 9 w 19"/>
                      <a:gd name="T71" fmla="*/ 2 h 46"/>
                      <a:gd name="T72" fmla="*/ 15 w 19"/>
                      <a:gd name="T7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46">
                        <a:moveTo>
                          <a:pt x="15" y="0"/>
                        </a:moveTo>
                        <a:cubicBezTo>
                          <a:pt x="12" y="0"/>
                          <a:pt x="11" y="1"/>
                          <a:pt x="12" y="2"/>
                        </a:cubicBezTo>
                        <a:cubicBezTo>
                          <a:pt x="8" y="2"/>
                          <a:pt x="9" y="1"/>
                          <a:pt x="7" y="0"/>
                        </a:cubicBezTo>
                        <a:cubicBezTo>
                          <a:pt x="5" y="1"/>
                          <a:pt x="3" y="0"/>
                          <a:pt x="0" y="1"/>
                        </a:cubicBezTo>
                        <a:cubicBezTo>
                          <a:pt x="0" y="2"/>
                          <a:pt x="4" y="2"/>
                          <a:pt x="3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2" y="6"/>
                          <a:pt x="5" y="9"/>
                          <a:pt x="2" y="11"/>
                        </a:cubicBezTo>
                        <a:cubicBezTo>
                          <a:pt x="1" y="13"/>
                          <a:pt x="3" y="14"/>
                          <a:pt x="4" y="16"/>
                        </a:cubicBezTo>
                        <a:cubicBezTo>
                          <a:pt x="3" y="22"/>
                          <a:pt x="6" y="28"/>
                          <a:pt x="3" y="35"/>
                        </a:cubicBezTo>
                        <a:cubicBezTo>
                          <a:pt x="9" y="36"/>
                          <a:pt x="9" y="36"/>
                          <a:pt x="9" y="36"/>
                        </a:cubicBezTo>
                        <a:cubicBezTo>
                          <a:pt x="6" y="36"/>
                          <a:pt x="9" y="37"/>
                          <a:pt x="5" y="37"/>
                        </a:cubicBezTo>
                        <a:cubicBezTo>
                          <a:pt x="6" y="37"/>
                          <a:pt x="5" y="36"/>
                          <a:pt x="5" y="36"/>
                        </a:cubicBezTo>
                        <a:cubicBezTo>
                          <a:pt x="0" y="38"/>
                          <a:pt x="6" y="40"/>
                          <a:pt x="4" y="42"/>
                        </a:cubicBezTo>
                        <a:cubicBezTo>
                          <a:pt x="5" y="41"/>
                          <a:pt x="11" y="41"/>
                          <a:pt x="12" y="41"/>
                        </a:cubicBezTo>
                        <a:cubicBezTo>
                          <a:pt x="4" y="41"/>
                          <a:pt x="12" y="43"/>
                          <a:pt x="4" y="44"/>
                        </a:cubicBezTo>
                        <a:cubicBezTo>
                          <a:pt x="2" y="46"/>
                          <a:pt x="10" y="44"/>
                          <a:pt x="9" y="46"/>
                        </a:cubicBezTo>
                        <a:cubicBezTo>
                          <a:pt x="13" y="46"/>
                          <a:pt x="11" y="44"/>
                          <a:pt x="14" y="43"/>
                        </a:cubicBezTo>
                        <a:cubicBezTo>
                          <a:pt x="17" y="44"/>
                          <a:pt x="12" y="45"/>
                          <a:pt x="17" y="45"/>
                        </a:cubicBezTo>
                        <a:cubicBezTo>
                          <a:pt x="19" y="42"/>
                          <a:pt x="10" y="37"/>
                          <a:pt x="8" y="33"/>
                        </a:cubicBezTo>
                        <a:cubicBezTo>
                          <a:pt x="12" y="33"/>
                          <a:pt x="12" y="33"/>
                          <a:pt x="12" y="33"/>
                        </a:cubicBezTo>
                        <a:cubicBezTo>
                          <a:pt x="9" y="31"/>
                          <a:pt x="8" y="27"/>
                          <a:pt x="15" y="25"/>
                        </a:cubicBezTo>
                        <a:cubicBezTo>
                          <a:pt x="11" y="26"/>
                          <a:pt x="17" y="22"/>
                          <a:pt x="8" y="23"/>
                        </a:cubicBezTo>
                        <a:cubicBezTo>
                          <a:pt x="10" y="22"/>
                          <a:pt x="10" y="22"/>
                          <a:pt x="11" y="21"/>
                        </a:cubicBezTo>
                        <a:cubicBezTo>
                          <a:pt x="8" y="21"/>
                          <a:pt x="8" y="21"/>
                          <a:pt x="8" y="21"/>
                        </a:cubicBezTo>
                        <a:cubicBezTo>
                          <a:pt x="8" y="20"/>
                          <a:pt x="12" y="20"/>
                          <a:pt x="12" y="19"/>
                        </a:cubicBezTo>
                        <a:cubicBezTo>
                          <a:pt x="8" y="20"/>
                          <a:pt x="7" y="19"/>
                          <a:pt x="4" y="18"/>
                        </a:cubicBezTo>
                        <a:cubicBezTo>
                          <a:pt x="8" y="17"/>
                          <a:pt x="12" y="15"/>
                          <a:pt x="15" y="13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2" y="13"/>
                          <a:pt x="9" y="14"/>
                          <a:pt x="7" y="13"/>
                        </a:cubicBezTo>
                        <a:cubicBezTo>
                          <a:pt x="7" y="12"/>
                          <a:pt x="12" y="12"/>
                          <a:pt x="14" y="12"/>
                        </a:cubicBezTo>
                        <a:cubicBezTo>
                          <a:pt x="16" y="11"/>
                          <a:pt x="7" y="10"/>
                          <a:pt x="10" y="9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5" y="8"/>
                          <a:pt x="9" y="6"/>
                          <a:pt x="8" y="5"/>
                        </a:cubicBezTo>
                        <a:cubicBezTo>
                          <a:pt x="13" y="4"/>
                          <a:pt x="12" y="6"/>
                          <a:pt x="15" y="7"/>
                        </a:cubicBezTo>
                        <a:cubicBezTo>
                          <a:pt x="16" y="6"/>
                          <a:pt x="16" y="5"/>
                          <a:pt x="18" y="5"/>
                        </a:cubicBezTo>
                        <a:cubicBezTo>
                          <a:pt x="15" y="4"/>
                          <a:pt x="11" y="3"/>
                          <a:pt x="9" y="2"/>
                        </a:cubicBezTo>
                        <a:cubicBezTo>
                          <a:pt x="15" y="3"/>
                          <a:pt x="14" y="1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1" name="Freeform 717"/>
                  <p:cNvSpPr/>
                  <p:nvPr/>
                </p:nvSpPr>
                <p:spPr bwMode="auto">
                  <a:xfrm>
                    <a:off x="3520" y="277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1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2" name="Freeform 718"/>
                  <p:cNvSpPr/>
                  <p:nvPr/>
                </p:nvSpPr>
                <p:spPr bwMode="auto">
                  <a:xfrm>
                    <a:off x="3518" y="27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3" name="Rectangle 719"/>
                  <p:cNvSpPr>
                    <a:spLocks noChangeArrowheads="1"/>
                  </p:cNvSpPr>
                  <p:nvPr/>
                </p:nvSpPr>
                <p:spPr bwMode="auto">
                  <a:xfrm>
                    <a:off x="3506" y="2781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4" name="Freeform 720"/>
                  <p:cNvSpPr/>
                  <p:nvPr/>
                </p:nvSpPr>
                <p:spPr bwMode="auto">
                  <a:xfrm>
                    <a:off x="3518" y="2782"/>
                    <a:ext cx="3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0 w 4"/>
                      <a:gd name="T3" fmla="*/ 1 h 1"/>
                      <a:gd name="T4" fmla="*/ 4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5" name="Freeform 721"/>
                  <p:cNvSpPr/>
                  <p:nvPr/>
                </p:nvSpPr>
                <p:spPr bwMode="auto">
                  <a:xfrm>
                    <a:off x="3518" y="2791"/>
                    <a:ext cx="2" cy="0"/>
                  </a:xfrm>
                  <a:custGeom>
                    <a:avLst/>
                    <a:gdLst>
                      <a:gd name="T0" fmla="*/ 0 w 3"/>
                      <a:gd name="T1" fmla="*/ 1 h 1"/>
                      <a:gd name="T2" fmla="*/ 3 w 3"/>
                      <a:gd name="T3" fmla="*/ 1 h 1"/>
                      <a:gd name="T4" fmla="*/ 0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6" name="Freeform 722"/>
                  <p:cNvSpPr/>
                  <p:nvPr/>
                </p:nvSpPr>
                <p:spPr bwMode="auto">
                  <a:xfrm>
                    <a:off x="3519" y="2772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1 h 2"/>
                      <a:gd name="T4" fmla="*/ 0 w 1"/>
                      <a:gd name="T5" fmla="*/ 0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7" name="Freeform 723"/>
                  <p:cNvSpPr/>
                  <p:nvPr/>
                </p:nvSpPr>
                <p:spPr bwMode="auto">
                  <a:xfrm>
                    <a:off x="3500" y="2749"/>
                    <a:ext cx="20" cy="22"/>
                  </a:xfrm>
                  <a:custGeom>
                    <a:avLst/>
                    <a:gdLst>
                      <a:gd name="T0" fmla="*/ 4 w 24"/>
                      <a:gd name="T1" fmla="*/ 2 h 25"/>
                      <a:gd name="T2" fmla="*/ 2 w 24"/>
                      <a:gd name="T3" fmla="*/ 6 h 25"/>
                      <a:gd name="T4" fmla="*/ 12 w 24"/>
                      <a:gd name="T5" fmla="*/ 9 h 25"/>
                      <a:gd name="T6" fmla="*/ 3 w 24"/>
                      <a:gd name="T7" fmla="*/ 9 h 25"/>
                      <a:gd name="T8" fmla="*/ 10 w 24"/>
                      <a:gd name="T9" fmla="*/ 17 h 25"/>
                      <a:gd name="T10" fmla="*/ 6 w 24"/>
                      <a:gd name="T11" fmla="*/ 17 h 25"/>
                      <a:gd name="T12" fmla="*/ 16 w 24"/>
                      <a:gd name="T13" fmla="*/ 20 h 25"/>
                      <a:gd name="T14" fmla="*/ 5 w 24"/>
                      <a:gd name="T15" fmla="*/ 21 h 25"/>
                      <a:gd name="T16" fmla="*/ 4 w 24"/>
                      <a:gd name="T17" fmla="*/ 20 h 25"/>
                      <a:gd name="T18" fmla="*/ 8 w 24"/>
                      <a:gd name="T19" fmla="*/ 25 h 25"/>
                      <a:gd name="T20" fmla="*/ 14 w 24"/>
                      <a:gd name="T21" fmla="*/ 25 h 25"/>
                      <a:gd name="T22" fmla="*/ 20 w 24"/>
                      <a:gd name="T23" fmla="*/ 24 h 25"/>
                      <a:gd name="T24" fmla="*/ 15 w 24"/>
                      <a:gd name="T25" fmla="*/ 22 h 25"/>
                      <a:gd name="T26" fmla="*/ 19 w 24"/>
                      <a:gd name="T27" fmla="*/ 21 h 25"/>
                      <a:gd name="T28" fmla="*/ 17 w 24"/>
                      <a:gd name="T29" fmla="*/ 20 h 25"/>
                      <a:gd name="T30" fmla="*/ 20 w 24"/>
                      <a:gd name="T31" fmla="*/ 20 h 25"/>
                      <a:gd name="T32" fmla="*/ 17 w 24"/>
                      <a:gd name="T33" fmla="*/ 18 h 25"/>
                      <a:gd name="T34" fmla="*/ 18 w 24"/>
                      <a:gd name="T35" fmla="*/ 18 h 25"/>
                      <a:gd name="T36" fmla="*/ 13 w 24"/>
                      <a:gd name="T37" fmla="*/ 17 h 25"/>
                      <a:gd name="T38" fmla="*/ 18 w 24"/>
                      <a:gd name="T39" fmla="*/ 16 h 25"/>
                      <a:gd name="T40" fmla="*/ 15 w 24"/>
                      <a:gd name="T41" fmla="*/ 16 h 25"/>
                      <a:gd name="T42" fmla="*/ 20 w 24"/>
                      <a:gd name="T43" fmla="*/ 10 h 25"/>
                      <a:gd name="T44" fmla="*/ 16 w 24"/>
                      <a:gd name="T45" fmla="*/ 10 h 25"/>
                      <a:gd name="T46" fmla="*/ 20 w 24"/>
                      <a:gd name="T47" fmla="*/ 13 h 25"/>
                      <a:gd name="T48" fmla="*/ 10 w 24"/>
                      <a:gd name="T49" fmla="*/ 12 h 25"/>
                      <a:gd name="T50" fmla="*/ 18 w 24"/>
                      <a:gd name="T51" fmla="*/ 9 h 25"/>
                      <a:gd name="T52" fmla="*/ 16 w 24"/>
                      <a:gd name="T53" fmla="*/ 5 h 25"/>
                      <a:gd name="T54" fmla="*/ 17 w 24"/>
                      <a:gd name="T55" fmla="*/ 5 h 25"/>
                      <a:gd name="T56" fmla="*/ 14 w 24"/>
                      <a:gd name="T57" fmla="*/ 3 h 25"/>
                      <a:gd name="T58" fmla="*/ 13 w 24"/>
                      <a:gd name="T59" fmla="*/ 3 h 25"/>
                      <a:gd name="T60" fmla="*/ 10 w 24"/>
                      <a:gd name="T61" fmla="*/ 2 h 25"/>
                      <a:gd name="T62" fmla="*/ 12 w 24"/>
                      <a:gd name="T63" fmla="*/ 2 h 25"/>
                      <a:gd name="T64" fmla="*/ 6 w 24"/>
                      <a:gd name="T65" fmla="*/ 0 h 25"/>
                      <a:gd name="T66" fmla="*/ 10 w 24"/>
                      <a:gd name="T67" fmla="*/ 3 h 25"/>
                      <a:gd name="T68" fmla="*/ 4 w 24"/>
                      <a:gd name="T69" fmla="*/ 2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25">
                        <a:moveTo>
                          <a:pt x="4" y="2"/>
                        </a:moveTo>
                        <a:cubicBezTo>
                          <a:pt x="0" y="3"/>
                          <a:pt x="3" y="5"/>
                          <a:pt x="2" y="6"/>
                        </a:cubicBezTo>
                        <a:cubicBezTo>
                          <a:pt x="4" y="9"/>
                          <a:pt x="12" y="6"/>
                          <a:pt x="12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4" y="11"/>
                          <a:pt x="2" y="15"/>
                          <a:pt x="10" y="17"/>
                        </a:cubicBezTo>
                        <a:cubicBezTo>
                          <a:pt x="9" y="17"/>
                          <a:pt x="7" y="18"/>
                          <a:pt x="6" y="17"/>
                        </a:cubicBezTo>
                        <a:cubicBezTo>
                          <a:pt x="7" y="19"/>
                          <a:pt x="19" y="18"/>
                          <a:pt x="16" y="20"/>
                        </a:cubicBezTo>
                        <a:cubicBezTo>
                          <a:pt x="11" y="18"/>
                          <a:pt x="11" y="21"/>
                          <a:pt x="5" y="21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5" y="22"/>
                          <a:pt x="8" y="24"/>
                          <a:pt x="8" y="25"/>
                        </a:cubicBezTo>
                        <a:cubicBezTo>
                          <a:pt x="10" y="25"/>
                          <a:pt x="14" y="24"/>
                          <a:pt x="14" y="25"/>
                        </a:cubicBezTo>
                        <a:cubicBezTo>
                          <a:pt x="15" y="24"/>
                          <a:pt x="17" y="25"/>
                          <a:pt x="20" y="24"/>
                        </a:cubicBezTo>
                        <a:cubicBezTo>
                          <a:pt x="17" y="23"/>
                          <a:pt x="19" y="22"/>
                          <a:pt x="15" y="22"/>
                        </a:cubicBezTo>
                        <a:cubicBezTo>
                          <a:pt x="18" y="21"/>
                          <a:pt x="16" y="22"/>
                          <a:pt x="19" y="21"/>
                        </a:cubicBezTo>
                        <a:cubicBezTo>
                          <a:pt x="17" y="20"/>
                          <a:pt x="17" y="20"/>
                          <a:pt x="17" y="20"/>
                        </a:cubicBezTo>
                        <a:cubicBezTo>
                          <a:pt x="17" y="20"/>
                          <a:pt x="20" y="21"/>
                          <a:pt x="20" y="20"/>
                        </a:cubicBezTo>
                        <a:cubicBezTo>
                          <a:pt x="19" y="20"/>
                          <a:pt x="17" y="19"/>
                          <a:pt x="17" y="18"/>
                        </a:cubicBezTo>
                        <a:cubicBezTo>
                          <a:pt x="18" y="18"/>
                          <a:pt x="18" y="18"/>
                          <a:pt x="18" y="18"/>
                        </a:cubicBezTo>
                        <a:cubicBezTo>
                          <a:pt x="17" y="17"/>
                          <a:pt x="18" y="16"/>
                          <a:pt x="13" y="17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4"/>
                          <a:pt x="24" y="13"/>
                          <a:pt x="20" y="10"/>
                        </a:cubicBezTo>
                        <a:cubicBezTo>
                          <a:pt x="19" y="11"/>
                          <a:pt x="17" y="11"/>
                          <a:pt x="16" y="10"/>
                        </a:cubicBezTo>
                        <a:cubicBezTo>
                          <a:pt x="14" y="11"/>
                          <a:pt x="19" y="12"/>
                          <a:pt x="20" y="13"/>
                        </a:cubicBezTo>
                        <a:cubicBezTo>
                          <a:pt x="16" y="13"/>
                          <a:pt x="12" y="11"/>
                          <a:pt x="10" y="12"/>
                        </a:cubicBezTo>
                        <a:cubicBezTo>
                          <a:pt x="14" y="11"/>
                          <a:pt x="9" y="10"/>
                          <a:pt x="18" y="9"/>
                        </a:cubicBezTo>
                        <a:cubicBezTo>
                          <a:pt x="18" y="7"/>
                          <a:pt x="14" y="7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2" y="5"/>
                          <a:pt x="20" y="4"/>
                          <a:pt x="14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0" y="3"/>
                          <a:pt x="10" y="3"/>
                          <a:pt x="10" y="2"/>
                        </a:cubicBezTo>
                        <a:cubicBezTo>
                          <a:pt x="11" y="2"/>
                          <a:pt x="11" y="2"/>
                          <a:pt x="12" y="2"/>
                        </a:cubicBezTo>
                        <a:cubicBezTo>
                          <a:pt x="8" y="2"/>
                          <a:pt x="7" y="0"/>
                          <a:pt x="6" y="0"/>
                        </a:cubicBezTo>
                        <a:cubicBezTo>
                          <a:pt x="5" y="1"/>
                          <a:pt x="9" y="2"/>
                          <a:pt x="10" y="3"/>
                        </a:cubicBezTo>
                        <a:cubicBezTo>
                          <a:pt x="7" y="2"/>
                          <a:pt x="4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8" name="Freeform 724"/>
                  <p:cNvSpPr/>
                  <p:nvPr/>
                </p:nvSpPr>
                <p:spPr bwMode="auto">
                  <a:xfrm>
                    <a:off x="3515" y="2765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99" name="Freeform 725"/>
                  <p:cNvSpPr/>
                  <p:nvPr/>
                </p:nvSpPr>
                <p:spPr bwMode="auto">
                  <a:xfrm>
                    <a:off x="3497" y="2732"/>
                    <a:ext cx="25" cy="16"/>
                  </a:xfrm>
                  <a:custGeom>
                    <a:avLst/>
                    <a:gdLst>
                      <a:gd name="T0" fmla="*/ 15 w 29"/>
                      <a:gd name="T1" fmla="*/ 14 h 19"/>
                      <a:gd name="T2" fmla="*/ 20 w 29"/>
                      <a:gd name="T3" fmla="*/ 13 h 19"/>
                      <a:gd name="T4" fmla="*/ 10 w 29"/>
                      <a:gd name="T5" fmla="*/ 13 h 19"/>
                      <a:gd name="T6" fmla="*/ 8 w 29"/>
                      <a:gd name="T7" fmla="*/ 11 h 19"/>
                      <a:gd name="T8" fmla="*/ 17 w 29"/>
                      <a:gd name="T9" fmla="*/ 11 h 19"/>
                      <a:gd name="T10" fmla="*/ 18 w 29"/>
                      <a:gd name="T11" fmla="*/ 9 h 19"/>
                      <a:gd name="T12" fmla="*/ 12 w 29"/>
                      <a:gd name="T13" fmla="*/ 9 h 19"/>
                      <a:gd name="T14" fmla="*/ 9 w 29"/>
                      <a:gd name="T15" fmla="*/ 7 h 19"/>
                      <a:gd name="T16" fmla="*/ 11 w 29"/>
                      <a:gd name="T17" fmla="*/ 8 h 19"/>
                      <a:gd name="T18" fmla="*/ 18 w 29"/>
                      <a:gd name="T19" fmla="*/ 7 h 19"/>
                      <a:gd name="T20" fmla="*/ 2 w 29"/>
                      <a:gd name="T21" fmla="*/ 1 h 19"/>
                      <a:gd name="T22" fmla="*/ 3 w 29"/>
                      <a:gd name="T23" fmla="*/ 3 h 19"/>
                      <a:gd name="T24" fmla="*/ 10 w 29"/>
                      <a:gd name="T25" fmla="*/ 3 h 19"/>
                      <a:gd name="T26" fmla="*/ 8 w 29"/>
                      <a:gd name="T27" fmla="*/ 5 h 19"/>
                      <a:gd name="T28" fmla="*/ 4 w 29"/>
                      <a:gd name="T29" fmla="*/ 4 h 19"/>
                      <a:gd name="T30" fmla="*/ 5 w 29"/>
                      <a:gd name="T31" fmla="*/ 17 h 19"/>
                      <a:gd name="T32" fmla="*/ 5 w 29"/>
                      <a:gd name="T33" fmla="*/ 15 h 19"/>
                      <a:gd name="T34" fmla="*/ 9 w 29"/>
                      <a:gd name="T35" fmla="*/ 17 h 19"/>
                      <a:gd name="T36" fmla="*/ 16 w 29"/>
                      <a:gd name="T37" fmla="*/ 16 h 19"/>
                      <a:gd name="T38" fmla="*/ 14 w 29"/>
                      <a:gd name="T39" fmla="*/ 17 h 19"/>
                      <a:gd name="T40" fmla="*/ 20 w 29"/>
                      <a:gd name="T41" fmla="*/ 16 h 19"/>
                      <a:gd name="T42" fmla="*/ 23 w 29"/>
                      <a:gd name="T43" fmla="*/ 19 h 19"/>
                      <a:gd name="T44" fmla="*/ 24 w 29"/>
                      <a:gd name="T45" fmla="*/ 15 h 19"/>
                      <a:gd name="T46" fmla="*/ 15 w 29"/>
                      <a:gd name="T47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9" h="19">
                        <a:moveTo>
                          <a:pt x="15" y="14"/>
                        </a:moveTo>
                        <a:cubicBezTo>
                          <a:pt x="16" y="13"/>
                          <a:pt x="18" y="14"/>
                          <a:pt x="20" y="13"/>
                        </a:cubicBezTo>
                        <a:cubicBezTo>
                          <a:pt x="17" y="12"/>
                          <a:pt x="14" y="14"/>
                          <a:pt x="10" y="13"/>
                        </a:cubicBezTo>
                        <a:cubicBezTo>
                          <a:pt x="12" y="13"/>
                          <a:pt x="8" y="12"/>
                          <a:pt x="8" y="11"/>
                        </a:cubicBezTo>
                        <a:cubicBezTo>
                          <a:pt x="10" y="12"/>
                          <a:pt x="16" y="11"/>
                          <a:pt x="17" y="11"/>
                        </a:cubicBezTo>
                        <a:cubicBezTo>
                          <a:pt x="15" y="11"/>
                          <a:pt x="18" y="10"/>
                          <a:pt x="18" y="9"/>
                        </a:cubicBezTo>
                        <a:cubicBezTo>
                          <a:pt x="15" y="11"/>
                          <a:pt x="16" y="8"/>
                          <a:pt x="12" y="9"/>
                        </a:cubicBezTo>
                        <a:cubicBezTo>
                          <a:pt x="9" y="9"/>
                          <a:pt x="7" y="8"/>
                          <a:pt x="9" y="7"/>
                        </a:cubicBezTo>
                        <a:cubicBezTo>
                          <a:pt x="12" y="7"/>
                          <a:pt x="11" y="8"/>
                          <a:pt x="11" y="8"/>
                        </a:cubicBezTo>
                        <a:cubicBezTo>
                          <a:pt x="16" y="8"/>
                          <a:pt x="14" y="7"/>
                          <a:pt x="18" y="7"/>
                        </a:cubicBezTo>
                        <a:cubicBezTo>
                          <a:pt x="11" y="5"/>
                          <a:pt x="12" y="0"/>
                          <a:pt x="2" y="1"/>
                        </a:cubicBezTo>
                        <a:cubicBezTo>
                          <a:pt x="0" y="2"/>
                          <a:pt x="2" y="2"/>
                          <a:pt x="3" y="3"/>
                        </a:cubicBezTo>
                        <a:cubicBezTo>
                          <a:pt x="5" y="1"/>
                          <a:pt x="8" y="3"/>
                          <a:pt x="10" y="3"/>
                        </a:cubicBezTo>
                        <a:cubicBezTo>
                          <a:pt x="8" y="4"/>
                          <a:pt x="11" y="5"/>
                          <a:pt x="8" y="5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2" y="7"/>
                          <a:pt x="3" y="12"/>
                          <a:pt x="5" y="17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8" y="15"/>
                          <a:pt x="8" y="16"/>
                          <a:pt x="9" y="17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5" y="16"/>
                          <a:pt x="16" y="17"/>
                          <a:pt x="14" y="17"/>
                        </a:cubicBezTo>
                        <a:cubicBezTo>
                          <a:pt x="17" y="17"/>
                          <a:pt x="18" y="17"/>
                          <a:pt x="20" y="16"/>
                        </a:cubicBezTo>
                        <a:cubicBezTo>
                          <a:pt x="22" y="18"/>
                          <a:pt x="19" y="18"/>
                          <a:pt x="23" y="19"/>
                        </a:cubicBezTo>
                        <a:cubicBezTo>
                          <a:pt x="29" y="17"/>
                          <a:pt x="19" y="17"/>
                          <a:pt x="24" y="15"/>
                        </a:cubicBezTo>
                        <a:lnTo>
                          <a:pt x="15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0" name="Freeform 726"/>
                  <p:cNvSpPr/>
                  <p:nvPr/>
                </p:nvSpPr>
                <p:spPr bwMode="auto">
                  <a:xfrm>
                    <a:off x="3510" y="2747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1" name="Freeform 727"/>
                  <p:cNvSpPr/>
                  <p:nvPr/>
                </p:nvSpPr>
                <p:spPr bwMode="auto">
                  <a:xfrm>
                    <a:off x="3500" y="2747"/>
                    <a:ext cx="4" cy="0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3 w 4"/>
                      <a:gd name="T3" fmla="*/ 1 h 1"/>
                      <a:gd name="T4" fmla="*/ 0 w 4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0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2" name="Freeform 728"/>
                  <p:cNvSpPr/>
                  <p:nvPr/>
                </p:nvSpPr>
                <p:spPr bwMode="auto">
                  <a:xfrm>
                    <a:off x="3511" y="2735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0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3" name="Freeform 729"/>
                  <p:cNvSpPr/>
                  <p:nvPr/>
                </p:nvSpPr>
                <p:spPr bwMode="auto">
                  <a:xfrm>
                    <a:off x="3498" y="2728"/>
                    <a:ext cx="11" cy="6"/>
                  </a:xfrm>
                  <a:custGeom>
                    <a:avLst/>
                    <a:gdLst>
                      <a:gd name="T0" fmla="*/ 0 w 13"/>
                      <a:gd name="T1" fmla="*/ 0 h 6"/>
                      <a:gd name="T2" fmla="*/ 0 w 13"/>
                      <a:gd name="T3" fmla="*/ 5 h 6"/>
                      <a:gd name="T4" fmla="*/ 12 w 13"/>
                      <a:gd name="T5" fmla="*/ 4 h 6"/>
                      <a:gd name="T6" fmla="*/ 4 w 13"/>
                      <a:gd name="T7" fmla="*/ 2 h 6"/>
                      <a:gd name="T8" fmla="*/ 4 w 13"/>
                      <a:gd name="T9" fmla="*/ 0 h 6"/>
                      <a:gd name="T10" fmla="*/ 0 w 13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6">
                        <a:moveTo>
                          <a:pt x="0" y="0"/>
                        </a:moveTo>
                        <a:cubicBezTo>
                          <a:pt x="0" y="2"/>
                          <a:pt x="3" y="2"/>
                          <a:pt x="0" y="5"/>
                        </a:cubicBezTo>
                        <a:cubicBezTo>
                          <a:pt x="4" y="6"/>
                          <a:pt x="8" y="4"/>
                          <a:pt x="12" y="4"/>
                        </a:cubicBezTo>
                        <a:cubicBezTo>
                          <a:pt x="13" y="3"/>
                          <a:pt x="6" y="3"/>
                          <a:pt x="4" y="2"/>
                        </a:cubicBezTo>
                        <a:cubicBezTo>
                          <a:pt x="8" y="2"/>
                          <a:pt x="3" y="1"/>
                          <a:pt x="4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4" name="Freeform 730"/>
                  <p:cNvSpPr/>
                  <p:nvPr/>
                </p:nvSpPr>
                <p:spPr bwMode="auto">
                  <a:xfrm>
                    <a:off x="3499" y="2689"/>
                    <a:ext cx="20" cy="41"/>
                  </a:xfrm>
                  <a:custGeom>
                    <a:avLst/>
                    <a:gdLst>
                      <a:gd name="T0" fmla="*/ 13 w 23"/>
                      <a:gd name="T1" fmla="*/ 39 h 48"/>
                      <a:gd name="T2" fmla="*/ 12 w 23"/>
                      <a:gd name="T3" fmla="*/ 36 h 48"/>
                      <a:gd name="T4" fmla="*/ 14 w 23"/>
                      <a:gd name="T5" fmla="*/ 38 h 48"/>
                      <a:gd name="T6" fmla="*/ 17 w 23"/>
                      <a:gd name="T7" fmla="*/ 36 h 48"/>
                      <a:gd name="T8" fmla="*/ 14 w 23"/>
                      <a:gd name="T9" fmla="*/ 36 h 48"/>
                      <a:gd name="T10" fmla="*/ 13 w 23"/>
                      <a:gd name="T11" fmla="*/ 31 h 48"/>
                      <a:gd name="T12" fmla="*/ 8 w 23"/>
                      <a:gd name="T13" fmla="*/ 31 h 48"/>
                      <a:gd name="T14" fmla="*/ 16 w 23"/>
                      <a:gd name="T15" fmla="*/ 28 h 48"/>
                      <a:gd name="T16" fmla="*/ 5 w 23"/>
                      <a:gd name="T17" fmla="*/ 29 h 48"/>
                      <a:gd name="T18" fmla="*/ 9 w 23"/>
                      <a:gd name="T19" fmla="*/ 24 h 48"/>
                      <a:gd name="T20" fmla="*/ 10 w 23"/>
                      <a:gd name="T21" fmla="*/ 25 h 48"/>
                      <a:gd name="T22" fmla="*/ 10 w 23"/>
                      <a:gd name="T23" fmla="*/ 22 h 48"/>
                      <a:gd name="T24" fmla="*/ 15 w 23"/>
                      <a:gd name="T25" fmla="*/ 22 h 48"/>
                      <a:gd name="T26" fmla="*/ 14 w 23"/>
                      <a:gd name="T27" fmla="*/ 18 h 48"/>
                      <a:gd name="T28" fmla="*/ 17 w 23"/>
                      <a:gd name="T29" fmla="*/ 18 h 48"/>
                      <a:gd name="T30" fmla="*/ 13 w 23"/>
                      <a:gd name="T31" fmla="*/ 11 h 48"/>
                      <a:gd name="T32" fmla="*/ 16 w 23"/>
                      <a:gd name="T33" fmla="*/ 10 h 48"/>
                      <a:gd name="T34" fmla="*/ 7 w 23"/>
                      <a:gd name="T35" fmla="*/ 11 h 48"/>
                      <a:gd name="T36" fmla="*/ 7 w 23"/>
                      <a:gd name="T37" fmla="*/ 7 h 48"/>
                      <a:gd name="T38" fmla="*/ 14 w 23"/>
                      <a:gd name="T39" fmla="*/ 8 h 48"/>
                      <a:gd name="T40" fmla="*/ 11 w 23"/>
                      <a:gd name="T41" fmla="*/ 7 h 48"/>
                      <a:gd name="T42" fmla="*/ 17 w 23"/>
                      <a:gd name="T43" fmla="*/ 5 h 48"/>
                      <a:gd name="T44" fmla="*/ 8 w 23"/>
                      <a:gd name="T45" fmla="*/ 2 h 48"/>
                      <a:gd name="T46" fmla="*/ 10 w 23"/>
                      <a:gd name="T47" fmla="*/ 0 h 48"/>
                      <a:gd name="T48" fmla="*/ 0 w 23"/>
                      <a:gd name="T49" fmla="*/ 2 h 48"/>
                      <a:gd name="T50" fmla="*/ 2 w 23"/>
                      <a:gd name="T51" fmla="*/ 12 h 48"/>
                      <a:gd name="T52" fmla="*/ 7 w 23"/>
                      <a:gd name="T53" fmla="*/ 15 h 48"/>
                      <a:gd name="T54" fmla="*/ 1 w 23"/>
                      <a:gd name="T55" fmla="*/ 15 h 48"/>
                      <a:gd name="T56" fmla="*/ 7 w 23"/>
                      <a:gd name="T57" fmla="*/ 15 h 48"/>
                      <a:gd name="T58" fmla="*/ 2 w 23"/>
                      <a:gd name="T59" fmla="*/ 17 h 48"/>
                      <a:gd name="T60" fmla="*/ 7 w 23"/>
                      <a:gd name="T61" fmla="*/ 18 h 48"/>
                      <a:gd name="T62" fmla="*/ 0 w 23"/>
                      <a:gd name="T63" fmla="*/ 19 h 48"/>
                      <a:gd name="T64" fmla="*/ 3 w 23"/>
                      <a:gd name="T65" fmla="*/ 36 h 48"/>
                      <a:gd name="T66" fmla="*/ 7 w 23"/>
                      <a:gd name="T67" fmla="*/ 36 h 48"/>
                      <a:gd name="T68" fmla="*/ 8 w 23"/>
                      <a:gd name="T69" fmla="*/ 42 h 48"/>
                      <a:gd name="T70" fmla="*/ 11 w 23"/>
                      <a:gd name="T71" fmla="*/ 43 h 48"/>
                      <a:gd name="T72" fmla="*/ 2 w 23"/>
                      <a:gd name="T73" fmla="*/ 43 h 48"/>
                      <a:gd name="T74" fmla="*/ 3 w 23"/>
                      <a:gd name="T75" fmla="*/ 45 h 48"/>
                      <a:gd name="T76" fmla="*/ 5 w 23"/>
                      <a:gd name="T77" fmla="*/ 44 h 48"/>
                      <a:gd name="T78" fmla="*/ 3 w 23"/>
                      <a:gd name="T79" fmla="*/ 46 h 48"/>
                      <a:gd name="T80" fmla="*/ 15 w 23"/>
                      <a:gd name="T81" fmla="*/ 44 h 48"/>
                      <a:gd name="T82" fmla="*/ 19 w 23"/>
                      <a:gd name="T83" fmla="*/ 39 h 48"/>
                      <a:gd name="T84" fmla="*/ 13 w 23"/>
                      <a:gd name="T85" fmla="*/ 39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3" h="48">
                        <a:moveTo>
                          <a:pt x="13" y="39"/>
                        </a:moveTo>
                        <a:cubicBezTo>
                          <a:pt x="13" y="38"/>
                          <a:pt x="10" y="37"/>
                          <a:pt x="12" y="36"/>
                        </a:cubicBezTo>
                        <a:cubicBezTo>
                          <a:pt x="14" y="37"/>
                          <a:pt x="15" y="37"/>
                          <a:pt x="14" y="38"/>
                        </a:cubicBezTo>
                        <a:cubicBezTo>
                          <a:pt x="19" y="37"/>
                          <a:pt x="13" y="37"/>
                          <a:pt x="17" y="36"/>
                        </a:cubicBezTo>
                        <a:cubicBezTo>
                          <a:pt x="14" y="36"/>
                          <a:pt x="14" y="36"/>
                          <a:pt x="14" y="36"/>
                        </a:cubicBezTo>
                        <a:cubicBezTo>
                          <a:pt x="15" y="34"/>
                          <a:pt x="10" y="35"/>
                          <a:pt x="13" y="31"/>
                        </a:cubicBezTo>
                        <a:cubicBezTo>
                          <a:pt x="11" y="31"/>
                          <a:pt x="11" y="31"/>
                          <a:pt x="8" y="31"/>
                        </a:cubicBezTo>
                        <a:cubicBezTo>
                          <a:pt x="12" y="29"/>
                          <a:pt x="12" y="30"/>
                          <a:pt x="16" y="28"/>
                        </a:cubicBezTo>
                        <a:cubicBezTo>
                          <a:pt x="14" y="28"/>
                          <a:pt x="9" y="29"/>
                          <a:pt x="5" y="29"/>
                        </a:cubicBezTo>
                        <a:cubicBezTo>
                          <a:pt x="11" y="26"/>
                          <a:pt x="4" y="25"/>
                          <a:pt x="9" y="24"/>
                        </a:cubicBezTo>
                        <a:cubicBezTo>
                          <a:pt x="9" y="24"/>
                          <a:pt x="10" y="24"/>
                          <a:pt x="10" y="25"/>
                        </a:cubicBezTo>
                        <a:cubicBezTo>
                          <a:pt x="16" y="24"/>
                          <a:pt x="8" y="23"/>
                          <a:pt x="10" y="22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4" y="21"/>
                          <a:pt x="11" y="19"/>
                          <a:pt x="14" y="18"/>
                        </a:cubicBezTo>
                        <a:cubicBezTo>
                          <a:pt x="17" y="18"/>
                          <a:pt x="17" y="18"/>
                          <a:pt x="17" y="18"/>
                        </a:cubicBezTo>
                        <a:cubicBezTo>
                          <a:pt x="13" y="16"/>
                          <a:pt x="15" y="13"/>
                          <a:pt x="13" y="11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2" y="7"/>
                          <a:pt x="14" y="13"/>
                          <a:pt x="7" y="11"/>
                        </a:cubicBezTo>
                        <a:cubicBezTo>
                          <a:pt x="16" y="10"/>
                          <a:pt x="3" y="9"/>
                          <a:pt x="7" y="7"/>
                        </a:cubicBezTo>
                        <a:cubicBezTo>
                          <a:pt x="11" y="7"/>
                          <a:pt x="9" y="9"/>
                          <a:pt x="14" y="8"/>
                        </a:cubicBezTo>
                        <a:cubicBezTo>
                          <a:pt x="9" y="8"/>
                          <a:pt x="12" y="7"/>
                          <a:pt x="11" y="7"/>
                        </a:cubicBezTo>
                        <a:cubicBezTo>
                          <a:pt x="15" y="7"/>
                          <a:pt x="11" y="5"/>
                          <a:pt x="17" y="5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1" y="2"/>
                          <a:pt x="10" y="1"/>
                          <a:pt x="10" y="0"/>
                        </a:cubicBezTo>
                        <a:cubicBezTo>
                          <a:pt x="9" y="2"/>
                          <a:pt x="3" y="0"/>
                          <a:pt x="0" y="2"/>
                        </a:cubicBezTo>
                        <a:cubicBezTo>
                          <a:pt x="3" y="4"/>
                          <a:pt x="4" y="9"/>
                          <a:pt x="2" y="12"/>
                        </a:cubicBezTo>
                        <a:cubicBezTo>
                          <a:pt x="8" y="13"/>
                          <a:pt x="2" y="14"/>
                          <a:pt x="7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2" y="18"/>
                          <a:pt x="5" y="15"/>
                          <a:pt x="7" y="15"/>
                        </a:cubicBezTo>
                        <a:cubicBezTo>
                          <a:pt x="8" y="16"/>
                          <a:pt x="4" y="17"/>
                          <a:pt x="2" y="17"/>
                        </a:cubicBezTo>
                        <a:cubicBezTo>
                          <a:pt x="1" y="19"/>
                          <a:pt x="3" y="17"/>
                          <a:pt x="7" y="18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2" y="24"/>
                          <a:pt x="7" y="30"/>
                          <a:pt x="3" y="36"/>
                        </a:cubicBezTo>
                        <a:cubicBezTo>
                          <a:pt x="7" y="36"/>
                          <a:pt x="7" y="36"/>
                          <a:pt x="7" y="36"/>
                        </a:cubicBezTo>
                        <a:cubicBezTo>
                          <a:pt x="5" y="38"/>
                          <a:pt x="17" y="40"/>
                          <a:pt x="8" y="42"/>
                        </a:cubicBezTo>
                        <a:cubicBezTo>
                          <a:pt x="11" y="43"/>
                          <a:pt x="11" y="43"/>
                          <a:pt x="11" y="43"/>
                        </a:cubicBezTo>
                        <a:cubicBezTo>
                          <a:pt x="9" y="42"/>
                          <a:pt x="5" y="43"/>
                          <a:pt x="2" y="43"/>
                        </a:cubicBezTo>
                        <a:cubicBezTo>
                          <a:pt x="3" y="43"/>
                          <a:pt x="2" y="44"/>
                          <a:pt x="3" y="45"/>
                        </a:cubicBezTo>
                        <a:cubicBezTo>
                          <a:pt x="5" y="44"/>
                          <a:pt x="5" y="44"/>
                          <a:pt x="5" y="44"/>
                        </a:cubicBezTo>
                        <a:cubicBezTo>
                          <a:pt x="9" y="44"/>
                          <a:pt x="7" y="45"/>
                          <a:pt x="3" y="46"/>
                        </a:cubicBezTo>
                        <a:cubicBezTo>
                          <a:pt x="8" y="48"/>
                          <a:pt x="11" y="45"/>
                          <a:pt x="15" y="44"/>
                        </a:cubicBezTo>
                        <a:cubicBezTo>
                          <a:pt x="6" y="41"/>
                          <a:pt x="23" y="41"/>
                          <a:pt x="19" y="39"/>
                        </a:cubicBezTo>
                        <a:cubicBezTo>
                          <a:pt x="17" y="37"/>
                          <a:pt x="15" y="39"/>
                          <a:pt x="13" y="3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5" name="Freeform 731"/>
                  <p:cNvSpPr/>
                  <p:nvPr/>
                </p:nvSpPr>
                <p:spPr bwMode="auto">
                  <a:xfrm>
                    <a:off x="3500" y="272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6" name="Freeform 732"/>
                  <p:cNvSpPr/>
                  <p:nvPr/>
                </p:nvSpPr>
                <p:spPr bwMode="auto">
                  <a:xfrm>
                    <a:off x="3506" y="2688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7" name="Rectangle 733"/>
                  <p:cNvSpPr>
                    <a:spLocks noChangeArrowheads="1"/>
                  </p:cNvSpPr>
                  <p:nvPr/>
                </p:nvSpPr>
                <p:spPr bwMode="auto">
                  <a:xfrm>
                    <a:off x="3501" y="2728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8" name="Freeform 734"/>
                  <p:cNvSpPr/>
                  <p:nvPr/>
                </p:nvSpPr>
                <p:spPr bwMode="auto">
                  <a:xfrm>
                    <a:off x="3509" y="2728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09" name="Freeform 735"/>
                  <p:cNvSpPr/>
                  <p:nvPr/>
                </p:nvSpPr>
                <p:spPr bwMode="auto">
                  <a:xfrm>
                    <a:off x="3510" y="268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0" name="Freeform 736"/>
                  <p:cNvSpPr/>
                  <p:nvPr/>
                </p:nvSpPr>
                <p:spPr bwMode="auto">
                  <a:xfrm>
                    <a:off x="3512" y="266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1" name="Freeform 737"/>
                  <p:cNvSpPr/>
                  <p:nvPr/>
                </p:nvSpPr>
                <p:spPr bwMode="auto">
                  <a:xfrm>
                    <a:off x="3488" y="2617"/>
                    <a:ext cx="28" cy="71"/>
                  </a:xfrm>
                  <a:custGeom>
                    <a:avLst/>
                    <a:gdLst>
                      <a:gd name="T0" fmla="*/ 16 w 32"/>
                      <a:gd name="T1" fmla="*/ 3 h 82"/>
                      <a:gd name="T2" fmla="*/ 10 w 32"/>
                      <a:gd name="T3" fmla="*/ 2 h 82"/>
                      <a:gd name="T4" fmla="*/ 7 w 32"/>
                      <a:gd name="T5" fmla="*/ 5 h 82"/>
                      <a:gd name="T6" fmla="*/ 11 w 32"/>
                      <a:gd name="T7" fmla="*/ 8 h 82"/>
                      <a:gd name="T8" fmla="*/ 11 w 32"/>
                      <a:gd name="T9" fmla="*/ 18 h 82"/>
                      <a:gd name="T10" fmla="*/ 9 w 32"/>
                      <a:gd name="T11" fmla="*/ 24 h 82"/>
                      <a:gd name="T12" fmla="*/ 16 w 32"/>
                      <a:gd name="T13" fmla="*/ 32 h 82"/>
                      <a:gd name="T14" fmla="*/ 14 w 32"/>
                      <a:gd name="T15" fmla="*/ 33 h 82"/>
                      <a:gd name="T16" fmla="*/ 12 w 32"/>
                      <a:gd name="T17" fmla="*/ 38 h 82"/>
                      <a:gd name="T18" fmla="*/ 22 w 32"/>
                      <a:gd name="T19" fmla="*/ 39 h 82"/>
                      <a:gd name="T20" fmla="*/ 22 w 32"/>
                      <a:gd name="T21" fmla="*/ 44 h 82"/>
                      <a:gd name="T22" fmla="*/ 18 w 32"/>
                      <a:gd name="T23" fmla="*/ 47 h 82"/>
                      <a:gd name="T24" fmla="*/ 18 w 32"/>
                      <a:gd name="T25" fmla="*/ 52 h 82"/>
                      <a:gd name="T26" fmla="*/ 16 w 32"/>
                      <a:gd name="T27" fmla="*/ 58 h 82"/>
                      <a:gd name="T28" fmla="*/ 19 w 32"/>
                      <a:gd name="T29" fmla="*/ 62 h 82"/>
                      <a:gd name="T30" fmla="*/ 23 w 32"/>
                      <a:gd name="T31" fmla="*/ 66 h 82"/>
                      <a:gd name="T32" fmla="*/ 18 w 32"/>
                      <a:gd name="T33" fmla="*/ 67 h 82"/>
                      <a:gd name="T34" fmla="*/ 19 w 32"/>
                      <a:gd name="T35" fmla="*/ 70 h 82"/>
                      <a:gd name="T36" fmla="*/ 18 w 32"/>
                      <a:gd name="T37" fmla="*/ 81 h 82"/>
                      <a:gd name="T38" fmla="*/ 20 w 32"/>
                      <a:gd name="T39" fmla="*/ 76 h 82"/>
                      <a:gd name="T40" fmla="*/ 17 w 32"/>
                      <a:gd name="T41" fmla="*/ 75 h 82"/>
                      <a:gd name="T42" fmla="*/ 28 w 32"/>
                      <a:gd name="T43" fmla="*/ 73 h 82"/>
                      <a:gd name="T44" fmla="*/ 30 w 32"/>
                      <a:gd name="T45" fmla="*/ 72 h 82"/>
                      <a:gd name="T46" fmla="*/ 28 w 32"/>
                      <a:gd name="T47" fmla="*/ 68 h 82"/>
                      <a:gd name="T48" fmla="*/ 30 w 32"/>
                      <a:gd name="T49" fmla="*/ 64 h 82"/>
                      <a:gd name="T50" fmla="*/ 30 w 32"/>
                      <a:gd name="T51" fmla="*/ 59 h 82"/>
                      <a:gd name="T52" fmla="*/ 27 w 32"/>
                      <a:gd name="T53" fmla="*/ 55 h 82"/>
                      <a:gd name="T54" fmla="*/ 29 w 32"/>
                      <a:gd name="T55" fmla="*/ 55 h 82"/>
                      <a:gd name="T56" fmla="*/ 29 w 32"/>
                      <a:gd name="T57" fmla="*/ 53 h 82"/>
                      <a:gd name="T58" fmla="*/ 27 w 32"/>
                      <a:gd name="T59" fmla="*/ 50 h 82"/>
                      <a:gd name="T60" fmla="*/ 24 w 32"/>
                      <a:gd name="T61" fmla="*/ 46 h 82"/>
                      <a:gd name="T62" fmla="*/ 30 w 32"/>
                      <a:gd name="T63" fmla="*/ 45 h 82"/>
                      <a:gd name="T64" fmla="*/ 30 w 32"/>
                      <a:gd name="T65" fmla="*/ 40 h 82"/>
                      <a:gd name="T66" fmla="*/ 24 w 32"/>
                      <a:gd name="T67" fmla="*/ 39 h 82"/>
                      <a:gd name="T68" fmla="*/ 22 w 32"/>
                      <a:gd name="T69" fmla="*/ 33 h 82"/>
                      <a:gd name="T70" fmla="*/ 20 w 32"/>
                      <a:gd name="T71" fmla="*/ 26 h 82"/>
                      <a:gd name="T72" fmla="*/ 21 w 32"/>
                      <a:gd name="T73" fmla="*/ 23 h 82"/>
                      <a:gd name="T74" fmla="*/ 19 w 32"/>
                      <a:gd name="T75" fmla="*/ 15 h 82"/>
                      <a:gd name="T76" fmla="*/ 13 w 32"/>
                      <a:gd name="T77" fmla="*/ 19 h 82"/>
                      <a:gd name="T78" fmla="*/ 23 w 32"/>
                      <a:gd name="T79" fmla="*/ 14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82">
                        <a:moveTo>
                          <a:pt x="23" y="7"/>
                        </a:moveTo>
                        <a:cubicBezTo>
                          <a:pt x="22" y="5"/>
                          <a:pt x="20" y="4"/>
                          <a:pt x="16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8" y="2"/>
                          <a:pt x="14" y="0"/>
                          <a:pt x="10" y="2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5" y="3"/>
                          <a:pt x="8" y="3"/>
                          <a:pt x="7" y="5"/>
                        </a:cubicBezTo>
                        <a:cubicBezTo>
                          <a:pt x="8" y="6"/>
                          <a:pt x="17" y="7"/>
                          <a:pt x="15" y="8"/>
                        </a:cubicBezTo>
                        <a:cubicBezTo>
                          <a:pt x="15" y="9"/>
                          <a:pt x="13" y="9"/>
                          <a:pt x="11" y="8"/>
                        </a:cubicBezTo>
                        <a:cubicBezTo>
                          <a:pt x="10" y="10"/>
                          <a:pt x="17" y="10"/>
                          <a:pt x="18" y="11"/>
                        </a:cubicBezTo>
                        <a:cubicBezTo>
                          <a:pt x="0" y="12"/>
                          <a:pt x="23" y="16"/>
                          <a:pt x="11" y="18"/>
                        </a:cubicBezTo>
                        <a:cubicBezTo>
                          <a:pt x="13" y="19"/>
                          <a:pt x="11" y="21"/>
                          <a:pt x="15" y="22"/>
                        </a:cubicBezTo>
                        <a:cubicBezTo>
                          <a:pt x="10" y="22"/>
                          <a:pt x="14" y="24"/>
                          <a:pt x="9" y="24"/>
                        </a:cubicBezTo>
                        <a:cubicBezTo>
                          <a:pt x="20" y="24"/>
                          <a:pt x="5" y="29"/>
                          <a:pt x="18" y="29"/>
                        </a:cubicBezTo>
                        <a:cubicBezTo>
                          <a:pt x="14" y="31"/>
                          <a:pt x="19" y="29"/>
                          <a:pt x="16" y="32"/>
                        </a:cubicBezTo>
                        <a:cubicBezTo>
                          <a:pt x="14" y="32"/>
                          <a:pt x="14" y="31"/>
                          <a:pt x="14" y="31"/>
                        </a:cubicBezTo>
                        <a:cubicBezTo>
                          <a:pt x="11" y="32"/>
                          <a:pt x="19" y="32"/>
                          <a:pt x="14" y="33"/>
                        </a:cubicBezTo>
                        <a:cubicBezTo>
                          <a:pt x="13" y="35"/>
                          <a:pt x="17" y="34"/>
                          <a:pt x="20" y="35"/>
                        </a:cubicBezTo>
                        <a:cubicBezTo>
                          <a:pt x="19" y="37"/>
                          <a:pt x="17" y="36"/>
                          <a:pt x="12" y="38"/>
                        </a:cubicBezTo>
                        <a:cubicBezTo>
                          <a:pt x="18" y="38"/>
                          <a:pt x="15" y="39"/>
                          <a:pt x="18" y="40"/>
                        </a:cubicBezTo>
                        <a:cubicBezTo>
                          <a:pt x="19" y="40"/>
                          <a:pt x="20" y="38"/>
                          <a:pt x="22" y="39"/>
                        </a:cubicBezTo>
                        <a:cubicBezTo>
                          <a:pt x="21" y="42"/>
                          <a:pt x="26" y="41"/>
                          <a:pt x="28" y="44"/>
                        </a:cubicBezTo>
                        <a:cubicBezTo>
                          <a:pt x="21" y="45"/>
                          <a:pt x="28" y="41"/>
                          <a:pt x="22" y="44"/>
                        </a:cubicBezTo>
                        <a:cubicBezTo>
                          <a:pt x="19" y="42"/>
                          <a:pt x="19" y="41"/>
                          <a:pt x="14" y="40"/>
                        </a:cubicBezTo>
                        <a:cubicBezTo>
                          <a:pt x="14" y="42"/>
                          <a:pt x="15" y="45"/>
                          <a:pt x="18" y="47"/>
                        </a:cubicBezTo>
                        <a:cubicBezTo>
                          <a:pt x="17" y="48"/>
                          <a:pt x="15" y="46"/>
                          <a:pt x="14" y="47"/>
                        </a:cubicBezTo>
                        <a:cubicBezTo>
                          <a:pt x="11" y="49"/>
                          <a:pt x="21" y="50"/>
                          <a:pt x="18" y="52"/>
                        </a:cubicBezTo>
                        <a:cubicBezTo>
                          <a:pt x="15" y="52"/>
                          <a:pt x="15" y="52"/>
                          <a:pt x="15" y="52"/>
                        </a:cubicBezTo>
                        <a:cubicBezTo>
                          <a:pt x="19" y="53"/>
                          <a:pt x="14" y="56"/>
                          <a:pt x="16" y="58"/>
                        </a:cubicBezTo>
                        <a:cubicBezTo>
                          <a:pt x="18" y="58"/>
                          <a:pt x="19" y="57"/>
                          <a:pt x="20" y="58"/>
                        </a:cubicBezTo>
                        <a:cubicBezTo>
                          <a:pt x="12" y="58"/>
                          <a:pt x="25" y="60"/>
                          <a:pt x="19" y="62"/>
                        </a:cubicBezTo>
                        <a:cubicBezTo>
                          <a:pt x="24" y="62"/>
                          <a:pt x="27" y="64"/>
                          <a:pt x="28" y="65"/>
                        </a:cubicBezTo>
                        <a:cubicBezTo>
                          <a:pt x="23" y="66"/>
                          <a:pt x="23" y="66"/>
                          <a:pt x="23" y="66"/>
                        </a:cubicBezTo>
                        <a:cubicBezTo>
                          <a:pt x="26" y="64"/>
                          <a:pt x="17" y="64"/>
                          <a:pt x="14" y="62"/>
                        </a:cubicBezTo>
                        <a:cubicBezTo>
                          <a:pt x="17" y="64"/>
                          <a:pt x="14" y="66"/>
                          <a:pt x="18" y="67"/>
                        </a:cubicBezTo>
                        <a:cubicBezTo>
                          <a:pt x="14" y="66"/>
                          <a:pt x="14" y="66"/>
                          <a:pt x="14" y="66"/>
                        </a:cubicBezTo>
                        <a:cubicBezTo>
                          <a:pt x="13" y="68"/>
                          <a:pt x="23" y="68"/>
                          <a:pt x="19" y="70"/>
                        </a:cubicBezTo>
                        <a:cubicBezTo>
                          <a:pt x="16" y="70"/>
                          <a:pt x="16" y="70"/>
                          <a:pt x="16" y="70"/>
                        </a:cubicBezTo>
                        <a:cubicBezTo>
                          <a:pt x="17" y="74"/>
                          <a:pt x="11" y="78"/>
                          <a:pt x="18" y="81"/>
                        </a:cubicBezTo>
                        <a:cubicBezTo>
                          <a:pt x="21" y="82"/>
                          <a:pt x="27" y="80"/>
                          <a:pt x="29" y="80"/>
                        </a:cubicBezTo>
                        <a:cubicBezTo>
                          <a:pt x="27" y="78"/>
                          <a:pt x="22" y="77"/>
                          <a:pt x="20" y="76"/>
                        </a:cubicBezTo>
                        <a:cubicBezTo>
                          <a:pt x="25" y="76"/>
                          <a:pt x="25" y="76"/>
                          <a:pt x="25" y="76"/>
                        </a:cubicBezTo>
                        <a:cubicBezTo>
                          <a:pt x="21" y="75"/>
                          <a:pt x="19" y="74"/>
                          <a:pt x="17" y="75"/>
                        </a:cubicBezTo>
                        <a:cubicBezTo>
                          <a:pt x="14" y="73"/>
                          <a:pt x="21" y="74"/>
                          <a:pt x="18" y="72"/>
                        </a:cubicBezTo>
                        <a:cubicBezTo>
                          <a:pt x="23" y="72"/>
                          <a:pt x="24" y="73"/>
                          <a:pt x="28" y="73"/>
                        </a:cubicBezTo>
                        <a:cubicBezTo>
                          <a:pt x="26" y="72"/>
                          <a:pt x="26" y="72"/>
                          <a:pt x="26" y="72"/>
                        </a:cubicBezTo>
                        <a:cubicBezTo>
                          <a:pt x="28" y="72"/>
                          <a:pt x="27" y="71"/>
                          <a:pt x="30" y="72"/>
                        </a:cubicBezTo>
                        <a:cubicBezTo>
                          <a:pt x="23" y="70"/>
                          <a:pt x="32" y="69"/>
                          <a:pt x="29" y="67"/>
                        </a:cubicBezTo>
                        <a:cubicBezTo>
                          <a:pt x="28" y="68"/>
                          <a:pt x="28" y="68"/>
                          <a:pt x="28" y="68"/>
                        </a:cubicBezTo>
                        <a:cubicBezTo>
                          <a:pt x="25" y="68"/>
                          <a:pt x="26" y="67"/>
                          <a:pt x="25" y="67"/>
                        </a:cubicBezTo>
                        <a:cubicBezTo>
                          <a:pt x="29" y="66"/>
                          <a:pt x="28" y="66"/>
                          <a:pt x="30" y="64"/>
                        </a:cubicBezTo>
                        <a:cubicBezTo>
                          <a:pt x="28" y="63"/>
                          <a:pt x="22" y="63"/>
                          <a:pt x="23" y="62"/>
                        </a:cubicBezTo>
                        <a:cubicBezTo>
                          <a:pt x="28" y="62"/>
                          <a:pt x="26" y="59"/>
                          <a:pt x="30" y="59"/>
                        </a:cubicBezTo>
                        <a:cubicBezTo>
                          <a:pt x="25" y="59"/>
                          <a:pt x="28" y="57"/>
                          <a:pt x="25" y="56"/>
                        </a:cubicBezTo>
                        <a:cubicBezTo>
                          <a:pt x="24" y="56"/>
                          <a:pt x="25" y="55"/>
                          <a:pt x="27" y="55"/>
                        </a:cubicBezTo>
                        <a:cubicBezTo>
                          <a:pt x="28" y="55"/>
                          <a:pt x="28" y="55"/>
                          <a:pt x="28" y="55"/>
                        </a:cubicBezTo>
                        <a:cubicBezTo>
                          <a:pt x="29" y="55"/>
                          <a:pt x="29" y="55"/>
                          <a:pt x="29" y="55"/>
                        </a:cubicBezTo>
                        <a:cubicBezTo>
                          <a:pt x="30" y="55"/>
                          <a:pt x="30" y="55"/>
                          <a:pt x="30" y="55"/>
                        </a:cubicBezTo>
                        <a:cubicBezTo>
                          <a:pt x="30" y="54"/>
                          <a:pt x="26" y="54"/>
                          <a:pt x="29" y="53"/>
                        </a:cubicBezTo>
                        <a:cubicBezTo>
                          <a:pt x="30" y="53"/>
                          <a:pt x="30" y="54"/>
                          <a:pt x="31" y="54"/>
                        </a:cubicBezTo>
                        <a:cubicBezTo>
                          <a:pt x="32" y="52"/>
                          <a:pt x="22" y="51"/>
                          <a:pt x="27" y="50"/>
                        </a:cubicBezTo>
                        <a:cubicBezTo>
                          <a:pt x="25" y="50"/>
                          <a:pt x="24" y="48"/>
                          <a:pt x="19" y="48"/>
                        </a:cubicBezTo>
                        <a:cubicBezTo>
                          <a:pt x="21" y="48"/>
                          <a:pt x="25" y="48"/>
                          <a:pt x="24" y="46"/>
                        </a:cubicBezTo>
                        <a:cubicBezTo>
                          <a:pt x="20" y="45"/>
                          <a:pt x="26" y="45"/>
                          <a:pt x="23" y="44"/>
                        </a:cubicBezTo>
                        <a:cubicBezTo>
                          <a:pt x="28" y="45"/>
                          <a:pt x="25" y="44"/>
                          <a:pt x="30" y="45"/>
                        </a:cubicBezTo>
                        <a:cubicBezTo>
                          <a:pt x="32" y="44"/>
                          <a:pt x="25" y="42"/>
                          <a:pt x="26" y="41"/>
                        </a:cubicBezTo>
                        <a:cubicBezTo>
                          <a:pt x="30" y="40"/>
                          <a:pt x="30" y="40"/>
                          <a:pt x="30" y="40"/>
                        </a:cubicBezTo>
                        <a:cubicBezTo>
                          <a:pt x="28" y="40"/>
                          <a:pt x="24" y="39"/>
                          <a:pt x="28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6" y="37"/>
                          <a:pt x="25" y="36"/>
                          <a:pt x="29" y="35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9" y="31"/>
                          <a:pt x="23" y="29"/>
                          <a:pt x="17" y="27"/>
                        </a:cubicBezTo>
                        <a:cubicBezTo>
                          <a:pt x="17" y="27"/>
                          <a:pt x="18" y="26"/>
                          <a:pt x="20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5"/>
                          <a:pt x="26" y="24"/>
                          <a:pt x="21" y="23"/>
                        </a:cubicBezTo>
                        <a:cubicBezTo>
                          <a:pt x="19" y="22"/>
                          <a:pt x="25" y="23"/>
                          <a:pt x="26" y="22"/>
                        </a:cubicBezTo>
                        <a:cubicBezTo>
                          <a:pt x="18" y="20"/>
                          <a:pt x="31" y="16"/>
                          <a:pt x="19" y="15"/>
                        </a:cubicBezTo>
                        <a:cubicBezTo>
                          <a:pt x="19" y="16"/>
                          <a:pt x="17" y="18"/>
                          <a:pt x="17" y="19"/>
                        </a:cubicBezTo>
                        <a:cubicBezTo>
                          <a:pt x="16" y="19"/>
                          <a:pt x="14" y="19"/>
                          <a:pt x="13" y="19"/>
                        </a:cubicBezTo>
                        <a:cubicBezTo>
                          <a:pt x="13" y="17"/>
                          <a:pt x="17" y="16"/>
                          <a:pt x="15" y="14"/>
                        </a:cubicBezTo>
                        <a:cubicBezTo>
                          <a:pt x="23" y="14"/>
                          <a:pt x="23" y="14"/>
                          <a:pt x="23" y="14"/>
                        </a:cubicBezTo>
                        <a:cubicBezTo>
                          <a:pt x="31" y="11"/>
                          <a:pt x="13" y="9"/>
                          <a:pt x="23" y="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2" name="Freeform 738"/>
                  <p:cNvSpPr/>
                  <p:nvPr/>
                </p:nvSpPr>
                <p:spPr bwMode="auto">
                  <a:xfrm>
                    <a:off x="3508" y="2641"/>
                    <a:ext cx="4" cy="0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3" name="Freeform 739"/>
                  <p:cNvSpPr/>
                  <p:nvPr/>
                </p:nvSpPr>
                <p:spPr bwMode="auto">
                  <a:xfrm>
                    <a:off x="3507" y="264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4" name="Freeform 740"/>
                  <p:cNvSpPr/>
                  <p:nvPr/>
                </p:nvSpPr>
                <p:spPr bwMode="auto">
                  <a:xfrm>
                    <a:off x="3506" y="2617"/>
                    <a:ext cx="2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2 w 3"/>
                      <a:gd name="T3" fmla="*/ 0 h 2"/>
                      <a:gd name="T4" fmla="*/ 2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2" y="1"/>
                          <a:pt x="3" y="1"/>
                          <a:pt x="2" y="0"/>
                        </a:cubicBezTo>
                        <a:cubicBezTo>
                          <a:pt x="1" y="1"/>
                          <a:pt x="0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5" name="Freeform 741"/>
                  <p:cNvSpPr/>
                  <p:nvPr/>
                </p:nvSpPr>
                <p:spPr bwMode="auto">
                  <a:xfrm>
                    <a:off x="3504" y="261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6" name="Freeform 742"/>
                  <p:cNvSpPr/>
                  <p:nvPr/>
                </p:nvSpPr>
                <p:spPr bwMode="auto">
                  <a:xfrm>
                    <a:off x="3486" y="2580"/>
                    <a:ext cx="23" cy="38"/>
                  </a:xfrm>
                  <a:custGeom>
                    <a:avLst/>
                    <a:gdLst>
                      <a:gd name="T0" fmla="*/ 13 w 27"/>
                      <a:gd name="T1" fmla="*/ 8 h 44"/>
                      <a:gd name="T2" fmla="*/ 8 w 27"/>
                      <a:gd name="T3" fmla="*/ 6 h 44"/>
                      <a:gd name="T4" fmla="*/ 12 w 27"/>
                      <a:gd name="T5" fmla="*/ 4 h 44"/>
                      <a:gd name="T6" fmla="*/ 4 w 27"/>
                      <a:gd name="T7" fmla="*/ 1 h 44"/>
                      <a:gd name="T8" fmla="*/ 10 w 27"/>
                      <a:gd name="T9" fmla="*/ 23 h 44"/>
                      <a:gd name="T10" fmla="*/ 6 w 27"/>
                      <a:gd name="T11" fmla="*/ 22 h 44"/>
                      <a:gd name="T12" fmla="*/ 13 w 27"/>
                      <a:gd name="T13" fmla="*/ 29 h 44"/>
                      <a:gd name="T14" fmla="*/ 6 w 27"/>
                      <a:gd name="T15" fmla="*/ 29 h 44"/>
                      <a:gd name="T16" fmla="*/ 9 w 27"/>
                      <a:gd name="T17" fmla="*/ 34 h 44"/>
                      <a:gd name="T18" fmla="*/ 12 w 27"/>
                      <a:gd name="T19" fmla="*/ 33 h 44"/>
                      <a:gd name="T20" fmla="*/ 11 w 27"/>
                      <a:gd name="T21" fmla="*/ 35 h 44"/>
                      <a:gd name="T22" fmla="*/ 12 w 27"/>
                      <a:gd name="T23" fmla="*/ 34 h 44"/>
                      <a:gd name="T24" fmla="*/ 13 w 27"/>
                      <a:gd name="T25" fmla="*/ 37 h 44"/>
                      <a:gd name="T26" fmla="*/ 11 w 27"/>
                      <a:gd name="T27" fmla="*/ 36 h 44"/>
                      <a:gd name="T28" fmla="*/ 14 w 27"/>
                      <a:gd name="T29" fmla="*/ 38 h 44"/>
                      <a:gd name="T30" fmla="*/ 10 w 27"/>
                      <a:gd name="T31" fmla="*/ 39 h 44"/>
                      <a:gd name="T32" fmla="*/ 16 w 27"/>
                      <a:gd name="T33" fmla="*/ 43 h 44"/>
                      <a:gd name="T34" fmla="*/ 20 w 27"/>
                      <a:gd name="T35" fmla="*/ 44 h 44"/>
                      <a:gd name="T36" fmla="*/ 16 w 27"/>
                      <a:gd name="T37" fmla="*/ 39 h 44"/>
                      <a:gd name="T38" fmla="*/ 16 w 27"/>
                      <a:gd name="T39" fmla="*/ 40 h 44"/>
                      <a:gd name="T40" fmla="*/ 14 w 27"/>
                      <a:gd name="T41" fmla="*/ 37 h 44"/>
                      <a:gd name="T42" fmla="*/ 20 w 27"/>
                      <a:gd name="T43" fmla="*/ 38 h 44"/>
                      <a:gd name="T44" fmla="*/ 23 w 27"/>
                      <a:gd name="T45" fmla="*/ 33 h 44"/>
                      <a:gd name="T46" fmla="*/ 23 w 27"/>
                      <a:gd name="T47" fmla="*/ 33 h 44"/>
                      <a:gd name="T48" fmla="*/ 22 w 27"/>
                      <a:gd name="T49" fmla="*/ 32 h 44"/>
                      <a:gd name="T50" fmla="*/ 19 w 27"/>
                      <a:gd name="T51" fmla="*/ 33 h 44"/>
                      <a:gd name="T52" fmla="*/ 12 w 27"/>
                      <a:gd name="T53" fmla="*/ 33 h 44"/>
                      <a:gd name="T54" fmla="*/ 12 w 27"/>
                      <a:gd name="T55" fmla="*/ 31 h 44"/>
                      <a:gd name="T56" fmla="*/ 18 w 27"/>
                      <a:gd name="T57" fmla="*/ 31 h 44"/>
                      <a:gd name="T58" fmla="*/ 15 w 27"/>
                      <a:gd name="T59" fmla="*/ 31 h 44"/>
                      <a:gd name="T60" fmla="*/ 21 w 27"/>
                      <a:gd name="T61" fmla="*/ 28 h 44"/>
                      <a:gd name="T62" fmla="*/ 15 w 27"/>
                      <a:gd name="T63" fmla="*/ 29 h 44"/>
                      <a:gd name="T64" fmla="*/ 14 w 27"/>
                      <a:gd name="T65" fmla="*/ 21 h 44"/>
                      <a:gd name="T66" fmla="*/ 17 w 27"/>
                      <a:gd name="T67" fmla="*/ 21 h 44"/>
                      <a:gd name="T68" fmla="*/ 13 w 27"/>
                      <a:gd name="T69" fmla="*/ 20 h 44"/>
                      <a:gd name="T70" fmla="*/ 15 w 27"/>
                      <a:gd name="T71" fmla="*/ 15 h 44"/>
                      <a:gd name="T72" fmla="*/ 12 w 27"/>
                      <a:gd name="T73" fmla="*/ 16 h 44"/>
                      <a:gd name="T74" fmla="*/ 12 w 27"/>
                      <a:gd name="T75" fmla="*/ 10 h 44"/>
                      <a:gd name="T76" fmla="*/ 12 w 27"/>
                      <a:gd name="T77" fmla="*/ 10 h 44"/>
                      <a:gd name="T78" fmla="*/ 6 w 27"/>
                      <a:gd name="T79" fmla="*/ 7 h 44"/>
                      <a:gd name="T80" fmla="*/ 13 w 27"/>
                      <a:gd name="T81" fmla="*/ 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7" h="44">
                        <a:moveTo>
                          <a:pt x="13" y="8"/>
                        </a:move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1" y="6"/>
                          <a:pt x="8" y="3"/>
                          <a:pt x="12" y="4"/>
                        </a:cubicBezTo>
                        <a:cubicBezTo>
                          <a:pt x="6" y="3"/>
                          <a:pt x="12" y="0"/>
                          <a:pt x="4" y="1"/>
                        </a:cubicBezTo>
                        <a:cubicBezTo>
                          <a:pt x="6" y="7"/>
                          <a:pt x="1" y="17"/>
                          <a:pt x="10" y="23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13" y="25"/>
                          <a:pt x="0" y="27"/>
                          <a:pt x="13" y="29"/>
                        </a:cubicBezTo>
                        <a:cubicBezTo>
                          <a:pt x="6" y="29"/>
                          <a:pt x="6" y="29"/>
                          <a:pt x="6" y="29"/>
                        </a:cubicBezTo>
                        <a:cubicBezTo>
                          <a:pt x="5" y="31"/>
                          <a:pt x="16" y="31"/>
                          <a:pt x="9" y="34"/>
                        </a:cubicBezTo>
                        <a:cubicBezTo>
                          <a:pt x="12" y="33"/>
                          <a:pt x="12" y="33"/>
                          <a:pt x="12" y="33"/>
                        </a:cubicBezTo>
                        <a:cubicBezTo>
                          <a:pt x="12" y="34"/>
                          <a:pt x="11" y="34"/>
                          <a:pt x="11" y="35"/>
                        </a:cubicBezTo>
                        <a:cubicBezTo>
                          <a:pt x="12" y="34"/>
                          <a:pt x="12" y="34"/>
                          <a:pt x="12" y="34"/>
                        </a:cubicBezTo>
                        <a:cubicBezTo>
                          <a:pt x="15" y="35"/>
                          <a:pt x="14" y="36"/>
                          <a:pt x="13" y="37"/>
                        </a:cubicBezTo>
                        <a:cubicBezTo>
                          <a:pt x="11" y="37"/>
                          <a:pt x="12" y="37"/>
                          <a:pt x="11" y="36"/>
                        </a:cubicBezTo>
                        <a:cubicBezTo>
                          <a:pt x="9" y="37"/>
                          <a:pt x="13" y="37"/>
                          <a:pt x="14" y="38"/>
                        </a:cubicBezTo>
                        <a:cubicBezTo>
                          <a:pt x="12" y="39"/>
                          <a:pt x="11" y="39"/>
                          <a:pt x="10" y="39"/>
                        </a:cubicBezTo>
                        <a:cubicBezTo>
                          <a:pt x="13" y="41"/>
                          <a:pt x="6" y="42"/>
                          <a:pt x="16" y="43"/>
                        </a:cubicBezTo>
                        <a:cubicBezTo>
                          <a:pt x="18" y="44"/>
                          <a:pt x="19" y="43"/>
                          <a:pt x="20" y="44"/>
                        </a:cubicBezTo>
                        <a:cubicBezTo>
                          <a:pt x="23" y="42"/>
                          <a:pt x="19" y="40"/>
                          <a:pt x="16" y="39"/>
                        </a:cubicBezTo>
                        <a:cubicBezTo>
                          <a:pt x="16" y="40"/>
                          <a:pt x="16" y="40"/>
                          <a:pt x="16" y="40"/>
                        </a:cubicBezTo>
                        <a:cubicBezTo>
                          <a:pt x="7" y="39"/>
                          <a:pt x="18" y="38"/>
                          <a:pt x="14" y="37"/>
                        </a:cubicBezTo>
                        <a:cubicBezTo>
                          <a:pt x="18" y="37"/>
                          <a:pt x="18" y="38"/>
                          <a:pt x="20" y="38"/>
                        </a:cubicBezTo>
                        <a:cubicBezTo>
                          <a:pt x="27" y="35"/>
                          <a:pt x="14" y="35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4" y="32"/>
                          <a:pt x="23" y="32"/>
                          <a:pt x="22" y="32"/>
                        </a:cubicBezTo>
                        <a:cubicBezTo>
                          <a:pt x="19" y="33"/>
                          <a:pt x="19" y="33"/>
                          <a:pt x="19" y="33"/>
                        </a:cubicBezTo>
                        <a:cubicBezTo>
                          <a:pt x="18" y="32"/>
                          <a:pt x="14" y="33"/>
                          <a:pt x="12" y="33"/>
                        </a:cubicBezTo>
                        <a:cubicBezTo>
                          <a:pt x="16" y="32"/>
                          <a:pt x="10" y="32"/>
                          <a:pt x="12" y="31"/>
                        </a:cubicBezTo>
                        <a:cubicBezTo>
                          <a:pt x="16" y="30"/>
                          <a:pt x="16" y="31"/>
                          <a:pt x="18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15" y="30"/>
                          <a:pt x="19" y="29"/>
                          <a:pt x="21" y="28"/>
                        </a:cubicBezTo>
                        <a:cubicBezTo>
                          <a:pt x="18" y="28"/>
                          <a:pt x="19" y="29"/>
                          <a:pt x="15" y="29"/>
                        </a:cubicBezTo>
                        <a:cubicBezTo>
                          <a:pt x="20" y="27"/>
                          <a:pt x="18" y="23"/>
                          <a:pt x="14" y="21"/>
                        </a:cubicBezTo>
                        <a:cubicBezTo>
                          <a:pt x="14" y="21"/>
                          <a:pt x="18" y="20"/>
                          <a:pt x="17" y="21"/>
                        </a:cubicBezTo>
                        <a:cubicBezTo>
                          <a:pt x="18" y="21"/>
                          <a:pt x="16" y="20"/>
                          <a:pt x="13" y="20"/>
                        </a:cubicBezTo>
                        <a:cubicBezTo>
                          <a:pt x="10" y="19"/>
                          <a:pt x="12" y="17"/>
                          <a:pt x="15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7" y="15"/>
                          <a:pt x="15" y="12"/>
                          <a:pt x="12" y="10"/>
                        </a:cubicBezTo>
                        <a:cubicBezTo>
                          <a:pt x="12" y="10"/>
                          <a:pt x="12" y="10"/>
                          <a:pt x="12" y="10"/>
                        </a:cubicBezTo>
                        <a:cubicBezTo>
                          <a:pt x="12" y="9"/>
                          <a:pt x="5" y="9"/>
                          <a:pt x="6" y="7"/>
                        </a:cubicBezTo>
                        <a:cubicBezTo>
                          <a:pt x="10" y="8"/>
                          <a:pt x="9" y="8"/>
                          <a:pt x="13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7" name="Freeform 743"/>
                  <p:cNvSpPr/>
                  <p:nvPr/>
                </p:nvSpPr>
                <p:spPr bwMode="auto">
                  <a:xfrm>
                    <a:off x="3487" y="2578"/>
                    <a:ext cx="8" cy="3"/>
                  </a:xfrm>
                  <a:custGeom>
                    <a:avLst/>
                    <a:gdLst>
                      <a:gd name="T0" fmla="*/ 4 w 9"/>
                      <a:gd name="T1" fmla="*/ 2 h 3"/>
                      <a:gd name="T2" fmla="*/ 8 w 9"/>
                      <a:gd name="T3" fmla="*/ 3 h 3"/>
                      <a:gd name="T4" fmla="*/ 1 w 9"/>
                      <a:gd name="T5" fmla="*/ 0 h 3"/>
                      <a:gd name="T6" fmla="*/ 3 w 9"/>
                      <a:gd name="T7" fmla="*/ 2 h 3"/>
                      <a:gd name="T8" fmla="*/ 4 w 9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3">
                        <a:moveTo>
                          <a:pt x="4" y="2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9" y="2"/>
                          <a:pt x="4" y="0"/>
                          <a:pt x="1" y="0"/>
                        </a:cubicBezTo>
                        <a:cubicBezTo>
                          <a:pt x="2" y="1"/>
                          <a:pt x="0" y="2"/>
                          <a:pt x="3" y="2"/>
                        </a:cubicBezTo>
                        <a:cubicBezTo>
                          <a:pt x="3" y="2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8" name="Freeform 744"/>
                  <p:cNvSpPr/>
                  <p:nvPr/>
                </p:nvSpPr>
                <p:spPr bwMode="auto">
                  <a:xfrm>
                    <a:off x="3486" y="2553"/>
                    <a:ext cx="14" cy="25"/>
                  </a:xfrm>
                  <a:custGeom>
                    <a:avLst/>
                    <a:gdLst>
                      <a:gd name="T0" fmla="*/ 10 w 17"/>
                      <a:gd name="T1" fmla="*/ 13 h 30"/>
                      <a:gd name="T2" fmla="*/ 7 w 17"/>
                      <a:gd name="T3" fmla="*/ 12 h 30"/>
                      <a:gd name="T4" fmla="*/ 2 w 17"/>
                      <a:gd name="T5" fmla="*/ 23 h 30"/>
                      <a:gd name="T6" fmla="*/ 7 w 17"/>
                      <a:gd name="T7" fmla="*/ 27 h 30"/>
                      <a:gd name="T8" fmla="*/ 3 w 17"/>
                      <a:gd name="T9" fmla="*/ 27 h 30"/>
                      <a:gd name="T10" fmla="*/ 8 w 17"/>
                      <a:gd name="T11" fmla="*/ 30 h 30"/>
                      <a:gd name="T12" fmla="*/ 6 w 17"/>
                      <a:gd name="T13" fmla="*/ 28 h 30"/>
                      <a:gd name="T14" fmla="*/ 9 w 17"/>
                      <a:gd name="T15" fmla="*/ 29 h 30"/>
                      <a:gd name="T16" fmla="*/ 8 w 17"/>
                      <a:gd name="T17" fmla="*/ 27 h 30"/>
                      <a:gd name="T18" fmla="*/ 11 w 17"/>
                      <a:gd name="T19" fmla="*/ 28 h 30"/>
                      <a:gd name="T20" fmla="*/ 6 w 17"/>
                      <a:gd name="T21" fmla="*/ 23 h 30"/>
                      <a:gd name="T22" fmla="*/ 11 w 17"/>
                      <a:gd name="T23" fmla="*/ 24 h 30"/>
                      <a:gd name="T24" fmla="*/ 15 w 17"/>
                      <a:gd name="T25" fmla="*/ 20 h 30"/>
                      <a:gd name="T26" fmla="*/ 13 w 17"/>
                      <a:gd name="T27" fmla="*/ 20 h 30"/>
                      <a:gd name="T28" fmla="*/ 8 w 17"/>
                      <a:gd name="T29" fmla="*/ 19 h 30"/>
                      <a:gd name="T30" fmla="*/ 15 w 17"/>
                      <a:gd name="T31" fmla="*/ 19 h 30"/>
                      <a:gd name="T32" fmla="*/ 15 w 17"/>
                      <a:gd name="T33" fmla="*/ 10 h 30"/>
                      <a:gd name="T34" fmla="*/ 10 w 17"/>
                      <a:gd name="T35" fmla="*/ 5 h 30"/>
                      <a:gd name="T36" fmla="*/ 14 w 17"/>
                      <a:gd name="T37" fmla="*/ 8 h 30"/>
                      <a:gd name="T38" fmla="*/ 16 w 17"/>
                      <a:gd name="T39" fmla="*/ 7 h 30"/>
                      <a:gd name="T40" fmla="*/ 9 w 17"/>
                      <a:gd name="T41" fmla="*/ 0 h 30"/>
                      <a:gd name="T42" fmla="*/ 10 w 17"/>
                      <a:gd name="T43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7" h="30">
                        <a:moveTo>
                          <a:pt x="10" y="13"/>
                        </a:move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6" y="16"/>
                          <a:pt x="6" y="21"/>
                          <a:pt x="2" y="23"/>
                        </a:cubicBezTo>
                        <a:cubicBezTo>
                          <a:pt x="0" y="24"/>
                          <a:pt x="6" y="25"/>
                          <a:pt x="7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6" y="28"/>
                          <a:pt x="1" y="30"/>
                          <a:pt x="8" y="30"/>
                        </a:cubicBezTo>
                        <a:cubicBezTo>
                          <a:pt x="9" y="30"/>
                          <a:pt x="5" y="29"/>
                          <a:pt x="6" y="28"/>
                        </a:cubicBezTo>
                        <a:cubicBezTo>
                          <a:pt x="9" y="29"/>
                          <a:pt x="9" y="29"/>
                          <a:pt x="9" y="29"/>
                        </a:cubicBezTo>
                        <a:cubicBezTo>
                          <a:pt x="8" y="27"/>
                          <a:pt x="8" y="27"/>
                          <a:pt x="8" y="27"/>
                        </a:cubicBezTo>
                        <a:cubicBezTo>
                          <a:pt x="11" y="28"/>
                          <a:pt x="11" y="28"/>
                          <a:pt x="11" y="28"/>
                        </a:cubicBezTo>
                        <a:cubicBezTo>
                          <a:pt x="15" y="26"/>
                          <a:pt x="2" y="25"/>
                          <a:pt x="6" y="23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2"/>
                          <a:pt x="11" y="21"/>
                          <a:pt x="15" y="20"/>
                        </a:cubicBezTo>
                        <a:cubicBezTo>
                          <a:pt x="15" y="20"/>
                          <a:pt x="12" y="19"/>
                          <a:pt x="13" y="20"/>
                        </a:cubicBezTo>
                        <a:cubicBezTo>
                          <a:pt x="12" y="20"/>
                          <a:pt x="10" y="20"/>
                          <a:pt x="8" y="19"/>
                        </a:cubicBezTo>
                        <a:cubicBezTo>
                          <a:pt x="5" y="15"/>
                          <a:pt x="12" y="20"/>
                          <a:pt x="15" y="19"/>
                        </a:cubicBezTo>
                        <a:cubicBezTo>
                          <a:pt x="12" y="16"/>
                          <a:pt x="11" y="9"/>
                          <a:pt x="15" y="10"/>
                        </a:cubicBezTo>
                        <a:cubicBezTo>
                          <a:pt x="12" y="10"/>
                          <a:pt x="9" y="6"/>
                          <a:pt x="10" y="5"/>
                        </a:cubicBezTo>
                        <a:cubicBezTo>
                          <a:pt x="12" y="5"/>
                          <a:pt x="13" y="7"/>
                          <a:pt x="14" y="8"/>
                        </a:cubicBezTo>
                        <a:cubicBezTo>
                          <a:pt x="15" y="8"/>
                          <a:pt x="17" y="8"/>
                          <a:pt x="16" y="7"/>
                        </a:cubicBezTo>
                        <a:cubicBezTo>
                          <a:pt x="13" y="6"/>
                          <a:pt x="10" y="3"/>
                          <a:pt x="9" y="0"/>
                        </a:cubicBezTo>
                        <a:cubicBezTo>
                          <a:pt x="4" y="2"/>
                          <a:pt x="12" y="11"/>
                          <a:pt x="10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19" name="Freeform 745"/>
                  <p:cNvSpPr/>
                  <p:nvPr/>
                </p:nvSpPr>
                <p:spPr bwMode="auto">
                  <a:xfrm>
                    <a:off x="3491" y="2561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0" name="Freeform 746"/>
                  <p:cNvSpPr/>
                  <p:nvPr/>
                </p:nvSpPr>
                <p:spPr bwMode="auto">
                  <a:xfrm>
                    <a:off x="3550" y="3251"/>
                    <a:ext cx="4" cy="2"/>
                  </a:xfrm>
                  <a:custGeom>
                    <a:avLst/>
                    <a:gdLst>
                      <a:gd name="T0" fmla="*/ 3 w 4"/>
                      <a:gd name="T1" fmla="*/ 2 h 2"/>
                      <a:gd name="T2" fmla="*/ 4 w 4"/>
                      <a:gd name="T3" fmla="*/ 0 h 2"/>
                      <a:gd name="T4" fmla="*/ 0 w 4"/>
                      <a:gd name="T5" fmla="*/ 0 h 2"/>
                      <a:gd name="T6" fmla="*/ 3 w 4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3" y="2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1" name="Freeform 747"/>
                  <p:cNvSpPr/>
                  <p:nvPr/>
                </p:nvSpPr>
                <p:spPr bwMode="auto">
                  <a:xfrm>
                    <a:off x="3549" y="3240"/>
                    <a:ext cx="13" cy="11"/>
                  </a:xfrm>
                  <a:custGeom>
                    <a:avLst/>
                    <a:gdLst>
                      <a:gd name="T0" fmla="*/ 15 w 15"/>
                      <a:gd name="T1" fmla="*/ 4 h 13"/>
                      <a:gd name="T2" fmla="*/ 14 w 15"/>
                      <a:gd name="T3" fmla="*/ 1 h 13"/>
                      <a:gd name="T4" fmla="*/ 0 w 15"/>
                      <a:gd name="T5" fmla="*/ 7 h 13"/>
                      <a:gd name="T6" fmla="*/ 10 w 15"/>
                      <a:gd name="T7" fmla="*/ 11 h 13"/>
                      <a:gd name="T8" fmla="*/ 6 w 15"/>
                      <a:gd name="T9" fmla="*/ 6 h 13"/>
                      <a:gd name="T10" fmla="*/ 13 w 15"/>
                      <a:gd name="T11" fmla="*/ 8 h 13"/>
                      <a:gd name="T12" fmla="*/ 11 w 15"/>
                      <a:gd name="T13" fmla="*/ 4 h 13"/>
                      <a:gd name="T14" fmla="*/ 15 w 15"/>
                      <a:gd name="T15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3">
                        <a:moveTo>
                          <a:pt x="15" y="4"/>
                        </a:move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3" y="3"/>
                          <a:pt x="6" y="0"/>
                          <a:pt x="0" y="7"/>
                        </a:cubicBezTo>
                        <a:cubicBezTo>
                          <a:pt x="2" y="9"/>
                          <a:pt x="6" y="13"/>
                          <a:pt x="10" y="11"/>
                        </a:cubicBezTo>
                        <a:cubicBezTo>
                          <a:pt x="9" y="10"/>
                          <a:pt x="5" y="8"/>
                          <a:pt x="6" y="6"/>
                        </a:cubicBezTo>
                        <a:cubicBezTo>
                          <a:pt x="9" y="6"/>
                          <a:pt x="9" y="9"/>
                          <a:pt x="13" y="8"/>
                        </a:cubicBezTo>
                        <a:cubicBezTo>
                          <a:pt x="15" y="5"/>
                          <a:pt x="10" y="7"/>
                          <a:pt x="11" y="4"/>
                        </a:cubicBezTo>
                        <a:lnTo>
                          <a:pt x="15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2" name="Freeform 748"/>
                  <p:cNvSpPr/>
                  <p:nvPr/>
                </p:nvSpPr>
                <p:spPr bwMode="auto">
                  <a:xfrm>
                    <a:off x="3553" y="3239"/>
                    <a:ext cx="4" cy="1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5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3" name="Freeform 749"/>
                  <p:cNvSpPr/>
                  <p:nvPr/>
                </p:nvSpPr>
                <p:spPr bwMode="auto">
                  <a:xfrm>
                    <a:off x="3550" y="3235"/>
                    <a:ext cx="6" cy="3"/>
                  </a:xfrm>
                  <a:custGeom>
                    <a:avLst/>
                    <a:gdLst>
                      <a:gd name="T0" fmla="*/ 2 w 6"/>
                      <a:gd name="T1" fmla="*/ 3 h 3"/>
                      <a:gd name="T2" fmla="*/ 6 w 6"/>
                      <a:gd name="T3" fmla="*/ 3 h 3"/>
                      <a:gd name="T4" fmla="*/ 0 w 6"/>
                      <a:gd name="T5" fmla="*/ 0 h 3"/>
                      <a:gd name="T6" fmla="*/ 2 w 6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3">
                        <a:moveTo>
                          <a:pt x="2" y="3"/>
                        </a:moveTo>
                        <a:cubicBezTo>
                          <a:pt x="2" y="1"/>
                          <a:pt x="6" y="3"/>
                          <a:pt x="6" y="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4" name="Freeform 750"/>
                  <p:cNvSpPr/>
                  <p:nvPr/>
                </p:nvSpPr>
                <p:spPr bwMode="auto">
                  <a:xfrm>
                    <a:off x="3552" y="322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5" name="Freeform 751"/>
                  <p:cNvSpPr/>
                  <p:nvPr/>
                </p:nvSpPr>
                <p:spPr bwMode="auto">
                  <a:xfrm>
                    <a:off x="3551" y="3225"/>
                    <a:ext cx="9" cy="9"/>
                  </a:xfrm>
                  <a:custGeom>
                    <a:avLst/>
                    <a:gdLst>
                      <a:gd name="T0" fmla="*/ 2 w 10"/>
                      <a:gd name="T1" fmla="*/ 0 h 10"/>
                      <a:gd name="T2" fmla="*/ 2 w 10"/>
                      <a:gd name="T3" fmla="*/ 4 h 10"/>
                      <a:gd name="T4" fmla="*/ 2 w 10"/>
                      <a:gd name="T5" fmla="*/ 4 h 10"/>
                      <a:gd name="T6" fmla="*/ 7 w 10"/>
                      <a:gd name="T7" fmla="*/ 7 h 10"/>
                      <a:gd name="T8" fmla="*/ 6 w 10"/>
                      <a:gd name="T9" fmla="*/ 10 h 10"/>
                      <a:gd name="T10" fmla="*/ 10 w 10"/>
                      <a:gd name="T11" fmla="*/ 8 h 10"/>
                      <a:gd name="T12" fmla="*/ 2 w 10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0">
                        <a:moveTo>
                          <a:pt x="2" y="0"/>
                        </a:moveTo>
                        <a:cubicBezTo>
                          <a:pt x="0" y="1"/>
                          <a:pt x="1" y="2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4" y="3"/>
                          <a:pt x="9" y="5"/>
                          <a:pt x="7" y="7"/>
                        </a:cubicBezTo>
                        <a:cubicBezTo>
                          <a:pt x="8" y="9"/>
                          <a:pt x="3" y="8"/>
                          <a:pt x="6" y="10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5"/>
                          <a:pt x="4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6" name="Freeform 752"/>
                  <p:cNvSpPr/>
                  <p:nvPr/>
                </p:nvSpPr>
                <p:spPr bwMode="auto">
                  <a:xfrm>
                    <a:off x="3553" y="3229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7" name="Freeform 753"/>
                  <p:cNvSpPr/>
                  <p:nvPr/>
                </p:nvSpPr>
                <p:spPr bwMode="auto">
                  <a:xfrm>
                    <a:off x="3552" y="3234"/>
                    <a:ext cx="3" cy="0"/>
                  </a:xfrm>
                  <a:custGeom>
                    <a:avLst/>
                    <a:gdLst>
                      <a:gd name="T0" fmla="*/ 0 w 3"/>
                      <a:gd name="T1" fmla="*/ 1 w 3"/>
                      <a:gd name="T2" fmla="*/ 3 w 3"/>
                      <a:gd name="T3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8" name="Freeform 754"/>
                  <p:cNvSpPr/>
                  <p:nvPr/>
                </p:nvSpPr>
                <p:spPr bwMode="auto">
                  <a:xfrm>
                    <a:off x="3553" y="3216"/>
                    <a:ext cx="11" cy="8"/>
                  </a:xfrm>
                  <a:custGeom>
                    <a:avLst/>
                    <a:gdLst>
                      <a:gd name="T0" fmla="*/ 1 w 13"/>
                      <a:gd name="T1" fmla="*/ 2 h 9"/>
                      <a:gd name="T2" fmla="*/ 5 w 13"/>
                      <a:gd name="T3" fmla="*/ 9 h 9"/>
                      <a:gd name="T4" fmla="*/ 13 w 13"/>
                      <a:gd name="T5" fmla="*/ 5 h 9"/>
                      <a:gd name="T6" fmla="*/ 12 w 13"/>
                      <a:gd name="T7" fmla="*/ 1 h 9"/>
                      <a:gd name="T8" fmla="*/ 1 w 13"/>
                      <a:gd name="T9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9">
                        <a:moveTo>
                          <a:pt x="1" y="2"/>
                        </a:moveTo>
                        <a:cubicBezTo>
                          <a:pt x="8" y="4"/>
                          <a:pt x="0" y="7"/>
                          <a:pt x="5" y="9"/>
                        </a:cubicBezTo>
                        <a:cubicBezTo>
                          <a:pt x="5" y="6"/>
                          <a:pt x="10" y="4"/>
                          <a:pt x="13" y="5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0" y="0"/>
                          <a:pt x="5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29" name="Freeform 755"/>
                  <p:cNvSpPr/>
                  <p:nvPr/>
                </p:nvSpPr>
                <p:spPr bwMode="auto">
                  <a:xfrm>
                    <a:off x="3569" y="321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0" name="Freeform 756"/>
                  <p:cNvSpPr/>
                  <p:nvPr/>
                </p:nvSpPr>
                <p:spPr bwMode="auto">
                  <a:xfrm>
                    <a:off x="3559" y="3197"/>
                    <a:ext cx="15" cy="18"/>
                  </a:xfrm>
                  <a:custGeom>
                    <a:avLst/>
                    <a:gdLst>
                      <a:gd name="T0" fmla="*/ 3 w 17"/>
                      <a:gd name="T1" fmla="*/ 0 h 21"/>
                      <a:gd name="T2" fmla="*/ 9 w 17"/>
                      <a:gd name="T3" fmla="*/ 9 h 21"/>
                      <a:gd name="T4" fmla="*/ 4 w 17"/>
                      <a:gd name="T5" fmla="*/ 6 h 21"/>
                      <a:gd name="T6" fmla="*/ 6 w 17"/>
                      <a:gd name="T7" fmla="*/ 14 h 21"/>
                      <a:gd name="T8" fmla="*/ 0 w 17"/>
                      <a:gd name="T9" fmla="*/ 10 h 21"/>
                      <a:gd name="T10" fmla="*/ 5 w 17"/>
                      <a:gd name="T11" fmla="*/ 18 h 21"/>
                      <a:gd name="T12" fmla="*/ 0 w 17"/>
                      <a:gd name="T13" fmla="*/ 21 h 21"/>
                      <a:gd name="T14" fmla="*/ 7 w 17"/>
                      <a:gd name="T15" fmla="*/ 20 h 21"/>
                      <a:gd name="T16" fmla="*/ 7 w 17"/>
                      <a:gd name="T17" fmla="*/ 16 h 21"/>
                      <a:gd name="T18" fmla="*/ 11 w 17"/>
                      <a:gd name="T19" fmla="*/ 19 h 21"/>
                      <a:gd name="T20" fmla="*/ 16 w 17"/>
                      <a:gd name="T21" fmla="*/ 8 h 21"/>
                      <a:gd name="T22" fmla="*/ 3 w 17"/>
                      <a:gd name="T2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21">
                        <a:moveTo>
                          <a:pt x="3" y="0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7" y="8"/>
                          <a:pt x="4" y="8"/>
                          <a:pt x="4" y="6"/>
                        </a:cubicBezTo>
                        <a:cubicBezTo>
                          <a:pt x="3" y="10"/>
                          <a:pt x="7" y="11"/>
                          <a:pt x="6" y="14"/>
                        </a:cubicBezTo>
                        <a:cubicBezTo>
                          <a:pt x="0" y="14"/>
                          <a:pt x="6" y="8"/>
                          <a:pt x="0" y="10"/>
                        </a:cubicBezTo>
                        <a:cubicBezTo>
                          <a:pt x="0" y="12"/>
                          <a:pt x="0" y="15"/>
                          <a:pt x="5" y="18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7" y="20"/>
                          <a:pt x="7" y="20"/>
                          <a:pt x="7" y="20"/>
                        </a:cubicBezTo>
                        <a:cubicBezTo>
                          <a:pt x="9" y="19"/>
                          <a:pt x="2" y="17"/>
                          <a:pt x="7" y="16"/>
                        </a:cubicBezTo>
                        <a:cubicBezTo>
                          <a:pt x="10" y="16"/>
                          <a:pt x="10" y="18"/>
                          <a:pt x="11" y="19"/>
                        </a:cubicBezTo>
                        <a:cubicBezTo>
                          <a:pt x="10" y="16"/>
                          <a:pt x="17" y="13"/>
                          <a:pt x="16" y="8"/>
                        </a:cubicBezTo>
                        <a:cubicBezTo>
                          <a:pt x="16" y="3"/>
                          <a:pt x="6" y="4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1" name="Freeform 757"/>
                  <p:cNvSpPr/>
                  <p:nvPr/>
                </p:nvSpPr>
                <p:spPr bwMode="auto">
                  <a:xfrm>
                    <a:off x="3567" y="3197"/>
                    <a:ext cx="3" cy="0"/>
                  </a:xfrm>
                  <a:custGeom>
                    <a:avLst/>
                    <a:gdLst>
                      <a:gd name="T0" fmla="*/ 1 w 3"/>
                      <a:gd name="T1" fmla="*/ 3 w 3"/>
                      <a:gd name="T2" fmla="*/ 0 w 3"/>
                      <a:gd name="T3" fmla="*/ 1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1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2" name="Freeform 758"/>
                  <p:cNvSpPr/>
                  <p:nvPr/>
                </p:nvSpPr>
                <p:spPr bwMode="auto">
                  <a:xfrm>
                    <a:off x="3561" y="3179"/>
                    <a:ext cx="14" cy="15"/>
                  </a:xfrm>
                  <a:custGeom>
                    <a:avLst/>
                    <a:gdLst>
                      <a:gd name="T0" fmla="*/ 0 w 17"/>
                      <a:gd name="T1" fmla="*/ 11 h 17"/>
                      <a:gd name="T2" fmla="*/ 4 w 17"/>
                      <a:gd name="T3" fmla="*/ 15 h 17"/>
                      <a:gd name="T4" fmla="*/ 1 w 17"/>
                      <a:gd name="T5" fmla="*/ 16 h 17"/>
                      <a:gd name="T6" fmla="*/ 6 w 17"/>
                      <a:gd name="T7" fmla="*/ 17 h 17"/>
                      <a:gd name="T8" fmla="*/ 4 w 17"/>
                      <a:gd name="T9" fmla="*/ 9 h 17"/>
                      <a:gd name="T10" fmla="*/ 13 w 17"/>
                      <a:gd name="T11" fmla="*/ 8 h 17"/>
                      <a:gd name="T12" fmla="*/ 10 w 17"/>
                      <a:gd name="T13" fmla="*/ 12 h 17"/>
                      <a:gd name="T14" fmla="*/ 10 w 17"/>
                      <a:gd name="T15" fmla="*/ 1 h 17"/>
                      <a:gd name="T16" fmla="*/ 8 w 17"/>
                      <a:gd name="T17" fmla="*/ 3 h 17"/>
                      <a:gd name="T18" fmla="*/ 6 w 17"/>
                      <a:gd name="T19" fmla="*/ 0 h 17"/>
                      <a:gd name="T20" fmla="*/ 0 w 17"/>
                      <a:gd name="T21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7">
                        <a:moveTo>
                          <a:pt x="0" y="11"/>
                        </a:moveTo>
                        <a:cubicBezTo>
                          <a:pt x="4" y="15"/>
                          <a:pt x="4" y="15"/>
                          <a:pt x="4" y="15"/>
                        </a:cubicBezTo>
                        <a:cubicBezTo>
                          <a:pt x="3" y="16"/>
                          <a:pt x="2" y="16"/>
                          <a:pt x="1" y="16"/>
                        </a:cubicBezTo>
                        <a:cubicBezTo>
                          <a:pt x="2" y="16"/>
                          <a:pt x="5" y="17"/>
                          <a:pt x="6" y="17"/>
                        </a:cubicBezTo>
                        <a:cubicBezTo>
                          <a:pt x="12" y="16"/>
                          <a:pt x="4" y="12"/>
                          <a:pt x="4" y="9"/>
                        </a:cubicBezTo>
                        <a:cubicBezTo>
                          <a:pt x="7" y="3"/>
                          <a:pt x="7" y="10"/>
                          <a:pt x="13" y="8"/>
                        </a:cubicBezTo>
                        <a:cubicBezTo>
                          <a:pt x="12" y="10"/>
                          <a:pt x="11" y="10"/>
                          <a:pt x="10" y="12"/>
                        </a:cubicBezTo>
                        <a:cubicBezTo>
                          <a:pt x="17" y="9"/>
                          <a:pt x="12" y="4"/>
                          <a:pt x="10" y="1"/>
                        </a:cubicBezTo>
                        <a:cubicBezTo>
                          <a:pt x="9" y="2"/>
                          <a:pt x="7" y="2"/>
                          <a:pt x="8" y="3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3"/>
                          <a:pt x="0" y="5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3" name="Freeform 759"/>
                  <p:cNvSpPr/>
                  <p:nvPr/>
                </p:nvSpPr>
                <p:spPr bwMode="auto">
                  <a:xfrm>
                    <a:off x="3559" y="3193"/>
                    <a:ext cx="3" cy="2"/>
                  </a:xfrm>
                  <a:custGeom>
                    <a:avLst/>
                    <a:gdLst>
                      <a:gd name="T0" fmla="*/ 1 w 3"/>
                      <a:gd name="T1" fmla="*/ 2 h 2"/>
                      <a:gd name="T2" fmla="*/ 3 w 3"/>
                      <a:gd name="T3" fmla="*/ 0 h 2"/>
                      <a:gd name="T4" fmla="*/ 1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4" name="Freeform 760"/>
                  <p:cNvSpPr/>
                  <p:nvPr/>
                </p:nvSpPr>
                <p:spPr bwMode="auto">
                  <a:xfrm>
                    <a:off x="3569" y="317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5" name="Freeform 761"/>
                  <p:cNvSpPr/>
                  <p:nvPr/>
                </p:nvSpPr>
                <p:spPr bwMode="auto">
                  <a:xfrm>
                    <a:off x="3562" y="3178"/>
                    <a:ext cx="2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6" name="Freeform 762"/>
                  <p:cNvSpPr/>
                  <p:nvPr/>
                </p:nvSpPr>
                <p:spPr bwMode="auto">
                  <a:xfrm>
                    <a:off x="3559" y="3078"/>
                    <a:ext cx="22" cy="100"/>
                  </a:xfrm>
                  <a:custGeom>
                    <a:avLst/>
                    <a:gdLst>
                      <a:gd name="T0" fmla="*/ 23 w 25"/>
                      <a:gd name="T1" fmla="*/ 3 h 115"/>
                      <a:gd name="T2" fmla="*/ 20 w 25"/>
                      <a:gd name="T3" fmla="*/ 6 h 115"/>
                      <a:gd name="T4" fmla="*/ 16 w 25"/>
                      <a:gd name="T5" fmla="*/ 1 h 115"/>
                      <a:gd name="T6" fmla="*/ 9 w 25"/>
                      <a:gd name="T7" fmla="*/ 1 h 115"/>
                      <a:gd name="T8" fmla="*/ 11 w 25"/>
                      <a:gd name="T9" fmla="*/ 10 h 115"/>
                      <a:gd name="T10" fmla="*/ 8 w 25"/>
                      <a:gd name="T11" fmla="*/ 10 h 115"/>
                      <a:gd name="T12" fmla="*/ 9 w 25"/>
                      <a:gd name="T13" fmla="*/ 27 h 115"/>
                      <a:gd name="T14" fmla="*/ 9 w 25"/>
                      <a:gd name="T15" fmla="*/ 39 h 115"/>
                      <a:gd name="T16" fmla="*/ 4 w 25"/>
                      <a:gd name="T17" fmla="*/ 86 h 115"/>
                      <a:gd name="T18" fmla="*/ 10 w 25"/>
                      <a:gd name="T19" fmla="*/ 89 h 115"/>
                      <a:gd name="T20" fmla="*/ 6 w 25"/>
                      <a:gd name="T21" fmla="*/ 92 h 115"/>
                      <a:gd name="T22" fmla="*/ 6 w 25"/>
                      <a:gd name="T23" fmla="*/ 89 h 115"/>
                      <a:gd name="T24" fmla="*/ 3 w 25"/>
                      <a:gd name="T25" fmla="*/ 103 h 115"/>
                      <a:gd name="T26" fmla="*/ 11 w 25"/>
                      <a:gd name="T27" fmla="*/ 103 h 115"/>
                      <a:gd name="T28" fmla="*/ 3 w 25"/>
                      <a:gd name="T29" fmla="*/ 109 h 115"/>
                      <a:gd name="T30" fmla="*/ 7 w 25"/>
                      <a:gd name="T31" fmla="*/ 114 h 115"/>
                      <a:gd name="T32" fmla="*/ 13 w 25"/>
                      <a:gd name="T33" fmla="*/ 109 h 115"/>
                      <a:gd name="T34" fmla="*/ 15 w 25"/>
                      <a:gd name="T35" fmla="*/ 113 h 115"/>
                      <a:gd name="T36" fmla="*/ 9 w 25"/>
                      <a:gd name="T37" fmla="*/ 82 h 115"/>
                      <a:gd name="T38" fmla="*/ 13 w 25"/>
                      <a:gd name="T39" fmla="*/ 83 h 115"/>
                      <a:gd name="T40" fmla="*/ 18 w 25"/>
                      <a:gd name="T41" fmla="*/ 65 h 115"/>
                      <a:gd name="T42" fmla="*/ 12 w 25"/>
                      <a:gd name="T43" fmla="*/ 57 h 115"/>
                      <a:gd name="T44" fmla="*/ 15 w 25"/>
                      <a:gd name="T45" fmla="*/ 53 h 115"/>
                      <a:gd name="T46" fmla="*/ 12 w 25"/>
                      <a:gd name="T47" fmla="*/ 53 h 115"/>
                      <a:gd name="T48" fmla="*/ 16 w 25"/>
                      <a:gd name="T49" fmla="*/ 47 h 115"/>
                      <a:gd name="T50" fmla="*/ 9 w 25"/>
                      <a:gd name="T51" fmla="*/ 45 h 115"/>
                      <a:gd name="T52" fmla="*/ 21 w 25"/>
                      <a:gd name="T53" fmla="*/ 35 h 115"/>
                      <a:gd name="T54" fmla="*/ 16 w 25"/>
                      <a:gd name="T55" fmla="*/ 36 h 115"/>
                      <a:gd name="T56" fmla="*/ 13 w 25"/>
                      <a:gd name="T57" fmla="*/ 34 h 115"/>
                      <a:gd name="T58" fmla="*/ 20 w 25"/>
                      <a:gd name="T59" fmla="*/ 33 h 115"/>
                      <a:gd name="T60" fmla="*/ 16 w 25"/>
                      <a:gd name="T61" fmla="*/ 23 h 115"/>
                      <a:gd name="T62" fmla="*/ 13 w 25"/>
                      <a:gd name="T63" fmla="*/ 24 h 115"/>
                      <a:gd name="T64" fmla="*/ 16 w 25"/>
                      <a:gd name="T65" fmla="*/ 12 h 115"/>
                      <a:gd name="T66" fmla="*/ 22 w 25"/>
                      <a:gd name="T67" fmla="*/ 19 h 115"/>
                      <a:gd name="T68" fmla="*/ 25 w 25"/>
                      <a:gd name="T69" fmla="*/ 15 h 115"/>
                      <a:gd name="T70" fmla="*/ 17 w 25"/>
                      <a:gd name="T71" fmla="*/ 7 h 115"/>
                      <a:gd name="T72" fmla="*/ 23 w 25"/>
                      <a:gd name="T73" fmla="*/ 3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" h="115">
                        <a:moveTo>
                          <a:pt x="23" y="3"/>
                        </a:moveTo>
                        <a:cubicBezTo>
                          <a:pt x="21" y="3"/>
                          <a:pt x="20" y="4"/>
                          <a:pt x="20" y="6"/>
                        </a:cubicBezTo>
                        <a:cubicBezTo>
                          <a:pt x="17" y="5"/>
                          <a:pt x="18" y="2"/>
                          <a:pt x="16" y="1"/>
                        </a:cubicBezTo>
                        <a:cubicBezTo>
                          <a:pt x="14" y="4"/>
                          <a:pt x="12" y="0"/>
                          <a:pt x="9" y="1"/>
                        </a:cubicBezTo>
                        <a:cubicBezTo>
                          <a:pt x="8" y="4"/>
                          <a:pt x="12" y="6"/>
                          <a:pt x="11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9" y="15"/>
                          <a:pt x="12" y="23"/>
                          <a:pt x="9" y="27"/>
                        </a:cubicBezTo>
                        <a:cubicBezTo>
                          <a:pt x="7" y="31"/>
                          <a:pt x="8" y="34"/>
                          <a:pt x="9" y="39"/>
                        </a:cubicBezTo>
                        <a:cubicBezTo>
                          <a:pt x="6" y="54"/>
                          <a:pt x="8" y="70"/>
                          <a:pt x="4" y="86"/>
                        </a:cubicBezTo>
                        <a:cubicBezTo>
                          <a:pt x="10" y="89"/>
                          <a:pt x="10" y="89"/>
                          <a:pt x="10" y="89"/>
                        </a:cubicBezTo>
                        <a:cubicBezTo>
                          <a:pt x="7" y="89"/>
                          <a:pt x="10" y="93"/>
                          <a:pt x="6" y="92"/>
                        </a:cubicBezTo>
                        <a:cubicBezTo>
                          <a:pt x="7" y="91"/>
                          <a:pt x="6" y="90"/>
                          <a:pt x="6" y="89"/>
                        </a:cubicBezTo>
                        <a:cubicBezTo>
                          <a:pt x="0" y="92"/>
                          <a:pt x="6" y="99"/>
                          <a:pt x="3" y="103"/>
                        </a:cubicBezTo>
                        <a:cubicBezTo>
                          <a:pt x="5" y="102"/>
                          <a:pt x="10" y="102"/>
                          <a:pt x="11" y="103"/>
                        </a:cubicBezTo>
                        <a:cubicBezTo>
                          <a:pt x="4" y="102"/>
                          <a:pt x="11" y="108"/>
                          <a:pt x="3" y="109"/>
                        </a:cubicBezTo>
                        <a:cubicBezTo>
                          <a:pt x="0" y="113"/>
                          <a:pt x="9" y="110"/>
                          <a:pt x="7" y="114"/>
                        </a:cubicBezTo>
                        <a:cubicBezTo>
                          <a:pt x="11" y="115"/>
                          <a:pt x="10" y="110"/>
                          <a:pt x="13" y="109"/>
                        </a:cubicBezTo>
                        <a:cubicBezTo>
                          <a:pt x="16" y="111"/>
                          <a:pt x="11" y="113"/>
                          <a:pt x="15" y="113"/>
                        </a:cubicBezTo>
                        <a:cubicBezTo>
                          <a:pt x="18" y="106"/>
                          <a:pt x="10" y="93"/>
                          <a:pt x="9" y="82"/>
                        </a:cubicBezTo>
                        <a:cubicBezTo>
                          <a:pt x="13" y="83"/>
                          <a:pt x="13" y="83"/>
                          <a:pt x="13" y="83"/>
                        </a:cubicBezTo>
                        <a:cubicBezTo>
                          <a:pt x="10" y="77"/>
                          <a:pt x="11" y="69"/>
                          <a:pt x="18" y="65"/>
                        </a:cubicBezTo>
                        <a:cubicBezTo>
                          <a:pt x="14" y="65"/>
                          <a:pt x="20" y="57"/>
                          <a:pt x="12" y="57"/>
                        </a:cubicBezTo>
                        <a:cubicBezTo>
                          <a:pt x="14" y="56"/>
                          <a:pt x="14" y="55"/>
                          <a:pt x="15" y="53"/>
                        </a:cubicBezTo>
                        <a:cubicBezTo>
                          <a:pt x="12" y="53"/>
                          <a:pt x="12" y="53"/>
                          <a:pt x="12" y="53"/>
                        </a:cubicBezTo>
                        <a:cubicBezTo>
                          <a:pt x="12" y="50"/>
                          <a:pt x="16" y="51"/>
                          <a:pt x="16" y="47"/>
                        </a:cubicBezTo>
                        <a:cubicBezTo>
                          <a:pt x="13" y="49"/>
                          <a:pt x="12" y="47"/>
                          <a:pt x="9" y="45"/>
                        </a:cubicBezTo>
                        <a:cubicBezTo>
                          <a:pt x="13" y="42"/>
                          <a:pt x="17" y="38"/>
                          <a:pt x="21" y="35"/>
                        </a:cubicBezTo>
                        <a:cubicBezTo>
                          <a:pt x="19" y="35"/>
                          <a:pt x="18" y="36"/>
                          <a:pt x="16" y="36"/>
                        </a:cubicBezTo>
                        <a:cubicBezTo>
                          <a:pt x="18" y="34"/>
                          <a:pt x="14" y="34"/>
                          <a:pt x="13" y="34"/>
                        </a:cubicBezTo>
                        <a:cubicBezTo>
                          <a:pt x="13" y="32"/>
                          <a:pt x="18" y="32"/>
                          <a:pt x="20" y="33"/>
                        </a:cubicBezTo>
                        <a:cubicBezTo>
                          <a:pt x="22" y="29"/>
                          <a:pt x="13" y="26"/>
                          <a:pt x="16" y="23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2" y="20"/>
                          <a:pt x="16" y="17"/>
                          <a:pt x="16" y="12"/>
                        </a:cubicBezTo>
                        <a:cubicBezTo>
                          <a:pt x="21" y="11"/>
                          <a:pt x="20" y="17"/>
                          <a:pt x="22" y="19"/>
                        </a:cubicBezTo>
                        <a:cubicBezTo>
                          <a:pt x="23" y="18"/>
                          <a:pt x="23" y="16"/>
                          <a:pt x="25" y="15"/>
                        </a:cubicBezTo>
                        <a:cubicBezTo>
                          <a:pt x="23" y="13"/>
                          <a:pt x="19" y="10"/>
                          <a:pt x="17" y="7"/>
                        </a:cubicBezTo>
                        <a:cubicBezTo>
                          <a:pt x="23" y="10"/>
                          <a:pt x="23" y="4"/>
                          <a:pt x="2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7" name="Freeform 763"/>
                  <p:cNvSpPr/>
                  <p:nvPr/>
                </p:nvSpPr>
                <p:spPr bwMode="auto">
                  <a:xfrm>
                    <a:off x="3581" y="3091"/>
                    <a:ext cx="1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1" y="1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8" name="Freeform 764"/>
                  <p:cNvSpPr/>
                  <p:nvPr/>
                </p:nvSpPr>
                <p:spPr bwMode="auto">
                  <a:xfrm>
                    <a:off x="3579" y="308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39" name="Freeform 765"/>
                  <p:cNvSpPr/>
                  <p:nvPr/>
                </p:nvSpPr>
                <p:spPr bwMode="auto">
                  <a:xfrm>
                    <a:off x="3566" y="310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0" name="Freeform 766"/>
                  <p:cNvSpPr/>
                  <p:nvPr/>
                </p:nvSpPr>
                <p:spPr bwMode="auto">
                  <a:xfrm>
                    <a:off x="3577" y="3106"/>
                    <a:ext cx="4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1" name="Freeform 767"/>
                  <p:cNvSpPr/>
                  <p:nvPr/>
                </p:nvSpPr>
                <p:spPr bwMode="auto">
                  <a:xfrm>
                    <a:off x="3575" y="3128"/>
                    <a:ext cx="3" cy="2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3 w 4"/>
                      <a:gd name="T3" fmla="*/ 2 h 2"/>
                      <a:gd name="T4" fmla="*/ 0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2"/>
                          <a:pt x="2" y="2"/>
                          <a:pt x="3" y="2"/>
                        </a:cubicBezTo>
                        <a:cubicBezTo>
                          <a:pt x="4" y="1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2" name="Rectangle 768"/>
                  <p:cNvSpPr>
                    <a:spLocks noChangeArrowheads="1"/>
                  </p:cNvSpPr>
                  <p:nvPr/>
                </p:nvSpPr>
                <p:spPr bwMode="auto">
                  <a:xfrm>
                    <a:off x="3581" y="3084"/>
                    <a:ext cx="1" cy="4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3" name="Freeform 769"/>
                  <p:cNvSpPr/>
                  <p:nvPr/>
                </p:nvSpPr>
                <p:spPr bwMode="auto">
                  <a:xfrm>
                    <a:off x="3565" y="3022"/>
                    <a:ext cx="20" cy="55"/>
                  </a:xfrm>
                  <a:custGeom>
                    <a:avLst/>
                    <a:gdLst>
                      <a:gd name="T0" fmla="*/ 6 w 23"/>
                      <a:gd name="T1" fmla="*/ 4 h 63"/>
                      <a:gd name="T2" fmla="*/ 2 w 23"/>
                      <a:gd name="T3" fmla="*/ 15 h 63"/>
                      <a:gd name="T4" fmla="*/ 12 w 23"/>
                      <a:gd name="T5" fmla="*/ 23 h 63"/>
                      <a:gd name="T6" fmla="*/ 3 w 23"/>
                      <a:gd name="T7" fmla="*/ 22 h 63"/>
                      <a:gd name="T8" fmla="*/ 8 w 23"/>
                      <a:gd name="T9" fmla="*/ 43 h 63"/>
                      <a:gd name="T10" fmla="*/ 4 w 23"/>
                      <a:gd name="T11" fmla="*/ 43 h 63"/>
                      <a:gd name="T12" fmla="*/ 13 w 23"/>
                      <a:gd name="T13" fmla="*/ 52 h 63"/>
                      <a:gd name="T14" fmla="*/ 2 w 23"/>
                      <a:gd name="T15" fmla="*/ 51 h 63"/>
                      <a:gd name="T16" fmla="*/ 2 w 23"/>
                      <a:gd name="T17" fmla="*/ 50 h 63"/>
                      <a:gd name="T18" fmla="*/ 4 w 23"/>
                      <a:gd name="T19" fmla="*/ 61 h 63"/>
                      <a:gd name="T20" fmla="*/ 10 w 23"/>
                      <a:gd name="T21" fmla="*/ 63 h 63"/>
                      <a:gd name="T22" fmla="*/ 16 w 23"/>
                      <a:gd name="T23" fmla="*/ 63 h 63"/>
                      <a:gd name="T24" fmla="*/ 12 w 23"/>
                      <a:gd name="T25" fmla="*/ 56 h 63"/>
                      <a:gd name="T26" fmla="*/ 16 w 23"/>
                      <a:gd name="T27" fmla="*/ 55 h 63"/>
                      <a:gd name="T28" fmla="*/ 14 w 23"/>
                      <a:gd name="T29" fmla="*/ 52 h 63"/>
                      <a:gd name="T30" fmla="*/ 17 w 23"/>
                      <a:gd name="T31" fmla="*/ 52 h 63"/>
                      <a:gd name="T32" fmla="*/ 14 w 23"/>
                      <a:gd name="T33" fmla="*/ 46 h 63"/>
                      <a:gd name="T34" fmla="*/ 15 w 23"/>
                      <a:gd name="T35" fmla="*/ 47 h 63"/>
                      <a:gd name="T36" fmla="*/ 11 w 23"/>
                      <a:gd name="T37" fmla="*/ 43 h 63"/>
                      <a:gd name="T38" fmla="*/ 16 w 23"/>
                      <a:gd name="T39" fmla="*/ 41 h 63"/>
                      <a:gd name="T40" fmla="*/ 13 w 23"/>
                      <a:gd name="T41" fmla="*/ 41 h 63"/>
                      <a:gd name="T42" fmla="*/ 19 w 23"/>
                      <a:gd name="T43" fmla="*/ 28 h 63"/>
                      <a:gd name="T44" fmla="*/ 16 w 23"/>
                      <a:gd name="T45" fmla="*/ 27 h 63"/>
                      <a:gd name="T46" fmla="*/ 18 w 23"/>
                      <a:gd name="T47" fmla="*/ 33 h 63"/>
                      <a:gd name="T48" fmla="*/ 9 w 23"/>
                      <a:gd name="T49" fmla="*/ 32 h 63"/>
                      <a:gd name="T50" fmla="*/ 17 w 23"/>
                      <a:gd name="T51" fmla="*/ 24 h 63"/>
                      <a:gd name="T52" fmla="*/ 16 w 23"/>
                      <a:gd name="T53" fmla="*/ 14 h 63"/>
                      <a:gd name="T54" fmla="*/ 18 w 23"/>
                      <a:gd name="T55" fmla="*/ 14 h 63"/>
                      <a:gd name="T56" fmla="*/ 15 w 23"/>
                      <a:gd name="T57" fmla="*/ 8 h 63"/>
                      <a:gd name="T58" fmla="*/ 13 w 23"/>
                      <a:gd name="T59" fmla="*/ 10 h 63"/>
                      <a:gd name="T60" fmla="*/ 11 w 23"/>
                      <a:gd name="T61" fmla="*/ 7 h 63"/>
                      <a:gd name="T62" fmla="*/ 13 w 23"/>
                      <a:gd name="T63" fmla="*/ 7 h 63"/>
                      <a:gd name="T64" fmla="*/ 7 w 23"/>
                      <a:gd name="T65" fmla="*/ 0 h 63"/>
                      <a:gd name="T66" fmla="*/ 11 w 23"/>
                      <a:gd name="T67" fmla="*/ 7 h 63"/>
                      <a:gd name="T68" fmla="*/ 6 w 23"/>
                      <a:gd name="T69" fmla="*/ 4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63">
                        <a:moveTo>
                          <a:pt x="6" y="4"/>
                        </a:moveTo>
                        <a:cubicBezTo>
                          <a:pt x="1" y="7"/>
                          <a:pt x="3" y="12"/>
                          <a:pt x="2" y="15"/>
                        </a:cubicBezTo>
                        <a:cubicBezTo>
                          <a:pt x="4" y="22"/>
                          <a:pt x="12" y="17"/>
                          <a:pt x="12" y="23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8"/>
                          <a:pt x="0" y="37"/>
                          <a:pt x="8" y="43"/>
                        </a:cubicBezTo>
                        <a:cubicBezTo>
                          <a:pt x="7" y="44"/>
                          <a:pt x="5" y="45"/>
                          <a:pt x="4" y="43"/>
                        </a:cubicBezTo>
                        <a:cubicBezTo>
                          <a:pt x="4" y="47"/>
                          <a:pt x="17" y="46"/>
                          <a:pt x="13" y="52"/>
                        </a:cubicBezTo>
                        <a:cubicBezTo>
                          <a:pt x="8" y="46"/>
                          <a:pt x="8" y="53"/>
                          <a:pt x="2" y="51"/>
                        </a:cubicBezTo>
                        <a:cubicBezTo>
                          <a:pt x="2" y="50"/>
                          <a:pt x="2" y="50"/>
                          <a:pt x="2" y="50"/>
                        </a:cubicBezTo>
                        <a:cubicBezTo>
                          <a:pt x="2" y="54"/>
                          <a:pt x="5" y="59"/>
                          <a:pt x="4" y="61"/>
                        </a:cubicBezTo>
                        <a:cubicBezTo>
                          <a:pt x="6" y="62"/>
                          <a:pt x="10" y="60"/>
                          <a:pt x="10" y="63"/>
                        </a:cubicBezTo>
                        <a:cubicBezTo>
                          <a:pt x="11" y="62"/>
                          <a:pt x="13" y="63"/>
                          <a:pt x="16" y="63"/>
                        </a:cubicBezTo>
                        <a:cubicBezTo>
                          <a:pt x="13" y="60"/>
                          <a:pt x="15" y="58"/>
                          <a:pt x="12" y="56"/>
                        </a:cubicBezTo>
                        <a:cubicBezTo>
                          <a:pt x="15" y="54"/>
                          <a:pt x="13" y="57"/>
                          <a:pt x="16" y="55"/>
                        </a:cubicBezTo>
                        <a:cubicBezTo>
                          <a:pt x="14" y="52"/>
                          <a:pt x="14" y="52"/>
                          <a:pt x="14" y="52"/>
                        </a:cubicBezTo>
                        <a:cubicBezTo>
                          <a:pt x="14" y="50"/>
                          <a:pt x="16" y="55"/>
                          <a:pt x="17" y="52"/>
                        </a:cubicBezTo>
                        <a:cubicBezTo>
                          <a:pt x="16" y="51"/>
                          <a:pt x="14" y="48"/>
                          <a:pt x="14" y="46"/>
                        </a:cubicBezTo>
                        <a:cubicBezTo>
                          <a:pt x="15" y="47"/>
                          <a:pt x="15" y="47"/>
                          <a:pt x="15" y="47"/>
                        </a:cubicBezTo>
                        <a:cubicBezTo>
                          <a:pt x="14" y="45"/>
                          <a:pt x="16" y="42"/>
                          <a:pt x="11" y="43"/>
                        </a:cubicBezTo>
                        <a:cubicBezTo>
                          <a:pt x="16" y="41"/>
                          <a:pt x="16" y="41"/>
                          <a:pt x="16" y="41"/>
                        </a:cubicBezTo>
                        <a:cubicBezTo>
                          <a:pt x="13" y="41"/>
                          <a:pt x="13" y="41"/>
                          <a:pt x="13" y="41"/>
                        </a:cubicBezTo>
                        <a:cubicBezTo>
                          <a:pt x="14" y="36"/>
                          <a:pt x="23" y="35"/>
                          <a:pt x="19" y="28"/>
                        </a:cubicBezTo>
                        <a:cubicBezTo>
                          <a:pt x="18" y="29"/>
                          <a:pt x="16" y="28"/>
                          <a:pt x="16" y="27"/>
                        </a:cubicBezTo>
                        <a:cubicBezTo>
                          <a:pt x="13" y="30"/>
                          <a:pt x="18" y="31"/>
                          <a:pt x="18" y="33"/>
                        </a:cubicBezTo>
                        <a:cubicBezTo>
                          <a:pt x="15" y="33"/>
                          <a:pt x="11" y="29"/>
                          <a:pt x="9" y="32"/>
                        </a:cubicBezTo>
                        <a:cubicBezTo>
                          <a:pt x="13" y="28"/>
                          <a:pt x="9" y="25"/>
                          <a:pt x="17" y="24"/>
                        </a:cubicBezTo>
                        <a:cubicBezTo>
                          <a:pt x="18" y="20"/>
                          <a:pt x="14" y="18"/>
                          <a:pt x="16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2" y="13"/>
                          <a:pt x="21" y="11"/>
                          <a:pt x="15" y="8"/>
                        </a:cubicBezTo>
                        <a:cubicBezTo>
                          <a:pt x="13" y="10"/>
                          <a:pt x="13" y="10"/>
                          <a:pt x="13" y="10"/>
                        </a:cubicBezTo>
                        <a:cubicBezTo>
                          <a:pt x="11" y="9"/>
                          <a:pt x="11" y="8"/>
                          <a:pt x="11" y="7"/>
                        </a:cubicBezTo>
                        <a:cubicBezTo>
                          <a:pt x="12" y="7"/>
                          <a:pt x="12" y="7"/>
                          <a:pt x="13" y="7"/>
                        </a:cubicBezTo>
                        <a:cubicBezTo>
                          <a:pt x="9" y="6"/>
                          <a:pt x="8" y="1"/>
                          <a:pt x="7" y="0"/>
                        </a:cubicBezTo>
                        <a:cubicBezTo>
                          <a:pt x="6" y="2"/>
                          <a:pt x="10" y="5"/>
                          <a:pt x="11" y="7"/>
                        </a:cubicBezTo>
                        <a:cubicBezTo>
                          <a:pt x="8" y="6"/>
                          <a:pt x="5" y="6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4" name="Freeform 770"/>
                  <p:cNvSpPr/>
                  <p:nvPr/>
                </p:nvSpPr>
                <p:spPr bwMode="auto">
                  <a:xfrm>
                    <a:off x="3578" y="3063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5" name="Freeform 771"/>
                  <p:cNvSpPr/>
                  <p:nvPr/>
                </p:nvSpPr>
                <p:spPr bwMode="auto">
                  <a:xfrm>
                    <a:off x="3566" y="2979"/>
                    <a:ext cx="23" cy="43"/>
                  </a:xfrm>
                  <a:custGeom>
                    <a:avLst/>
                    <a:gdLst>
                      <a:gd name="T0" fmla="*/ 13 w 27"/>
                      <a:gd name="T1" fmla="*/ 36 h 50"/>
                      <a:gd name="T2" fmla="*/ 18 w 27"/>
                      <a:gd name="T3" fmla="*/ 34 h 50"/>
                      <a:gd name="T4" fmla="*/ 8 w 27"/>
                      <a:gd name="T5" fmla="*/ 34 h 50"/>
                      <a:gd name="T6" fmla="*/ 7 w 27"/>
                      <a:gd name="T7" fmla="*/ 29 h 50"/>
                      <a:gd name="T8" fmla="*/ 16 w 27"/>
                      <a:gd name="T9" fmla="*/ 29 h 50"/>
                      <a:gd name="T10" fmla="*/ 17 w 27"/>
                      <a:gd name="T11" fmla="*/ 24 h 50"/>
                      <a:gd name="T12" fmla="*/ 11 w 27"/>
                      <a:gd name="T13" fmla="*/ 24 h 50"/>
                      <a:gd name="T14" fmla="*/ 8 w 27"/>
                      <a:gd name="T15" fmla="*/ 18 h 50"/>
                      <a:gd name="T16" fmla="*/ 10 w 27"/>
                      <a:gd name="T17" fmla="*/ 21 h 50"/>
                      <a:gd name="T18" fmla="*/ 17 w 27"/>
                      <a:gd name="T19" fmla="*/ 18 h 50"/>
                      <a:gd name="T20" fmla="*/ 2 w 27"/>
                      <a:gd name="T21" fmla="*/ 4 h 50"/>
                      <a:gd name="T22" fmla="*/ 2 w 27"/>
                      <a:gd name="T23" fmla="*/ 8 h 50"/>
                      <a:gd name="T24" fmla="*/ 9 w 27"/>
                      <a:gd name="T25" fmla="*/ 9 h 50"/>
                      <a:gd name="T26" fmla="*/ 7 w 27"/>
                      <a:gd name="T27" fmla="*/ 13 h 50"/>
                      <a:gd name="T28" fmla="*/ 4 w 27"/>
                      <a:gd name="T29" fmla="*/ 10 h 50"/>
                      <a:gd name="T30" fmla="*/ 3 w 27"/>
                      <a:gd name="T31" fmla="*/ 42 h 50"/>
                      <a:gd name="T32" fmla="*/ 3 w 27"/>
                      <a:gd name="T33" fmla="*/ 37 h 50"/>
                      <a:gd name="T34" fmla="*/ 7 w 27"/>
                      <a:gd name="T35" fmla="*/ 42 h 50"/>
                      <a:gd name="T36" fmla="*/ 14 w 27"/>
                      <a:gd name="T37" fmla="*/ 40 h 50"/>
                      <a:gd name="T38" fmla="*/ 12 w 27"/>
                      <a:gd name="T39" fmla="*/ 42 h 50"/>
                      <a:gd name="T40" fmla="*/ 18 w 27"/>
                      <a:gd name="T41" fmla="*/ 43 h 50"/>
                      <a:gd name="T42" fmla="*/ 21 w 27"/>
                      <a:gd name="T43" fmla="*/ 50 h 50"/>
                      <a:gd name="T44" fmla="*/ 22 w 27"/>
                      <a:gd name="T45" fmla="*/ 38 h 50"/>
                      <a:gd name="T46" fmla="*/ 13 w 27"/>
                      <a:gd name="T47" fmla="*/ 3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7" h="50">
                        <a:moveTo>
                          <a:pt x="13" y="36"/>
                        </a:moveTo>
                        <a:cubicBezTo>
                          <a:pt x="14" y="33"/>
                          <a:pt x="17" y="37"/>
                          <a:pt x="18" y="34"/>
                        </a:cubicBezTo>
                        <a:cubicBezTo>
                          <a:pt x="16" y="32"/>
                          <a:pt x="12" y="37"/>
                          <a:pt x="8" y="34"/>
                        </a:cubicBezTo>
                        <a:cubicBezTo>
                          <a:pt x="11" y="33"/>
                          <a:pt x="7" y="30"/>
                          <a:pt x="7" y="29"/>
                        </a:cubicBezTo>
                        <a:cubicBezTo>
                          <a:pt x="9" y="30"/>
                          <a:pt x="14" y="30"/>
                          <a:pt x="16" y="29"/>
                        </a:cubicBezTo>
                        <a:cubicBezTo>
                          <a:pt x="14" y="28"/>
                          <a:pt x="17" y="26"/>
                          <a:pt x="17" y="24"/>
                        </a:cubicBezTo>
                        <a:cubicBezTo>
                          <a:pt x="14" y="29"/>
                          <a:pt x="15" y="21"/>
                          <a:pt x="11" y="24"/>
                        </a:cubicBezTo>
                        <a:cubicBezTo>
                          <a:pt x="8" y="24"/>
                          <a:pt x="6" y="20"/>
                          <a:pt x="8" y="18"/>
                        </a:cubicBezTo>
                        <a:cubicBezTo>
                          <a:pt x="11" y="19"/>
                          <a:pt x="10" y="20"/>
                          <a:pt x="10" y="21"/>
                        </a:cubicBezTo>
                        <a:cubicBezTo>
                          <a:pt x="15" y="22"/>
                          <a:pt x="13" y="18"/>
                          <a:pt x="17" y="18"/>
                        </a:cubicBezTo>
                        <a:cubicBezTo>
                          <a:pt x="11" y="14"/>
                          <a:pt x="12" y="0"/>
                          <a:pt x="2" y="4"/>
                        </a:cubicBezTo>
                        <a:cubicBezTo>
                          <a:pt x="0" y="5"/>
                          <a:pt x="2" y="6"/>
                          <a:pt x="2" y="8"/>
                        </a:cubicBezTo>
                        <a:cubicBezTo>
                          <a:pt x="5" y="4"/>
                          <a:pt x="8" y="8"/>
                          <a:pt x="9" y="9"/>
                        </a:cubicBezTo>
                        <a:cubicBezTo>
                          <a:pt x="8" y="10"/>
                          <a:pt x="11" y="14"/>
                          <a:pt x="7" y="13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1" y="19"/>
                          <a:pt x="2" y="31"/>
                          <a:pt x="3" y="42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6" y="38"/>
                          <a:pt x="6" y="40"/>
                          <a:pt x="7" y="42"/>
                        </a:cubicBezTo>
                        <a:cubicBezTo>
                          <a:pt x="14" y="40"/>
                          <a:pt x="14" y="40"/>
                          <a:pt x="14" y="40"/>
                        </a:cubicBezTo>
                        <a:cubicBezTo>
                          <a:pt x="13" y="41"/>
                          <a:pt x="14" y="43"/>
                          <a:pt x="12" y="42"/>
                        </a:cubicBezTo>
                        <a:cubicBezTo>
                          <a:pt x="14" y="44"/>
                          <a:pt x="16" y="44"/>
                          <a:pt x="18" y="43"/>
                        </a:cubicBezTo>
                        <a:cubicBezTo>
                          <a:pt x="20" y="46"/>
                          <a:pt x="17" y="47"/>
                          <a:pt x="21" y="50"/>
                        </a:cubicBezTo>
                        <a:cubicBezTo>
                          <a:pt x="27" y="44"/>
                          <a:pt x="17" y="45"/>
                          <a:pt x="22" y="38"/>
                        </a:cubicBezTo>
                        <a:lnTo>
                          <a:pt x="13" y="36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6" name="Freeform 772"/>
                  <p:cNvSpPr/>
                  <p:nvPr/>
                </p:nvSpPr>
                <p:spPr bwMode="auto">
                  <a:xfrm>
                    <a:off x="3577" y="3020"/>
                    <a:ext cx="3" cy="2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0 w 3"/>
                      <a:gd name="T3" fmla="*/ 0 h 2"/>
                      <a:gd name="T4" fmla="*/ 1 w 3"/>
                      <a:gd name="T5" fmla="*/ 2 h 2"/>
                      <a:gd name="T6" fmla="*/ 3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7" name="Freeform 773"/>
                  <p:cNvSpPr/>
                  <p:nvPr/>
                </p:nvSpPr>
                <p:spPr bwMode="auto">
                  <a:xfrm>
                    <a:off x="3568" y="3017"/>
                    <a:ext cx="3" cy="3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3 w 4"/>
                      <a:gd name="T3" fmla="*/ 3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0"/>
                          <a:pt x="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8" name="Freeform 774"/>
                  <p:cNvSpPr/>
                  <p:nvPr/>
                </p:nvSpPr>
                <p:spPr bwMode="auto">
                  <a:xfrm>
                    <a:off x="3579" y="2989"/>
                    <a:ext cx="2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49" name="Freeform 775"/>
                  <p:cNvSpPr/>
                  <p:nvPr/>
                </p:nvSpPr>
                <p:spPr bwMode="auto">
                  <a:xfrm>
                    <a:off x="3567" y="2971"/>
                    <a:ext cx="11" cy="13"/>
                  </a:xfrm>
                  <a:custGeom>
                    <a:avLst/>
                    <a:gdLst>
                      <a:gd name="T0" fmla="*/ 0 w 13"/>
                      <a:gd name="T1" fmla="*/ 0 h 15"/>
                      <a:gd name="T2" fmla="*/ 0 w 13"/>
                      <a:gd name="T3" fmla="*/ 12 h 15"/>
                      <a:gd name="T4" fmla="*/ 12 w 13"/>
                      <a:gd name="T5" fmla="*/ 12 h 15"/>
                      <a:gd name="T6" fmla="*/ 5 w 13"/>
                      <a:gd name="T7" fmla="*/ 7 h 15"/>
                      <a:gd name="T8" fmla="*/ 5 w 13"/>
                      <a:gd name="T9" fmla="*/ 0 h 15"/>
                      <a:gd name="T10" fmla="*/ 0 w 13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5">
                        <a:moveTo>
                          <a:pt x="0" y="0"/>
                        </a:moveTo>
                        <a:cubicBezTo>
                          <a:pt x="1" y="4"/>
                          <a:pt x="4" y="7"/>
                          <a:pt x="0" y="12"/>
                        </a:cubicBezTo>
                        <a:cubicBezTo>
                          <a:pt x="4" y="15"/>
                          <a:pt x="8" y="11"/>
                          <a:pt x="12" y="12"/>
                        </a:cubicBezTo>
                        <a:cubicBezTo>
                          <a:pt x="13" y="10"/>
                          <a:pt x="6" y="10"/>
                          <a:pt x="5" y="7"/>
                        </a:cubicBezTo>
                        <a:cubicBezTo>
                          <a:pt x="8" y="6"/>
                          <a:pt x="4" y="3"/>
                          <a:pt x="5" y="0"/>
                        </a:cubicBezTo>
                        <a:cubicBezTo>
                          <a:pt x="3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0" name="Freeform 776"/>
                  <p:cNvSpPr/>
                  <p:nvPr/>
                </p:nvSpPr>
                <p:spPr bwMode="auto">
                  <a:xfrm>
                    <a:off x="3569" y="2872"/>
                    <a:ext cx="19" cy="103"/>
                  </a:xfrm>
                  <a:custGeom>
                    <a:avLst/>
                    <a:gdLst>
                      <a:gd name="T0" fmla="*/ 12 w 22"/>
                      <a:gd name="T1" fmla="*/ 98 h 119"/>
                      <a:gd name="T2" fmla="*/ 11 w 22"/>
                      <a:gd name="T3" fmla="*/ 92 h 119"/>
                      <a:gd name="T4" fmla="*/ 14 w 22"/>
                      <a:gd name="T5" fmla="*/ 95 h 119"/>
                      <a:gd name="T6" fmla="*/ 16 w 22"/>
                      <a:gd name="T7" fmla="*/ 90 h 119"/>
                      <a:gd name="T8" fmla="*/ 14 w 22"/>
                      <a:gd name="T9" fmla="*/ 90 h 119"/>
                      <a:gd name="T10" fmla="*/ 13 w 22"/>
                      <a:gd name="T11" fmla="*/ 79 h 119"/>
                      <a:gd name="T12" fmla="*/ 8 w 22"/>
                      <a:gd name="T13" fmla="*/ 77 h 119"/>
                      <a:gd name="T14" fmla="*/ 16 w 22"/>
                      <a:gd name="T15" fmla="*/ 70 h 119"/>
                      <a:gd name="T16" fmla="*/ 5 w 22"/>
                      <a:gd name="T17" fmla="*/ 72 h 119"/>
                      <a:gd name="T18" fmla="*/ 9 w 22"/>
                      <a:gd name="T19" fmla="*/ 60 h 119"/>
                      <a:gd name="T20" fmla="*/ 10 w 22"/>
                      <a:gd name="T21" fmla="*/ 62 h 119"/>
                      <a:gd name="T22" fmla="*/ 10 w 22"/>
                      <a:gd name="T23" fmla="*/ 56 h 119"/>
                      <a:gd name="T24" fmla="*/ 15 w 22"/>
                      <a:gd name="T25" fmla="*/ 56 h 119"/>
                      <a:gd name="T26" fmla="*/ 15 w 22"/>
                      <a:gd name="T27" fmla="*/ 46 h 119"/>
                      <a:gd name="T28" fmla="*/ 17 w 22"/>
                      <a:gd name="T29" fmla="*/ 47 h 119"/>
                      <a:gd name="T30" fmla="*/ 13 w 22"/>
                      <a:gd name="T31" fmla="*/ 28 h 119"/>
                      <a:gd name="T32" fmla="*/ 17 w 22"/>
                      <a:gd name="T33" fmla="*/ 26 h 119"/>
                      <a:gd name="T34" fmla="*/ 7 w 22"/>
                      <a:gd name="T35" fmla="*/ 27 h 119"/>
                      <a:gd name="T36" fmla="*/ 8 w 22"/>
                      <a:gd name="T37" fmla="*/ 20 h 119"/>
                      <a:gd name="T38" fmla="*/ 14 w 22"/>
                      <a:gd name="T39" fmla="*/ 22 h 119"/>
                      <a:gd name="T40" fmla="*/ 11 w 22"/>
                      <a:gd name="T41" fmla="*/ 17 h 119"/>
                      <a:gd name="T42" fmla="*/ 17 w 22"/>
                      <a:gd name="T43" fmla="*/ 14 h 119"/>
                      <a:gd name="T44" fmla="*/ 8 w 22"/>
                      <a:gd name="T45" fmla="*/ 6 h 119"/>
                      <a:gd name="T46" fmla="*/ 10 w 22"/>
                      <a:gd name="T47" fmla="*/ 1 h 119"/>
                      <a:gd name="T48" fmla="*/ 1 w 22"/>
                      <a:gd name="T49" fmla="*/ 5 h 119"/>
                      <a:gd name="T50" fmla="*/ 2 w 22"/>
                      <a:gd name="T51" fmla="*/ 31 h 119"/>
                      <a:gd name="T52" fmla="*/ 7 w 22"/>
                      <a:gd name="T53" fmla="*/ 38 h 119"/>
                      <a:gd name="T54" fmla="*/ 1 w 22"/>
                      <a:gd name="T55" fmla="*/ 39 h 119"/>
                      <a:gd name="T56" fmla="*/ 7 w 22"/>
                      <a:gd name="T57" fmla="*/ 39 h 119"/>
                      <a:gd name="T58" fmla="*/ 2 w 22"/>
                      <a:gd name="T59" fmla="*/ 43 h 119"/>
                      <a:gd name="T60" fmla="*/ 7 w 22"/>
                      <a:gd name="T61" fmla="*/ 46 h 119"/>
                      <a:gd name="T62" fmla="*/ 0 w 22"/>
                      <a:gd name="T63" fmla="*/ 48 h 119"/>
                      <a:gd name="T64" fmla="*/ 2 w 22"/>
                      <a:gd name="T65" fmla="*/ 90 h 119"/>
                      <a:gd name="T66" fmla="*/ 7 w 22"/>
                      <a:gd name="T67" fmla="*/ 89 h 119"/>
                      <a:gd name="T68" fmla="*/ 7 w 22"/>
                      <a:gd name="T69" fmla="*/ 105 h 119"/>
                      <a:gd name="T70" fmla="*/ 10 w 22"/>
                      <a:gd name="T71" fmla="*/ 107 h 119"/>
                      <a:gd name="T72" fmla="*/ 1 w 22"/>
                      <a:gd name="T73" fmla="*/ 107 h 119"/>
                      <a:gd name="T74" fmla="*/ 2 w 22"/>
                      <a:gd name="T75" fmla="*/ 112 h 119"/>
                      <a:gd name="T76" fmla="*/ 4 w 22"/>
                      <a:gd name="T77" fmla="*/ 109 h 119"/>
                      <a:gd name="T78" fmla="*/ 2 w 22"/>
                      <a:gd name="T79" fmla="*/ 114 h 119"/>
                      <a:gd name="T80" fmla="*/ 13 w 22"/>
                      <a:gd name="T81" fmla="*/ 111 h 119"/>
                      <a:gd name="T82" fmla="*/ 18 w 22"/>
                      <a:gd name="T83" fmla="*/ 98 h 119"/>
                      <a:gd name="T84" fmla="*/ 12 w 22"/>
                      <a:gd name="T85" fmla="*/ 98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9">
                        <a:moveTo>
                          <a:pt x="12" y="98"/>
                        </a:moveTo>
                        <a:cubicBezTo>
                          <a:pt x="12" y="96"/>
                          <a:pt x="9" y="93"/>
                          <a:pt x="11" y="92"/>
                        </a:cubicBezTo>
                        <a:cubicBezTo>
                          <a:pt x="14" y="92"/>
                          <a:pt x="14" y="93"/>
                          <a:pt x="14" y="95"/>
                        </a:cubicBezTo>
                        <a:cubicBezTo>
                          <a:pt x="19" y="94"/>
                          <a:pt x="13" y="92"/>
                          <a:pt x="16" y="90"/>
                        </a:cubicBezTo>
                        <a:cubicBezTo>
                          <a:pt x="16" y="90"/>
                          <a:pt x="15" y="91"/>
                          <a:pt x="14" y="90"/>
                        </a:cubicBezTo>
                        <a:cubicBezTo>
                          <a:pt x="15" y="84"/>
                          <a:pt x="10" y="87"/>
                          <a:pt x="13" y="79"/>
                        </a:cubicBezTo>
                        <a:cubicBezTo>
                          <a:pt x="11" y="78"/>
                          <a:pt x="11" y="77"/>
                          <a:pt x="8" y="77"/>
                        </a:cubicBezTo>
                        <a:cubicBezTo>
                          <a:pt x="12" y="73"/>
                          <a:pt x="12" y="75"/>
                          <a:pt x="16" y="70"/>
                        </a:cubicBezTo>
                        <a:cubicBezTo>
                          <a:pt x="14" y="70"/>
                          <a:pt x="9" y="72"/>
                          <a:pt x="5" y="72"/>
                        </a:cubicBezTo>
                        <a:cubicBezTo>
                          <a:pt x="11" y="65"/>
                          <a:pt x="4" y="64"/>
                          <a:pt x="9" y="60"/>
                        </a:cubicBezTo>
                        <a:cubicBezTo>
                          <a:pt x="9" y="60"/>
                          <a:pt x="10" y="61"/>
                          <a:pt x="10" y="62"/>
                        </a:cubicBezTo>
                        <a:cubicBezTo>
                          <a:pt x="16" y="62"/>
                          <a:pt x="8" y="58"/>
                          <a:pt x="10" y="56"/>
                        </a:cubicBezTo>
                        <a:cubicBezTo>
                          <a:pt x="15" y="56"/>
                          <a:pt x="15" y="56"/>
                          <a:pt x="15" y="56"/>
                        </a:cubicBezTo>
                        <a:cubicBezTo>
                          <a:pt x="14" y="53"/>
                          <a:pt x="11" y="49"/>
                          <a:pt x="15" y="46"/>
                        </a:cubicBezTo>
                        <a:cubicBezTo>
                          <a:pt x="17" y="47"/>
                          <a:pt x="17" y="47"/>
                          <a:pt x="17" y="47"/>
                        </a:cubicBezTo>
                        <a:cubicBezTo>
                          <a:pt x="13" y="41"/>
                          <a:pt x="15" y="34"/>
                          <a:pt x="13" y="28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3" y="18"/>
                          <a:pt x="15" y="33"/>
                          <a:pt x="7" y="27"/>
                        </a:cubicBezTo>
                        <a:cubicBezTo>
                          <a:pt x="17" y="27"/>
                          <a:pt x="4" y="24"/>
                          <a:pt x="8" y="20"/>
                        </a:cubicBezTo>
                        <a:cubicBezTo>
                          <a:pt x="12" y="18"/>
                          <a:pt x="10" y="24"/>
                          <a:pt x="14" y="22"/>
                        </a:cubicBezTo>
                        <a:cubicBezTo>
                          <a:pt x="9" y="21"/>
                          <a:pt x="13" y="19"/>
                          <a:pt x="11" y="17"/>
                        </a:cubicBezTo>
                        <a:cubicBezTo>
                          <a:pt x="16" y="18"/>
                          <a:pt x="12" y="13"/>
                          <a:pt x="17" y="14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1" y="5"/>
                          <a:pt x="11" y="3"/>
                          <a:pt x="10" y="1"/>
                        </a:cubicBezTo>
                        <a:cubicBezTo>
                          <a:pt x="10" y="5"/>
                          <a:pt x="3" y="0"/>
                          <a:pt x="1" y="5"/>
                        </a:cubicBezTo>
                        <a:cubicBezTo>
                          <a:pt x="3" y="12"/>
                          <a:pt x="5" y="23"/>
                          <a:pt x="2" y="31"/>
                        </a:cubicBezTo>
                        <a:cubicBezTo>
                          <a:pt x="9" y="32"/>
                          <a:pt x="2" y="37"/>
                          <a:pt x="7" y="38"/>
                        </a:cubicBezTo>
                        <a:cubicBezTo>
                          <a:pt x="1" y="39"/>
                          <a:pt x="1" y="39"/>
                          <a:pt x="1" y="39"/>
                        </a:cubicBezTo>
                        <a:cubicBezTo>
                          <a:pt x="3" y="45"/>
                          <a:pt x="5" y="38"/>
                          <a:pt x="7" y="39"/>
                        </a:cubicBezTo>
                        <a:cubicBezTo>
                          <a:pt x="8" y="42"/>
                          <a:pt x="4" y="43"/>
                          <a:pt x="2" y="43"/>
                        </a:cubicBezTo>
                        <a:cubicBezTo>
                          <a:pt x="1" y="47"/>
                          <a:pt x="4" y="44"/>
                          <a:pt x="7" y="46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2" y="60"/>
                          <a:pt x="7" y="77"/>
                          <a:pt x="2" y="90"/>
                        </a:cubicBezTo>
                        <a:cubicBezTo>
                          <a:pt x="7" y="89"/>
                          <a:pt x="7" y="89"/>
                          <a:pt x="7" y="89"/>
                        </a:cubicBezTo>
                        <a:cubicBezTo>
                          <a:pt x="4" y="96"/>
                          <a:pt x="16" y="100"/>
                          <a:pt x="7" y="105"/>
                        </a:cubicBezTo>
                        <a:cubicBezTo>
                          <a:pt x="10" y="107"/>
                          <a:pt x="10" y="107"/>
                          <a:pt x="10" y="107"/>
                        </a:cubicBezTo>
                        <a:cubicBezTo>
                          <a:pt x="8" y="106"/>
                          <a:pt x="4" y="108"/>
                          <a:pt x="1" y="107"/>
                        </a:cubicBezTo>
                        <a:cubicBezTo>
                          <a:pt x="2" y="108"/>
                          <a:pt x="0" y="110"/>
                          <a:pt x="2" y="112"/>
                        </a:cubicBezTo>
                        <a:cubicBezTo>
                          <a:pt x="4" y="109"/>
                          <a:pt x="4" y="109"/>
                          <a:pt x="4" y="109"/>
                        </a:cubicBezTo>
                        <a:cubicBezTo>
                          <a:pt x="8" y="111"/>
                          <a:pt x="5" y="114"/>
                          <a:pt x="2" y="114"/>
                        </a:cubicBezTo>
                        <a:cubicBezTo>
                          <a:pt x="6" y="119"/>
                          <a:pt x="10" y="112"/>
                          <a:pt x="13" y="111"/>
                        </a:cubicBezTo>
                        <a:cubicBezTo>
                          <a:pt x="5" y="104"/>
                          <a:pt x="22" y="104"/>
                          <a:pt x="18" y="98"/>
                        </a:cubicBezTo>
                        <a:cubicBezTo>
                          <a:pt x="16" y="94"/>
                          <a:pt x="14" y="98"/>
                          <a:pt x="12" y="9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1" name="Freeform 777"/>
                  <p:cNvSpPr/>
                  <p:nvPr/>
                </p:nvSpPr>
                <p:spPr bwMode="auto">
                  <a:xfrm>
                    <a:off x="3569" y="296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2" name="Freeform 778"/>
                  <p:cNvSpPr/>
                  <p:nvPr/>
                </p:nvSpPr>
                <p:spPr bwMode="auto">
                  <a:xfrm>
                    <a:off x="3577" y="2872"/>
                    <a:ext cx="1" cy="1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3" name="Rectangle 779"/>
                  <p:cNvSpPr>
                    <a:spLocks noChangeArrowheads="1"/>
                  </p:cNvSpPr>
                  <p:nvPr/>
                </p:nvSpPr>
                <p:spPr bwMode="auto">
                  <a:xfrm>
                    <a:off x="3571" y="2971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4" name="Freeform 780"/>
                  <p:cNvSpPr/>
                  <p:nvPr/>
                </p:nvSpPr>
                <p:spPr bwMode="auto">
                  <a:xfrm>
                    <a:off x="3579" y="2972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5" name="Freeform 781"/>
                  <p:cNvSpPr/>
                  <p:nvPr/>
                </p:nvSpPr>
                <p:spPr bwMode="auto">
                  <a:xfrm>
                    <a:off x="3581" y="285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6" name="Freeform 782"/>
                  <p:cNvSpPr/>
                  <p:nvPr/>
                </p:nvSpPr>
                <p:spPr bwMode="auto">
                  <a:xfrm>
                    <a:off x="3583" y="281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7" name="Freeform 783"/>
                  <p:cNvSpPr/>
                  <p:nvPr/>
                </p:nvSpPr>
                <p:spPr bwMode="auto">
                  <a:xfrm>
                    <a:off x="3557" y="2696"/>
                    <a:ext cx="30" cy="175"/>
                  </a:xfrm>
                  <a:custGeom>
                    <a:avLst/>
                    <a:gdLst>
                      <a:gd name="T0" fmla="*/ 17 w 34"/>
                      <a:gd name="T1" fmla="*/ 7 h 203"/>
                      <a:gd name="T2" fmla="*/ 10 w 34"/>
                      <a:gd name="T3" fmla="*/ 4 h 203"/>
                      <a:gd name="T4" fmla="*/ 7 w 34"/>
                      <a:gd name="T5" fmla="*/ 11 h 203"/>
                      <a:gd name="T6" fmla="*/ 11 w 34"/>
                      <a:gd name="T7" fmla="*/ 22 h 203"/>
                      <a:gd name="T8" fmla="*/ 12 w 34"/>
                      <a:gd name="T9" fmla="*/ 45 h 203"/>
                      <a:gd name="T10" fmla="*/ 10 w 34"/>
                      <a:gd name="T11" fmla="*/ 59 h 203"/>
                      <a:gd name="T12" fmla="*/ 17 w 34"/>
                      <a:gd name="T13" fmla="*/ 79 h 203"/>
                      <a:gd name="T14" fmla="*/ 15 w 34"/>
                      <a:gd name="T15" fmla="*/ 83 h 203"/>
                      <a:gd name="T16" fmla="*/ 13 w 34"/>
                      <a:gd name="T17" fmla="*/ 94 h 203"/>
                      <a:gd name="T18" fmla="*/ 23 w 34"/>
                      <a:gd name="T19" fmla="*/ 98 h 203"/>
                      <a:gd name="T20" fmla="*/ 24 w 34"/>
                      <a:gd name="T21" fmla="*/ 108 h 203"/>
                      <a:gd name="T22" fmla="*/ 20 w 34"/>
                      <a:gd name="T23" fmla="*/ 117 h 203"/>
                      <a:gd name="T24" fmla="*/ 20 w 34"/>
                      <a:gd name="T25" fmla="*/ 130 h 203"/>
                      <a:gd name="T26" fmla="*/ 18 w 34"/>
                      <a:gd name="T27" fmla="*/ 144 h 203"/>
                      <a:gd name="T28" fmla="*/ 21 w 34"/>
                      <a:gd name="T29" fmla="*/ 155 h 203"/>
                      <a:gd name="T30" fmla="*/ 25 w 34"/>
                      <a:gd name="T31" fmla="*/ 163 h 203"/>
                      <a:gd name="T32" fmla="*/ 20 w 34"/>
                      <a:gd name="T33" fmla="*/ 166 h 203"/>
                      <a:gd name="T34" fmla="*/ 22 w 34"/>
                      <a:gd name="T35" fmla="*/ 174 h 203"/>
                      <a:gd name="T36" fmla="*/ 20 w 34"/>
                      <a:gd name="T37" fmla="*/ 202 h 203"/>
                      <a:gd name="T38" fmla="*/ 22 w 34"/>
                      <a:gd name="T39" fmla="*/ 188 h 203"/>
                      <a:gd name="T40" fmla="*/ 19 w 34"/>
                      <a:gd name="T41" fmla="*/ 185 h 203"/>
                      <a:gd name="T42" fmla="*/ 31 w 34"/>
                      <a:gd name="T43" fmla="*/ 182 h 203"/>
                      <a:gd name="T44" fmla="*/ 32 w 34"/>
                      <a:gd name="T45" fmla="*/ 178 h 203"/>
                      <a:gd name="T46" fmla="*/ 30 w 34"/>
                      <a:gd name="T47" fmla="*/ 168 h 203"/>
                      <a:gd name="T48" fmla="*/ 32 w 34"/>
                      <a:gd name="T49" fmla="*/ 160 h 203"/>
                      <a:gd name="T50" fmla="*/ 32 w 34"/>
                      <a:gd name="T51" fmla="*/ 147 h 203"/>
                      <a:gd name="T52" fmla="*/ 29 w 34"/>
                      <a:gd name="T53" fmla="*/ 136 h 203"/>
                      <a:gd name="T54" fmla="*/ 31 w 34"/>
                      <a:gd name="T55" fmla="*/ 136 h 203"/>
                      <a:gd name="T56" fmla="*/ 31 w 34"/>
                      <a:gd name="T57" fmla="*/ 133 h 203"/>
                      <a:gd name="T58" fmla="*/ 29 w 34"/>
                      <a:gd name="T59" fmla="*/ 124 h 203"/>
                      <a:gd name="T60" fmla="*/ 26 w 34"/>
                      <a:gd name="T61" fmla="*/ 115 h 203"/>
                      <a:gd name="T62" fmla="*/ 31 w 34"/>
                      <a:gd name="T63" fmla="*/ 112 h 203"/>
                      <a:gd name="T64" fmla="*/ 31 w 34"/>
                      <a:gd name="T65" fmla="*/ 101 h 203"/>
                      <a:gd name="T66" fmla="*/ 26 w 34"/>
                      <a:gd name="T67" fmla="*/ 96 h 203"/>
                      <a:gd name="T68" fmla="*/ 23 w 34"/>
                      <a:gd name="T69" fmla="*/ 83 h 203"/>
                      <a:gd name="T70" fmla="*/ 21 w 34"/>
                      <a:gd name="T71" fmla="*/ 64 h 203"/>
                      <a:gd name="T72" fmla="*/ 22 w 34"/>
                      <a:gd name="T73" fmla="*/ 59 h 203"/>
                      <a:gd name="T74" fmla="*/ 20 w 34"/>
                      <a:gd name="T75" fmla="*/ 38 h 203"/>
                      <a:gd name="T76" fmla="*/ 14 w 34"/>
                      <a:gd name="T77" fmla="*/ 46 h 203"/>
                      <a:gd name="T78" fmla="*/ 23 w 34"/>
                      <a:gd name="T79" fmla="*/ 36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203">
                        <a:moveTo>
                          <a:pt x="24" y="17"/>
                        </a:moveTo>
                        <a:cubicBezTo>
                          <a:pt x="22" y="14"/>
                          <a:pt x="21" y="10"/>
                          <a:pt x="17" y="7"/>
                        </a:cubicBezTo>
                        <a:cubicBezTo>
                          <a:pt x="19" y="8"/>
                          <a:pt x="19" y="8"/>
                          <a:pt x="19" y="8"/>
                        </a:cubicBezTo>
                        <a:cubicBezTo>
                          <a:pt x="18" y="6"/>
                          <a:pt x="14" y="0"/>
                          <a:pt x="10" y="4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6" y="9"/>
                          <a:pt x="8" y="8"/>
                          <a:pt x="7" y="11"/>
                        </a:cubicBezTo>
                        <a:cubicBezTo>
                          <a:pt x="8" y="15"/>
                          <a:pt x="17" y="17"/>
                          <a:pt x="15" y="21"/>
                        </a:cubicBezTo>
                        <a:cubicBezTo>
                          <a:pt x="15" y="22"/>
                          <a:pt x="13" y="22"/>
                          <a:pt x="11" y="22"/>
                        </a:cubicBezTo>
                        <a:cubicBezTo>
                          <a:pt x="10" y="25"/>
                          <a:pt x="17" y="26"/>
                          <a:pt x="18" y="29"/>
                        </a:cubicBezTo>
                        <a:cubicBezTo>
                          <a:pt x="0" y="30"/>
                          <a:pt x="23" y="39"/>
                          <a:pt x="12" y="45"/>
                        </a:cubicBezTo>
                        <a:cubicBezTo>
                          <a:pt x="13" y="48"/>
                          <a:pt x="12" y="52"/>
                          <a:pt x="15" y="56"/>
                        </a:cubicBezTo>
                        <a:cubicBezTo>
                          <a:pt x="11" y="54"/>
                          <a:pt x="15" y="60"/>
                          <a:pt x="10" y="59"/>
                        </a:cubicBezTo>
                        <a:cubicBezTo>
                          <a:pt x="20" y="60"/>
                          <a:pt x="6" y="71"/>
                          <a:pt x="19" y="72"/>
                        </a:cubicBezTo>
                        <a:cubicBezTo>
                          <a:pt x="15" y="77"/>
                          <a:pt x="20" y="72"/>
                          <a:pt x="17" y="79"/>
                        </a:cubicBezTo>
                        <a:cubicBezTo>
                          <a:pt x="15" y="79"/>
                          <a:pt x="15" y="77"/>
                          <a:pt x="15" y="77"/>
                        </a:cubicBezTo>
                        <a:cubicBezTo>
                          <a:pt x="12" y="80"/>
                          <a:pt x="20" y="81"/>
                          <a:pt x="15" y="83"/>
                        </a:cubicBezTo>
                        <a:cubicBezTo>
                          <a:pt x="14" y="88"/>
                          <a:pt x="18" y="84"/>
                          <a:pt x="22" y="87"/>
                        </a:cubicBezTo>
                        <a:cubicBezTo>
                          <a:pt x="20" y="92"/>
                          <a:pt x="18" y="91"/>
                          <a:pt x="13" y="94"/>
                        </a:cubicBezTo>
                        <a:cubicBezTo>
                          <a:pt x="19" y="94"/>
                          <a:pt x="16" y="98"/>
                          <a:pt x="20" y="100"/>
                        </a:cubicBezTo>
                        <a:cubicBezTo>
                          <a:pt x="20" y="100"/>
                          <a:pt x="21" y="96"/>
                          <a:pt x="23" y="98"/>
                        </a:cubicBezTo>
                        <a:cubicBezTo>
                          <a:pt x="23" y="105"/>
                          <a:pt x="28" y="103"/>
                          <a:pt x="29" y="109"/>
                        </a:cubicBezTo>
                        <a:cubicBezTo>
                          <a:pt x="23" y="112"/>
                          <a:pt x="29" y="103"/>
                          <a:pt x="24" y="108"/>
                        </a:cubicBezTo>
                        <a:cubicBezTo>
                          <a:pt x="21" y="105"/>
                          <a:pt x="21" y="102"/>
                          <a:pt x="16" y="100"/>
                        </a:cubicBezTo>
                        <a:cubicBezTo>
                          <a:pt x="16" y="105"/>
                          <a:pt x="17" y="111"/>
                          <a:pt x="20" y="117"/>
                        </a:cubicBezTo>
                        <a:cubicBezTo>
                          <a:pt x="19" y="120"/>
                          <a:pt x="16" y="115"/>
                          <a:pt x="16" y="117"/>
                        </a:cubicBezTo>
                        <a:cubicBezTo>
                          <a:pt x="13" y="123"/>
                          <a:pt x="23" y="126"/>
                          <a:pt x="20" y="130"/>
                        </a:cubicBezTo>
                        <a:cubicBezTo>
                          <a:pt x="16" y="129"/>
                          <a:pt x="16" y="129"/>
                          <a:pt x="16" y="129"/>
                        </a:cubicBezTo>
                        <a:cubicBezTo>
                          <a:pt x="21" y="132"/>
                          <a:pt x="16" y="139"/>
                          <a:pt x="18" y="144"/>
                        </a:cubicBezTo>
                        <a:cubicBezTo>
                          <a:pt x="20" y="143"/>
                          <a:pt x="21" y="143"/>
                          <a:pt x="22" y="143"/>
                        </a:cubicBezTo>
                        <a:cubicBezTo>
                          <a:pt x="14" y="143"/>
                          <a:pt x="27" y="150"/>
                          <a:pt x="21" y="155"/>
                        </a:cubicBezTo>
                        <a:cubicBezTo>
                          <a:pt x="26" y="155"/>
                          <a:pt x="30" y="159"/>
                          <a:pt x="30" y="163"/>
                        </a:cubicBezTo>
                        <a:cubicBezTo>
                          <a:pt x="29" y="164"/>
                          <a:pt x="26" y="163"/>
                          <a:pt x="25" y="163"/>
                        </a:cubicBezTo>
                        <a:cubicBezTo>
                          <a:pt x="28" y="158"/>
                          <a:pt x="19" y="159"/>
                          <a:pt x="16" y="155"/>
                        </a:cubicBezTo>
                        <a:cubicBezTo>
                          <a:pt x="19" y="158"/>
                          <a:pt x="16" y="163"/>
                          <a:pt x="20" y="166"/>
                        </a:cubicBezTo>
                        <a:cubicBezTo>
                          <a:pt x="16" y="165"/>
                          <a:pt x="16" y="165"/>
                          <a:pt x="16" y="165"/>
                        </a:cubicBezTo>
                        <a:cubicBezTo>
                          <a:pt x="15" y="170"/>
                          <a:pt x="26" y="169"/>
                          <a:pt x="22" y="174"/>
                        </a:cubicBezTo>
                        <a:cubicBezTo>
                          <a:pt x="18" y="173"/>
                          <a:pt x="18" y="173"/>
                          <a:pt x="18" y="173"/>
                        </a:cubicBezTo>
                        <a:cubicBezTo>
                          <a:pt x="19" y="183"/>
                          <a:pt x="13" y="194"/>
                          <a:pt x="20" y="202"/>
                        </a:cubicBezTo>
                        <a:cubicBezTo>
                          <a:pt x="23" y="203"/>
                          <a:pt x="29" y="199"/>
                          <a:pt x="31" y="198"/>
                        </a:cubicBezTo>
                        <a:cubicBezTo>
                          <a:pt x="29" y="194"/>
                          <a:pt x="24" y="191"/>
                          <a:pt x="22" y="188"/>
                        </a:cubicBezTo>
                        <a:cubicBezTo>
                          <a:pt x="27" y="188"/>
                          <a:pt x="27" y="188"/>
                          <a:pt x="27" y="188"/>
                        </a:cubicBezTo>
                        <a:cubicBezTo>
                          <a:pt x="24" y="187"/>
                          <a:pt x="22" y="183"/>
                          <a:pt x="19" y="185"/>
                        </a:cubicBezTo>
                        <a:cubicBezTo>
                          <a:pt x="16" y="182"/>
                          <a:pt x="23" y="183"/>
                          <a:pt x="20" y="180"/>
                        </a:cubicBezTo>
                        <a:cubicBezTo>
                          <a:pt x="26" y="180"/>
                          <a:pt x="26" y="182"/>
                          <a:pt x="31" y="182"/>
                        </a:cubicBezTo>
                        <a:cubicBezTo>
                          <a:pt x="28" y="179"/>
                          <a:pt x="28" y="179"/>
                          <a:pt x="28" y="179"/>
                        </a:cubicBezTo>
                        <a:cubicBezTo>
                          <a:pt x="30" y="180"/>
                          <a:pt x="30" y="177"/>
                          <a:pt x="32" y="178"/>
                        </a:cubicBezTo>
                        <a:cubicBezTo>
                          <a:pt x="25" y="173"/>
                          <a:pt x="34" y="171"/>
                          <a:pt x="31" y="165"/>
                        </a:cubicBezTo>
                        <a:cubicBezTo>
                          <a:pt x="30" y="168"/>
                          <a:pt x="30" y="168"/>
                          <a:pt x="30" y="168"/>
                        </a:cubicBezTo>
                        <a:cubicBezTo>
                          <a:pt x="27" y="168"/>
                          <a:pt x="28" y="167"/>
                          <a:pt x="27" y="165"/>
                        </a:cubicBezTo>
                        <a:cubicBezTo>
                          <a:pt x="31" y="164"/>
                          <a:pt x="30" y="163"/>
                          <a:pt x="32" y="160"/>
                        </a:cubicBezTo>
                        <a:cubicBezTo>
                          <a:pt x="30" y="158"/>
                          <a:pt x="25" y="156"/>
                          <a:pt x="25" y="153"/>
                        </a:cubicBezTo>
                        <a:cubicBezTo>
                          <a:pt x="30" y="154"/>
                          <a:pt x="28" y="148"/>
                          <a:pt x="32" y="147"/>
                        </a:cubicBezTo>
                        <a:cubicBezTo>
                          <a:pt x="27" y="146"/>
                          <a:pt x="30" y="141"/>
                          <a:pt x="27" y="140"/>
                        </a:cubicBezTo>
                        <a:cubicBezTo>
                          <a:pt x="26" y="139"/>
                          <a:pt x="26" y="136"/>
                          <a:pt x="29" y="136"/>
                        </a:cubicBezTo>
                        <a:cubicBezTo>
                          <a:pt x="30" y="138"/>
                          <a:pt x="30" y="138"/>
                          <a:pt x="30" y="138"/>
                        </a:cubicBezTo>
                        <a:cubicBezTo>
                          <a:pt x="31" y="136"/>
                          <a:pt x="31" y="136"/>
                          <a:pt x="31" y="136"/>
                        </a:cubicBezTo>
                        <a:cubicBezTo>
                          <a:pt x="32" y="136"/>
                          <a:pt x="32" y="136"/>
                          <a:pt x="32" y="136"/>
                        </a:cubicBezTo>
                        <a:cubicBezTo>
                          <a:pt x="32" y="135"/>
                          <a:pt x="28" y="135"/>
                          <a:pt x="31" y="133"/>
                        </a:cubicBezTo>
                        <a:cubicBezTo>
                          <a:pt x="32" y="133"/>
                          <a:pt x="32" y="134"/>
                          <a:pt x="33" y="134"/>
                        </a:cubicBezTo>
                        <a:cubicBezTo>
                          <a:pt x="33" y="130"/>
                          <a:pt x="24" y="127"/>
                          <a:pt x="29" y="124"/>
                        </a:cubicBezTo>
                        <a:cubicBezTo>
                          <a:pt x="26" y="123"/>
                          <a:pt x="26" y="118"/>
                          <a:pt x="20" y="120"/>
                        </a:cubicBezTo>
                        <a:cubicBezTo>
                          <a:pt x="22" y="118"/>
                          <a:pt x="27" y="119"/>
                          <a:pt x="26" y="115"/>
                        </a:cubicBezTo>
                        <a:cubicBezTo>
                          <a:pt x="21" y="113"/>
                          <a:pt x="28" y="111"/>
                          <a:pt x="25" y="109"/>
                        </a:cubicBezTo>
                        <a:cubicBezTo>
                          <a:pt x="30" y="112"/>
                          <a:pt x="26" y="109"/>
                          <a:pt x="31" y="112"/>
                        </a:cubicBezTo>
                        <a:cubicBezTo>
                          <a:pt x="33" y="109"/>
                          <a:pt x="26" y="106"/>
                          <a:pt x="27" y="102"/>
                        </a:cubicBezTo>
                        <a:cubicBezTo>
                          <a:pt x="31" y="101"/>
                          <a:pt x="31" y="101"/>
                          <a:pt x="31" y="101"/>
                        </a:cubicBezTo>
                        <a:cubicBezTo>
                          <a:pt x="29" y="99"/>
                          <a:pt x="25" y="98"/>
                          <a:pt x="29" y="96"/>
                        </a:cubicBezTo>
                        <a:cubicBezTo>
                          <a:pt x="26" y="96"/>
                          <a:pt x="26" y="96"/>
                          <a:pt x="26" y="96"/>
                        </a:cubicBezTo>
                        <a:cubicBezTo>
                          <a:pt x="28" y="93"/>
                          <a:pt x="26" y="90"/>
                          <a:pt x="30" y="86"/>
                        </a:cubicBezTo>
                        <a:cubicBezTo>
                          <a:pt x="23" y="83"/>
                          <a:pt x="23" y="83"/>
                          <a:pt x="23" y="83"/>
                        </a:cubicBezTo>
                        <a:cubicBezTo>
                          <a:pt x="30" y="78"/>
                          <a:pt x="24" y="72"/>
                          <a:pt x="18" y="68"/>
                        </a:cubicBezTo>
                        <a:cubicBezTo>
                          <a:pt x="18" y="67"/>
                          <a:pt x="19" y="64"/>
                          <a:pt x="21" y="64"/>
                        </a:cubicBezTo>
                        <a:cubicBezTo>
                          <a:pt x="23" y="66"/>
                          <a:pt x="23" y="66"/>
                          <a:pt x="23" y="66"/>
                        </a:cubicBezTo>
                        <a:cubicBezTo>
                          <a:pt x="23" y="63"/>
                          <a:pt x="27" y="60"/>
                          <a:pt x="22" y="59"/>
                        </a:cubicBezTo>
                        <a:cubicBezTo>
                          <a:pt x="20" y="56"/>
                          <a:pt x="25" y="57"/>
                          <a:pt x="26" y="55"/>
                        </a:cubicBezTo>
                        <a:cubicBezTo>
                          <a:pt x="18" y="50"/>
                          <a:pt x="32" y="39"/>
                          <a:pt x="20" y="38"/>
                        </a:cubicBezTo>
                        <a:cubicBezTo>
                          <a:pt x="20" y="40"/>
                          <a:pt x="17" y="44"/>
                          <a:pt x="18" y="48"/>
                        </a:cubicBezTo>
                        <a:cubicBezTo>
                          <a:pt x="17" y="47"/>
                          <a:pt x="14" y="48"/>
                          <a:pt x="14" y="46"/>
                        </a:cubicBezTo>
                        <a:cubicBezTo>
                          <a:pt x="13" y="42"/>
                          <a:pt x="18" y="40"/>
                          <a:pt x="16" y="36"/>
                        </a:cubicBezTo>
                        <a:cubicBezTo>
                          <a:pt x="23" y="36"/>
                          <a:pt x="23" y="36"/>
                          <a:pt x="23" y="36"/>
                        </a:cubicBezTo>
                        <a:cubicBezTo>
                          <a:pt x="31" y="29"/>
                          <a:pt x="13" y="23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8" name="Freeform 784"/>
                  <p:cNvSpPr/>
                  <p:nvPr/>
                </p:nvSpPr>
                <p:spPr bwMode="auto">
                  <a:xfrm>
                    <a:off x="3578" y="2753"/>
                    <a:ext cx="3" cy="3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1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59" name="Freeform 785"/>
                  <p:cNvSpPr/>
                  <p:nvPr/>
                </p:nvSpPr>
                <p:spPr bwMode="auto">
                  <a:xfrm>
                    <a:off x="3577" y="2753"/>
                    <a:ext cx="2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0" name="Freeform 786"/>
                  <p:cNvSpPr/>
                  <p:nvPr/>
                </p:nvSpPr>
                <p:spPr bwMode="auto">
                  <a:xfrm>
                    <a:off x="3575" y="2697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1" y="3"/>
                          <a:pt x="2" y="1"/>
                          <a:pt x="1" y="0"/>
                        </a:cubicBezTo>
                        <a:cubicBezTo>
                          <a:pt x="0" y="1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1" name="Freeform 787"/>
                  <p:cNvSpPr/>
                  <p:nvPr/>
                </p:nvSpPr>
                <p:spPr bwMode="auto">
                  <a:xfrm>
                    <a:off x="3574" y="2697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2" name="Freeform 788"/>
                  <p:cNvSpPr/>
                  <p:nvPr/>
                </p:nvSpPr>
                <p:spPr bwMode="auto">
                  <a:xfrm>
                    <a:off x="3556" y="2606"/>
                    <a:ext cx="23" cy="91"/>
                  </a:xfrm>
                  <a:custGeom>
                    <a:avLst/>
                    <a:gdLst>
                      <a:gd name="T0" fmla="*/ 14 w 26"/>
                      <a:gd name="T1" fmla="*/ 18 h 106"/>
                      <a:gd name="T2" fmla="*/ 9 w 26"/>
                      <a:gd name="T3" fmla="*/ 13 h 106"/>
                      <a:gd name="T4" fmla="*/ 13 w 26"/>
                      <a:gd name="T5" fmla="*/ 9 h 106"/>
                      <a:gd name="T6" fmla="*/ 5 w 26"/>
                      <a:gd name="T7" fmla="*/ 2 h 106"/>
                      <a:gd name="T8" fmla="*/ 10 w 26"/>
                      <a:gd name="T9" fmla="*/ 52 h 106"/>
                      <a:gd name="T10" fmla="*/ 6 w 26"/>
                      <a:gd name="T11" fmla="*/ 49 h 106"/>
                      <a:gd name="T12" fmla="*/ 12 w 26"/>
                      <a:gd name="T13" fmla="*/ 68 h 106"/>
                      <a:gd name="T14" fmla="*/ 6 w 26"/>
                      <a:gd name="T15" fmla="*/ 67 h 106"/>
                      <a:gd name="T16" fmla="*/ 8 w 26"/>
                      <a:gd name="T17" fmla="*/ 79 h 106"/>
                      <a:gd name="T18" fmla="*/ 11 w 26"/>
                      <a:gd name="T19" fmla="*/ 78 h 106"/>
                      <a:gd name="T20" fmla="*/ 10 w 26"/>
                      <a:gd name="T21" fmla="*/ 81 h 106"/>
                      <a:gd name="T22" fmla="*/ 11 w 26"/>
                      <a:gd name="T23" fmla="*/ 80 h 106"/>
                      <a:gd name="T24" fmla="*/ 11 w 26"/>
                      <a:gd name="T25" fmla="*/ 88 h 106"/>
                      <a:gd name="T26" fmla="*/ 10 w 26"/>
                      <a:gd name="T27" fmla="*/ 86 h 106"/>
                      <a:gd name="T28" fmla="*/ 12 w 26"/>
                      <a:gd name="T29" fmla="*/ 91 h 106"/>
                      <a:gd name="T30" fmla="*/ 8 w 26"/>
                      <a:gd name="T31" fmla="*/ 91 h 106"/>
                      <a:gd name="T32" fmla="*/ 14 w 26"/>
                      <a:gd name="T33" fmla="*/ 105 h 106"/>
                      <a:gd name="T34" fmla="*/ 18 w 26"/>
                      <a:gd name="T35" fmla="*/ 106 h 106"/>
                      <a:gd name="T36" fmla="*/ 15 w 26"/>
                      <a:gd name="T37" fmla="*/ 94 h 106"/>
                      <a:gd name="T38" fmla="*/ 15 w 26"/>
                      <a:gd name="T39" fmla="*/ 95 h 106"/>
                      <a:gd name="T40" fmla="*/ 13 w 26"/>
                      <a:gd name="T41" fmla="*/ 88 h 106"/>
                      <a:gd name="T42" fmla="*/ 19 w 26"/>
                      <a:gd name="T43" fmla="*/ 92 h 106"/>
                      <a:gd name="T44" fmla="*/ 22 w 26"/>
                      <a:gd name="T45" fmla="*/ 80 h 106"/>
                      <a:gd name="T46" fmla="*/ 23 w 26"/>
                      <a:gd name="T47" fmla="*/ 80 h 106"/>
                      <a:gd name="T48" fmla="*/ 21 w 26"/>
                      <a:gd name="T49" fmla="*/ 77 h 106"/>
                      <a:gd name="T50" fmla="*/ 18 w 26"/>
                      <a:gd name="T51" fmla="*/ 79 h 106"/>
                      <a:gd name="T52" fmla="*/ 11 w 26"/>
                      <a:gd name="T53" fmla="*/ 77 h 106"/>
                      <a:gd name="T54" fmla="*/ 12 w 26"/>
                      <a:gd name="T55" fmla="*/ 72 h 106"/>
                      <a:gd name="T56" fmla="*/ 17 w 26"/>
                      <a:gd name="T57" fmla="*/ 75 h 106"/>
                      <a:gd name="T58" fmla="*/ 14 w 26"/>
                      <a:gd name="T59" fmla="*/ 72 h 106"/>
                      <a:gd name="T60" fmla="*/ 21 w 26"/>
                      <a:gd name="T61" fmla="*/ 69 h 106"/>
                      <a:gd name="T62" fmla="*/ 15 w 26"/>
                      <a:gd name="T63" fmla="*/ 68 h 106"/>
                      <a:gd name="T64" fmla="*/ 14 w 26"/>
                      <a:gd name="T65" fmla="*/ 48 h 106"/>
                      <a:gd name="T66" fmla="*/ 18 w 26"/>
                      <a:gd name="T67" fmla="*/ 51 h 106"/>
                      <a:gd name="T68" fmla="*/ 14 w 26"/>
                      <a:gd name="T69" fmla="*/ 47 h 106"/>
                      <a:gd name="T70" fmla="*/ 15 w 26"/>
                      <a:gd name="T71" fmla="*/ 34 h 106"/>
                      <a:gd name="T72" fmla="*/ 12 w 26"/>
                      <a:gd name="T73" fmla="*/ 35 h 106"/>
                      <a:gd name="T74" fmla="*/ 13 w 26"/>
                      <a:gd name="T75" fmla="*/ 22 h 106"/>
                      <a:gd name="T76" fmla="*/ 13 w 26"/>
                      <a:gd name="T77" fmla="*/ 22 h 106"/>
                      <a:gd name="T78" fmla="*/ 7 w 26"/>
                      <a:gd name="T79" fmla="*/ 16 h 106"/>
                      <a:gd name="T80" fmla="*/ 14 w 26"/>
                      <a:gd name="T81" fmla="*/ 18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6">
                        <a:moveTo>
                          <a:pt x="14" y="18"/>
                        </a:move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11" y="12"/>
                          <a:pt x="9" y="7"/>
                          <a:pt x="13" y="9"/>
                        </a:cubicBezTo>
                        <a:cubicBezTo>
                          <a:pt x="7" y="6"/>
                          <a:pt x="13" y="0"/>
                          <a:pt x="5" y="2"/>
                        </a:cubicBezTo>
                        <a:cubicBezTo>
                          <a:pt x="7" y="16"/>
                          <a:pt x="2" y="36"/>
                          <a:pt x="10" y="52"/>
                        </a:cubicBezTo>
                        <a:cubicBezTo>
                          <a:pt x="6" y="49"/>
                          <a:pt x="6" y="49"/>
                          <a:pt x="6" y="49"/>
                        </a:cubicBezTo>
                        <a:cubicBezTo>
                          <a:pt x="13" y="58"/>
                          <a:pt x="0" y="61"/>
                          <a:pt x="12" y="68"/>
                        </a:cubicBezTo>
                        <a:cubicBezTo>
                          <a:pt x="6" y="67"/>
                          <a:pt x="6" y="67"/>
                          <a:pt x="6" y="67"/>
                        </a:cubicBezTo>
                        <a:cubicBezTo>
                          <a:pt x="4" y="71"/>
                          <a:pt x="15" y="74"/>
                          <a:pt x="8" y="79"/>
                        </a:cubicBezTo>
                        <a:cubicBezTo>
                          <a:pt x="11" y="78"/>
                          <a:pt x="11" y="78"/>
                          <a:pt x="11" y="78"/>
                        </a:cubicBezTo>
                        <a:cubicBezTo>
                          <a:pt x="11" y="79"/>
                          <a:pt x="10" y="80"/>
                          <a:pt x="10" y="81"/>
                        </a:cubicBezTo>
                        <a:cubicBezTo>
                          <a:pt x="11" y="80"/>
                          <a:pt x="11" y="80"/>
                          <a:pt x="11" y="80"/>
                        </a:cubicBezTo>
                        <a:cubicBezTo>
                          <a:pt x="13" y="83"/>
                          <a:pt x="13" y="85"/>
                          <a:pt x="11" y="88"/>
                        </a:cubicBezTo>
                        <a:cubicBezTo>
                          <a:pt x="9" y="88"/>
                          <a:pt x="11" y="86"/>
                          <a:pt x="10" y="86"/>
                        </a:cubicBezTo>
                        <a:cubicBezTo>
                          <a:pt x="8" y="87"/>
                          <a:pt x="12" y="89"/>
                          <a:pt x="12" y="91"/>
                        </a:cubicBezTo>
                        <a:cubicBezTo>
                          <a:pt x="10" y="93"/>
                          <a:pt x="9" y="91"/>
                          <a:pt x="8" y="91"/>
                        </a:cubicBezTo>
                        <a:cubicBezTo>
                          <a:pt x="11" y="97"/>
                          <a:pt x="5" y="101"/>
                          <a:pt x="14" y="105"/>
                        </a:cubicBezTo>
                        <a:cubicBezTo>
                          <a:pt x="16" y="105"/>
                          <a:pt x="17" y="103"/>
                          <a:pt x="18" y="106"/>
                        </a:cubicBezTo>
                        <a:cubicBezTo>
                          <a:pt x="21" y="101"/>
                          <a:pt x="17" y="98"/>
                          <a:pt x="15" y="94"/>
                        </a:cubicBezTo>
                        <a:cubicBezTo>
                          <a:pt x="15" y="95"/>
                          <a:pt x="15" y="95"/>
                          <a:pt x="15" y="95"/>
                        </a:cubicBezTo>
                        <a:cubicBezTo>
                          <a:pt x="5" y="92"/>
                          <a:pt x="17" y="93"/>
                          <a:pt x="13" y="88"/>
                        </a:cubicBezTo>
                        <a:cubicBezTo>
                          <a:pt x="17" y="89"/>
                          <a:pt x="17" y="91"/>
                          <a:pt x="19" y="92"/>
                        </a:cubicBezTo>
                        <a:cubicBezTo>
                          <a:pt x="26" y="86"/>
                          <a:pt x="13" y="84"/>
                          <a:pt x="22" y="80"/>
                        </a:cubicBezTo>
                        <a:cubicBezTo>
                          <a:pt x="23" y="80"/>
                          <a:pt x="23" y="80"/>
                          <a:pt x="23" y="80"/>
                        </a:cubicBezTo>
                        <a:cubicBezTo>
                          <a:pt x="23" y="79"/>
                          <a:pt x="22" y="78"/>
                          <a:pt x="21" y="77"/>
                        </a:cubicBezTo>
                        <a:cubicBezTo>
                          <a:pt x="20" y="77"/>
                          <a:pt x="19" y="78"/>
                          <a:pt x="18" y="79"/>
                        </a:cubicBezTo>
                        <a:cubicBezTo>
                          <a:pt x="17" y="78"/>
                          <a:pt x="13" y="77"/>
                          <a:pt x="11" y="77"/>
                        </a:cubicBezTo>
                        <a:cubicBezTo>
                          <a:pt x="16" y="75"/>
                          <a:pt x="9" y="75"/>
                          <a:pt x="12" y="72"/>
                        </a:cubicBezTo>
                        <a:cubicBezTo>
                          <a:pt x="15" y="72"/>
                          <a:pt x="15" y="74"/>
                          <a:pt x="17" y="75"/>
                        </a:cubicBezTo>
                        <a:cubicBezTo>
                          <a:pt x="14" y="72"/>
                          <a:pt x="14" y="72"/>
                          <a:pt x="14" y="72"/>
                        </a:cubicBezTo>
                        <a:cubicBezTo>
                          <a:pt x="14" y="70"/>
                          <a:pt x="19" y="70"/>
                          <a:pt x="21" y="69"/>
                        </a:cubicBezTo>
                        <a:cubicBezTo>
                          <a:pt x="18" y="66"/>
                          <a:pt x="19" y="70"/>
                          <a:pt x="15" y="68"/>
                        </a:cubicBezTo>
                        <a:cubicBezTo>
                          <a:pt x="19" y="65"/>
                          <a:pt x="18" y="53"/>
                          <a:pt x="14" y="48"/>
                        </a:cubicBezTo>
                        <a:cubicBezTo>
                          <a:pt x="15" y="50"/>
                          <a:pt x="18" y="48"/>
                          <a:pt x="18" y="51"/>
                        </a:cubicBezTo>
                        <a:cubicBezTo>
                          <a:pt x="18" y="50"/>
                          <a:pt x="16" y="47"/>
                          <a:pt x="14" y="47"/>
                        </a:cubicBezTo>
                        <a:cubicBezTo>
                          <a:pt x="11" y="43"/>
                          <a:pt x="13" y="38"/>
                          <a:pt x="15" y="34"/>
                        </a:cubicBezTo>
                        <a:cubicBezTo>
                          <a:pt x="12" y="35"/>
                          <a:pt x="12" y="35"/>
                          <a:pt x="12" y="35"/>
                        </a:cubicBezTo>
                        <a:cubicBezTo>
                          <a:pt x="7" y="32"/>
                          <a:pt x="16" y="28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2" y="20"/>
                          <a:pt x="5" y="19"/>
                          <a:pt x="7" y="16"/>
                        </a:cubicBezTo>
                        <a:cubicBezTo>
                          <a:pt x="10" y="17"/>
                          <a:pt x="10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3" name="Freeform 789"/>
                  <p:cNvSpPr/>
                  <p:nvPr/>
                </p:nvSpPr>
                <p:spPr bwMode="auto">
                  <a:xfrm>
                    <a:off x="3559" y="2603"/>
                    <a:ext cx="8" cy="4"/>
                  </a:xfrm>
                  <a:custGeom>
                    <a:avLst/>
                    <a:gdLst>
                      <a:gd name="T0" fmla="*/ 4 w 9"/>
                      <a:gd name="T1" fmla="*/ 3 h 5"/>
                      <a:gd name="T2" fmla="*/ 8 w 9"/>
                      <a:gd name="T3" fmla="*/ 5 h 5"/>
                      <a:gd name="T4" fmla="*/ 1 w 9"/>
                      <a:gd name="T5" fmla="*/ 1 h 5"/>
                      <a:gd name="T6" fmla="*/ 3 w 9"/>
                      <a:gd name="T7" fmla="*/ 4 h 5"/>
                      <a:gd name="T8" fmla="*/ 4 w 9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5">
                        <a:moveTo>
                          <a:pt x="4" y="3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3"/>
                          <a:pt x="4" y="0"/>
                          <a:pt x="1" y="1"/>
                        </a:cubicBezTo>
                        <a:cubicBezTo>
                          <a:pt x="2" y="2"/>
                          <a:pt x="0" y="4"/>
                          <a:pt x="3" y="4"/>
                        </a:cubicBezTo>
                        <a:cubicBezTo>
                          <a:pt x="3" y="4"/>
                          <a:pt x="5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4" name="Freeform 790"/>
                  <p:cNvSpPr/>
                  <p:nvPr/>
                </p:nvSpPr>
                <p:spPr bwMode="auto">
                  <a:xfrm>
                    <a:off x="3554" y="2557"/>
                    <a:ext cx="16" cy="46"/>
                  </a:xfrm>
                  <a:custGeom>
                    <a:avLst/>
                    <a:gdLst>
                      <a:gd name="T0" fmla="*/ 10 w 19"/>
                      <a:gd name="T1" fmla="*/ 19 h 54"/>
                      <a:gd name="T2" fmla="*/ 6 w 19"/>
                      <a:gd name="T3" fmla="*/ 18 h 54"/>
                      <a:gd name="T4" fmla="*/ 5 w 19"/>
                      <a:gd name="T5" fmla="*/ 39 h 54"/>
                      <a:gd name="T6" fmla="*/ 11 w 19"/>
                      <a:gd name="T7" fmla="*/ 45 h 54"/>
                      <a:gd name="T8" fmla="*/ 7 w 19"/>
                      <a:gd name="T9" fmla="*/ 47 h 54"/>
                      <a:gd name="T10" fmla="*/ 12 w 19"/>
                      <a:gd name="T11" fmla="*/ 52 h 54"/>
                      <a:gd name="T12" fmla="*/ 10 w 19"/>
                      <a:gd name="T13" fmla="*/ 49 h 54"/>
                      <a:gd name="T14" fmla="*/ 12 w 19"/>
                      <a:gd name="T15" fmla="*/ 49 h 54"/>
                      <a:gd name="T16" fmla="*/ 12 w 19"/>
                      <a:gd name="T17" fmla="*/ 46 h 54"/>
                      <a:gd name="T18" fmla="*/ 14 w 19"/>
                      <a:gd name="T19" fmla="*/ 47 h 54"/>
                      <a:gd name="T20" fmla="*/ 9 w 19"/>
                      <a:gd name="T21" fmla="*/ 38 h 54"/>
                      <a:gd name="T22" fmla="*/ 14 w 19"/>
                      <a:gd name="T23" fmla="*/ 38 h 54"/>
                      <a:gd name="T24" fmla="*/ 16 w 19"/>
                      <a:gd name="T25" fmla="*/ 28 h 54"/>
                      <a:gd name="T26" fmla="*/ 15 w 19"/>
                      <a:gd name="T27" fmla="*/ 29 h 54"/>
                      <a:gd name="T28" fmla="*/ 10 w 19"/>
                      <a:gd name="T29" fmla="*/ 30 h 54"/>
                      <a:gd name="T30" fmla="*/ 16 w 19"/>
                      <a:gd name="T31" fmla="*/ 27 h 54"/>
                      <a:gd name="T32" fmla="*/ 14 w 19"/>
                      <a:gd name="T33" fmla="*/ 9 h 54"/>
                      <a:gd name="T34" fmla="*/ 7 w 19"/>
                      <a:gd name="T35" fmla="*/ 5 h 54"/>
                      <a:gd name="T36" fmla="*/ 12 w 19"/>
                      <a:gd name="T37" fmla="*/ 7 h 54"/>
                      <a:gd name="T38" fmla="*/ 13 w 19"/>
                      <a:gd name="T39" fmla="*/ 3 h 54"/>
                      <a:gd name="T40" fmla="*/ 4 w 19"/>
                      <a:gd name="T41" fmla="*/ 0 h 54"/>
                      <a:gd name="T42" fmla="*/ 10 w 19"/>
                      <a:gd name="T43" fmla="*/ 19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54">
                        <a:moveTo>
                          <a:pt x="10" y="19"/>
                        </a:moveTo>
                        <a:cubicBezTo>
                          <a:pt x="9" y="19"/>
                          <a:pt x="7" y="19"/>
                          <a:pt x="6" y="18"/>
                        </a:cubicBezTo>
                        <a:cubicBezTo>
                          <a:pt x="7" y="26"/>
                          <a:pt x="8" y="36"/>
                          <a:pt x="5" y="39"/>
                        </a:cubicBezTo>
                        <a:cubicBezTo>
                          <a:pt x="4" y="41"/>
                          <a:pt x="10" y="42"/>
                          <a:pt x="11" y="45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10" y="48"/>
                          <a:pt x="5" y="54"/>
                          <a:pt x="12" y="52"/>
                        </a:cubicBezTo>
                        <a:cubicBezTo>
                          <a:pt x="13" y="52"/>
                          <a:pt x="9" y="50"/>
                          <a:pt x="10" y="49"/>
                        </a:cubicBezTo>
                        <a:cubicBezTo>
                          <a:pt x="12" y="49"/>
                          <a:pt x="12" y="49"/>
                          <a:pt x="12" y="49"/>
                        </a:cubicBezTo>
                        <a:cubicBezTo>
                          <a:pt x="12" y="46"/>
                          <a:pt x="12" y="46"/>
                          <a:pt x="12" y="46"/>
                        </a:cubicBezTo>
                        <a:cubicBezTo>
                          <a:pt x="14" y="47"/>
                          <a:pt x="14" y="47"/>
                          <a:pt x="14" y="47"/>
                        </a:cubicBezTo>
                        <a:cubicBezTo>
                          <a:pt x="19" y="42"/>
                          <a:pt x="6" y="43"/>
                          <a:pt x="9" y="38"/>
                        </a:cubicBezTo>
                        <a:cubicBezTo>
                          <a:pt x="14" y="38"/>
                          <a:pt x="14" y="38"/>
                          <a:pt x="14" y="38"/>
                        </a:cubicBezTo>
                        <a:cubicBezTo>
                          <a:pt x="15" y="34"/>
                          <a:pt x="13" y="32"/>
                          <a:pt x="16" y="28"/>
                        </a:cubicBezTo>
                        <a:cubicBezTo>
                          <a:pt x="16" y="28"/>
                          <a:pt x="13" y="28"/>
                          <a:pt x="15" y="29"/>
                        </a:cubicBezTo>
                        <a:cubicBezTo>
                          <a:pt x="14" y="30"/>
                          <a:pt x="12" y="30"/>
                          <a:pt x="10" y="30"/>
                        </a:cubicBezTo>
                        <a:cubicBezTo>
                          <a:pt x="6" y="24"/>
                          <a:pt x="14" y="31"/>
                          <a:pt x="16" y="27"/>
                        </a:cubicBezTo>
                        <a:cubicBezTo>
                          <a:pt x="12" y="22"/>
                          <a:pt x="9" y="12"/>
                          <a:pt x="14" y="9"/>
                        </a:cubicBezTo>
                        <a:cubicBezTo>
                          <a:pt x="10" y="12"/>
                          <a:pt x="6" y="8"/>
                          <a:pt x="7" y="5"/>
                        </a:cubicBezTo>
                        <a:cubicBezTo>
                          <a:pt x="9" y="4"/>
                          <a:pt x="10" y="6"/>
                          <a:pt x="12" y="7"/>
                        </a:cubicBezTo>
                        <a:cubicBezTo>
                          <a:pt x="13" y="5"/>
                          <a:pt x="14" y="4"/>
                          <a:pt x="13" y="3"/>
                        </a:cubicBezTo>
                        <a:cubicBezTo>
                          <a:pt x="10" y="5"/>
                          <a:pt x="6" y="3"/>
                          <a:pt x="4" y="0"/>
                        </a:cubicBezTo>
                        <a:cubicBezTo>
                          <a:pt x="0" y="7"/>
                          <a:pt x="11" y="13"/>
                          <a:pt x="10" y="1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5" name="Freeform 791"/>
                  <p:cNvSpPr/>
                  <p:nvPr/>
                </p:nvSpPr>
                <p:spPr bwMode="auto">
                  <a:xfrm>
                    <a:off x="3558" y="257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6" name="Freeform 792"/>
                  <p:cNvSpPr/>
                  <p:nvPr/>
                </p:nvSpPr>
                <p:spPr bwMode="auto">
                  <a:xfrm>
                    <a:off x="3634" y="3244"/>
                    <a:ext cx="3" cy="2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3 w 3"/>
                      <a:gd name="T3" fmla="*/ 0 h 2"/>
                      <a:gd name="T4" fmla="*/ 0 w 3"/>
                      <a:gd name="T5" fmla="*/ 0 h 2"/>
                      <a:gd name="T6" fmla="*/ 3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7" name="Freeform 793"/>
                  <p:cNvSpPr/>
                  <p:nvPr/>
                </p:nvSpPr>
                <p:spPr bwMode="auto">
                  <a:xfrm>
                    <a:off x="3632" y="3232"/>
                    <a:ext cx="13" cy="11"/>
                  </a:xfrm>
                  <a:custGeom>
                    <a:avLst/>
                    <a:gdLst>
                      <a:gd name="T0" fmla="*/ 15 w 15"/>
                      <a:gd name="T1" fmla="*/ 3 h 13"/>
                      <a:gd name="T2" fmla="*/ 13 w 15"/>
                      <a:gd name="T3" fmla="*/ 0 h 13"/>
                      <a:gd name="T4" fmla="*/ 0 w 15"/>
                      <a:gd name="T5" fmla="*/ 8 h 13"/>
                      <a:gd name="T6" fmla="*/ 10 w 15"/>
                      <a:gd name="T7" fmla="*/ 12 h 13"/>
                      <a:gd name="T8" fmla="*/ 6 w 15"/>
                      <a:gd name="T9" fmla="*/ 7 h 13"/>
                      <a:gd name="T10" fmla="*/ 13 w 15"/>
                      <a:gd name="T11" fmla="*/ 10 h 13"/>
                      <a:gd name="T12" fmla="*/ 11 w 15"/>
                      <a:gd name="T13" fmla="*/ 4 h 13"/>
                      <a:gd name="T14" fmla="*/ 15 w 15"/>
                      <a:gd name="T15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3">
                        <a:moveTo>
                          <a:pt x="15" y="3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3" y="4"/>
                          <a:pt x="6" y="1"/>
                          <a:pt x="0" y="8"/>
                        </a:cubicBezTo>
                        <a:cubicBezTo>
                          <a:pt x="2" y="10"/>
                          <a:pt x="6" y="13"/>
                          <a:pt x="10" y="12"/>
                        </a:cubicBezTo>
                        <a:cubicBezTo>
                          <a:pt x="9" y="10"/>
                          <a:pt x="5" y="9"/>
                          <a:pt x="6" y="7"/>
                        </a:cubicBezTo>
                        <a:cubicBezTo>
                          <a:pt x="9" y="7"/>
                          <a:pt x="9" y="9"/>
                          <a:pt x="13" y="10"/>
                        </a:cubicBezTo>
                        <a:cubicBezTo>
                          <a:pt x="15" y="5"/>
                          <a:pt x="10" y="8"/>
                          <a:pt x="11" y="4"/>
                        </a:cubicBezTo>
                        <a:lnTo>
                          <a:pt x="15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8" name="Freeform 794"/>
                  <p:cNvSpPr/>
                  <p:nvPr/>
                </p:nvSpPr>
                <p:spPr bwMode="auto">
                  <a:xfrm>
                    <a:off x="3636" y="3231"/>
                    <a:ext cx="4" cy="2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5 w 5"/>
                      <a:gd name="T3" fmla="*/ 2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1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69" name="Freeform 795"/>
                  <p:cNvSpPr/>
                  <p:nvPr/>
                </p:nvSpPr>
                <p:spPr bwMode="auto">
                  <a:xfrm>
                    <a:off x="3632" y="3229"/>
                    <a:ext cx="6" cy="2"/>
                  </a:xfrm>
                  <a:custGeom>
                    <a:avLst/>
                    <a:gdLst>
                      <a:gd name="T0" fmla="*/ 3 w 7"/>
                      <a:gd name="T1" fmla="*/ 2 h 2"/>
                      <a:gd name="T2" fmla="*/ 7 w 7"/>
                      <a:gd name="T3" fmla="*/ 1 h 2"/>
                      <a:gd name="T4" fmla="*/ 0 w 7"/>
                      <a:gd name="T5" fmla="*/ 0 h 2"/>
                      <a:gd name="T6" fmla="*/ 3 w 7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2">
                        <a:moveTo>
                          <a:pt x="3" y="2"/>
                        </a:moveTo>
                        <a:cubicBezTo>
                          <a:pt x="3" y="0"/>
                          <a:pt x="7" y="1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70" name="Freeform 796"/>
                  <p:cNvSpPr/>
                  <p:nvPr/>
                </p:nvSpPr>
                <p:spPr bwMode="auto">
                  <a:xfrm>
                    <a:off x="3632" y="3222"/>
                    <a:ext cx="1" cy="0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71" name="Freeform 797"/>
                  <p:cNvSpPr/>
                  <p:nvPr/>
                </p:nvSpPr>
                <p:spPr bwMode="auto">
                  <a:xfrm>
                    <a:off x="3631" y="3219"/>
                    <a:ext cx="10" cy="7"/>
                  </a:xfrm>
                  <a:custGeom>
                    <a:avLst/>
                    <a:gdLst>
                      <a:gd name="T0" fmla="*/ 2 w 12"/>
                      <a:gd name="T1" fmla="*/ 0 h 8"/>
                      <a:gd name="T2" fmla="*/ 3 w 12"/>
                      <a:gd name="T3" fmla="*/ 3 h 8"/>
                      <a:gd name="T4" fmla="*/ 3 w 12"/>
                      <a:gd name="T5" fmla="*/ 3 h 8"/>
                      <a:gd name="T6" fmla="*/ 9 w 12"/>
                      <a:gd name="T7" fmla="*/ 4 h 8"/>
                      <a:gd name="T8" fmla="*/ 9 w 12"/>
                      <a:gd name="T9" fmla="*/ 8 h 8"/>
                      <a:gd name="T10" fmla="*/ 12 w 12"/>
                      <a:gd name="T11" fmla="*/ 5 h 8"/>
                      <a:gd name="T12" fmla="*/ 2 w 12"/>
                      <a:gd name="T1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8">
                        <a:moveTo>
                          <a:pt x="2" y="0"/>
                        </a:moveTo>
                        <a:cubicBezTo>
                          <a:pt x="0" y="1"/>
                          <a:pt x="1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1"/>
                          <a:pt x="10" y="2"/>
                          <a:pt x="9" y="4"/>
                        </a:cubicBezTo>
                        <a:cubicBezTo>
                          <a:pt x="10" y="6"/>
                          <a:pt x="5" y="7"/>
                          <a:pt x="9" y="8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1" y="2"/>
                          <a:pt x="4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72" name="Freeform 798"/>
                  <p:cNvSpPr/>
                  <p:nvPr/>
                </p:nvSpPr>
                <p:spPr bwMode="auto">
                  <a:xfrm>
                    <a:off x="3633" y="3222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1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73" name="Freeform 799"/>
                  <p:cNvSpPr/>
                  <p:nvPr/>
                </p:nvSpPr>
                <p:spPr bwMode="auto">
                  <a:xfrm>
                    <a:off x="3634" y="3227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1 h 1"/>
                      <a:gd name="T4" fmla="*/ 3 w 3"/>
                      <a:gd name="T5" fmla="*/ 1 h 1"/>
                      <a:gd name="T6" fmla="*/ 0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74" name="Freeform 800"/>
                  <p:cNvSpPr/>
                  <p:nvPr/>
                </p:nvSpPr>
                <p:spPr bwMode="auto">
                  <a:xfrm>
                    <a:off x="3631" y="3209"/>
                    <a:ext cx="11" cy="7"/>
                  </a:xfrm>
                  <a:custGeom>
                    <a:avLst/>
                    <a:gdLst>
                      <a:gd name="T0" fmla="*/ 0 w 12"/>
                      <a:gd name="T1" fmla="*/ 4 h 9"/>
                      <a:gd name="T2" fmla="*/ 5 w 12"/>
                      <a:gd name="T3" fmla="*/ 9 h 9"/>
                      <a:gd name="T4" fmla="*/ 12 w 12"/>
                      <a:gd name="T5" fmla="*/ 4 h 9"/>
                      <a:gd name="T6" fmla="*/ 10 w 12"/>
                      <a:gd name="T7" fmla="*/ 0 h 9"/>
                      <a:gd name="T8" fmla="*/ 0 w 12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9">
                        <a:moveTo>
                          <a:pt x="0" y="4"/>
                        </a:moveTo>
                        <a:cubicBezTo>
                          <a:pt x="6" y="3"/>
                          <a:pt x="0" y="9"/>
                          <a:pt x="5" y="9"/>
                        </a:cubicBezTo>
                        <a:cubicBezTo>
                          <a:pt x="4" y="6"/>
                          <a:pt x="9" y="3"/>
                          <a:pt x="12" y="4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7" y="0"/>
                          <a:pt x="3" y="1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75" name="Freeform 801"/>
                  <p:cNvSpPr/>
                  <p:nvPr/>
                </p:nvSpPr>
                <p:spPr bwMode="auto">
                  <a:xfrm>
                    <a:off x="3644" y="32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76" name="Freeform 802"/>
                  <p:cNvSpPr/>
                  <p:nvPr/>
                </p:nvSpPr>
                <p:spPr bwMode="auto">
                  <a:xfrm>
                    <a:off x="3633" y="3190"/>
                    <a:ext cx="15" cy="17"/>
                  </a:xfrm>
                  <a:custGeom>
                    <a:avLst/>
                    <a:gdLst>
                      <a:gd name="T0" fmla="*/ 1 w 17"/>
                      <a:gd name="T1" fmla="*/ 0 h 19"/>
                      <a:gd name="T2" fmla="*/ 8 w 17"/>
                      <a:gd name="T3" fmla="*/ 7 h 19"/>
                      <a:gd name="T4" fmla="*/ 3 w 17"/>
                      <a:gd name="T5" fmla="*/ 5 h 19"/>
                      <a:gd name="T6" fmla="*/ 6 w 17"/>
                      <a:gd name="T7" fmla="*/ 12 h 19"/>
                      <a:gd name="T8" fmla="*/ 0 w 17"/>
                      <a:gd name="T9" fmla="*/ 9 h 19"/>
                      <a:gd name="T10" fmla="*/ 6 w 17"/>
                      <a:gd name="T11" fmla="*/ 16 h 19"/>
                      <a:gd name="T12" fmla="*/ 2 w 17"/>
                      <a:gd name="T13" fmla="*/ 19 h 19"/>
                      <a:gd name="T14" fmla="*/ 9 w 17"/>
                      <a:gd name="T15" fmla="*/ 18 h 19"/>
                      <a:gd name="T16" fmla="*/ 8 w 17"/>
                      <a:gd name="T17" fmla="*/ 14 h 19"/>
                      <a:gd name="T18" fmla="*/ 12 w 17"/>
                      <a:gd name="T19" fmla="*/ 16 h 19"/>
                      <a:gd name="T20" fmla="*/ 16 w 17"/>
                      <a:gd name="T21" fmla="*/ 5 h 19"/>
                      <a:gd name="T22" fmla="*/ 1 w 17"/>
                      <a:gd name="T2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9">
                        <a:moveTo>
                          <a:pt x="1" y="0"/>
                        </a:move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6" y="7"/>
                          <a:pt x="4" y="7"/>
                          <a:pt x="3" y="5"/>
                        </a:cubicBezTo>
                        <a:cubicBezTo>
                          <a:pt x="2" y="9"/>
                          <a:pt x="7" y="9"/>
                          <a:pt x="6" y="12"/>
                        </a:cubicBezTo>
                        <a:cubicBezTo>
                          <a:pt x="0" y="14"/>
                          <a:pt x="5" y="7"/>
                          <a:pt x="0" y="9"/>
                        </a:cubicBezTo>
                        <a:cubicBezTo>
                          <a:pt x="0" y="11"/>
                          <a:pt x="1" y="14"/>
                          <a:pt x="6" y="16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9" y="18"/>
                          <a:pt x="9" y="18"/>
                          <a:pt x="9" y="18"/>
                        </a:cubicBezTo>
                        <a:cubicBezTo>
                          <a:pt x="11" y="16"/>
                          <a:pt x="3" y="15"/>
                          <a:pt x="8" y="14"/>
                        </a:cubicBezTo>
                        <a:cubicBezTo>
                          <a:pt x="11" y="13"/>
                          <a:pt x="11" y="15"/>
                          <a:pt x="12" y="16"/>
                        </a:cubicBezTo>
                        <a:cubicBezTo>
                          <a:pt x="10" y="14"/>
                          <a:pt x="17" y="10"/>
                          <a:pt x="16" y="5"/>
                        </a:cubicBezTo>
                        <a:cubicBezTo>
                          <a:pt x="15" y="1"/>
                          <a:pt x="5" y="3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77" name="Freeform 803"/>
                  <p:cNvSpPr/>
                  <p:nvPr/>
                </p:nvSpPr>
                <p:spPr bwMode="auto">
                  <a:xfrm>
                    <a:off x="3640" y="3189"/>
                    <a:ext cx="3" cy="1"/>
                  </a:xfrm>
                  <a:custGeom>
                    <a:avLst/>
                    <a:gdLst>
                      <a:gd name="T0" fmla="*/ 0 w 3"/>
                      <a:gd name="T1" fmla="*/ 1 h 1"/>
                      <a:gd name="T2" fmla="*/ 3 w 3"/>
                      <a:gd name="T3" fmla="*/ 0 h 1"/>
                      <a:gd name="T4" fmla="*/ 0 w 3"/>
                      <a:gd name="T5" fmla="*/ 1 h 1"/>
                      <a:gd name="T6" fmla="*/ 0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78" name="Freeform 804"/>
                  <p:cNvSpPr/>
                  <p:nvPr/>
                </p:nvSpPr>
                <p:spPr bwMode="auto">
                  <a:xfrm>
                    <a:off x="3631" y="3173"/>
                    <a:ext cx="16" cy="15"/>
                  </a:xfrm>
                  <a:custGeom>
                    <a:avLst/>
                    <a:gdLst>
                      <a:gd name="T0" fmla="*/ 1 w 18"/>
                      <a:gd name="T1" fmla="*/ 11 h 17"/>
                      <a:gd name="T2" fmla="*/ 6 w 18"/>
                      <a:gd name="T3" fmla="*/ 15 h 17"/>
                      <a:gd name="T4" fmla="*/ 3 w 18"/>
                      <a:gd name="T5" fmla="*/ 16 h 17"/>
                      <a:gd name="T6" fmla="*/ 8 w 18"/>
                      <a:gd name="T7" fmla="*/ 16 h 17"/>
                      <a:gd name="T8" fmla="*/ 5 w 18"/>
                      <a:gd name="T9" fmla="*/ 9 h 17"/>
                      <a:gd name="T10" fmla="*/ 14 w 18"/>
                      <a:gd name="T11" fmla="*/ 7 h 17"/>
                      <a:gd name="T12" fmla="*/ 12 w 18"/>
                      <a:gd name="T13" fmla="*/ 11 h 17"/>
                      <a:gd name="T14" fmla="*/ 11 w 18"/>
                      <a:gd name="T15" fmla="*/ 0 h 17"/>
                      <a:gd name="T16" fmla="*/ 9 w 18"/>
                      <a:gd name="T17" fmla="*/ 2 h 17"/>
                      <a:gd name="T18" fmla="*/ 7 w 18"/>
                      <a:gd name="T19" fmla="*/ 0 h 17"/>
                      <a:gd name="T20" fmla="*/ 1 w 18"/>
                      <a:gd name="T21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7">
                        <a:moveTo>
                          <a:pt x="1" y="11"/>
                        </a:move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5" y="15"/>
                          <a:pt x="4" y="15"/>
                          <a:pt x="3" y="16"/>
                        </a:cubicBezTo>
                        <a:cubicBezTo>
                          <a:pt x="4" y="16"/>
                          <a:pt x="7" y="17"/>
                          <a:pt x="8" y="16"/>
                        </a:cubicBezTo>
                        <a:cubicBezTo>
                          <a:pt x="14" y="14"/>
                          <a:pt x="6" y="11"/>
                          <a:pt x="5" y="9"/>
                        </a:cubicBezTo>
                        <a:cubicBezTo>
                          <a:pt x="7" y="3"/>
                          <a:pt x="8" y="9"/>
                          <a:pt x="14" y="7"/>
                        </a:cubicBezTo>
                        <a:cubicBezTo>
                          <a:pt x="13" y="8"/>
                          <a:pt x="12" y="9"/>
                          <a:pt x="12" y="11"/>
                        </a:cubicBezTo>
                        <a:cubicBezTo>
                          <a:pt x="18" y="7"/>
                          <a:pt x="12" y="3"/>
                          <a:pt x="11" y="0"/>
                        </a:cubicBezTo>
                        <a:cubicBezTo>
                          <a:pt x="10" y="1"/>
                          <a:pt x="8" y="1"/>
                          <a:pt x="9" y="2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2" y="3"/>
                          <a:pt x="0" y="5"/>
                          <a:pt x="1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523" name="Group 1006"/>
                <p:cNvGrpSpPr/>
                <p:nvPr/>
              </p:nvGrpSpPr>
              <p:grpSpPr bwMode="auto">
                <a:xfrm>
                  <a:off x="3618" y="2560"/>
                  <a:ext cx="314" cy="688"/>
                  <a:chOff x="3618" y="2560"/>
                  <a:chExt cx="314" cy="688"/>
                </a:xfrm>
              </p:grpSpPr>
              <p:sp>
                <p:nvSpPr>
                  <p:cNvPr id="3179" name="Freeform 806"/>
                  <p:cNvSpPr/>
                  <p:nvPr/>
                </p:nvSpPr>
                <p:spPr bwMode="auto">
                  <a:xfrm>
                    <a:off x="3631" y="3187"/>
                    <a:ext cx="3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2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0" name="Freeform 807"/>
                  <p:cNvSpPr/>
                  <p:nvPr/>
                </p:nvSpPr>
                <p:spPr bwMode="auto">
                  <a:xfrm>
                    <a:off x="3640" y="317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1" name="Freeform 808"/>
                  <p:cNvSpPr/>
                  <p:nvPr/>
                </p:nvSpPr>
                <p:spPr bwMode="auto">
                  <a:xfrm>
                    <a:off x="3632" y="3172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2" name="Freeform 809"/>
                  <p:cNvSpPr/>
                  <p:nvPr/>
                </p:nvSpPr>
                <p:spPr bwMode="auto">
                  <a:xfrm>
                    <a:off x="3629" y="3075"/>
                    <a:ext cx="18" cy="96"/>
                  </a:xfrm>
                  <a:custGeom>
                    <a:avLst/>
                    <a:gdLst>
                      <a:gd name="T0" fmla="*/ 19 w 21"/>
                      <a:gd name="T1" fmla="*/ 1 h 111"/>
                      <a:gd name="T2" fmla="*/ 16 w 21"/>
                      <a:gd name="T3" fmla="*/ 5 h 111"/>
                      <a:gd name="T4" fmla="*/ 11 w 21"/>
                      <a:gd name="T5" fmla="*/ 0 h 111"/>
                      <a:gd name="T6" fmla="*/ 4 w 21"/>
                      <a:gd name="T7" fmla="*/ 0 h 111"/>
                      <a:gd name="T8" fmla="*/ 7 w 21"/>
                      <a:gd name="T9" fmla="*/ 9 h 111"/>
                      <a:gd name="T10" fmla="*/ 4 w 21"/>
                      <a:gd name="T11" fmla="*/ 9 h 111"/>
                      <a:gd name="T12" fmla="*/ 5 w 21"/>
                      <a:gd name="T13" fmla="*/ 26 h 111"/>
                      <a:gd name="T14" fmla="*/ 7 w 21"/>
                      <a:gd name="T15" fmla="*/ 37 h 111"/>
                      <a:gd name="T16" fmla="*/ 3 w 21"/>
                      <a:gd name="T17" fmla="*/ 84 h 111"/>
                      <a:gd name="T18" fmla="*/ 10 w 21"/>
                      <a:gd name="T19" fmla="*/ 86 h 111"/>
                      <a:gd name="T20" fmla="*/ 5 w 21"/>
                      <a:gd name="T21" fmla="*/ 90 h 111"/>
                      <a:gd name="T22" fmla="*/ 6 w 21"/>
                      <a:gd name="T23" fmla="*/ 87 h 111"/>
                      <a:gd name="T24" fmla="*/ 4 w 21"/>
                      <a:gd name="T25" fmla="*/ 100 h 111"/>
                      <a:gd name="T26" fmla="*/ 11 w 21"/>
                      <a:gd name="T27" fmla="*/ 100 h 111"/>
                      <a:gd name="T28" fmla="*/ 3 w 21"/>
                      <a:gd name="T29" fmla="*/ 106 h 111"/>
                      <a:gd name="T30" fmla="*/ 8 w 21"/>
                      <a:gd name="T31" fmla="*/ 111 h 111"/>
                      <a:gd name="T32" fmla="*/ 14 w 21"/>
                      <a:gd name="T33" fmla="*/ 106 h 111"/>
                      <a:gd name="T34" fmla="*/ 17 w 21"/>
                      <a:gd name="T35" fmla="*/ 110 h 111"/>
                      <a:gd name="T36" fmla="*/ 8 w 21"/>
                      <a:gd name="T37" fmla="*/ 80 h 111"/>
                      <a:gd name="T38" fmla="*/ 12 w 21"/>
                      <a:gd name="T39" fmla="*/ 81 h 111"/>
                      <a:gd name="T40" fmla="*/ 16 w 21"/>
                      <a:gd name="T41" fmla="*/ 63 h 111"/>
                      <a:gd name="T42" fmla="*/ 10 w 21"/>
                      <a:gd name="T43" fmla="*/ 55 h 111"/>
                      <a:gd name="T44" fmla="*/ 13 w 21"/>
                      <a:gd name="T45" fmla="*/ 52 h 111"/>
                      <a:gd name="T46" fmla="*/ 10 w 21"/>
                      <a:gd name="T47" fmla="*/ 51 h 111"/>
                      <a:gd name="T48" fmla="*/ 14 w 21"/>
                      <a:gd name="T49" fmla="*/ 46 h 111"/>
                      <a:gd name="T50" fmla="*/ 6 w 21"/>
                      <a:gd name="T51" fmla="*/ 44 h 111"/>
                      <a:gd name="T52" fmla="*/ 18 w 21"/>
                      <a:gd name="T53" fmla="*/ 33 h 111"/>
                      <a:gd name="T54" fmla="*/ 14 w 21"/>
                      <a:gd name="T55" fmla="*/ 35 h 111"/>
                      <a:gd name="T56" fmla="*/ 10 w 21"/>
                      <a:gd name="T57" fmla="*/ 32 h 111"/>
                      <a:gd name="T58" fmla="*/ 17 w 21"/>
                      <a:gd name="T59" fmla="*/ 31 h 111"/>
                      <a:gd name="T60" fmla="*/ 13 w 21"/>
                      <a:gd name="T61" fmla="*/ 22 h 111"/>
                      <a:gd name="T62" fmla="*/ 9 w 21"/>
                      <a:gd name="T63" fmla="*/ 23 h 111"/>
                      <a:gd name="T64" fmla="*/ 12 w 21"/>
                      <a:gd name="T65" fmla="*/ 11 h 111"/>
                      <a:gd name="T66" fmla="*/ 18 w 21"/>
                      <a:gd name="T67" fmla="*/ 17 h 111"/>
                      <a:gd name="T68" fmla="*/ 21 w 21"/>
                      <a:gd name="T69" fmla="*/ 13 h 111"/>
                      <a:gd name="T70" fmla="*/ 13 w 21"/>
                      <a:gd name="T71" fmla="*/ 6 h 111"/>
                      <a:gd name="T72" fmla="*/ 19 w 21"/>
                      <a:gd name="T73" fmla="*/ 1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1" h="111">
                        <a:moveTo>
                          <a:pt x="19" y="1"/>
                        </a:moveTo>
                        <a:cubicBezTo>
                          <a:pt x="16" y="1"/>
                          <a:pt x="15" y="2"/>
                          <a:pt x="16" y="5"/>
                        </a:cubicBezTo>
                        <a:cubicBezTo>
                          <a:pt x="12" y="4"/>
                          <a:pt x="13" y="1"/>
                          <a:pt x="11" y="0"/>
                        </a:cubicBezTo>
                        <a:cubicBezTo>
                          <a:pt x="9" y="3"/>
                          <a:pt x="7" y="0"/>
                          <a:pt x="4" y="0"/>
                        </a:cubicBezTo>
                        <a:cubicBezTo>
                          <a:pt x="4" y="4"/>
                          <a:pt x="8" y="5"/>
                          <a:pt x="7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6" y="14"/>
                          <a:pt x="8" y="21"/>
                          <a:pt x="5" y="26"/>
                        </a:cubicBezTo>
                        <a:cubicBezTo>
                          <a:pt x="4" y="30"/>
                          <a:pt x="5" y="33"/>
                          <a:pt x="7" y="37"/>
                        </a:cubicBezTo>
                        <a:cubicBezTo>
                          <a:pt x="4" y="52"/>
                          <a:pt x="7" y="68"/>
                          <a:pt x="3" y="84"/>
                        </a:cubicBezTo>
                        <a:cubicBezTo>
                          <a:pt x="10" y="86"/>
                          <a:pt x="10" y="86"/>
                          <a:pt x="10" y="86"/>
                        </a:cubicBezTo>
                        <a:cubicBezTo>
                          <a:pt x="7" y="87"/>
                          <a:pt x="10" y="90"/>
                          <a:pt x="5" y="90"/>
                        </a:cubicBezTo>
                        <a:cubicBezTo>
                          <a:pt x="6" y="89"/>
                          <a:pt x="6" y="88"/>
                          <a:pt x="6" y="87"/>
                        </a:cubicBezTo>
                        <a:cubicBezTo>
                          <a:pt x="0" y="90"/>
                          <a:pt x="6" y="96"/>
                          <a:pt x="4" y="100"/>
                        </a:cubicBezTo>
                        <a:cubicBezTo>
                          <a:pt x="5" y="100"/>
                          <a:pt x="10" y="99"/>
                          <a:pt x="11" y="100"/>
                        </a:cubicBezTo>
                        <a:cubicBezTo>
                          <a:pt x="4" y="100"/>
                          <a:pt x="12" y="105"/>
                          <a:pt x="3" y="106"/>
                        </a:cubicBezTo>
                        <a:cubicBezTo>
                          <a:pt x="1" y="110"/>
                          <a:pt x="10" y="107"/>
                          <a:pt x="8" y="111"/>
                        </a:cubicBezTo>
                        <a:cubicBezTo>
                          <a:pt x="13" y="111"/>
                          <a:pt x="10" y="107"/>
                          <a:pt x="14" y="106"/>
                        </a:cubicBezTo>
                        <a:cubicBezTo>
                          <a:pt x="17" y="107"/>
                          <a:pt x="12" y="110"/>
                          <a:pt x="17" y="110"/>
                        </a:cubicBezTo>
                        <a:cubicBezTo>
                          <a:pt x="19" y="103"/>
                          <a:pt x="10" y="90"/>
                          <a:pt x="8" y="80"/>
                        </a:cubicBezTo>
                        <a:cubicBezTo>
                          <a:pt x="12" y="81"/>
                          <a:pt x="12" y="81"/>
                          <a:pt x="12" y="81"/>
                        </a:cubicBezTo>
                        <a:cubicBezTo>
                          <a:pt x="9" y="75"/>
                          <a:pt x="10" y="67"/>
                          <a:pt x="16" y="63"/>
                        </a:cubicBezTo>
                        <a:cubicBezTo>
                          <a:pt x="12" y="63"/>
                          <a:pt x="19" y="55"/>
                          <a:pt x="10" y="55"/>
                        </a:cubicBezTo>
                        <a:cubicBezTo>
                          <a:pt x="12" y="54"/>
                          <a:pt x="12" y="53"/>
                          <a:pt x="13" y="52"/>
                        </a:cubicBezTo>
                        <a:cubicBezTo>
                          <a:pt x="10" y="51"/>
                          <a:pt x="10" y="51"/>
                          <a:pt x="10" y="51"/>
                        </a:cubicBezTo>
                        <a:cubicBezTo>
                          <a:pt x="10" y="48"/>
                          <a:pt x="14" y="49"/>
                          <a:pt x="14" y="46"/>
                        </a:cubicBezTo>
                        <a:cubicBezTo>
                          <a:pt x="10" y="47"/>
                          <a:pt x="9" y="45"/>
                          <a:pt x="6" y="44"/>
                        </a:cubicBezTo>
                        <a:cubicBezTo>
                          <a:pt x="11" y="41"/>
                          <a:pt x="14" y="37"/>
                          <a:pt x="18" y="33"/>
                        </a:cubicBezTo>
                        <a:cubicBezTo>
                          <a:pt x="17" y="34"/>
                          <a:pt x="15" y="34"/>
                          <a:pt x="14" y="35"/>
                        </a:cubicBezTo>
                        <a:cubicBezTo>
                          <a:pt x="15" y="33"/>
                          <a:pt x="12" y="33"/>
                          <a:pt x="10" y="32"/>
                        </a:cubicBezTo>
                        <a:cubicBezTo>
                          <a:pt x="10" y="30"/>
                          <a:pt x="15" y="31"/>
                          <a:pt x="17" y="31"/>
                        </a:cubicBezTo>
                        <a:cubicBezTo>
                          <a:pt x="19" y="27"/>
                          <a:pt x="10" y="25"/>
                          <a:pt x="13" y="22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19"/>
                          <a:pt x="13" y="16"/>
                          <a:pt x="12" y="11"/>
                        </a:cubicBezTo>
                        <a:cubicBezTo>
                          <a:pt x="17" y="9"/>
                          <a:pt x="16" y="15"/>
                          <a:pt x="18" y="17"/>
                        </a:cubicBezTo>
                        <a:cubicBezTo>
                          <a:pt x="19" y="16"/>
                          <a:pt x="20" y="14"/>
                          <a:pt x="21" y="13"/>
                        </a:cubicBezTo>
                        <a:cubicBezTo>
                          <a:pt x="19" y="11"/>
                          <a:pt x="15" y="8"/>
                          <a:pt x="13" y="6"/>
                        </a:cubicBezTo>
                        <a:cubicBezTo>
                          <a:pt x="19" y="8"/>
                          <a:pt x="18" y="2"/>
                          <a:pt x="19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3" name="Freeform 810"/>
                  <p:cNvSpPr/>
                  <p:nvPr/>
                </p:nvSpPr>
                <p:spPr bwMode="auto">
                  <a:xfrm>
                    <a:off x="3647" y="3086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4" name="Freeform 811"/>
                  <p:cNvSpPr/>
                  <p:nvPr/>
                </p:nvSpPr>
                <p:spPr bwMode="auto">
                  <a:xfrm>
                    <a:off x="3645" y="307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5" name="Freeform 812"/>
                  <p:cNvSpPr/>
                  <p:nvPr/>
                </p:nvSpPr>
                <p:spPr bwMode="auto">
                  <a:xfrm>
                    <a:off x="3633" y="309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6" name="Freeform 813"/>
                  <p:cNvSpPr/>
                  <p:nvPr/>
                </p:nvSpPr>
                <p:spPr bwMode="auto">
                  <a:xfrm>
                    <a:off x="3644" y="3101"/>
                    <a:ext cx="4" cy="2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7" name="Freeform 814"/>
                  <p:cNvSpPr/>
                  <p:nvPr/>
                </p:nvSpPr>
                <p:spPr bwMode="auto">
                  <a:xfrm>
                    <a:off x="3644" y="3123"/>
                    <a:ext cx="2" cy="2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2"/>
                          <a:pt x="1" y="1"/>
                          <a:pt x="3" y="2"/>
                        </a:cubicBezTo>
                        <a:cubicBezTo>
                          <a:pt x="3" y="0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8" name="Freeform 815"/>
                  <p:cNvSpPr/>
                  <p:nvPr/>
                </p:nvSpPr>
                <p:spPr bwMode="auto">
                  <a:xfrm>
                    <a:off x="3646" y="3078"/>
                    <a:ext cx="2" cy="5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1 w 2"/>
                      <a:gd name="T3" fmla="*/ 1 h 5"/>
                      <a:gd name="T4" fmla="*/ 0 w 2"/>
                      <a:gd name="T5" fmla="*/ 0 h 5"/>
                      <a:gd name="T6" fmla="*/ 2 w 2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89" name="Freeform 816"/>
                  <p:cNvSpPr/>
                  <p:nvPr/>
                </p:nvSpPr>
                <p:spPr bwMode="auto">
                  <a:xfrm>
                    <a:off x="3628" y="3020"/>
                    <a:ext cx="21" cy="52"/>
                  </a:xfrm>
                  <a:custGeom>
                    <a:avLst/>
                    <a:gdLst>
                      <a:gd name="T0" fmla="*/ 4 w 24"/>
                      <a:gd name="T1" fmla="*/ 4 h 61"/>
                      <a:gd name="T2" fmla="*/ 1 w 24"/>
                      <a:gd name="T3" fmla="*/ 15 h 61"/>
                      <a:gd name="T4" fmla="*/ 12 w 24"/>
                      <a:gd name="T5" fmla="*/ 22 h 61"/>
                      <a:gd name="T6" fmla="*/ 2 w 24"/>
                      <a:gd name="T7" fmla="*/ 21 h 61"/>
                      <a:gd name="T8" fmla="*/ 9 w 24"/>
                      <a:gd name="T9" fmla="*/ 42 h 61"/>
                      <a:gd name="T10" fmla="*/ 5 w 24"/>
                      <a:gd name="T11" fmla="*/ 42 h 61"/>
                      <a:gd name="T12" fmla="*/ 16 w 24"/>
                      <a:gd name="T13" fmla="*/ 50 h 61"/>
                      <a:gd name="T14" fmla="*/ 4 w 24"/>
                      <a:gd name="T15" fmla="*/ 50 h 61"/>
                      <a:gd name="T16" fmla="*/ 4 w 24"/>
                      <a:gd name="T17" fmla="*/ 49 h 61"/>
                      <a:gd name="T18" fmla="*/ 7 w 24"/>
                      <a:gd name="T19" fmla="*/ 60 h 61"/>
                      <a:gd name="T20" fmla="*/ 13 w 24"/>
                      <a:gd name="T21" fmla="*/ 61 h 61"/>
                      <a:gd name="T22" fmla="*/ 19 w 24"/>
                      <a:gd name="T23" fmla="*/ 61 h 61"/>
                      <a:gd name="T24" fmla="*/ 15 w 24"/>
                      <a:gd name="T25" fmla="*/ 53 h 61"/>
                      <a:gd name="T26" fmla="*/ 19 w 24"/>
                      <a:gd name="T27" fmla="*/ 53 h 61"/>
                      <a:gd name="T28" fmla="*/ 16 w 24"/>
                      <a:gd name="T29" fmla="*/ 50 h 61"/>
                      <a:gd name="T30" fmla="*/ 20 w 24"/>
                      <a:gd name="T31" fmla="*/ 49 h 61"/>
                      <a:gd name="T32" fmla="*/ 16 w 24"/>
                      <a:gd name="T33" fmla="*/ 44 h 61"/>
                      <a:gd name="T34" fmla="*/ 17 w 24"/>
                      <a:gd name="T35" fmla="*/ 45 h 61"/>
                      <a:gd name="T36" fmla="*/ 12 w 24"/>
                      <a:gd name="T37" fmla="*/ 41 h 61"/>
                      <a:gd name="T38" fmla="*/ 18 w 24"/>
                      <a:gd name="T39" fmla="*/ 39 h 61"/>
                      <a:gd name="T40" fmla="*/ 14 w 24"/>
                      <a:gd name="T41" fmla="*/ 39 h 61"/>
                      <a:gd name="T42" fmla="*/ 19 w 24"/>
                      <a:gd name="T43" fmla="*/ 26 h 61"/>
                      <a:gd name="T44" fmla="*/ 16 w 24"/>
                      <a:gd name="T45" fmla="*/ 25 h 61"/>
                      <a:gd name="T46" fmla="*/ 19 w 24"/>
                      <a:gd name="T47" fmla="*/ 31 h 61"/>
                      <a:gd name="T48" fmla="*/ 9 w 24"/>
                      <a:gd name="T49" fmla="*/ 30 h 61"/>
                      <a:gd name="T50" fmla="*/ 17 w 24"/>
                      <a:gd name="T51" fmla="*/ 23 h 61"/>
                      <a:gd name="T52" fmla="*/ 16 w 24"/>
                      <a:gd name="T53" fmla="*/ 13 h 61"/>
                      <a:gd name="T54" fmla="*/ 17 w 24"/>
                      <a:gd name="T55" fmla="*/ 13 h 61"/>
                      <a:gd name="T56" fmla="*/ 14 w 24"/>
                      <a:gd name="T57" fmla="*/ 7 h 61"/>
                      <a:gd name="T58" fmla="*/ 12 w 24"/>
                      <a:gd name="T59" fmla="*/ 9 h 61"/>
                      <a:gd name="T60" fmla="*/ 9 w 24"/>
                      <a:gd name="T61" fmla="*/ 6 h 61"/>
                      <a:gd name="T62" fmla="*/ 11 w 24"/>
                      <a:gd name="T63" fmla="*/ 6 h 61"/>
                      <a:gd name="T64" fmla="*/ 5 w 24"/>
                      <a:gd name="T65" fmla="*/ 0 h 61"/>
                      <a:gd name="T66" fmla="*/ 9 w 24"/>
                      <a:gd name="T67" fmla="*/ 7 h 61"/>
                      <a:gd name="T68" fmla="*/ 4 w 24"/>
                      <a:gd name="T69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61">
                        <a:moveTo>
                          <a:pt x="4" y="4"/>
                        </a:moveTo>
                        <a:cubicBezTo>
                          <a:pt x="0" y="7"/>
                          <a:pt x="2" y="11"/>
                          <a:pt x="1" y="15"/>
                        </a:cubicBezTo>
                        <a:cubicBezTo>
                          <a:pt x="4" y="22"/>
                          <a:pt x="11" y="16"/>
                          <a:pt x="12" y="22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3" y="28"/>
                          <a:pt x="1" y="37"/>
                          <a:pt x="9" y="42"/>
                        </a:cubicBezTo>
                        <a:cubicBezTo>
                          <a:pt x="8" y="42"/>
                          <a:pt x="7" y="44"/>
                          <a:pt x="5" y="42"/>
                        </a:cubicBezTo>
                        <a:cubicBezTo>
                          <a:pt x="6" y="46"/>
                          <a:pt x="19" y="44"/>
                          <a:pt x="16" y="50"/>
                        </a:cubicBezTo>
                        <a:cubicBezTo>
                          <a:pt x="10" y="44"/>
                          <a:pt x="10" y="51"/>
                          <a:pt x="4" y="50"/>
                        </a:cubicBezTo>
                        <a:cubicBezTo>
                          <a:pt x="4" y="49"/>
                          <a:pt x="4" y="49"/>
                          <a:pt x="4" y="49"/>
                        </a:cubicBezTo>
                        <a:cubicBezTo>
                          <a:pt x="4" y="53"/>
                          <a:pt x="7" y="58"/>
                          <a:pt x="7" y="60"/>
                        </a:cubicBezTo>
                        <a:cubicBezTo>
                          <a:pt x="9" y="60"/>
                          <a:pt x="13" y="58"/>
                          <a:pt x="13" y="61"/>
                        </a:cubicBezTo>
                        <a:cubicBezTo>
                          <a:pt x="14" y="60"/>
                          <a:pt x="16" y="60"/>
                          <a:pt x="19" y="61"/>
                        </a:cubicBezTo>
                        <a:cubicBezTo>
                          <a:pt x="16" y="57"/>
                          <a:pt x="18" y="55"/>
                          <a:pt x="15" y="53"/>
                        </a:cubicBezTo>
                        <a:cubicBezTo>
                          <a:pt x="18" y="52"/>
                          <a:pt x="16" y="55"/>
                          <a:pt x="19" y="53"/>
                        </a:cubicBezTo>
                        <a:cubicBezTo>
                          <a:pt x="16" y="50"/>
                          <a:pt x="16" y="50"/>
                          <a:pt x="16" y="50"/>
                        </a:cubicBezTo>
                        <a:cubicBezTo>
                          <a:pt x="17" y="48"/>
                          <a:pt x="19" y="52"/>
                          <a:pt x="20" y="49"/>
                        </a:cubicBezTo>
                        <a:cubicBezTo>
                          <a:pt x="18" y="49"/>
                          <a:pt x="16" y="46"/>
                          <a:pt x="16" y="44"/>
                        </a:cubicBezTo>
                        <a:cubicBezTo>
                          <a:pt x="17" y="45"/>
                          <a:pt x="17" y="45"/>
                          <a:pt x="17" y="45"/>
                        </a:cubicBezTo>
                        <a:cubicBezTo>
                          <a:pt x="16" y="43"/>
                          <a:pt x="18" y="40"/>
                          <a:pt x="12" y="41"/>
                        </a:cubicBezTo>
                        <a:cubicBezTo>
                          <a:pt x="18" y="39"/>
                          <a:pt x="18" y="39"/>
                          <a:pt x="18" y="39"/>
                        </a:cubicBezTo>
                        <a:cubicBezTo>
                          <a:pt x="14" y="39"/>
                          <a:pt x="14" y="39"/>
                          <a:pt x="14" y="39"/>
                        </a:cubicBezTo>
                        <a:cubicBezTo>
                          <a:pt x="15" y="34"/>
                          <a:pt x="24" y="33"/>
                          <a:pt x="19" y="26"/>
                        </a:cubicBezTo>
                        <a:cubicBezTo>
                          <a:pt x="18" y="28"/>
                          <a:pt x="16" y="26"/>
                          <a:pt x="16" y="25"/>
                        </a:cubicBezTo>
                        <a:cubicBezTo>
                          <a:pt x="13" y="28"/>
                          <a:pt x="18" y="29"/>
                          <a:pt x="19" y="31"/>
                        </a:cubicBezTo>
                        <a:cubicBezTo>
                          <a:pt x="15" y="32"/>
                          <a:pt x="11" y="27"/>
                          <a:pt x="9" y="30"/>
                        </a:cubicBezTo>
                        <a:cubicBezTo>
                          <a:pt x="13" y="27"/>
                          <a:pt x="9" y="24"/>
                          <a:pt x="17" y="23"/>
                        </a:cubicBezTo>
                        <a:cubicBezTo>
                          <a:pt x="18" y="19"/>
                          <a:pt x="14" y="17"/>
                          <a:pt x="16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1" y="12"/>
                          <a:pt x="19" y="10"/>
                          <a:pt x="14" y="7"/>
                        </a:cubicBezTo>
                        <a:cubicBezTo>
                          <a:pt x="12" y="9"/>
                          <a:pt x="12" y="9"/>
                          <a:pt x="12" y="9"/>
                        </a:cubicBezTo>
                        <a:cubicBezTo>
                          <a:pt x="10" y="9"/>
                          <a:pt x="10" y="8"/>
                          <a:pt x="9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7" y="5"/>
                          <a:pt x="7" y="1"/>
                          <a:pt x="5" y="0"/>
                        </a:cubicBezTo>
                        <a:cubicBezTo>
                          <a:pt x="5" y="2"/>
                          <a:pt x="8" y="4"/>
                          <a:pt x="9" y="7"/>
                        </a:cubicBezTo>
                        <a:cubicBezTo>
                          <a:pt x="7" y="6"/>
                          <a:pt x="3" y="6"/>
                          <a:pt x="4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0" name="Freeform 817"/>
                  <p:cNvSpPr/>
                  <p:nvPr/>
                </p:nvSpPr>
                <p:spPr bwMode="auto">
                  <a:xfrm>
                    <a:off x="3643" y="3059"/>
                    <a:ext cx="1" cy="0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1" name="Freeform 818"/>
                  <p:cNvSpPr/>
                  <p:nvPr/>
                </p:nvSpPr>
                <p:spPr bwMode="auto">
                  <a:xfrm>
                    <a:off x="3625" y="2978"/>
                    <a:ext cx="25" cy="40"/>
                  </a:xfrm>
                  <a:custGeom>
                    <a:avLst/>
                    <a:gdLst>
                      <a:gd name="T0" fmla="*/ 14 w 28"/>
                      <a:gd name="T1" fmla="*/ 35 h 47"/>
                      <a:gd name="T2" fmla="*/ 20 w 28"/>
                      <a:gd name="T3" fmla="*/ 33 h 47"/>
                      <a:gd name="T4" fmla="*/ 9 w 28"/>
                      <a:gd name="T5" fmla="*/ 33 h 47"/>
                      <a:gd name="T6" fmla="*/ 7 w 28"/>
                      <a:gd name="T7" fmla="*/ 28 h 47"/>
                      <a:gd name="T8" fmla="*/ 17 w 28"/>
                      <a:gd name="T9" fmla="*/ 28 h 47"/>
                      <a:gd name="T10" fmla="*/ 18 w 28"/>
                      <a:gd name="T11" fmla="*/ 23 h 47"/>
                      <a:gd name="T12" fmla="*/ 12 w 28"/>
                      <a:gd name="T13" fmla="*/ 23 h 47"/>
                      <a:gd name="T14" fmla="*/ 9 w 28"/>
                      <a:gd name="T15" fmla="*/ 18 h 47"/>
                      <a:gd name="T16" fmla="*/ 11 w 28"/>
                      <a:gd name="T17" fmla="*/ 20 h 47"/>
                      <a:gd name="T18" fmla="*/ 17 w 28"/>
                      <a:gd name="T19" fmla="*/ 17 h 47"/>
                      <a:gd name="T20" fmla="*/ 1 w 28"/>
                      <a:gd name="T21" fmla="*/ 4 h 47"/>
                      <a:gd name="T22" fmla="*/ 2 w 28"/>
                      <a:gd name="T23" fmla="*/ 8 h 47"/>
                      <a:gd name="T24" fmla="*/ 9 w 28"/>
                      <a:gd name="T25" fmla="*/ 8 h 47"/>
                      <a:gd name="T26" fmla="*/ 7 w 28"/>
                      <a:gd name="T27" fmla="*/ 12 h 47"/>
                      <a:gd name="T28" fmla="*/ 4 w 28"/>
                      <a:gd name="T29" fmla="*/ 9 h 47"/>
                      <a:gd name="T30" fmla="*/ 4 w 28"/>
                      <a:gd name="T31" fmla="*/ 41 h 47"/>
                      <a:gd name="T32" fmla="*/ 4 w 28"/>
                      <a:gd name="T33" fmla="*/ 37 h 47"/>
                      <a:gd name="T34" fmla="*/ 9 w 28"/>
                      <a:gd name="T35" fmla="*/ 41 h 47"/>
                      <a:gd name="T36" fmla="*/ 15 w 28"/>
                      <a:gd name="T37" fmla="*/ 39 h 47"/>
                      <a:gd name="T38" fmla="*/ 13 w 28"/>
                      <a:gd name="T39" fmla="*/ 41 h 47"/>
                      <a:gd name="T40" fmla="*/ 20 w 28"/>
                      <a:gd name="T41" fmla="*/ 41 h 47"/>
                      <a:gd name="T42" fmla="*/ 23 w 28"/>
                      <a:gd name="T43" fmla="*/ 47 h 47"/>
                      <a:gd name="T44" fmla="*/ 23 w 28"/>
                      <a:gd name="T45" fmla="*/ 36 h 47"/>
                      <a:gd name="T46" fmla="*/ 14 w 28"/>
                      <a:gd name="T47" fmla="*/ 35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7">
                        <a:moveTo>
                          <a:pt x="14" y="35"/>
                        </a:moveTo>
                        <a:cubicBezTo>
                          <a:pt x="15" y="32"/>
                          <a:pt x="18" y="35"/>
                          <a:pt x="20" y="33"/>
                        </a:cubicBezTo>
                        <a:cubicBezTo>
                          <a:pt x="17" y="30"/>
                          <a:pt x="14" y="36"/>
                          <a:pt x="9" y="33"/>
                        </a:cubicBezTo>
                        <a:cubicBezTo>
                          <a:pt x="12" y="32"/>
                          <a:pt x="7" y="29"/>
                          <a:pt x="7" y="28"/>
                        </a:cubicBezTo>
                        <a:cubicBezTo>
                          <a:pt x="10" y="29"/>
                          <a:pt x="15" y="29"/>
                          <a:pt x="17" y="28"/>
                        </a:cubicBezTo>
                        <a:cubicBezTo>
                          <a:pt x="15" y="27"/>
                          <a:pt x="18" y="25"/>
                          <a:pt x="18" y="23"/>
                        </a:cubicBezTo>
                        <a:cubicBezTo>
                          <a:pt x="14" y="27"/>
                          <a:pt x="16" y="20"/>
                          <a:pt x="12" y="23"/>
                        </a:cubicBezTo>
                        <a:cubicBezTo>
                          <a:pt x="9" y="23"/>
                          <a:pt x="6" y="19"/>
                          <a:pt x="9" y="18"/>
                        </a:cubicBezTo>
                        <a:cubicBezTo>
                          <a:pt x="11" y="18"/>
                          <a:pt x="11" y="19"/>
                          <a:pt x="11" y="20"/>
                        </a:cubicBezTo>
                        <a:cubicBezTo>
                          <a:pt x="15" y="21"/>
                          <a:pt x="13" y="17"/>
                          <a:pt x="17" y="17"/>
                        </a:cubicBezTo>
                        <a:cubicBezTo>
                          <a:pt x="11" y="13"/>
                          <a:pt x="11" y="0"/>
                          <a:pt x="1" y="4"/>
                        </a:cubicBezTo>
                        <a:cubicBezTo>
                          <a:pt x="0" y="5"/>
                          <a:pt x="2" y="6"/>
                          <a:pt x="2" y="8"/>
                        </a:cubicBezTo>
                        <a:cubicBezTo>
                          <a:pt x="4" y="4"/>
                          <a:pt x="8" y="8"/>
                          <a:pt x="9" y="8"/>
                        </a:cubicBezTo>
                        <a:cubicBezTo>
                          <a:pt x="8" y="10"/>
                          <a:pt x="11" y="13"/>
                          <a:pt x="7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3" y="31"/>
                          <a:pt x="4" y="41"/>
                        </a:cubicBezTo>
                        <a:cubicBezTo>
                          <a:pt x="4" y="37"/>
                          <a:pt x="4" y="37"/>
                          <a:pt x="4" y="37"/>
                        </a:cubicBezTo>
                        <a:cubicBezTo>
                          <a:pt x="7" y="37"/>
                          <a:pt x="7" y="39"/>
                          <a:pt x="9" y="41"/>
                        </a:cubicBezTo>
                        <a:cubicBezTo>
                          <a:pt x="15" y="39"/>
                          <a:pt x="15" y="39"/>
                          <a:pt x="15" y="39"/>
                        </a:cubicBezTo>
                        <a:cubicBezTo>
                          <a:pt x="15" y="40"/>
                          <a:pt x="16" y="41"/>
                          <a:pt x="13" y="41"/>
                        </a:cubicBezTo>
                        <a:cubicBezTo>
                          <a:pt x="16" y="43"/>
                          <a:pt x="18" y="42"/>
                          <a:pt x="20" y="41"/>
                        </a:cubicBezTo>
                        <a:cubicBezTo>
                          <a:pt x="21" y="44"/>
                          <a:pt x="19" y="45"/>
                          <a:pt x="23" y="47"/>
                        </a:cubicBezTo>
                        <a:cubicBezTo>
                          <a:pt x="28" y="42"/>
                          <a:pt x="18" y="43"/>
                          <a:pt x="23" y="36"/>
                        </a:cubicBezTo>
                        <a:lnTo>
                          <a:pt x="14" y="3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2" name="Freeform 819"/>
                  <p:cNvSpPr/>
                  <p:nvPr/>
                </p:nvSpPr>
                <p:spPr bwMode="auto">
                  <a:xfrm>
                    <a:off x="3637" y="3016"/>
                    <a:ext cx="4" cy="2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0 w 4"/>
                      <a:gd name="T3" fmla="*/ 0 h 2"/>
                      <a:gd name="T4" fmla="*/ 2 w 4"/>
                      <a:gd name="T5" fmla="*/ 2 h 2"/>
                      <a:gd name="T6" fmla="*/ 4 w 4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3" name="Freeform 820"/>
                  <p:cNvSpPr/>
                  <p:nvPr/>
                </p:nvSpPr>
                <p:spPr bwMode="auto">
                  <a:xfrm>
                    <a:off x="3628" y="3015"/>
                    <a:ext cx="4" cy="1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4 w 5"/>
                      <a:gd name="T3" fmla="*/ 2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0"/>
                          <a:pt x="3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4" name="Freeform 821"/>
                  <p:cNvSpPr/>
                  <p:nvPr/>
                </p:nvSpPr>
                <p:spPr bwMode="auto">
                  <a:xfrm>
                    <a:off x="3638" y="2986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1 w 3"/>
                      <a:gd name="T3" fmla="*/ 0 h 3"/>
                      <a:gd name="T4" fmla="*/ 0 w 3"/>
                      <a:gd name="T5" fmla="*/ 2 h 3"/>
                      <a:gd name="T6" fmla="*/ 3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2"/>
                          <a:pt x="2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5" name="Freeform 822"/>
                  <p:cNvSpPr/>
                  <p:nvPr/>
                </p:nvSpPr>
                <p:spPr bwMode="auto">
                  <a:xfrm>
                    <a:off x="3625" y="2969"/>
                    <a:ext cx="12" cy="12"/>
                  </a:xfrm>
                  <a:custGeom>
                    <a:avLst/>
                    <a:gdLst>
                      <a:gd name="T0" fmla="*/ 0 w 14"/>
                      <a:gd name="T1" fmla="*/ 0 h 14"/>
                      <a:gd name="T2" fmla="*/ 1 w 14"/>
                      <a:gd name="T3" fmla="*/ 12 h 14"/>
                      <a:gd name="T4" fmla="*/ 13 w 14"/>
                      <a:gd name="T5" fmla="*/ 12 h 14"/>
                      <a:gd name="T6" fmla="*/ 5 w 14"/>
                      <a:gd name="T7" fmla="*/ 7 h 14"/>
                      <a:gd name="T8" fmla="*/ 5 w 14"/>
                      <a:gd name="T9" fmla="*/ 0 h 14"/>
                      <a:gd name="T10" fmla="*/ 0 w 14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0"/>
                        </a:moveTo>
                        <a:cubicBezTo>
                          <a:pt x="1" y="5"/>
                          <a:pt x="4" y="7"/>
                          <a:pt x="1" y="12"/>
                        </a:cubicBezTo>
                        <a:cubicBezTo>
                          <a:pt x="5" y="14"/>
                          <a:pt x="9" y="11"/>
                          <a:pt x="13" y="12"/>
                        </a:cubicBezTo>
                        <a:cubicBezTo>
                          <a:pt x="14" y="9"/>
                          <a:pt x="6" y="9"/>
                          <a:pt x="5" y="7"/>
                        </a:cubicBezTo>
                        <a:cubicBezTo>
                          <a:pt x="9" y="6"/>
                          <a:pt x="4" y="3"/>
                          <a:pt x="5" y="0"/>
                        </a:cubicBezTo>
                        <a:cubicBezTo>
                          <a:pt x="3" y="0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6" name="Freeform 823"/>
                  <p:cNvSpPr/>
                  <p:nvPr/>
                </p:nvSpPr>
                <p:spPr bwMode="auto">
                  <a:xfrm>
                    <a:off x="3627" y="2872"/>
                    <a:ext cx="19" cy="101"/>
                  </a:xfrm>
                  <a:custGeom>
                    <a:avLst/>
                    <a:gdLst>
                      <a:gd name="T0" fmla="*/ 12 w 22"/>
                      <a:gd name="T1" fmla="*/ 96 h 117"/>
                      <a:gd name="T2" fmla="*/ 11 w 22"/>
                      <a:gd name="T3" fmla="*/ 90 h 117"/>
                      <a:gd name="T4" fmla="*/ 14 w 22"/>
                      <a:gd name="T5" fmla="*/ 93 h 117"/>
                      <a:gd name="T6" fmla="*/ 17 w 22"/>
                      <a:gd name="T7" fmla="*/ 88 h 117"/>
                      <a:gd name="T8" fmla="*/ 14 w 22"/>
                      <a:gd name="T9" fmla="*/ 88 h 117"/>
                      <a:gd name="T10" fmla="*/ 13 w 22"/>
                      <a:gd name="T11" fmla="*/ 78 h 117"/>
                      <a:gd name="T12" fmla="*/ 8 w 22"/>
                      <a:gd name="T13" fmla="*/ 76 h 117"/>
                      <a:gd name="T14" fmla="*/ 16 w 22"/>
                      <a:gd name="T15" fmla="*/ 69 h 117"/>
                      <a:gd name="T16" fmla="*/ 5 w 22"/>
                      <a:gd name="T17" fmla="*/ 71 h 117"/>
                      <a:gd name="T18" fmla="*/ 9 w 22"/>
                      <a:gd name="T19" fmla="*/ 59 h 117"/>
                      <a:gd name="T20" fmla="*/ 9 w 22"/>
                      <a:gd name="T21" fmla="*/ 61 h 117"/>
                      <a:gd name="T22" fmla="*/ 9 w 22"/>
                      <a:gd name="T23" fmla="*/ 55 h 117"/>
                      <a:gd name="T24" fmla="*/ 15 w 22"/>
                      <a:gd name="T25" fmla="*/ 55 h 117"/>
                      <a:gd name="T26" fmla="*/ 14 w 22"/>
                      <a:gd name="T27" fmla="*/ 46 h 117"/>
                      <a:gd name="T28" fmla="*/ 17 w 22"/>
                      <a:gd name="T29" fmla="*/ 46 h 117"/>
                      <a:gd name="T30" fmla="*/ 13 w 22"/>
                      <a:gd name="T31" fmla="*/ 28 h 117"/>
                      <a:gd name="T32" fmla="*/ 16 w 22"/>
                      <a:gd name="T33" fmla="*/ 25 h 117"/>
                      <a:gd name="T34" fmla="*/ 7 w 22"/>
                      <a:gd name="T35" fmla="*/ 27 h 117"/>
                      <a:gd name="T36" fmla="*/ 7 w 22"/>
                      <a:gd name="T37" fmla="*/ 20 h 117"/>
                      <a:gd name="T38" fmla="*/ 14 w 22"/>
                      <a:gd name="T39" fmla="*/ 22 h 117"/>
                      <a:gd name="T40" fmla="*/ 11 w 22"/>
                      <a:gd name="T41" fmla="*/ 17 h 117"/>
                      <a:gd name="T42" fmla="*/ 17 w 22"/>
                      <a:gd name="T43" fmla="*/ 14 h 117"/>
                      <a:gd name="T44" fmla="*/ 8 w 22"/>
                      <a:gd name="T45" fmla="*/ 7 h 117"/>
                      <a:gd name="T46" fmla="*/ 10 w 22"/>
                      <a:gd name="T47" fmla="*/ 2 h 117"/>
                      <a:gd name="T48" fmla="*/ 1 w 22"/>
                      <a:gd name="T49" fmla="*/ 5 h 117"/>
                      <a:gd name="T50" fmla="*/ 2 w 22"/>
                      <a:gd name="T51" fmla="*/ 31 h 117"/>
                      <a:gd name="T52" fmla="*/ 7 w 22"/>
                      <a:gd name="T53" fmla="*/ 38 h 117"/>
                      <a:gd name="T54" fmla="*/ 1 w 22"/>
                      <a:gd name="T55" fmla="*/ 39 h 117"/>
                      <a:gd name="T56" fmla="*/ 7 w 22"/>
                      <a:gd name="T57" fmla="*/ 39 h 117"/>
                      <a:gd name="T58" fmla="*/ 2 w 22"/>
                      <a:gd name="T59" fmla="*/ 43 h 117"/>
                      <a:gd name="T60" fmla="*/ 7 w 22"/>
                      <a:gd name="T61" fmla="*/ 45 h 117"/>
                      <a:gd name="T62" fmla="*/ 0 w 22"/>
                      <a:gd name="T63" fmla="*/ 48 h 117"/>
                      <a:gd name="T64" fmla="*/ 3 w 22"/>
                      <a:gd name="T65" fmla="*/ 89 h 117"/>
                      <a:gd name="T66" fmla="*/ 7 w 22"/>
                      <a:gd name="T67" fmla="*/ 88 h 117"/>
                      <a:gd name="T68" fmla="*/ 7 w 22"/>
                      <a:gd name="T69" fmla="*/ 103 h 117"/>
                      <a:gd name="T70" fmla="*/ 11 w 22"/>
                      <a:gd name="T71" fmla="*/ 105 h 117"/>
                      <a:gd name="T72" fmla="*/ 2 w 22"/>
                      <a:gd name="T73" fmla="*/ 105 h 117"/>
                      <a:gd name="T74" fmla="*/ 3 w 22"/>
                      <a:gd name="T75" fmla="*/ 110 h 117"/>
                      <a:gd name="T76" fmla="*/ 5 w 22"/>
                      <a:gd name="T77" fmla="*/ 107 h 117"/>
                      <a:gd name="T78" fmla="*/ 3 w 22"/>
                      <a:gd name="T79" fmla="*/ 112 h 117"/>
                      <a:gd name="T80" fmla="*/ 14 w 22"/>
                      <a:gd name="T81" fmla="*/ 108 h 117"/>
                      <a:gd name="T82" fmla="*/ 19 w 22"/>
                      <a:gd name="T83" fmla="*/ 96 h 117"/>
                      <a:gd name="T84" fmla="*/ 12 w 22"/>
                      <a:gd name="T85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7">
                        <a:moveTo>
                          <a:pt x="12" y="96"/>
                        </a:moveTo>
                        <a:cubicBezTo>
                          <a:pt x="12" y="94"/>
                          <a:pt x="10" y="92"/>
                          <a:pt x="11" y="90"/>
                        </a:cubicBezTo>
                        <a:cubicBezTo>
                          <a:pt x="14" y="90"/>
                          <a:pt x="15" y="91"/>
                          <a:pt x="14" y="93"/>
                        </a:cubicBezTo>
                        <a:cubicBezTo>
                          <a:pt x="19" y="92"/>
                          <a:pt x="13" y="90"/>
                          <a:pt x="17" y="88"/>
                        </a:cubicBezTo>
                        <a:cubicBezTo>
                          <a:pt x="16" y="88"/>
                          <a:pt x="15" y="89"/>
                          <a:pt x="14" y="88"/>
                        </a:cubicBezTo>
                        <a:cubicBezTo>
                          <a:pt x="15" y="83"/>
                          <a:pt x="10" y="85"/>
                          <a:pt x="13" y="78"/>
                        </a:cubicBezTo>
                        <a:cubicBezTo>
                          <a:pt x="11" y="77"/>
                          <a:pt x="11" y="76"/>
                          <a:pt x="8" y="76"/>
                        </a:cubicBezTo>
                        <a:cubicBezTo>
                          <a:pt x="12" y="72"/>
                          <a:pt x="12" y="74"/>
                          <a:pt x="16" y="69"/>
                        </a:cubicBezTo>
                        <a:cubicBezTo>
                          <a:pt x="14" y="69"/>
                          <a:pt x="9" y="71"/>
                          <a:pt x="5" y="71"/>
                        </a:cubicBezTo>
                        <a:cubicBezTo>
                          <a:pt x="11" y="63"/>
                          <a:pt x="4" y="63"/>
                          <a:pt x="9" y="59"/>
                        </a:cubicBezTo>
                        <a:cubicBezTo>
                          <a:pt x="9" y="59"/>
                          <a:pt x="10" y="60"/>
                          <a:pt x="9" y="61"/>
                        </a:cubicBezTo>
                        <a:cubicBezTo>
                          <a:pt x="15" y="60"/>
                          <a:pt x="8" y="57"/>
                          <a:pt x="9" y="55"/>
                        </a:cubicBezTo>
                        <a:cubicBezTo>
                          <a:pt x="15" y="55"/>
                          <a:pt x="15" y="55"/>
                          <a:pt x="15" y="55"/>
                        </a:cubicBezTo>
                        <a:cubicBezTo>
                          <a:pt x="14" y="53"/>
                          <a:pt x="10" y="48"/>
                          <a:pt x="14" y="46"/>
                        </a:cubicBezTo>
                        <a:cubicBezTo>
                          <a:pt x="17" y="46"/>
                          <a:pt x="17" y="46"/>
                          <a:pt x="17" y="46"/>
                        </a:cubicBezTo>
                        <a:cubicBezTo>
                          <a:pt x="13" y="40"/>
                          <a:pt x="15" y="33"/>
                          <a:pt x="13" y="28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2" y="18"/>
                          <a:pt x="14" y="32"/>
                          <a:pt x="7" y="27"/>
                        </a:cubicBezTo>
                        <a:cubicBezTo>
                          <a:pt x="16" y="26"/>
                          <a:pt x="3" y="24"/>
                          <a:pt x="7" y="20"/>
                        </a:cubicBezTo>
                        <a:cubicBezTo>
                          <a:pt x="11" y="18"/>
                          <a:pt x="9" y="24"/>
                          <a:pt x="14" y="22"/>
                        </a:cubicBezTo>
                        <a:cubicBezTo>
                          <a:pt x="9" y="21"/>
                          <a:pt x="12" y="19"/>
                          <a:pt x="11" y="17"/>
                        </a:cubicBezTo>
                        <a:cubicBezTo>
                          <a:pt x="16" y="18"/>
                          <a:pt x="12" y="13"/>
                          <a:pt x="17" y="14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11" y="5"/>
                          <a:pt x="10" y="3"/>
                          <a:pt x="10" y="2"/>
                        </a:cubicBezTo>
                        <a:cubicBezTo>
                          <a:pt x="10" y="6"/>
                          <a:pt x="3" y="0"/>
                          <a:pt x="1" y="5"/>
                        </a:cubicBezTo>
                        <a:cubicBezTo>
                          <a:pt x="3" y="12"/>
                          <a:pt x="4" y="23"/>
                          <a:pt x="2" y="31"/>
                        </a:cubicBezTo>
                        <a:cubicBezTo>
                          <a:pt x="8" y="32"/>
                          <a:pt x="2" y="36"/>
                          <a:pt x="7" y="38"/>
                        </a:cubicBezTo>
                        <a:cubicBezTo>
                          <a:pt x="1" y="39"/>
                          <a:pt x="1" y="39"/>
                          <a:pt x="1" y="39"/>
                        </a:cubicBezTo>
                        <a:cubicBezTo>
                          <a:pt x="2" y="44"/>
                          <a:pt x="5" y="37"/>
                          <a:pt x="7" y="39"/>
                        </a:cubicBezTo>
                        <a:cubicBezTo>
                          <a:pt x="8" y="41"/>
                          <a:pt x="4" y="43"/>
                          <a:pt x="2" y="43"/>
                        </a:cubicBezTo>
                        <a:cubicBezTo>
                          <a:pt x="1" y="46"/>
                          <a:pt x="3" y="43"/>
                          <a:pt x="7" y="45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2" y="59"/>
                          <a:pt x="7" y="75"/>
                          <a:pt x="3" y="89"/>
                        </a:cubicBezTo>
                        <a:cubicBezTo>
                          <a:pt x="7" y="88"/>
                          <a:pt x="7" y="88"/>
                          <a:pt x="7" y="88"/>
                        </a:cubicBezTo>
                        <a:cubicBezTo>
                          <a:pt x="5" y="94"/>
                          <a:pt x="17" y="98"/>
                          <a:pt x="7" y="103"/>
                        </a:cubicBezTo>
                        <a:cubicBezTo>
                          <a:pt x="11" y="105"/>
                          <a:pt x="11" y="105"/>
                          <a:pt x="11" y="105"/>
                        </a:cubicBezTo>
                        <a:cubicBezTo>
                          <a:pt x="9" y="104"/>
                          <a:pt x="5" y="106"/>
                          <a:pt x="2" y="105"/>
                        </a:cubicBezTo>
                        <a:cubicBezTo>
                          <a:pt x="3" y="106"/>
                          <a:pt x="1" y="108"/>
                          <a:pt x="3" y="110"/>
                        </a:cubicBezTo>
                        <a:cubicBezTo>
                          <a:pt x="5" y="107"/>
                          <a:pt x="5" y="107"/>
                          <a:pt x="5" y="107"/>
                        </a:cubicBezTo>
                        <a:cubicBezTo>
                          <a:pt x="9" y="109"/>
                          <a:pt x="6" y="111"/>
                          <a:pt x="3" y="112"/>
                        </a:cubicBezTo>
                        <a:cubicBezTo>
                          <a:pt x="8" y="117"/>
                          <a:pt x="11" y="109"/>
                          <a:pt x="14" y="108"/>
                        </a:cubicBezTo>
                        <a:cubicBezTo>
                          <a:pt x="6" y="102"/>
                          <a:pt x="22" y="102"/>
                          <a:pt x="19" y="96"/>
                        </a:cubicBezTo>
                        <a:cubicBezTo>
                          <a:pt x="16" y="92"/>
                          <a:pt x="15" y="96"/>
                          <a:pt x="12" y="9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7" name="Freeform 824"/>
                  <p:cNvSpPr/>
                  <p:nvPr/>
                </p:nvSpPr>
                <p:spPr bwMode="auto">
                  <a:xfrm>
                    <a:off x="3627" y="2962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8" name="Freeform 825"/>
                  <p:cNvSpPr/>
                  <p:nvPr/>
                </p:nvSpPr>
                <p:spPr bwMode="auto">
                  <a:xfrm>
                    <a:off x="3634" y="2872"/>
                    <a:ext cx="2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9" name="Rectangle 826"/>
                  <p:cNvSpPr>
                    <a:spLocks noChangeArrowheads="1"/>
                  </p:cNvSpPr>
                  <p:nvPr/>
                </p:nvSpPr>
                <p:spPr bwMode="auto">
                  <a:xfrm>
                    <a:off x="3630" y="2969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0" name="Freeform 827"/>
                  <p:cNvSpPr/>
                  <p:nvPr/>
                </p:nvSpPr>
                <p:spPr bwMode="auto">
                  <a:xfrm>
                    <a:off x="3637" y="297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1" name="Freeform 828"/>
                  <p:cNvSpPr/>
                  <p:nvPr/>
                </p:nvSpPr>
                <p:spPr bwMode="auto">
                  <a:xfrm>
                    <a:off x="3638" y="285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2" name="Freeform 829"/>
                  <p:cNvSpPr/>
                  <p:nvPr/>
                </p:nvSpPr>
                <p:spPr bwMode="auto">
                  <a:xfrm>
                    <a:off x="3643" y="281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3" name="Freeform 830"/>
                  <p:cNvSpPr/>
                  <p:nvPr/>
                </p:nvSpPr>
                <p:spPr bwMode="auto">
                  <a:xfrm>
                    <a:off x="3621" y="2700"/>
                    <a:ext cx="27" cy="171"/>
                  </a:xfrm>
                  <a:custGeom>
                    <a:avLst/>
                    <a:gdLst>
                      <a:gd name="T0" fmla="*/ 18 w 31"/>
                      <a:gd name="T1" fmla="*/ 7 h 198"/>
                      <a:gd name="T2" fmla="*/ 11 w 31"/>
                      <a:gd name="T3" fmla="*/ 3 h 198"/>
                      <a:gd name="T4" fmla="*/ 8 w 31"/>
                      <a:gd name="T5" fmla="*/ 10 h 198"/>
                      <a:gd name="T6" fmla="*/ 11 w 31"/>
                      <a:gd name="T7" fmla="*/ 20 h 198"/>
                      <a:gd name="T8" fmla="*/ 11 w 31"/>
                      <a:gd name="T9" fmla="*/ 43 h 198"/>
                      <a:gd name="T10" fmla="*/ 9 w 31"/>
                      <a:gd name="T11" fmla="*/ 57 h 198"/>
                      <a:gd name="T12" fmla="*/ 14 w 31"/>
                      <a:gd name="T13" fmla="*/ 76 h 198"/>
                      <a:gd name="T14" fmla="*/ 12 w 31"/>
                      <a:gd name="T15" fmla="*/ 81 h 198"/>
                      <a:gd name="T16" fmla="*/ 10 w 31"/>
                      <a:gd name="T17" fmla="*/ 91 h 198"/>
                      <a:gd name="T18" fmla="*/ 20 w 31"/>
                      <a:gd name="T19" fmla="*/ 96 h 198"/>
                      <a:gd name="T20" fmla="*/ 20 w 31"/>
                      <a:gd name="T21" fmla="*/ 106 h 198"/>
                      <a:gd name="T22" fmla="*/ 15 w 31"/>
                      <a:gd name="T23" fmla="*/ 114 h 198"/>
                      <a:gd name="T24" fmla="*/ 15 w 31"/>
                      <a:gd name="T25" fmla="*/ 127 h 198"/>
                      <a:gd name="T26" fmla="*/ 13 w 31"/>
                      <a:gd name="T27" fmla="*/ 140 h 198"/>
                      <a:gd name="T28" fmla="*/ 15 w 31"/>
                      <a:gd name="T29" fmla="*/ 152 h 198"/>
                      <a:gd name="T30" fmla="*/ 19 w 31"/>
                      <a:gd name="T31" fmla="*/ 160 h 198"/>
                      <a:gd name="T32" fmla="*/ 14 w 31"/>
                      <a:gd name="T33" fmla="*/ 162 h 198"/>
                      <a:gd name="T34" fmla="*/ 15 w 31"/>
                      <a:gd name="T35" fmla="*/ 170 h 198"/>
                      <a:gd name="T36" fmla="*/ 13 w 31"/>
                      <a:gd name="T37" fmla="*/ 197 h 198"/>
                      <a:gd name="T38" fmla="*/ 15 w 31"/>
                      <a:gd name="T39" fmla="*/ 183 h 198"/>
                      <a:gd name="T40" fmla="*/ 12 w 31"/>
                      <a:gd name="T41" fmla="*/ 181 h 198"/>
                      <a:gd name="T42" fmla="*/ 24 w 31"/>
                      <a:gd name="T43" fmla="*/ 178 h 198"/>
                      <a:gd name="T44" fmla="*/ 25 w 31"/>
                      <a:gd name="T45" fmla="*/ 174 h 198"/>
                      <a:gd name="T46" fmla="*/ 24 w 31"/>
                      <a:gd name="T47" fmla="*/ 165 h 198"/>
                      <a:gd name="T48" fmla="*/ 26 w 31"/>
                      <a:gd name="T49" fmla="*/ 157 h 198"/>
                      <a:gd name="T50" fmla="*/ 27 w 31"/>
                      <a:gd name="T51" fmla="*/ 144 h 198"/>
                      <a:gd name="T52" fmla="*/ 24 w 31"/>
                      <a:gd name="T53" fmla="*/ 133 h 198"/>
                      <a:gd name="T54" fmla="*/ 25 w 31"/>
                      <a:gd name="T55" fmla="*/ 133 h 198"/>
                      <a:gd name="T56" fmla="*/ 25 w 31"/>
                      <a:gd name="T57" fmla="*/ 130 h 198"/>
                      <a:gd name="T58" fmla="*/ 24 w 31"/>
                      <a:gd name="T59" fmla="*/ 121 h 198"/>
                      <a:gd name="T60" fmla="*/ 22 w 31"/>
                      <a:gd name="T61" fmla="*/ 113 h 198"/>
                      <a:gd name="T62" fmla="*/ 27 w 31"/>
                      <a:gd name="T63" fmla="*/ 110 h 198"/>
                      <a:gd name="T64" fmla="*/ 27 w 31"/>
                      <a:gd name="T65" fmla="*/ 99 h 198"/>
                      <a:gd name="T66" fmla="*/ 22 w 31"/>
                      <a:gd name="T67" fmla="*/ 94 h 198"/>
                      <a:gd name="T68" fmla="*/ 21 w 31"/>
                      <a:gd name="T69" fmla="*/ 81 h 198"/>
                      <a:gd name="T70" fmla="*/ 19 w 31"/>
                      <a:gd name="T71" fmla="*/ 62 h 198"/>
                      <a:gd name="T72" fmla="*/ 20 w 31"/>
                      <a:gd name="T73" fmla="*/ 57 h 198"/>
                      <a:gd name="T74" fmla="*/ 19 w 31"/>
                      <a:gd name="T75" fmla="*/ 37 h 198"/>
                      <a:gd name="T76" fmla="*/ 13 w 31"/>
                      <a:gd name="T77" fmla="*/ 45 h 198"/>
                      <a:gd name="T78" fmla="*/ 23 w 31"/>
                      <a:gd name="T79" fmla="*/ 35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1" h="198">
                        <a:moveTo>
                          <a:pt x="24" y="17"/>
                        </a:moveTo>
                        <a:cubicBezTo>
                          <a:pt x="23" y="14"/>
                          <a:pt x="22" y="9"/>
                          <a:pt x="18" y="7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19" y="5"/>
                          <a:pt x="16" y="0"/>
                          <a:pt x="11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7" y="8"/>
                          <a:pt x="9" y="7"/>
                          <a:pt x="8" y="10"/>
                        </a:cubicBezTo>
                        <a:cubicBezTo>
                          <a:pt x="9" y="14"/>
                          <a:pt x="17" y="16"/>
                          <a:pt x="15" y="20"/>
                        </a:cubicBezTo>
                        <a:cubicBezTo>
                          <a:pt x="15" y="21"/>
                          <a:pt x="13" y="21"/>
                          <a:pt x="11" y="20"/>
                        </a:cubicBezTo>
                        <a:cubicBezTo>
                          <a:pt x="11" y="24"/>
                          <a:pt x="17" y="25"/>
                          <a:pt x="18" y="28"/>
                        </a:cubicBezTo>
                        <a:cubicBezTo>
                          <a:pt x="0" y="28"/>
                          <a:pt x="22" y="38"/>
                          <a:pt x="11" y="43"/>
                        </a:cubicBezTo>
                        <a:cubicBezTo>
                          <a:pt x="12" y="46"/>
                          <a:pt x="11" y="50"/>
                          <a:pt x="14" y="54"/>
                        </a:cubicBezTo>
                        <a:cubicBezTo>
                          <a:pt x="10" y="52"/>
                          <a:pt x="13" y="58"/>
                          <a:pt x="9" y="57"/>
                        </a:cubicBezTo>
                        <a:cubicBezTo>
                          <a:pt x="19" y="59"/>
                          <a:pt x="4" y="69"/>
                          <a:pt x="16" y="70"/>
                        </a:cubicBezTo>
                        <a:cubicBezTo>
                          <a:pt x="13" y="75"/>
                          <a:pt x="17" y="70"/>
                          <a:pt x="14" y="76"/>
                        </a:cubicBezTo>
                        <a:cubicBezTo>
                          <a:pt x="13" y="76"/>
                          <a:pt x="13" y="75"/>
                          <a:pt x="12" y="75"/>
                        </a:cubicBezTo>
                        <a:cubicBezTo>
                          <a:pt x="10" y="77"/>
                          <a:pt x="18" y="79"/>
                          <a:pt x="12" y="81"/>
                        </a:cubicBezTo>
                        <a:cubicBezTo>
                          <a:pt x="11" y="86"/>
                          <a:pt x="15" y="82"/>
                          <a:pt x="19" y="85"/>
                        </a:cubicBezTo>
                        <a:cubicBezTo>
                          <a:pt x="17" y="90"/>
                          <a:pt x="15" y="89"/>
                          <a:pt x="10" y="91"/>
                        </a:cubicBezTo>
                        <a:cubicBezTo>
                          <a:pt x="16" y="92"/>
                          <a:pt x="13" y="95"/>
                          <a:pt x="16" y="98"/>
                        </a:cubicBezTo>
                        <a:cubicBezTo>
                          <a:pt x="16" y="97"/>
                          <a:pt x="18" y="94"/>
                          <a:pt x="20" y="96"/>
                        </a:cubicBezTo>
                        <a:cubicBezTo>
                          <a:pt x="19" y="102"/>
                          <a:pt x="24" y="101"/>
                          <a:pt x="25" y="107"/>
                        </a:cubicBezTo>
                        <a:cubicBezTo>
                          <a:pt x="18" y="110"/>
                          <a:pt x="25" y="101"/>
                          <a:pt x="20" y="106"/>
                        </a:cubicBezTo>
                        <a:cubicBezTo>
                          <a:pt x="17" y="102"/>
                          <a:pt x="17" y="99"/>
                          <a:pt x="12" y="97"/>
                        </a:cubicBezTo>
                        <a:cubicBezTo>
                          <a:pt x="12" y="102"/>
                          <a:pt x="13" y="108"/>
                          <a:pt x="15" y="114"/>
                        </a:cubicBezTo>
                        <a:cubicBezTo>
                          <a:pt x="14" y="117"/>
                          <a:pt x="12" y="112"/>
                          <a:pt x="11" y="114"/>
                        </a:cubicBezTo>
                        <a:cubicBezTo>
                          <a:pt x="8" y="120"/>
                          <a:pt x="18" y="123"/>
                          <a:pt x="15" y="127"/>
                        </a:cubicBezTo>
                        <a:cubicBezTo>
                          <a:pt x="12" y="126"/>
                          <a:pt x="12" y="126"/>
                          <a:pt x="12" y="126"/>
                        </a:cubicBezTo>
                        <a:cubicBezTo>
                          <a:pt x="16" y="129"/>
                          <a:pt x="10" y="135"/>
                          <a:pt x="13" y="140"/>
                        </a:cubicBezTo>
                        <a:cubicBezTo>
                          <a:pt x="14" y="140"/>
                          <a:pt x="16" y="139"/>
                          <a:pt x="17" y="140"/>
                        </a:cubicBezTo>
                        <a:cubicBezTo>
                          <a:pt x="8" y="140"/>
                          <a:pt x="21" y="147"/>
                          <a:pt x="15" y="152"/>
                        </a:cubicBezTo>
                        <a:cubicBezTo>
                          <a:pt x="20" y="151"/>
                          <a:pt x="23" y="156"/>
                          <a:pt x="24" y="159"/>
                        </a:cubicBezTo>
                        <a:cubicBezTo>
                          <a:pt x="22" y="160"/>
                          <a:pt x="20" y="160"/>
                          <a:pt x="19" y="160"/>
                        </a:cubicBezTo>
                        <a:cubicBezTo>
                          <a:pt x="22" y="155"/>
                          <a:pt x="13" y="155"/>
                          <a:pt x="10" y="151"/>
                        </a:cubicBezTo>
                        <a:cubicBezTo>
                          <a:pt x="13" y="154"/>
                          <a:pt x="10" y="159"/>
                          <a:pt x="14" y="162"/>
                        </a:cubicBezTo>
                        <a:cubicBezTo>
                          <a:pt x="9" y="161"/>
                          <a:pt x="9" y="161"/>
                          <a:pt x="9" y="161"/>
                        </a:cubicBezTo>
                        <a:cubicBezTo>
                          <a:pt x="9" y="166"/>
                          <a:pt x="19" y="165"/>
                          <a:pt x="15" y="170"/>
                        </a:cubicBezTo>
                        <a:cubicBezTo>
                          <a:pt x="12" y="169"/>
                          <a:pt x="12" y="169"/>
                          <a:pt x="12" y="169"/>
                        </a:cubicBezTo>
                        <a:cubicBezTo>
                          <a:pt x="12" y="179"/>
                          <a:pt x="6" y="190"/>
                          <a:pt x="13" y="197"/>
                        </a:cubicBezTo>
                        <a:cubicBezTo>
                          <a:pt x="16" y="198"/>
                          <a:pt x="22" y="194"/>
                          <a:pt x="24" y="194"/>
                        </a:cubicBezTo>
                        <a:cubicBezTo>
                          <a:pt x="22" y="190"/>
                          <a:pt x="17" y="187"/>
                          <a:pt x="15" y="183"/>
                        </a:cubicBezTo>
                        <a:cubicBezTo>
                          <a:pt x="20" y="184"/>
                          <a:pt x="20" y="184"/>
                          <a:pt x="20" y="184"/>
                        </a:cubicBezTo>
                        <a:cubicBezTo>
                          <a:pt x="17" y="183"/>
                          <a:pt x="15" y="179"/>
                          <a:pt x="12" y="181"/>
                        </a:cubicBezTo>
                        <a:cubicBezTo>
                          <a:pt x="9" y="178"/>
                          <a:pt x="16" y="179"/>
                          <a:pt x="14" y="176"/>
                        </a:cubicBezTo>
                        <a:cubicBezTo>
                          <a:pt x="19" y="176"/>
                          <a:pt x="19" y="178"/>
                          <a:pt x="24" y="178"/>
                        </a:cubicBezTo>
                        <a:cubicBezTo>
                          <a:pt x="21" y="175"/>
                          <a:pt x="21" y="175"/>
                          <a:pt x="21" y="175"/>
                        </a:cubicBezTo>
                        <a:cubicBezTo>
                          <a:pt x="23" y="176"/>
                          <a:pt x="23" y="173"/>
                          <a:pt x="25" y="174"/>
                        </a:cubicBezTo>
                        <a:cubicBezTo>
                          <a:pt x="19" y="169"/>
                          <a:pt x="28" y="167"/>
                          <a:pt x="25" y="162"/>
                        </a:cubicBezTo>
                        <a:cubicBezTo>
                          <a:pt x="24" y="165"/>
                          <a:pt x="24" y="165"/>
                          <a:pt x="24" y="165"/>
                        </a:cubicBezTo>
                        <a:cubicBezTo>
                          <a:pt x="21" y="165"/>
                          <a:pt x="21" y="163"/>
                          <a:pt x="21" y="162"/>
                        </a:cubicBezTo>
                        <a:cubicBezTo>
                          <a:pt x="25" y="160"/>
                          <a:pt x="24" y="159"/>
                          <a:pt x="26" y="157"/>
                        </a:cubicBezTo>
                        <a:cubicBezTo>
                          <a:pt x="24" y="154"/>
                          <a:pt x="19" y="153"/>
                          <a:pt x="19" y="150"/>
                        </a:cubicBezTo>
                        <a:cubicBezTo>
                          <a:pt x="24" y="151"/>
                          <a:pt x="22" y="145"/>
                          <a:pt x="27" y="144"/>
                        </a:cubicBezTo>
                        <a:cubicBezTo>
                          <a:pt x="21" y="143"/>
                          <a:pt x="25" y="138"/>
                          <a:pt x="22" y="137"/>
                        </a:cubicBezTo>
                        <a:cubicBezTo>
                          <a:pt x="20" y="136"/>
                          <a:pt x="21" y="133"/>
                          <a:pt x="24" y="133"/>
                        </a:cubicBezTo>
                        <a:cubicBezTo>
                          <a:pt x="25" y="135"/>
                          <a:pt x="25" y="135"/>
                          <a:pt x="25" y="135"/>
                        </a:cubicBezTo>
                        <a:cubicBezTo>
                          <a:pt x="25" y="133"/>
                          <a:pt x="25" y="133"/>
                          <a:pt x="25" y="133"/>
                        </a:cubicBezTo>
                        <a:cubicBezTo>
                          <a:pt x="26" y="133"/>
                          <a:pt x="26" y="133"/>
                          <a:pt x="26" y="133"/>
                        </a:cubicBezTo>
                        <a:cubicBezTo>
                          <a:pt x="27" y="132"/>
                          <a:pt x="23" y="132"/>
                          <a:pt x="25" y="130"/>
                        </a:cubicBezTo>
                        <a:cubicBezTo>
                          <a:pt x="27" y="130"/>
                          <a:pt x="27" y="131"/>
                          <a:pt x="27" y="132"/>
                        </a:cubicBezTo>
                        <a:cubicBezTo>
                          <a:pt x="28" y="128"/>
                          <a:pt x="19" y="124"/>
                          <a:pt x="24" y="121"/>
                        </a:cubicBezTo>
                        <a:cubicBezTo>
                          <a:pt x="22" y="121"/>
                          <a:pt x="22" y="116"/>
                          <a:pt x="16" y="117"/>
                        </a:cubicBezTo>
                        <a:cubicBezTo>
                          <a:pt x="18" y="115"/>
                          <a:pt x="22" y="116"/>
                          <a:pt x="22" y="113"/>
                        </a:cubicBezTo>
                        <a:cubicBezTo>
                          <a:pt x="17" y="111"/>
                          <a:pt x="24" y="109"/>
                          <a:pt x="21" y="106"/>
                        </a:cubicBezTo>
                        <a:cubicBezTo>
                          <a:pt x="26" y="110"/>
                          <a:pt x="22" y="106"/>
                          <a:pt x="27" y="110"/>
                        </a:cubicBezTo>
                        <a:cubicBezTo>
                          <a:pt x="29" y="107"/>
                          <a:pt x="22" y="104"/>
                          <a:pt x="23" y="100"/>
                        </a:cubicBezTo>
                        <a:cubicBezTo>
                          <a:pt x="27" y="99"/>
                          <a:pt x="27" y="99"/>
                          <a:pt x="27" y="99"/>
                        </a:cubicBezTo>
                        <a:cubicBezTo>
                          <a:pt x="26" y="97"/>
                          <a:pt x="22" y="95"/>
                          <a:pt x="26" y="94"/>
                        </a:cubicBezTo>
                        <a:cubicBezTo>
                          <a:pt x="22" y="94"/>
                          <a:pt x="22" y="94"/>
                          <a:pt x="22" y="94"/>
                        </a:cubicBezTo>
                        <a:cubicBezTo>
                          <a:pt x="24" y="92"/>
                          <a:pt x="23" y="88"/>
                          <a:pt x="27" y="85"/>
                        </a:cubicBezTo>
                        <a:cubicBezTo>
                          <a:pt x="21" y="81"/>
                          <a:pt x="21" y="81"/>
                          <a:pt x="21" y="81"/>
                        </a:cubicBezTo>
                        <a:cubicBezTo>
                          <a:pt x="28" y="77"/>
                          <a:pt x="22" y="70"/>
                          <a:pt x="16" y="66"/>
                        </a:cubicBezTo>
                        <a:cubicBezTo>
                          <a:pt x="16" y="65"/>
                          <a:pt x="17" y="62"/>
                          <a:pt x="19" y="62"/>
                        </a:cubicBezTo>
                        <a:cubicBezTo>
                          <a:pt x="21" y="64"/>
                          <a:pt x="21" y="64"/>
                          <a:pt x="21" y="64"/>
                        </a:cubicBezTo>
                        <a:cubicBezTo>
                          <a:pt x="22" y="62"/>
                          <a:pt x="26" y="59"/>
                          <a:pt x="20" y="57"/>
                        </a:cubicBezTo>
                        <a:cubicBezTo>
                          <a:pt x="18" y="55"/>
                          <a:pt x="24" y="56"/>
                          <a:pt x="25" y="54"/>
                        </a:cubicBezTo>
                        <a:cubicBezTo>
                          <a:pt x="17" y="48"/>
                          <a:pt x="31" y="39"/>
                          <a:pt x="19" y="37"/>
                        </a:cubicBezTo>
                        <a:cubicBezTo>
                          <a:pt x="19" y="39"/>
                          <a:pt x="17" y="43"/>
                          <a:pt x="17" y="47"/>
                        </a:cubicBezTo>
                        <a:cubicBezTo>
                          <a:pt x="16" y="46"/>
                          <a:pt x="13" y="46"/>
                          <a:pt x="13" y="45"/>
                        </a:cubicBezTo>
                        <a:cubicBezTo>
                          <a:pt x="13" y="41"/>
                          <a:pt x="17" y="39"/>
                          <a:pt x="15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31" y="29"/>
                          <a:pt x="13" y="22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4" name="Freeform 831"/>
                  <p:cNvSpPr/>
                  <p:nvPr/>
                </p:nvSpPr>
                <p:spPr bwMode="auto">
                  <a:xfrm>
                    <a:off x="3640" y="2757"/>
                    <a:ext cx="4" cy="2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0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5" name="Freeform 832"/>
                  <p:cNvSpPr/>
                  <p:nvPr/>
                </p:nvSpPr>
                <p:spPr bwMode="auto">
                  <a:xfrm>
                    <a:off x="3639" y="2755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6" name="Freeform 833"/>
                  <p:cNvSpPr/>
                  <p:nvPr/>
                </p:nvSpPr>
                <p:spPr bwMode="auto">
                  <a:xfrm>
                    <a:off x="3640" y="2702"/>
                    <a:ext cx="2" cy="2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7" name="Freeform 834"/>
                  <p:cNvSpPr/>
                  <p:nvPr/>
                </p:nvSpPr>
                <p:spPr bwMode="auto">
                  <a:xfrm>
                    <a:off x="3638" y="270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8" name="Freeform 835"/>
                  <p:cNvSpPr/>
                  <p:nvPr/>
                </p:nvSpPr>
                <p:spPr bwMode="auto">
                  <a:xfrm>
                    <a:off x="3621" y="2612"/>
                    <a:ext cx="23" cy="89"/>
                  </a:xfrm>
                  <a:custGeom>
                    <a:avLst/>
                    <a:gdLst>
                      <a:gd name="T0" fmla="*/ 14 w 26"/>
                      <a:gd name="T1" fmla="*/ 18 h 103"/>
                      <a:gd name="T2" fmla="*/ 10 w 26"/>
                      <a:gd name="T3" fmla="*/ 13 h 103"/>
                      <a:gd name="T4" fmla="*/ 13 w 26"/>
                      <a:gd name="T5" fmla="*/ 9 h 103"/>
                      <a:gd name="T6" fmla="*/ 5 w 26"/>
                      <a:gd name="T7" fmla="*/ 2 h 103"/>
                      <a:gd name="T8" fmla="*/ 10 w 26"/>
                      <a:gd name="T9" fmla="*/ 51 h 103"/>
                      <a:gd name="T10" fmla="*/ 7 w 26"/>
                      <a:gd name="T11" fmla="*/ 48 h 103"/>
                      <a:gd name="T12" fmla="*/ 13 w 26"/>
                      <a:gd name="T13" fmla="*/ 66 h 103"/>
                      <a:gd name="T14" fmla="*/ 6 w 26"/>
                      <a:gd name="T15" fmla="*/ 65 h 103"/>
                      <a:gd name="T16" fmla="*/ 9 w 26"/>
                      <a:gd name="T17" fmla="*/ 77 h 103"/>
                      <a:gd name="T18" fmla="*/ 12 w 26"/>
                      <a:gd name="T19" fmla="*/ 76 h 103"/>
                      <a:gd name="T20" fmla="*/ 10 w 26"/>
                      <a:gd name="T21" fmla="*/ 79 h 103"/>
                      <a:gd name="T22" fmla="*/ 11 w 26"/>
                      <a:gd name="T23" fmla="*/ 78 h 103"/>
                      <a:gd name="T24" fmla="*/ 12 w 26"/>
                      <a:gd name="T25" fmla="*/ 86 h 103"/>
                      <a:gd name="T26" fmla="*/ 11 w 26"/>
                      <a:gd name="T27" fmla="*/ 83 h 103"/>
                      <a:gd name="T28" fmla="*/ 13 w 26"/>
                      <a:gd name="T29" fmla="*/ 89 h 103"/>
                      <a:gd name="T30" fmla="*/ 9 w 26"/>
                      <a:gd name="T31" fmla="*/ 89 h 103"/>
                      <a:gd name="T32" fmla="*/ 15 w 26"/>
                      <a:gd name="T33" fmla="*/ 103 h 103"/>
                      <a:gd name="T34" fmla="*/ 19 w 26"/>
                      <a:gd name="T35" fmla="*/ 103 h 103"/>
                      <a:gd name="T36" fmla="*/ 15 w 26"/>
                      <a:gd name="T37" fmla="*/ 92 h 103"/>
                      <a:gd name="T38" fmla="*/ 15 w 26"/>
                      <a:gd name="T39" fmla="*/ 93 h 103"/>
                      <a:gd name="T40" fmla="*/ 13 w 26"/>
                      <a:gd name="T41" fmla="*/ 86 h 103"/>
                      <a:gd name="T42" fmla="*/ 19 w 26"/>
                      <a:gd name="T43" fmla="*/ 90 h 103"/>
                      <a:gd name="T44" fmla="*/ 23 w 26"/>
                      <a:gd name="T45" fmla="*/ 78 h 103"/>
                      <a:gd name="T46" fmla="*/ 23 w 26"/>
                      <a:gd name="T47" fmla="*/ 79 h 103"/>
                      <a:gd name="T48" fmla="*/ 22 w 26"/>
                      <a:gd name="T49" fmla="*/ 75 h 103"/>
                      <a:gd name="T50" fmla="*/ 19 w 26"/>
                      <a:gd name="T51" fmla="*/ 77 h 103"/>
                      <a:gd name="T52" fmla="*/ 12 w 26"/>
                      <a:gd name="T53" fmla="*/ 75 h 103"/>
                      <a:gd name="T54" fmla="*/ 12 w 26"/>
                      <a:gd name="T55" fmla="*/ 71 h 103"/>
                      <a:gd name="T56" fmla="*/ 18 w 26"/>
                      <a:gd name="T57" fmla="*/ 74 h 103"/>
                      <a:gd name="T58" fmla="*/ 15 w 26"/>
                      <a:gd name="T59" fmla="*/ 71 h 103"/>
                      <a:gd name="T60" fmla="*/ 21 w 26"/>
                      <a:gd name="T61" fmla="*/ 67 h 103"/>
                      <a:gd name="T62" fmla="*/ 15 w 26"/>
                      <a:gd name="T63" fmla="*/ 66 h 103"/>
                      <a:gd name="T64" fmla="*/ 15 w 26"/>
                      <a:gd name="T65" fmla="*/ 47 h 103"/>
                      <a:gd name="T66" fmla="*/ 18 w 26"/>
                      <a:gd name="T67" fmla="*/ 50 h 103"/>
                      <a:gd name="T68" fmla="*/ 14 w 26"/>
                      <a:gd name="T69" fmla="*/ 46 h 103"/>
                      <a:gd name="T70" fmla="*/ 16 w 26"/>
                      <a:gd name="T71" fmla="*/ 33 h 103"/>
                      <a:gd name="T72" fmla="*/ 13 w 26"/>
                      <a:gd name="T73" fmla="*/ 34 h 103"/>
                      <a:gd name="T74" fmla="*/ 14 w 26"/>
                      <a:gd name="T75" fmla="*/ 22 h 103"/>
                      <a:gd name="T76" fmla="*/ 14 w 26"/>
                      <a:gd name="T77" fmla="*/ 22 h 103"/>
                      <a:gd name="T78" fmla="*/ 8 w 26"/>
                      <a:gd name="T79" fmla="*/ 15 h 103"/>
                      <a:gd name="T80" fmla="*/ 14 w 26"/>
                      <a:gd name="T81" fmla="*/ 18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3">
                        <a:moveTo>
                          <a:pt x="14" y="18"/>
                        </a:moveTo>
                        <a:cubicBezTo>
                          <a:pt x="10" y="13"/>
                          <a:pt x="10" y="13"/>
                          <a:pt x="10" y="13"/>
                        </a:cubicBezTo>
                        <a:cubicBezTo>
                          <a:pt x="12" y="12"/>
                          <a:pt x="9" y="7"/>
                          <a:pt x="13" y="9"/>
                        </a:cubicBezTo>
                        <a:cubicBezTo>
                          <a:pt x="8" y="6"/>
                          <a:pt x="13" y="0"/>
                          <a:pt x="5" y="2"/>
                        </a:cubicBezTo>
                        <a:cubicBezTo>
                          <a:pt x="8" y="16"/>
                          <a:pt x="3" y="35"/>
                          <a:pt x="10" y="51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4" y="57"/>
                          <a:pt x="0" y="60"/>
                          <a:pt x="13" y="66"/>
                        </a:cubicBezTo>
                        <a:cubicBezTo>
                          <a:pt x="6" y="65"/>
                          <a:pt x="6" y="65"/>
                          <a:pt x="6" y="65"/>
                        </a:cubicBezTo>
                        <a:cubicBezTo>
                          <a:pt x="5" y="69"/>
                          <a:pt x="16" y="73"/>
                          <a:pt x="9" y="77"/>
                        </a:cubicBezTo>
                        <a:cubicBezTo>
                          <a:pt x="12" y="76"/>
                          <a:pt x="12" y="76"/>
                          <a:pt x="12" y="76"/>
                        </a:cubicBezTo>
                        <a:cubicBezTo>
                          <a:pt x="10" y="79"/>
                          <a:pt x="10" y="79"/>
                          <a:pt x="10" y="79"/>
                        </a:cubicBezTo>
                        <a:cubicBezTo>
                          <a:pt x="11" y="78"/>
                          <a:pt x="11" y="78"/>
                          <a:pt x="11" y="78"/>
                        </a:cubicBezTo>
                        <a:cubicBezTo>
                          <a:pt x="14" y="81"/>
                          <a:pt x="14" y="83"/>
                          <a:pt x="12" y="86"/>
                        </a:cubicBezTo>
                        <a:cubicBezTo>
                          <a:pt x="10" y="86"/>
                          <a:pt x="11" y="84"/>
                          <a:pt x="11" y="83"/>
                        </a:cubicBezTo>
                        <a:cubicBezTo>
                          <a:pt x="8" y="85"/>
                          <a:pt x="13" y="87"/>
                          <a:pt x="13" y="89"/>
                        </a:cubicBezTo>
                        <a:cubicBezTo>
                          <a:pt x="11" y="91"/>
                          <a:pt x="10" y="89"/>
                          <a:pt x="9" y="89"/>
                        </a:cubicBezTo>
                        <a:cubicBezTo>
                          <a:pt x="12" y="95"/>
                          <a:pt x="5" y="98"/>
                          <a:pt x="15" y="103"/>
                        </a:cubicBezTo>
                        <a:cubicBezTo>
                          <a:pt x="16" y="103"/>
                          <a:pt x="18" y="101"/>
                          <a:pt x="19" y="103"/>
                        </a:cubicBezTo>
                        <a:cubicBezTo>
                          <a:pt x="22" y="99"/>
                          <a:pt x="18" y="96"/>
                          <a:pt x="15" y="92"/>
                        </a:cubicBezTo>
                        <a:cubicBezTo>
                          <a:pt x="15" y="93"/>
                          <a:pt x="15" y="93"/>
                          <a:pt x="15" y="93"/>
                        </a:cubicBezTo>
                        <a:cubicBezTo>
                          <a:pt x="6" y="90"/>
                          <a:pt x="17" y="91"/>
                          <a:pt x="13" y="86"/>
                        </a:cubicBezTo>
                        <a:cubicBezTo>
                          <a:pt x="17" y="87"/>
                          <a:pt x="17" y="89"/>
                          <a:pt x="19" y="90"/>
                        </a:cubicBezTo>
                        <a:cubicBezTo>
                          <a:pt x="26" y="84"/>
                          <a:pt x="14" y="82"/>
                          <a:pt x="23" y="78"/>
                        </a:cubicBezTo>
                        <a:cubicBezTo>
                          <a:pt x="23" y="79"/>
                          <a:pt x="23" y="79"/>
                          <a:pt x="23" y="79"/>
                        </a:cubicBezTo>
                        <a:cubicBezTo>
                          <a:pt x="24" y="78"/>
                          <a:pt x="22" y="76"/>
                          <a:pt x="22" y="75"/>
                        </a:cubicBezTo>
                        <a:cubicBezTo>
                          <a:pt x="20" y="75"/>
                          <a:pt x="20" y="77"/>
                          <a:pt x="19" y="77"/>
                        </a:cubicBezTo>
                        <a:cubicBezTo>
                          <a:pt x="18" y="76"/>
                          <a:pt x="14" y="75"/>
                          <a:pt x="12" y="75"/>
                        </a:cubicBezTo>
                        <a:cubicBezTo>
                          <a:pt x="16" y="73"/>
                          <a:pt x="10" y="73"/>
                          <a:pt x="12" y="71"/>
                        </a:cubicBezTo>
                        <a:cubicBezTo>
                          <a:pt x="16" y="70"/>
                          <a:pt x="16" y="73"/>
                          <a:pt x="18" y="74"/>
                        </a:cubicBezTo>
                        <a:cubicBezTo>
                          <a:pt x="15" y="71"/>
                          <a:pt x="15" y="71"/>
                          <a:pt x="15" y="71"/>
                        </a:cubicBezTo>
                        <a:cubicBezTo>
                          <a:pt x="15" y="68"/>
                          <a:pt x="19" y="68"/>
                          <a:pt x="21" y="67"/>
                        </a:cubicBezTo>
                        <a:cubicBezTo>
                          <a:pt x="18" y="65"/>
                          <a:pt x="19" y="68"/>
                          <a:pt x="15" y="66"/>
                        </a:cubicBezTo>
                        <a:cubicBezTo>
                          <a:pt x="20" y="64"/>
                          <a:pt x="19" y="52"/>
                          <a:pt x="15" y="47"/>
                        </a:cubicBezTo>
                        <a:cubicBezTo>
                          <a:pt x="15" y="48"/>
                          <a:pt x="19" y="47"/>
                          <a:pt x="18" y="50"/>
                        </a:cubicBezTo>
                        <a:cubicBezTo>
                          <a:pt x="19" y="49"/>
                          <a:pt x="17" y="46"/>
                          <a:pt x="14" y="46"/>
                        </a:cubicBezTo>
                        <a:cubicBezTo>
                          <a:pt x="12" y="42"/>
                          <a:pt x="14" y="37"/>
                          <a:pt x="16" y="33"/>
                        </a:cubicBezTo>
                        <a:cubicBezTo>
                          <a:pt x="13" y="34"/>
                          <a:pt x="13" y="34"/>
                          <a:pt x="13" y="34"/>
                        </a:cubicBezTo>
                        <a:cubicBezTo>
                          <a:pt x="8" y="32"/>
                          <a:pt x="17" y="27"/>
                          <a:pt x="14" y="22"/>
                        </a:cubicBezTo>
                        <a:cubicBezTo>
                          <a:pt x="14" y="22"/>
                          <a:pt x="14" y="22"/>
                          <a:pt x="14" y="22"/>
                        </a:cubicBezTo>
                        <a:cubicBezTo>
                          <a:pt x="13" y="20"/>
                          <a:pt x="6" y="19"/>
                          <a:pt x="8" y="15"/>
                        </a:cubicBezTo>
                        <a:cubicBezTo>
                          <a:pt x="11" y="16"/>
                          <a:pt x="11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09" name="Freeform 836"/>
                  <p:cNvSpPr/>
                  <p:nvPr/>
                </p:nvSpPr>
                <p:spPr bwMode="auto">
                  <a:xfrm>
                    <a:off x="3625" y="2610"/>
                    <a:ext cx="6" cy="3"/>
                  </a:xfrm>
                  <a:custGeom>
                    <a:avLst/>
                    <a:gdLst>
                      <a:gd name="T0" fmla="*/ 3 w 8"/>
                      <a:gd name="T1" fmla="*/ 3 h 4"/>
                      <a:gd name="T2" fmla="*/ 8 w 8"/>
                      <a:gd name="T3" fmla="*/ 4 h 4"/>
                      <a:gd name="T4" fmla="*/ 0 w 8"/>
                      <a:gd name="T5" fmla="*/ 1 h 4"/>
                      <a:gd name="T6" fmla="*/ 2 w 8"/>
                      <a:gd name="T7" fmla="*/ 4 h 4"/>
                      <a:gd name="T8" fmla="*/ 3 w 8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4">
                        <a:moveTo>
                          <a:pt x="3" y="3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8" y="2"/>
                          <a:pt x="3" y="0"/>
                          <a:pt x="0" y="1"/>
                        </a:cubicBezTo>
                        <a:cubicBezTo>
                          <a:pt x="1" y="2"/>
                          <a:pt x="0" y="3"/>
                          <a:pt x="2" y="4"/>
                        </a:cubicBezTo>
                        <a:cubicBezTo>
                          <a:pt x="2" y="3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0" name="Freeform 837"/>
                  <p:cNvSpPr/>
                  <p:nvPr/>
                </p:nvSpPr>
                <p:spPr bwMode="auto">
                  <a:xfrm>
                    <a:off x="3618" y="2560"/>
                    <a:ext cx="16" cy="50"/>
                  </a:xfrm>
                  <a:custGeom>
                    <a:avLst/>
                    <a:gdLst>
                      <a:gd name="T0" fmla="*/ 9 w 19"/>
                      <a:gd name="T1" fmla="*/ 23 h 58"/>
                      <a:gd name="T2" fmla="*/ 5 w 19"/>
                      <a:gd name="T3" fmla="*/ 22 h 58"/>
                      <a:gd name="T4" fmla="*/ 5 w 19"/>
                      <a:gd name="T5" fmla="*/ 44 h 58"/>
                      <a:gd name="T6" fmla="*/ 12 w 19"/>
                      <a:gd name="T7" fmla="*/ 49 h 58"/>
                      <a:gd name="T8" fmla="*/ 8 w 19"/>
                      <a:gd name="T9" fmla="*/ 51 h 58"/>
                      <a:gd name="T10" fmla="*/ 13 w 19"/>
                      <a:gd name="T11" fmla="*/ 56 h 58"/>
                      <a:gd name="T12" fmla="*/ 11 w 19"/>
                      <a:gd name="T13" fmla="*/ 53 h 58"/>
                      <a:gd name="T14" fmla="*/ 13 w 19"/>
                      <a:gd name="T15" fmla="*/ 53 h 58"/>
                      <a:gd name="T16" fmla="*/ 12 w 19"/>
                      <a:gd name="T17" fmla="*/ 50 h 58"/>
                      <a:gd name="T18" fmla="*/ 15 w 19"/>
                      <a:gd name="T19" fmla="*/ 51 h 58"/>
                      <a:gd name="T20" fmla="*/ 8 w 19"/>
                      <a:gd name="T21" fmla="*/ 42 h 58"/>
                      <a:gd name="T22" fmla="*/ 14 w 19"/>
                      <a:gd name="T23" fmla="*/ 42 h 58"/>
                      <a:gd name="T24" fmla="*/ 15 w 19"/>
                      <a:gd name="T25" fmla="*/ 32 h 58"/>
                      <a:gd name="T26" fmla="*/ 14 w 19"/>
                      <a:gd name="T27" fmla="*/ 33 h 58"/>
                      <a:gd name="T28" fmla="*/ 9 w 19"/>
                      <a:gd name="T29" fmla="*/ 34 h 58"/>
                      <a:gd name="T30" fmla="*/ 15 w 19"/>
                      <a:gd name="T31" fmla="*/ 31 h 58"/>
                      <a:gd name="T32" fmla="*/ 13 w 19"/>
                      <a:gd name="T33" fmla="*/ 12 h 58"/>
                      <a:gd name="T34" fmla="*/ 7 w 19"/>
                      <a:gd name="T35" fmla="*/ 6 h 58"/>
                      <a:gd name="T36" fmla="*/ 12 w 19"/>
                      <a:gd name="T37" fmla="*/ 9 h 58"/>
                      <a:gd name="T38" fmla="*/ 14 w 19"/>
                      <a:gd name="T39" fmla="*/ 5 h 58"/>
                      <a:gd name="T40" fmla="*/ 5 w 19"/>
                      <a:gd name="T41" fmla="*/ 0 h 58"/>
                      <a:gd name="T42" fmla="*/ 9 w 19"/>
                      <a:gd name="T43" fmla="*/ 2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58">
                        <a:moveTo>
                          <a:pt x="9" y="23"/>
                        </a:moveTo>
                        <a:cubicBezTo>
                          <a:pt x="8" y="22"/>
                          <a:pt x="6" y="22"/>
                          <a:pt x="5" y="22"/>
                        </a:cubicBezTo>
                        <a:cubicBezTo>
                          <a:pt x="5" y="31"/>
                          <a:pt x="7" y="41"/>
                          <a:pt x="5" y="44"/>
                        </a:cubicBezTo>
                        <a:cubicBezTo>
                          <a:pt x="4" y="46"/>
                          <a:pt x="10" y="46"/>
                          <a:pt x="12" y="49"/>
                        </a:cubicBezTo>
                        <a:cubicBezTo>
                          <a:pt x="8" y="51"/>
                          <a:pt x="8" y="51"/>
                          <a:pt x="8" y="51"/>
                        </a:cubicBezTo>
                        <a:cubicBezTo>
                          <a:pt x="10" y="53"/>
                          <a:pt x="6" y="58"/>
                          <a:pt x="13" y="56"/>
                        </a:cubicBezTo>
                        <a:cubicBezTo>
                          <a:pt x="13" y="56"/>
                          <a:pt x="10" y="55"/>
                          <a:pt x="11" y="53"/>
                        </a:cubicBezTo>
                        <a:cubicBezTo>
                          <a:pt x="13" y="53"/>
                          <a:pt x="13" y="53"/>
                          <a:pt x="13" y="53"/>
                        </a:cubicBezTo>
                        <a:cubicBezTo>
                          <a:pt x="12" y="50"/>
                          <a:pt x="12" y="50"/>
                          <a:pt x="12" y="50"/>
                        </a:cubicBezTo>
                        <a:cubicBezTo>
                          <a:pt x="15" y="51"/>
                          <a:pt x="15" y="51"/>
                          <a:pt x="15" y="51"/>
                        </a:cubicBezTo>
                        <a:cubicBezTo>
                          <a:pt x="19" y="46"/>
                          <a:pt x="6" y="48"/>
                          <a:pt x="8" y="42"/>
                        </a:cubicBezTo>
                        <a:cubicBezTo>
                          <a:pt x="14" y="42"/>
                          <a:pt x="14" y="42"/>
                          <a:pt x="14" y="42"/>
                        </a:cubicBezTo>
                        <a:cubicBezTo>
                          <a:pt x="14" y="38"/>
                          <a:pt x="12" y="36"/>
                          <a:pt x="15" y="32"/>
                        </a:cubicBezTo>
                        <a:cubicBezTo>
                          <a:pt x="15" y="32"/>
                          <a:pt x="12" y="32"/>
                          <a:pt x="14" y="33"/>
                        </a:cubicBezTo>
                        <a:cubicBezTo>
                          <a:pt x="13" y="34"/>
                          <a:pt x="11" y="35"/>
                          <a:pt x="9" y="34"/>
                        </a:cubicBezTo>
                        <a:cubicBezTo>
                          <a:pt x="4" y="28"/>
                          <a:pt x="13" y="35"/>
                          <a:pt x="15" y="31"/>
                        </a:cubicBezTo>
                        <a:cubicBezTo>
                          <a:pt x="11" y="26"/>
                          <a:pt x="8" y="15"/>
                          <a:pt x="13" y="12"/>
                        </a:cubicBezTo>
                        <a:cubicBezTo>
                          <a:pt x="9" y="14"/>
                          <a:pt x="6" y="10"/>
                          <a:pt x="7" y="6"/>
                        </a:cubicBezTo>
                        <a:cubicBezTo>
                          <a:pt x="10" y="5"/>
                          <a:pt x="11" y="8"/>
                          <a:pt x="12" y="9"/>
                        </a:cubicBezTo>
                        <a:cubicBezTo>
                          <a:pt x="13" y="8"/>
                          <a:pt x="15" y="7"/>
                          <a:pt x="14" y="5"/>
                        </a:cubicBezTo>
                        <a:cubicBezTo>
                          <a:pt x="11" y="6"/>
                          <a:pt x="7" y="4"/>
                          <a:pt x="5" y="0"/>
                        </a:cubicBezTo>
                        <a:cubicBezTo>
                          <a:pt x="0" y="7"/>
                          <a:pt x="9" y="16"/>
                          <a:pt x="9" y="2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1" name="Freeform 838"/>
                  <p:cNvSpPr/>
                  <p:nvPr/>
                </p:nvSpPr>
                <p:spPr bwMode="auto">
                  <a:xfrm>
                    <a:off x="3621" y="2577"/>
                    <a:ext cx="1" cy="2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2" name="Freeform 839"/>
                  <p:cNvSpPr/>
                  <p:nvPr/>
                </p:nvSpPr>
                <p:spPr bwMode="auto">
                  <a:xfrm>
                    <a:off x="3681" y="3247"/>
                    <a:ext cx="4" cy="1"/>
                  </a:xfrm>
                  <a:custGeom>
                    <a:avLst/>
                    <a:gdLst>
                      <a:gd name="T0" fmla="*/ 3 w 4"/>
                      <a:gd name="T1" fmla="*/ 1 h 1"/>
                      <a:gd name="T2" fmla="*/ 4 w 4"/>
                      <a:gd name="T3" fmla="*/ 0 h 1"/>
                      <a:gd name="T4" fmla="*/ 0 w 4"/>
                      <a:gd name="T5" fmla="*/ 0 h 1"/>
                      <a:gd name="T6" fmla="*/ 3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3" y="1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3" name="Freeform 840"/>
                  <p:cNvSpPr/>
                  <p:nvPr/>
                </p:nvSpPr>
                <p:spPr bwMode="auto">
                  <a:xfrm>
                    <a:off x="3679" y="3234"/>
                    <a:ext cx="14" cy="12"/>
                  </a:xfrm>
                  <a:custGeom>
                    <a:avLst/>
                    <a:gdLst>
                      <a:gd name="T0" fmla="*/ 15 w 16"/>
                      <a:gd name="T1" fmla="*/ 3 h 14"/>
                      <a:gd name="T2" fmla="*/ 13 w 16"/>
                      <a:gd name="T3" fmla="*/ 0 h 14"/>
                      <a:gd name="T4" fmla="*/ 0 w 16"/>
                      <a:gd name="T5" fmla="*/ 10 h 14"/>
                      <a:gd name="T6" fmla="*/ 11 w 16"/>
                      <a:gd name="T7" fmla="*/ 12 h 14"/>
                      <a:gd name="T8" fmla="*/ 6 w 16"/>
                      <a:gd name="T9" fmla="*/ 8 h 14"/>
                      <a:gd name="T10" fmla="*/ 14 w 16"/>
                      <a:gd name="T11" fmla="*/ 9 h 14"/>
                      <a:gd name="T12" fmla="*/ 11 w 16"/>
                      <a:gd name="T13" fmla="*/ 4 h 14"/>
                      <a:gd name="T14" fmla="*/ 15 w 16"/>
                      <a:gd name="T15" fmla="*/ 3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4">
                        <a:moveTo>
                          <a:pt x="15" y="3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3" y="5"/>
                          <a:pt x="5" y="2"/>
                          <a:pt x="0" y="10"/>
                        </a:cubicBezTo>
                        <a:cubicBezTo>
                          <a:pt x="2" y="11"/>
                          <a:pt x="7" y="14"/>
                          <a:pt x="11" y="12"/>
                        </a:cubicBezTo>
                        <a:cubicBezTo>
                          <a:pt x="10" y="11"/>
                          <a:pt x="6" y="10"/>
                          <a:pt x="6" y="8"/>
                        </a:cubicBezTo>
                        <a:cubicBezTo>
                          <a:pt x="9" y="8"/>
                          <a:pt x="10" y="10"/>
                          <a:pt x="14" y="9"/>
                        </a:cubicBezTo>
                        <a:cubicBezTo>
                          <a:pt x="16" y="5"/>
                          <a:pt x="11" y="8"/>
                          <a:pt x="11" y="4"/>
                        </a:cubicBezTo>
                        <a:lnTo>
                          <a:pt x="15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4" name="Freeform 841"/>
                  <p:cNvSpPr/>
                  <p:nvPr/>
                </p:nvSpPr>
                <p:spPr bwMode="auto">
                  <a:xfrm>
                    <a:off x="3682" y="3234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0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3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5" name="Freeform 842"/>
                  <p:cNvSpPr/>
                  <p:nvPr/>
                </p:nvSpPr>
                <p:spPr bwMode="auto">
                  <a:xfrm>
                    <a:off x="3678" y="3232"/>
                    <a:ext cx="6" cy="2"/>
                  </a:xfrm>
                  <a:custGeom>
                    <a:avLst/>
                    <a:gdLst>
                      <a:gd name="T0" fmla="*/ 3 w 7"/>
                      <a:gd name="T1" fmla="*/ 2 h 2"/>
                      <a:gd name="T2" fmla="*/ 7 w 7"/>
                      <a:gd name="T3" fmla="*/ 1 h 2"/>
                      <a:gd name="T4" fmla="*/ 0 w 7"/>
                      <a:gd name="T5" fmla="*/ 0 h 2"/>
                      <a:gd name="T6" fmla="*/ 3 w 7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2">
                        <a:moveTo>
                          <a:pt x="3" y="2"/>
                        </a:moveTo>
                        <a:cubicBezTo>
                          <a:pt x="3" y="0"/>
                          <a:pt x="7" y="1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6" name="Freeform 843"/>
                  <p:cNvSpPr/>
                  <p:nvPr/>
                </p:nvSpPr>
                <p:spPr bwMode="auto">
                  <a:xfrm>
                    <a:off x="3678" y="3225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7" name="Freeform 844"/>
                  <p:cNvSpPr/>
                  <p:nvPr/>
                </p:nvSpPr>
                <p:spPr bwMode="auto">
                  <a:xfrm>
                    <a:off x="3676" y="3222"/>
                    <a:ext cx="11" cy="6"/>
                  </a:xfrm>
                  <a:custGeom>
                    <a:avLst/>
                    <a:gdLst>
                      <a:gd name="T0" fmla="*/ 2 w 13"/>
                      <a:gd name="T1" fmla="*/ 0 h 8"/>
                      <a:gd name="T2" fmla="*/ 3 w 13"/>
                      <a:gd name="T3" fmla="*/ 4 h 8"/>
                      <a:gd name="T4" fmla="*/ 3 w 13"/>
                      <a:gd name="T5" fmla="*/ 3 h 8"/>
                      <a:gd name="T6" fmla="*/ 9 w 13"/>
                      <a:gd name="T7" fmla="*/ 4 h 8"/>
                      <a:gd name="T8" fmla="*/ 9 w 13"/>
                      <a:gd name="T9" fmla="*/ 8 h 8"/>
                      <a:gd name="T10" fmla="*/ 13 w 13"/>
                      <a:gd name="T11" fmla="*/ 5 h 8"/>
                      <a:gd name="T12" fmla="*/ 2 w 13"/>
                      <a:gd name="T1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" h="8">
                        <a:moveTo>
                          <a:pt x="2" y="0"/>
                        </a:moveTo>
                        <a:cubicBezTo>
                          <a:pt x="0" y="1"/>
                          <a:pt x="2" y="2"/>
                          <a:pt x="3" y="4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2"/>
                          <a:pt x="10" y="2"/>
                          <a:pt x="9" y="4"/>
                        </a:cubicBezTo>
                        <a:cubicBezTo>
                          <a:pt x="11" y="6"/>
                          <a:pt x="6" y="7"/>
                          <a:pt x="9" y="8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1" y="2"/>
                          <a:pt x="4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8" name="Freeform 845"/>
                  <p:cNvSpPr/>
                  <p:nvPr/>
                </p:nvSpPr>
                <p:spPr bwMode="auto">
                  <a:xfrm>
                    <a:off x="3680" y="3226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19" name="Freeform 846"/>
                  <p:cNvSpPr/>
                  <p:nvPr/>
                </p:nvSpPr>
                <p:spPr bwMode="auto">
                  <a:xfrm>
                    <a:off x="3680" y="3230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0" name="Freeform 847"/>
                  <p:cNvSpPr/>
                  <p:nvPr/>
                </p:nvSpPr>
                <p:spPr bwMode="auto">
                  <a:xfrm>
                    <a:off x="3676" y="3211"/>
                    <a:ext cx="11" cy="9"/>
                  </a:xfrm>
                  <a:custGeom>
                    <a:avLst/>
                    <a:gdLst>
                      <a:gd name="T0" fmla="*/ 0 w 13"/>
                      <a:gd name="T1" fmla="*/ 4 h 10"/>
                      <a:gd name="T2" fmla="*/ 6 w 13"/>
                      <a:gd name="T3" fmla="*/ 10 h 10"/>
                      <a:gd name="T4" fmla="*/ 13 w 13"/>
                      <a:gd name="T5" fmla="*/ 4 h 10"/>
                      <a:gd name="T6" fmla="*/ 11 w 13"/>
                      <a:gd name="T7" fmla="*/ 1 h 10"/>
                      <a:gd name="T8" fmla="*/ 0 w 13"/>
                      <a:gd name="T9" fmla="*/ 4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0">
                        <a:moveTo>
                          <a:pt x="0" y="4"/>
                        </a:moveTo>
                        <a:cubicBezTo>
                          <a:pt x="7" y="4"/>
                          <a:pt x="1" y="10"/>
                          <a:pt x="6" y="10"/>
                        </a:cubicBezTo>
                        <a:cubicBezTo>
                          <a:pt x="5" y="7"/>
                          <a:pt x="9" y="4"/>
                          <a:pt x="13" y="4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8" y="0"/>
                          <a:pt x="3" y="2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1" name="Freeform 848"/>
                  <p:cNvSpPr/>
                  <p:nvPr/>
                </p:nvSpPr>
                <p:spPr bwMode="auto">
                  <a:xfrm>
                    <a:off x="3689" y="320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2" name="Freeform 849"/>
                  <p:cNvSpPr/>
                  <p:nvPr/>
                </p:nvSpPr>
                <p:spPr bwMode="auto">
                  <a:xfrm>
                    <a:off x="3679" y="3193"/>
                    <a:ext cx="15" cy="17"/>
                  </a:xfrm>
                  <a:custGeom>
                    <a:avLst/>
                    <a:gdLst>
                      <a:gd name="T0" fmla="*/ 1 w 17"/>
                      <a:gd name="T1" fmla="*/ 0 h 20"/>
                      <a:gd name="T2" fmla="*/ 8 w 17"/>
                      <a:gd name="T3" fmla="*/ 8 h 20"/>
                      <a:gd name="T4" fmla="*/ 3 w 17"/>
                      <a:gd name="T5" fmla="*/ 6 h 20"/>
                      <a:gd name="T6" fmla="*/ 6 w 17"/>
                      <a:gd name="T7" fmla="*/ 13 h 20"/>
                      <a:gd name="T8" fmla="*/ 0 w 17"/>
                      <a:gd name="T9" fmla="*/ 10 h 20"/>
                      <a:gd name="T10" fmla="*/ 6 w 17"/>
                      <a:gd name="T11" fmla="*/ 16 h 20"/>
                      <a:gd name="T12" fmla="*/ 2 w 17"/>
                      <a:gd name="T13" fmla="*/ 20 h 20"/>
                      <a:gd name="T14" fmla="*/ 9 w 17"/>
                      <a:gd name="T15" fmla="*/ 18 h 20"/>
                      <a:gd name="T16" fmla="*/ 8 w 17"/>
                      <a:gd name="T17" fmla="*/ 15 h 20"/>
                      <a:gd name="T18" fmla="*/ 12 w 17"/>
                      <a:gd name="T19" fmla="*/ 16 h 20"/>
                      <a:gd name="T20" fmla="*/ 16 w 17"/>
                      <a:gd name="T21" fmla="*/ 6 h 20"/>
                      <a:gd name="T22" fmla="*/ 1 w 17"/>
                      <a:gd name="T2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20">
                        <a:moveTo>
                          <a:pt x="1" y="0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6" y="7"/>
                          <a:pt x="4" y="8"/>
                          <a:pt x="3" y="6"/>
                        </a:cubicBezTo>
                        <a:cubicBezTo>
                          <a:pt x="2" y="10"/>
                          <a:pt x="6" y="10"/>
                          <a:pt x="6" y="13"/>
                        </a:cubicBezTo>
                        <a:cubicBezTo>
                          <a:pt x="0" y="14"/>
                          <a:pt x="5" y="8"/>
                          <a:pt x="0" y="10"/>
                        </a:cubicBezTo>
                        <a:cubicBezTo>
                          <a:pt x="0" y="12"/>
                          <a:pt x="1" y="15"/>
                          <a:pt x="6" y="16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9" y="18"/>
                          <a:pt x="9" y="18"/>
                          <a:pt x="9" y="18"/>
                        </a:cubicBezTo>
                        <a:cubicBezTo>
                          <a:pt x="10" y="16"/>
                          <a:pt x="3" y="16"/>
                          <a:pt x="8" y="15"/>
                        </a:cubicBezTo>
                        <a:cubicBezTo>
                          <a:pt x="11" y="14"/>
                          <a:pt x="11" y="15"/>
                          <a:pt x="12" y="16"/>
                        </a:cubicBezTo>
                        <a:cubicBezTo>
                          <a:pt x="10" y="14"/>
                          <a:pt x="17" y="10"/>
                          <a:pt x="16" y="6"/>
                        </a:cubicBezTo>
                        <a:cubicBezTo>
                          <a:pt x="15" y="2"/>
                          <a:pt x="4" y="3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3" name="Freeform 850"/>
                  <p:cNvSpPr/>
                  <p:nvPr/>
                </p:nvSpPr>
                <p:spPr bwMode="auto">
                  <a:xfrm>
                    <a:off x="3685" y="3192"/>
                    <a:ext cx="3" cy="1"/>
                  </a:xfrm>
                  <a:custGeom>
                    <a:avLst/>
                    <a:gdLst>
                      <a:gd name="T0" fmla="*/ 1 w 3"/>
                      <a:gd name="T1" fmla="*/ 1 h 1"/>
                      <a:gd name="T2" fmla="*/ 3 w 3"/>
                      <a:gd name="T3" fmla="*/ 0 h 1"/>
                      <a:gd name="T4" fmla="*/ 0 w 3"/>
                      <a:gd name="T5" fmla="*/ 1 h 1"/>
                      <a:gd name="T6" fmla="*/ 1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1" y="1"/>
                        </a:move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4" name="Freeform 851"/>
                  <p:cNvSpPr/>
                  <p:nvPr/>
                </p:nvSpPr>
                <p:spPr bwMode="auto">
                  <a:xfrm>
                    <a:off x="3677" y="3177"/>
                    <a:ext cx="16" cy="13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5 w 18"/>
                      <a:gd name="T3" fmla="*/ 14 h 16"/>
                      <a:gd name="T4" fmla="*/ 2 w 18"/>
                      <a:gd name="T5" fmla="*/ 15 h 16"/>
                      <a:gd name="T6" fmla="*/ 8 w 18"/>
                      <a:gd name="T7" fmla="*/ 16 h 16"/>
                      <a:gd name="T8" fmla="*/ 5 w 18"/>
                      <a:gd name="T9" fmla="*/ 9 h 16"/>
                      <a:gd name="T10" fmla="*/ 14 w 18"/>
                      <a:gd name="T11" fmla="*/ 6 h 16"/>
                      <a:gd name="T12" fmla="*/ 12 w 18"/>
                      <a:gd name="T13" fmla="*/ 11 h 16"/>
                      <a:gd name="T14" fmla="*/ 10 w 18"/>
                      <a:gd name="T15" fmla="*/ 0 h 16"/>
                      <a:gd name="T16" fmla="*/ 8 w 18"/>
                      <a:gd name="T17" fmla="*/ 2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5"/>
                          <a:pt x="4" y="15"/>
                          <a:pt x="2" y="15"/>
                        </a:cubicBezTo>
                        <a:cubicBezTo>
                          <a:pt x="4" y="15"/>
                          <a:pt x="6" y="16"/>
                          <a:pt x="8" y="16"/>
                        </a:cubicBezTo>
                        <a:cubicBezTo>
                          <a:pt x="14" y="14"/>
                          <a:pt x="6" y="11"/>
                          <a:pt x="5" y="9"/>
                        </a:cubicBezTo>
                        <a:cubicBezTo>
                          <a:pt x="7" y="3"/>
                          <a:pt x="8" y="9"/>
                          <a:pt x="14" y="6"/>
                        </a:cubicBezTo>
                        <a:cubicBezTo>
                          <a:pt x="13" y="8"/>
                          <a:pt x="12" y="8"/>
                          <a:pt x="12" y="11"/>
                        </a:cubicBezTo>
                        <a:cubicBezTo>
                          <a:pt x="18" y="7"/>
                          <a:pt x="12" y="2"/>
                          <a:pt x="10" y="0"/>
                        </a:cubicBezTo>
                        <a:cubicBezTo>
                          <a:pt x="10" y="1"/>
                          <a:pt x="8" y="1"/>
                          <a:pt x="8" y="2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2"/>
                          <a:pt x="0" y="4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5" name="Freeform 852"/>
                  <p:cNvSpPr/>
                  <p:nvPr/>
                </p:nvSpPr>
                <p:spPr bwMode="auto">
                  <a:xfrm>
                    <a:off x="3676" y="3190"/>
                    <a:ext cx="3" cy="2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1"/>
                          <a:pt x="2" y="1"/>
                          <a:pt x="3" y="0"/>
                        </a:cubicBezTo>
                        <a:cubicBezTo>
                          <a:pt x="2" y="1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6" name="Freeform 853"/>
                  <p:cNvSpPr/>
                  <p:nvPr/>
                </p:nvSpPr>
                <p:spPr bwMode="auto">
                  <a:xfrm>
                    <a:off x="3686" y="3176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7" name="Freeform 854"/>
                  <p:cNvSpPr/>
                  <p:nvPr/>
                </p:nvSpPr>
                <p:spPr bwMode="auto">
                  <a:xfrm>
                    <a:off x="3678" y="3175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8" name="Freeform 855"/>
                  <p:cNvSpPr/>
                  <p:nvPr/>
                </p:nvSpPr>
                <p:spPr bwMode="auto">
                  <a:xfrm>
                    <a:off x="3675" y="3078"/>
                    <a:ext cx="19" cy="96"/>
                  </a:xfrm>
                  <a:custGeom>
                    <a:avLst/>
                    <a:gdLst>
                      <a:gd name="T0" fmla="*/ 20 w 22"/>
                      <a:gd name="T1" fmla="*/ 1 h 111"/>
                      <a:gd name="T2" fmla="*/ 17 w 22"/>
                      <a:gd name="T3" fmla="*/ 5 h 111"/>
                      <a:gd name="T4" fmla="*/ 13 w 22"/>
                      <a:gd name="T5" fmla="*/ 0 h 111"/>
                      <a:gd name="T6" fmla="*/ 6 w 22"/>
                      <a:gd name="T7" fmla="*/ 0 h 111"/>
                      <a:gd name="T8" fmla="*/ 8 w 22"/>
                      <a:gd name="T9" fmla="*/ 9 h 111"/>
                      <a:gd name="T10" fmla="*/ 5 w 22"/>
                      <a:gd name="T11" fmla="*/ 9 h 111"/>
                      <a:gd name="T12" fmla="*/ 6 w 22"/>
                      <a:gd name="T13" fmla="*/ 26 h 111"/>
                      <a:gd name="T14" fmla="*/ 7 w 22"/>
                      <a:gd name="T15" fmla="*/ 37 h 111"/>
                      <a:gd name="T16" fmla="*/ 3 w 22"/>
                      <a:gd name="T17" fmla="*/ 84 h 111"/>
                      <a:gd name="T18" fmla="*/ 10 w 22"/>
                      <a:gd name="T19" fmla="*/ 86 h 111"/>
                      <a:gd name="T20" fmla="*/ 5 w 22"/>
                      <a:gd name="T21" fmla="*/ 89 h 111"/>
                      <a:gd name="T22" fmla="*/ 6 w 22"/>
                      <a:gd name="T23" fmla="*/ 87 h 111"/>
                      <a:gd name="T24" fmla="*/ 4 w 22"/>
                      <a:gd name="T25" fmla="*/ 100 h 111"/>
                      <a:gd name="T26" fmla="*/ 11 w 22"/>
                      <a:gd name="T27" fmla="*/ 100 h 111"/>
                      <a:gd name="T28" fmla="*/ 3 w 22"/>
                      <a:gd name="T29" fmla="*/ 106 h 111"/>
                      <a:gd name="T30" fmla="*/ 8 w 22"/>
                      <a:gd name="T31" fmla="*/ 110 h 111"/>
                      <a:gd name="T32" fmla="*/ 13 w 22"/>
                      <a:gd name="T33" fmla="*/ 106 h 111"/>
                      <a:gd name="T34" fmla="*/ 16 w 22"/>
                      <a:gd name="T35" fmla="*/ 109 h 111"/>
                      <a:gd name="T36" fmla="*/ 8 w 22"/>
                      <a:gd name="T37" fmla="*/ 79 h 111"/>
                      <a:gd name="T38" fmla="*/ 12 w 22"/>
                      <a:gd name="T39" fmla="*/ 81 h 111"/>
                      <a:gd name="T40" fmla="*/ 17 w 22"/>
                      <a:gd name="T41" fmla="*/ 63 h 111"/>
                      <a:gd name="T42" fmla="*/ 10 w 22"/>
                      <a:gd name="T43" fmla="*/ 55 h 111"/>
                      <a:gd name="T44" fmla="*/ 13 w 22"/>
                      <a:gd name="T45" fmla="*/ 51 h 111"/>
                      <a:gd name="T46" fmla="*/ 10 w 22"/>
                      <a:gd name="T47" fmla="*/ 51 h 111"/>
                      <a:gd name="T48" fmla="*/ 15 w 22"/>
                      <a:gd name="T49" fmla="*/ 46 h 111"/>
                      <a:gd name="T50" fmla="*/ 7 w 22"/>
                      <a:gd name="T51" fmla="*/ 44 h 111"/>
                      <a:gd name="T52" fmla="*/ 19 w 22"/>
                      <a:gd name="T53" fmla="*/ 33 h 111"/>
                      <a:gd name="T54" fmla="*/ 14 w 22"/>
                      <a:gd name="T55" fmla="*/ 35 h 111"/>
                      <a:gd name="T56" fmla="*/ 11 w 22"/>
                      <a:gd name="T57" fmla="*/ 32 h 111"/>
                      <a:gd name="T58" fmla="*/ 18 w 22"/>
                      <a:gd name="T59" fmla="*/ 31 h 111"/>
                      <a:gd name="T60" fmla="*/ 14 w 22"/>
                      <a:gd name="T61" fmla="*/ 22 h 111"/>
                      <a:gd name="T62" fmla="*/ 10 w 22"/>
                      <a:gd name="T63" fmla="*/ 23 h 111"/>
                      <a:gd name="T64" fmla="*/ 13 w 22"/>
                      <a:gd name="T65" fmla="*/ 11 h 111"/>
                      <a:gd name="T66" fmla="*/ 19 w 22"/>
                      <a:gd name="T67" fmla="*/ 17 h 111"/>
                      <a:gd name="T68" fmla="*/ 22 w 22"/>
                      <a:gd name="T69" fmla="*/ 14 h 111"/>
                      <a:gd name="T70" fmla="*/ 14 w 22"/>
                      <a:gd name="T71" fmla="*/ 6 h 111"/>
                      <a:gd name="T72" fmla="*/ 20 w 22"/>
                      <a:gd name="T73" fmla="*/ 1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" h="111">
                        <a:moveTo>
                          <a:pt x="20" y="1"/>
                        </a:moveTo>
                        <a:cubicBezTo>
                          <a:pt x="18" y="2"/>
                          <a:pt x="17" y="3"/>
                          <a:pt x="17" y="5"/>
                        </a:cubicBezTo>
                        <a:cubicBezTo>
                          <a:pt x="14" y="4"/>
                          <a:pt x="15" y="2"/>
                          <a:pt x="13" y="0"/>
                        </a:cubicBezTo>
                        <a:cubicBezTo>
                          <a:pt x="11" y="3"/>
                          <a:pt x="9" y="0"/>
                          <a:pt x="6" y="0"/>
                        </a:cubicBezTo>
                        <a:cubicBezTo>
                          <a:pt x="5" y="4"/>
                          <a:pt x="9" y="6"/>
                          <a:pt x="8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7" y="14"/>
                          <a:pt x="9" y="21"/>
                          <a:pt x="6" y="26"/>
                        </a:cubicBezTo>
                        <a:cubicBezTo>
                          <a:pt x="5" y="30"/>
                          <a:pt x="6" y="33"/>
                          <a:pt x="7" y="37"/>
                        </a:cubicBezTo>
                        <a:cubicBezTo>
                          <a:pt x="5" y="52"/>
                          <a:pt x="7" y="68"/>
                          <a:pt x="3" y="84"/>
                        </a:cubicBezTo>
                        <a:cubicBezTo>
                          <a:pt x="10" y="86"/>
                          <a:pt x="10" y="86"/>
                          <a:pt x="10" y="86"/>
                        </a:cubicBezTo>
                        <a:cubicBezTo>
                          <a:pt x="7" y="87"/>
                          <a:pt x="10" y="90"/>
                          <a:pt x="5" y="89"/>
                        </a:cubicBezTo>
                        <a:cubicBezTo>
                          <a:pt x="6" y="89"/>
                          <a:pt x="6" y="88"/>
                          <a:pt x="6" y="87"/>
                        </a:cubicBezTo>
                        <a:cubicBezTo>
                          <a:pt x="0" y="90"/>
                          <a:pt x="6" y="96"/>
                          <a:pt x="4" y="100"/>
                        </a:cubicBezTo>
                        <a:cubicBezTo>
                          <a:pt x="5" y="99"/>
                          <a:pt x="10" y="99"/>
                          <a:pt x="11" y="100"/>
                        </a:cubicBezTo>
                        <a:cubicBezTo>
                          <a:pt x="4" y="100"/>
                          <a:pt x="11" y="105"/>
                          <a:pt x="3" y="106"/>
                        </a:cubicBezTo>
                        <a:cubicBezTo>
                          <a:pt x="1" y="110"/>
                          <a:pt x="9" y="106"/>
                          <a:pt x="8" y="110"/>
                        </a:cubicBezTo>
                        <a:cubicBezTo>
                          <a:pt x="12" y="111"/>
                          <a:pt x="10" y="106"/>
                          <a:pt x="13" y="106"/>
                        </a:cubicBezTo>
                        <a:cubicBezTo>
                          <a:pt x="17" y="107"/>
                          <a:pt x="12" y="109"/>
                          <a:pt x="16" y="109"/>
                        </a:cubicBezTo>
                        <a:cubicBezTo>
                          <a:pt x="19" y="103"/>
                          <a:pt x="10" y="90"/>
                          <a:pt x="8" y="79"/>
                        </a:cubicBezTo>
                        <a:cubicBezTo>
                          <a:pt x="12" y="81"/>
                          <a:pt x="12" y="81"/>
                          <a:pt x="12" y="81"/>
                        </a:cubicBezTo>
                        <a:cubicBezTo>
                          <a:pt x="10" y="75"/>
                          <a:pt x="10" y="66"/>
                          <a:pt x="17" y="63"/>
                        </a:cubicBezTo>
                        <a:cubicBezTo>
                          <a:pt x="13" y="63"/>
                          <a:pt x="19" y="55"/>
                          <a:pt x="10" y="55"/>
                        </a:cubicBezTo>
                        <a:cubicBezTo>
                          <a:pt x="13" y="54"/>
                          <a:pt x="12" y="53"/>
                          <a:pt x="13" y="51"/>
                        </a:cubicBezTo>
                        <a:cubicBezTo>
                          <a:pt x="10" y="51"/>
                          <a:pt x="10" y="51"/>
                          <a:pt x="10" y="51"/>
                        </a:cubicBezTo>
                        <a:cubicBezTo>
                          <a:pt x="11" y="48"/>
                          <a:pt x="15" y="49"/>
                          <a:pt x="15" y="46"/>
                        </a:cubicBezTo>
                        <a:cubicBezTo>
                          <a:pt x="11" y="47"/>
                          <a:pt x="10" y="45"/>
                          <a:pt x="7" y="44"/>
                        </a:cubicBezTo>
                        <a:cubicBezTo>
                          <a:pt x="11" y="41"/>
                          <a:pt x="15" y="37"/>
                          <a:pt x="19" y="33"/>
                        </a:cubicBezTo>
                        <a:cubicBezTo>
                          <a:pt x="17" y="34"/>
                          <a:pt x="16" y="34"/>
                          <a:pt x="14" y="35"/>
                        </a:cubicBezTo>
                        <a:cubicBezTo>
                          <a:pt x="16" y="33"/>
                          <a:pt x="12" y="33"/>
                          <a:pt x="11" y="32"/>
                        </a:cubicBezTo>
                        <a:cubicBezTo>
                          <a:pt x="11" y="30"/>
                          <a:pt x="16" y="31"/>
                          <a:pt x="18" y="31"/>
                        </a:cubicBezTo>
                        <a:cubicBezTo>
                          <a:pt x="20" y="27"/>
                          <a:pt x="11" y="25"/>
                          <a:pt x="14" y="22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0" y="19"/>
                          <a:pt x="14" y="16"/>
                          <a:pt x="13" y="11"/>
                        </a:cubicBezTo>
                        <a:cubicBezTo>
                          <a:pt x="18" y="9"/>
                          <a:pt x="17" y="15"/>
                          <a:pt x="19" y="17"/>
                        </a:cubicBezTo>
                        <a:cubicBezTo>
                          <a:pt x="20" y="16"/>
                          <a:pt x="21" y="14"/>
                          <a:pt x="22" y="14"/>
                        </a:cubicBezTo>
                        <a:cubicBezTo>
                          <a:pt x="20" y="12"/>
                          <a:pt x="16" y="8"/>
                          <a:pt x="14" y="6"/>
                        </a:cubicBezTo>
                        <a:cubicBezTo>
                          <a:pt x="20" y="8"/>
                          <a:pt x="20" y="3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9" name="Freeform 856"/>
                  <p:cNvSpPr/>
                  <p:nvPr/>
                </p:nvSpPr>
                <p:spPr bwMode="auto">
                  <a:xfrm>
                    <a:off x="3694" y="3090"/>
                    <a:ext cx="1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0" name="Freeform 857"/>
                  <p:cNvSpPr/>
                  <p:nvPr/>
                </p:nvSpPr>
                <p:spPr bwMode="auto">
                  <a:xfrm>
                    <a:off x="3692" y="307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1" name="Freeform 858"/>
                  <p:cNvSpPr/>
                  <p:nvPr/>
                </p:nvSpPr>
                <p:spPr bwMode="auto">
                  <a:xfrm>
                    <a:off x="3680" y="310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2" name="Freeform 859"/>
                  <p:cNvSpPr/>
                  <p:nvPr/>
                </p:nvSpPr>
                <p:spPr bwMode="auto">
                  <a:xfrm>
                    <a:off x="3691" y="3104"/>
                    <a:ext cx="3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3" name="Freeform 860"/>
                  <p:cNvSpPr/>
                  <p:nvPr/>
                </p:nvSpPr>
                <p:spPr bwMode="auto">
                  <a:xfrm>
                    <a:off x="3689" y="3127"/>
                    <a:ext cx="3" cy="1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1" y="2"/>
                          <a:pt x="2" y="1"/>
                          <a:pt x="3" y="2"/>
                        </a:cubicBezTo>
                        <a:cubicBezTo>
                          <a:pt x="3" y="0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4" name="Freeform 861"/>
                  <p:cNvSpPr/>
                  <p:nvPr/>
                </p:nvSpPr>
                <p:spPr bwMode="auto">
                  <a:xfrm>
                    <a:off x="3694" y="3082"/>
                    <a:ext cx="1" cy="4"/>
                  </a:xfrm>
                  <a:custGeom>
                    <a:avLst/>
                    <a:gdLst>
                      <a:gd name="T0" fmla="*/ 1 w 1"/>
                      <a:gd name="T1" fmla="*/ 4 h 4"/>
                      <a:gd name="T2" fmla="*/ 0 w 1"/>
                      <a:gd name="T3" fmla="*/ 2 h 4"/>
                      <a:gd name="T4" fmla="*/ 0 w 1"/>
                      <a:gd name="T5" fmla="*/ 0 h 4"/>
                      <a:gd name="T6" fmla="*/ 1 w 1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4">
                        <a:moveTo>
                          <a:pt x="1" y="4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5" name="Freeform 862"/>
                  <p:cNvSpPr/>
                  <p:nvPr/>
                </p:nvSpPr>
                <p:spPr bwMode="auto">
                  <a:xfrm>
                    <a:off x="3677" y="3023"/>
                    <a:ext cx="20" cy="53"/>
                  </a:xfrm>
                  <a:custGeom>
                    <a:avLst/>
                    <a:gdLst>
                      <a:gd name="T0" fmla="*/ 5 w 23"/>
                      <a:gd name="T1" fmla="*/ 4 h 61"/>
                      <a:gd name="T2" fmla="*/ 2 w 23"/>
                      <a:gd name="T3" fmla="*/ 15 h 61"/>
                      <a:gd name="T4" fmla="*/ 12 w 23"/>
                      <a:gd name="T5" fmla="*/ 23 h 61"/>
                      <a:gd name="T6" fmla="*/ 2 w 23"/>
                      <a:gd name="T7" fmla="*/ 21 h 61"/>
                      <a:gd name="T8" fmla="*/ 8 w 23"/>
                      <a:gd name="T9" fmla="*/ 42 h 61"/>
                      <a:gd name="T10" fmla="*/ 4 w 23"/>
                      <a:gd name="T11" fmla="*/ 42 h 61"/>
                      <a:gd name="T12" fmla="*/ 14 w 23"/>
                      <a:gd name="T13" fmla="*/ 50 h 61"/>
                      <a:gd name="T14" fmla="*/ 3 w 23"/>
                      <a:gd name="T15" fmla="*/ 50 h 61"/>
                      <a:gd name="T16" fmla="*/ 2 w 23"/>
                      <a:gd name="T17" fmla="*/ 49 h 61"/>
                      <a:gd name="T18" fmla="*/ 5 w 23"/>
                      <a:gd name="T19" fmla="*/ 60 h 61"/>
                      <a:gd name="T20" fmla="*/ 11 w 23"/>
                      <a:gd name="T21" fmla="*/ 61 h 61"/>
                      <a:gd name="T22" fmla="*/ 16 w 23"/>
                      <a:gd name="T23" fmla="*/ 61 h 61"/>
                      <a:gd name="T24" fmla="*/ 13 w 23"/>
                      <a:gd name="T25" fmla="*/ 54 h 61"/>
                      <a:gd name="T26" fmla="*/ 17 w 23"/>
                      <a:gd name="T27" fmla="*/ 53 h 61"/>
                      <a:gd name="T28" fmla="*/ 14 w 23"/>
                      <a:gd name="T29" fmla="*/ 51 h 61"/>
                      <a:gd name="T30" fmla="*/ 18 w 23"/>
                      <a:gd name="T31" fmla="*/ 50 h 61"/>
                      <a:gd name="T32" fmla="*/ 15 w 23"/>
                      <a:gd name="T33" fmla="*/ 45 h 61"/>
                      <a:gd name="T34" fmla="*/ 16 w 23"/>
                      <a:gd name="T35" fmla="*/ 45 h 61"/>
                      <a:gd name="T36" fmla="*/ 11 w 23"/>
                      <a:gd name="T37" fmla="*/ 42 h 61"/>
                      <a:gd name="T38" fmla="*/ 16 w 23"/>
                      <a:gd name="T39" fmla="*/ 40 h 61"/>
                      <a:gd name="T40" fmla="*/ 13 w 23"/>
                      <a:gd name="T41" fmla="*/ 40 h 61"/>
                      <a:gd name="T42" fmla="*/ 19 w 23"/>
                      <a:gd name="T43" fmla="*/ 27 h 61"/>
                      <a:gd name="T44" fmla="*/ 15 w 23"/>
                      <a:gd name="T45" fmla="*/ 26 h 61"/>
                      <a:gd name="T46" fmla="*/ 18 w 23"/>
                      <a:gd name="T47" fmla="*/ 32 h 61"/>
                      <a:gd name="T48" fmla="*/ 9 w 23"/>
                      <a:gd name="T49" fmla="*/ 31 h 61"/>
                      <a:gd name="T50" fmla="*/ 17 w 23"/>
                      <a:gd name="T51" fmla="*/ 23 h 61"/>
                      <a:gd name="T52" fmla="*/ 16 w 23"/>
                      <a:gd name="T53" fmla="*/ 14 h 61"/>
                      <a:gd name="T54" fmla="*/ 17 w 23"/>
                      <a:gd name="T55" fmla="*/ 14 h 61"/>
                      <a:gd name="T56" fmla="*/ 14 w 23"/>
                      <a:gd name="T57" fmla="*/ 7 h 61"/>
                      <a:gd name="T58" fmla="*/ 13 w 23"/>
                      <a:gd name="T59" fmla="*/ 9 h 61"/>
                      <a:gd name="T60" fmla="*/ 10 w 23"/>
                      <a:gd name="T61" fmla="*/ 7 h 61"/>
                      <a:gd name="T62" fmla="*/ 12 w 23"/>
                      <a:gd name="T63" fmla="*/ 6 h 61"/>
                      <a:gd name="T64" fmla="*/ 7 w 23"/>
                      <a:gd name="T65" fmla="*/ 0 h 61"/>
                      <a:gd name="T66" fmla="*/ 10 w 23"/>
                      <a:gd name="T67" fmla="*/ 7 h 61"/>
                      <a:gd name="T68" fmla="*/ 5 w 23"/>
                      <a:gd name="T69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61">
                        <a:moveTo>
                          <a:pt x="5" y="4"/>
                        </a:moveTo>
                        <a:cubicBezTo>
                          <a:pt x="0" y="7"/>
                          <a:pt x="3" y="11"/>
                          <a:pt x="2" y="15"/>
                        </a:cubicBezTo>
                        <a:cubicBezTo>
                          <a:pt x="4" y="22"/>
                          <a:pt x="11" y="16"/>
                          <a:pt x="12" y="23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3" y="27"/>
                          <a:pt x="0" y="36"/>
                          <a:pt x="8" y="42"/>
                        </a:cubicBezTo>
                        <a:cubicBezTo>
                          <a:pt x="7" y="43"/>
                          <a:pt x="5" y="44"/>
                          <a:pt x="4" y="42"/>
                        </a:cubicBezTo>
                        <a:cubicBezTo>
                          <a:pt x="4" y="46"/>
                          <a:pt x="17" y="45"/>
                          <a:pt x="14" y="50"/>
                        </a:cubicBezTo>
                        <a:cubicBezTo>
                          <a:pt x="8" y="45"/>
                          <a:pt x="8" y="52"/>
                          <a:pt x="3" y="50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53"/>
                          <a:pt x="5" y="58"/>
                          <a:pt x="5" y="60"/>
                        </a:cubicBezTo>
                        <a:cubicBezTo>
                          <a:pt x="7" y="60"/>
                          <a:pt x="11" y="58"/>
                          <a:pt x="11" y="61"/>
                        </a:cubicBezTo>
                        <a:cubicBezTo>
                          <a:pt x="11" y="60"/>
                          <a:pt x="14" y="61"/>
                          <a:pt x="16" y="61"/>
                        </a:cubicBezTo>
                        <a:cubicBezTo>
                          <a:pt x="14" y="58"/>
                          <a:pt x="16" y="56"/>
                          <a:pt x="13" y="54"/>
                        </a:cubicBezTo>
                        <a:cubicBezTo>
                          <a:pt x="16" y="52"/>
                          <a:pt x="14" y="55"/>
                          <a:pt x="17" y="53"/>
                        </a:cubicBezTo>
                        <a:cubicBezTo>
                          <a:pt x="14" y="51"/>
                          <a:pt x="14" y="51"/>
                          <a:pt x="14" y="51"/>
                        </a:cubicBezTo>
                        <a:cubicBezTo>
                          <a:pt x="15" y="49"/>
                          <a:pt x="17" y="53"/>
                          <a:pt x="18" y="50"/>
                        </a:cubicBezTo>
                        <a:cubicBezTo>
                          <a:pt x="16" y="49"/>
                          <a:pt x="14" y="47"/>
                          <a:pt x="15" y="45"/>
                        </a:cubicBezTo>
                        <a:cubicBezTo>
                          <a:pt x="16" y="45"/>
                          <a:pt x="16" y="45"/>
                          <a:pt x="16" y="45"/>
                        </a:cubicBezTo>
                        <a:cubicBezTo>
                          <a:pt x="15" y="43"/>
                          <a:pt x="16" y="41"/>
                          <a:pt x="11" y="42"/>
                        </a:cubicBezTo>
                        <a:cubicBezTo>
                          <a:pt x="16" y="40"/>
                          <a:pt x="16" y="40"/>
                          <a:pt x="16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5" y="35"/>
                          <a:pt x="23" y="34"/>
                          <a:pt x="19" y="27"/>
                        </a:cubicBezTo>
                        <a:cubicBezTo>
                          <a:pt x="18" y="29"/>
                          <a:pt x="16" y="27"/>
                          <a:pt x="15" y="26"/>
                        </a:cubicBezTo>
                        <a:cubicBezTo>
                          <a:pt x="13" y="29"/>
                          <a:pt x="18" y="30"/>
                          <a:pt x="18" y="32"/>
                        </a:cubicBezTo>
                        <a:cubicBezTo>
                          <a:pt x="15" y="32"/>
                          <a:pt x="11" y="28"/>
                          <a:pt x="9" y="31"/>
                        </a:cubicBezTo>
                        <a:cubicBezTo>
                          <a:pt x="13" y="28"/>
                          <a:pt x="8" y="24"/>
                          <a:pt x="17" y="23"/>
                        </a:cubicBezTo>
                        <a:cubicBezTo>
                          <a:pt x="18" y="19"/>
                          <a:pt x="14" y="18"/>
                          <a:pt x="16" y="14"/>
                        </a:cubicBezTo>
                        <a:cubicBezTo>
                          <a:pt x="17" y="14"/>
                          <a:pt x="17" y="14"/>
                          <a:pt x="17" y="14"/>
                        </a:cubicBezTo>
                        <a:cubicBezTo>
                          <a:pt x="12" y="13"/>
                          <a:pt x="20" y="11"/>
                          <a:pt x="14" y="7"/>
                        </a:cubicBezTo>
                        <a:cubicBezTo>
                          <a:pt x="13" y="9"/>
                          <a:pt x="13" y="9"/>
                          <a:pt x="13" y="9"/>
                        </a:cubicBezTo>
                        <a:cubicBezTo>
                          <a:pt x="11" y="9"/>
                          <a:pt x="11" y="8"/>
                          <a:pt x="10" y="7"/>
                        </a:cubicBezTo>
                        <a:cubicBezTo>
                          <a:pt x="11" y="7"/>
                          <a:pt x="11" y="7"/>
                          <a:pt x="12" y="6"/>
                        </a:cubicBezTo>
                        <a:cubicBezTo>
                          <a:pt x="8" y="6"/>
                          <a:pt x="8" y="1"/>
                          <a:pt x="7" y="0"/>
                        </a:cubicBezTo>
                        <a:cubicBezTo>
                          <a:pt x="6" y="2"/>
                          <a:pt x="9" y="5"/>
                          <a:pt x="10" y="7"/>
                        </a:cubicBezTo>
                        <a:cubicBezTo>
                          <a:pt x="8" y="6"/>
                          <a:pt x="4" y="6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6" name="Freeform 863"/>
                  <p:cNvSpPr/>
                  <p:nvPr/>
                </p:nvSpPr>
                <p:spPr bwMode="auto">
                  <a:xfrm>
                    <a:off x="3691" y="3062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7" name="Freeform 864"/>
                  <p:cNvSpPr/>
                  <p:nvPr/>
                </p:nvSpPr>
                <p:spPr bwMode="auto">
                  <a:xfrm>
                    <a:off x="3678" y="2982"/>
                    <a:ext cx="22" cy="41"/>
                  </a:xfrm>
                  <a:custGeom>
                    <a:avLst/>
                    <a:gdLst>
                      <a:gd name="T0" fmla="*/ 12 w 26"/>
                      <a:gd name="T1" fmla="*/ 34 h 48"/>
                      <a:gd name="T2" fmla="*/ 18 w 26"/>
                      <a:gd name="T3" fmla="*/ 33 h 48"/>
                      <a:gd name="T4" fmla="*/ 8 w 26"/>
                      <a:gd name="T5" fmla="*/ 33 h 48"/>
                      <a:gd name="T6" fmla="*/ 6 w 26"/>
                      <a:gd name="T7" fmla="*/ 27 h 48"/>
                      <a:gd name="T8" fmla="*/ 15 w 26"/>
                      <a:gd name="T9" fmla="*/ 28 h 48"/>
                      <a:gd name="T10" fmla="*/ 17 w 26"/>
                      <a:gd name="T11" fmla="*/ 23 h 48"/>
                      <a:gd name="T12" fmla="*/ 11 w 26"/>
                      <a:gd name="T13" fmla="*/ 23 h 48"/>
                      <a:gd name="T14" fmla="*/ 8 w 26"/>
                      <a:gd name="T15" fmla="*/ 17 h 48"/>
                      <a:gd name="T16" fmla="*/ 10 w 26"/>
                      <a:gd name="T17" fmla="*/ 20 h 48"/>
                      <a:gd name="T18" fmla="*/ 17 w 26"/>
                      <a:gd name="T19" fmla="*/ 17 h 48"/>
                      <a:gd name="T20" fmla="*/ 2 w 26"/>
                      <a:gd name="T21" fmla="*/ 3 h 48"/>
                      <a:gd name="T22" fmla="*/ 3 w 26"/>
                      <a:gd name="T23" fmla="*/ 7 h 48"/>
                      <a:gd name="T24" fmla="*/ 10 w 26"/>
                      <a:gd name="T25" fmla="*/ 7 h 48"/>
                      <a:gd name="T26" fmla="*/ 7 w 26"/>
                      <a:gd name="T27" fmla="*/ 11 h 48"/>
                      <a:gd name="T28" fmla="*/ 4 w 26"/>
                      <a:gd name="T29" fmla="*/ 8 h 48"/>
                      <a:gd name="T30" fmla="*/ 2 w 26"/>
                      <a:gd name="T31" fmla="*/ 40 h 48"/>
                      <a:gd name="T32" fmla="*/ 3 w 26"/>
                      <a:gd name="T33" fmla="*/ 36 h 48"/>
                      <a:gd name="T34" fmla="*/ 6 w 26"/>
                      <a:gd name="T35" fmla="*/ 40 h 48"/>
                      <a:gd name="T36" fmla="*/ 13 w 26"/>
                      <a:gd name="T37" fmla="*/ 38 h 48"/>
                      <a:gd name="T38" fmla="*/ 11 w 26"/>
                      <a:gd name="T39" fmla="*/ 41 h 48"/>
                      <a:gd name="T40" fmla="*/ 18 w 26"/>
                      <a:gd name="T41" fmla="*/ 41 h 48"/>
                      <a:gd name="T42" fmla="*/ 20 w 26"/>
                      <a:gd name="T43" fmla="*/ 48 h 48"/>
                      <a:gd name="T44" fmla="*/ 21 w 26"/>
                      <a:gd name="T45" fmla="*/ 37 h 48"/>
                      <a:gd name="T46" fmla="*/ 12 w 26"/>
                      <a:gd name="T47" fmla="*/ 3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6" h="48">
                        <a:moveTo>
                          <a:pt x="12" y="34"/>
                        </a:moveTo>
                        <a:cubicBezTo>
                          <a:pt x="14" y="32"/>
                          <a:pt x="16" y="35"/>
                          <a:pt x="18" y="33"/>
                        </a:cubicBezTo>
                        <a:cubicBezTo>
                          <a:pt x="15" y="30"/>
                          <a:pt x="12" y="36"/>
                          <a:pt x="8" y="33"/>
                        </a:cubicBezTo>
                        <a:cubicBezTo>
                          <a:pt x="10" y="31"/>
                          <a:pt x="6" y="28"/>
                          <a:pt x="6" y="27"/>
                        </a:cubicBezTo>
                        <a:cubicBezTo>
                          <a:pt x="9" y="29"/>
                          <a:pt x="14" y="28"/>
                          <a:pt x="15" y="28"/>
                        </a:cubicBezTo>
                        <a:cubicBezTo>
                          <a:pt x="14" y="27"/>
                          <a:pt x="17" y="25"/>
                          <a:pt x="17" y="23"/>
                        </a:cubicBezTo>
                        <a:cubicBezTo>
                          <a:pt x="13" y="27"/>
                          <a:pt x="15" y="19"/>
                          <a:pt x="11" y="23"/>
                        </a:cubicBezTo>
                        <a:cubicBezTo>
                          <a:pt x="8" y="22"/>
                          <a:pt x="6" y="18"/>
                          <a:pt x="8" y="17"/>
                        </a:cubicBezTo>
                        <a:cubicBezTo>
                          <a:pt x="11" y="17"/>
                          <a:pt x="10" y="19"/>
                          <a:pt x="10" y="20"/>
                        </a:cubicBezTo>
                        <a:cubicBezTo>
                          <a:pt x="15" y="21"/>
                          <a:pt x="13" y="17"/>
                          <a:pt x="17" y="17"/>
                        </a:cubicBezTo>
                        <a:cubicBezTo>
                          <a:pt x="11" y="12"/>
                          <a:pt x="12" y="0"/>
                          <a:pt x="2" y="3"/>
                        </a:cubicBezTo>
                        <a:cubicBezTo>
                          <a:pt x="0" y="4"/>
                          <a:pt x="2" y="5"/>
                          <a:pt x="3" y="7"/>
                        </a:cubicBezTo>
                        <a:cubicBezTo>
                          <a:pt x="5" y="3"/>
                          <a:pt x="8" y="7"/>
                          <a:pt x="10" y="7"/>
                        </a:cubicBezTo>
                        <a:cubicBezTo>
                          <a:pt x="8" y="9"/>
                          <a:pt x="11" y="12"/>
                          <a:pt x="7" y="11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1" y="17"/>
                          <a:pt x="1" y="30"/>
                          <a:pt x="2" y="40"/>
                        </a:cubicBezTo>
                        <a:cubicBezTo>
                          <a:pt x="3" y="36"/>
                          <a:pt x="3" y="36"/>
                          <a:pt x="3" y="36"/>
                        </a:cubicBezTo>
                        <a:cubicBezTo>
                          <a:pt x="5" y="36"/>
                          <a:pt x="5" y="38"/>
                          <a:pt x="6" y="40"/>
                        </a:cubicBezTo>
                        <a:cubicBezTo>
                          <a:pt x="13" y="38"/>
                          <a:pt x="13" y="38"/>
                          <a:pt x="13" y="38"/>
                        </a:cubicBezTo>
                        <a:cubicBezTo>
                          <a:pt x="13" y="40"/>
                          <a:pt x="13" y="41"/>
                          <a:pt x="11" y="41"/>
                        </a:cubicBezTo>
                        <a:cubicBezTo>
                          <a:pt x="14" y="42"/>
                          <a:pt x="16" y="42"/>
                          <a:pt x="18" y="41"/>
                        </a:cubicBezTo>
                        <a:cubicBezTo>
                          <a:pt x="19" y="44"/>
                          <a:pt x="16" y="45"/>
                          <a:pt x="20" y="48"/>
                        </a:cubicBezTo>
                        <a:cubicBezTo>
                          <a:pt x="26" y="42"/>
                          <a:pt x="16" y="43"/>
                          <a:pt x="21" y="37"/>
                        </a:cubicBezTo>
                        <a:lnTo>
                          <a:pt x="12" y="3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8" name="Freeform 865"/>
                  <p:cNvSpPr/>
                  <p:nvPr/>
                </p:nvSpPr>
                <p:spPr bwMode="auto">
                  <a:xfrm>
                    <a:off x="3688" y="3021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0 w 3"/>
                      <a:gd name="T3" fmla="*/ 0 h 1"/>
                      <a:gd name="T4" fmla="*/ 2 w 3"/>
                      <a:gd name="T5" fmla="*/ 1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39" name="Freeform 866"/>
                  <p:cNvSpPr/>
                  <p:nvPr/>
                </p:nvSpPr>
                <p:spPr bwMode="auto">
                  <a:xfrm>
                    <a:off x="3679" y="3018"/>
                    <a:ext cx="4" cy="3"/>
                  </a:xfrm>
                  <a:custGeom>
                    <a:avLst/>
                    <a:gdLst>
                      <a:gd name="T0" fmla="*/ 0 w 5"/>
                      <a:gd name="T1" fmla="*/ 2 h 3"/>
                      <a:gd name="T2" fmla="*/ 3 w 5"/>
                      <a:gd name="T3" fmla="*/ 3 h 3"/>
                      <a:gd name="T4" fmla="*/ 0 w 5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0"/>
                          <a:pt x="3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0" name="Freeform 867"/>
                  <p:cNvSpPr/>
                  <p:nvPr/>
                </p:nvSpPr>
                <p:spPr bwMode="auto">
                  <a:xfrm>
                    <a:off x="3691" y="2991"/>
                    <a:ext cx="2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1" name="Freeform 868"/>
                  <p:cNvSpPr/>
                  <p:nvPr/>
                </p:nvSpPr>
                <p:spPr bwMode="auto">
                  <a:xfrm>
                    <a:off x="3679" y="2972"/>
                    <a:ext cx="11" cy="13"/>
                  </a:xfrm>
                  <a:custGeom>
                    <a:avLst/>
                    <a:gdLst>
                      <a:gd name="T0" fmla="*/ 1 w 13"/>
                      <a:gd name="T1" fmla="*/ 0 h 15"/>
                      <a:gd name="T2" fmla="*/ 0 w 13"/>
                      <a:gd name="T3" fmla="*/ 12 h 15"/>
                      <a:gd name="T4" fmla="*/ 12 w 13"/>
                      <a:gd name="T5" fmla="*/ 12 h 15"/>
                      <a:gd name="T6" fmla="*/ 5 w 13"/>
                      <a:gd name="T7" fmla="*/ 7 h 15"/>
                      <a:gd name="T8" fmla="*/ 5 w 13"/>
                      <a:gd name="T9" fmla="*/ 0 h 15"/>
                      <a:gd name="T10" fmla="*/ 1 w 13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5">
                        <a:moveTo>
                          <a:pt x="1" y="0"/>
                        </a:moveTo>
                        <a:cubicBezTo>
                          <a:pt x="1" y="5"/>
                          <a:pt x="4" y="7"/>
                          <a:pt x="0" y="12"/>
                        </a:cubicBezTo>
                        <a:cubicBezTo>
                          <a:pt x="4" y="15"/>
                          <a:pt x="8" y="11"/>
                          <a:pt x="12" y="12"/>
                        </a:cubicBezTo>
                        <a:cubicBezTo>
                          <a:pt x="13" y="10"/>
                          <a:pt x="6" y="10"/>
                          <a:pt x="5" y="7"/>
                        </a:cubicBezTo>
                        <a:cubicBezTo>
                          <a:pt x="9" y="6"/>
                          <a:pt x="4" y="3"/>
                          <a:pt x="5" y="0"/>
                        </a:cubicBezTo>
                        <a:cubicBezTo>
                          <a:pt x="4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2" name="Freeform 869"/>
                  <p:cNvSpPr/>
                  <p:nvPr/>
                </p:nvSpPr>
                <p:spPr bwMode="auto">
                  <a:xfrm>
                    <a:off x="3682" y="2877"/>
                    <a:ext cx="18" cy="100"/>
                  </a:xfrm>
                  <a:custGeom>
                    <a:avLst/>
                    <a:gdLst>
                      <a:gd name="T0" fmla="*/ 12 w 21"/>
                      <a:gd name="T1" fmla="*/ 96 h 116"/>
                      <a:gd name="T2" fmla="*/ 11 w 21"/>
                      <a:gd name="T3" fmla="*/ 90 h 116"/>
                      <a:gd name="T4" fmla="*/ 13 w 21"/>
                      <a:gd name="T5" fmla="*/ 93 h 116"/>
                      <a:gd name="T6" fmla="*/ 16 w 21"/>
                      <a:gd name="T7" fmla="*/ 88 h 116"/>
                      <a:gd name="T8" fmla="*/ 14 w 21"/>
                      <a:gd name="T9" fmla="*/ 88 h 116"/>
                      <a:gd name="T10" fmla="*/ 13 w 21"/>
                      <a:gd name="T11" fmla="*/ 78 h 116"/>
                      <a:gd name="T12" fmla="*/ 8 w 21"/>
                      <a:gd name="T13" fmla="*/ 76 h 116"/>
                      <a:gd name="T14" fmla="*/ 17 w 21"/>
                      <a:gd name="T15" fmla="*/ 69 h 116"/>
                      <a:gd name="T16" fmla="*/ 6 w 21"/>
                      <a:gd name="T17" fmla="*/ 70 h 116"/>
                      <a:gd name="T18" fmla="*/ 10 w 21"/>
                      <a:gd name="T19" fmla="*/ 58 h 116"/>
                      <a:gd name="T20" fmla="*/ 11 w 21"/>
                      <a:gd name="T21" fmla="*/ 61 h 116"/>
                      <a:gd name="T22" fmla="*/ 11 w 21"/>
                      <a:gd name="T23" fmla="*/ 54 h 116"/>
                      <a:gd name="T24" fmla="*/ 16 w 21"/>
                      <a:gd name="T25" fmla="*/ 55 h 116"/>
                      <a:gd name="T26" fmla="*/ 16 w 21"/>
                      <a:gd name="T27" fmla="*/ 46 h 116"/>
                      <a:gd name="T28" fmla="*/ 19 w 21"/>
                      <a:gd name="T29" fmla="*/ 46 h 116"/>
                      <a:gd name="T30" fmla="*/ 15 w 21"/>
                      <a:gd name="T31" fmla="*/ 28 h 116"/>
                      <a:gd name="T32" fmla="*/ 18 w 21"/>
                      <a:gd name="T33" fmla="*/ 25 h 116"/>
                      <a:gd name="T34" fmla="*/ 9 w 21"/>
                      <a:gd name="T35" fmla="*/ 27 h 116"/>
                      <a:gd name="T36" fmla="*/ 9 w 21"/>
                      <a:gd name="T37" fmla="*/ 19 h 116"/>
                      <a:gd name="T38" fmla="*/ 16 w 21"/>
                      <a:gd name="T39" fmla="*/ 21 h 116"/>
                      <a:gd name="T40" fmla="*/ 13 w 21"/>
                      <a:gd name="T41" fmla="*/ 17 h 116"/>
                      <a:gd name="T42" fmla="*/ 19 w 21"/>
                      <a:gd name="T43" fmla="*/ 14 h 116"/>
                      <a:gd name="T44" fmla="*/ 10 w 21"/>
                      <a:gd name="T45" fmla="*/ 6 h 116"/>
                      <a:gd name="T46" fmla="*/ 12 w 21"/>
                      <a:gd name="T47" fmla="*/ 1 h 116"/>
                      <a:gd name="T48" fmla="*/ 3 w 21"/>
                      <a:gd name="T49" fmla="*/ 5 h 116"/>
                      <a:gd name="T50" fmla="*/ 4 w 21"/>
                      <a:gd name="T51" fmla="*/ 31 h 116"/>
                      <a:gd name="T52" fmla="*/ 9 w 21"/>
                      <a:gd name="T53" fmla="*/ 37 h 116"/>
                      <a:gd name="T54" fmla="*/ 3 w 21"/>
                      <a:gd name="T55" fmla="*/ 38 h 116"/>
                      <a:gd name="T56" fmla="*/ 9 w 21"/>
                      <a:gd name="T57" fmla="*/ 38 h 116"/>
                      <a:gd name="T58" fmla="*/ 3 w 21"/>
                      <a:gd name="T59" fmla="*/ 42 h 116"/>
                      <a:gd name="T60" fmla="*/ 8 w 21"/>
                      <a:gd name="T61" fmla="*/ 45 h 116"/>
                      <a:gd name="T62" fmla="*/ 1 w 21"/>
                      <a:gd name="T63" fmla="*/ 47 h 116"/>
                      <a:gd name="T64" fmla="*/ 2 w 21"/>
                      <a:gd name="T65" fmla="*/ 88 h 116"/>
                      <a:gd name="T66" fmla="*/ 7 w 21"/>
                      <a:gd name="T67" fmla="*/ 87 h 116"/>
                      <a:gd name="T68" fmla="*/ 6 w 21"/>
                      <a:gd name="T69" fmla="*/ 103 h 116"/>
                      <a:gd name="T70" fmla="*/ 10 w 21"/>
                      <a:gd name="T71" fmla="*/ 105 h 116"/>
                      <a:gd name="T72" fmla="*/ 0 w 21"/>
                      <a:gd name="T73" fmla="*/ 104 h 116"/>
                      <a:gd name="T74" fmla="*/ 1 w 21"/>
                      <a:gd name="T75" fmla="*/ 109 h 116"/>
                      <a:gd name="T76" fmla="*/ 3 w 21"/>
                      <a:gd name="T77" fmla="*/ 106 h 116"/>
                      <a:gd name="T78" fmla="*/ 1 w 21"/>
                      <a:gd name="T79" fmla="*/ 111 h 116"/>
                      <a:gd name="T80" fmla="*/ 13 w 21"/>
                      <a:gd name="T81" fmla="*/ 108 h 116"/>
                      <a:gd name="T82" fmla="*/ 18 w 21"/>
                      <a:gd name="T83" fmla="*/ 96 h 116"/>
                      <a:gd name="T84" fmla="*/ 12 w 21"/>
                      <a:gd name="T85" fmla="*/ 96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1" h="116">
                        <a:moveTo>
                          <a:pt x="12" y="96"/>
                        </a:moveTo>
                        <a:cubicBezTo>
                          <a:pt x="12" y="94"/>
                          <a:pt x="9" y="91"/>
                          <a:pt x="11" y="90"/>
                        </a:cubicBezTo>
                        <a:cubicBezTo>
                          <a:pt x="13" y="90"/>
                          <a:pt x="14" y="91"/>
                          <a:pt x="13" y="93"/>
                        </a:cubicBezTo>
                        <a:cubicBezTo>
                          <a:pt x="19" y="92"/>
                          <a:pt x="13" y="90"/>
                          <a:pt x="16" y="88"/>
                        </a:cubicBezTo>
                        <a:cubicBezTo>
                          <a:pt x="16" y="88"/>
                          <a:pt x="15" y="89"/>
                          <a:pt x="14" y="88"/>
                        </a:cubicBezTo>
                        <a:cubicBezTo>
                          <a:pt x="15" y="83"/>
                          <a:pt x="9" y="85"/>
                          <a:pt x="13" y="78"/>
                        </a:cubicBezTo>
                        <a:cubicBezTo>
                          <a:pt x="12" y="77"/>
                          <a:pt x="12" y="76"/>
                          <a:pt x="8" y="76"/>
                        </a:cubicBezTo>
                        <a:cubicBezTo>
                          <a:pt x="13" y="72"/>
                          <a:pt x="13" y="74"/>
                          <a:pt x="17" y="69"/>
                        </a:cubicBezTo>
                        <a:cubicBezTo>
                          <a:pt x="15" y="69"/>
                          <a:pt x="10" y="70"/>
                          <a:pt x="6" y="70"/>
                        </a:cubicBezTo>
                        <a:cubicBezTo>
                          <a:pt x="12" y="63"/>
                          <a:pt x="5" y="63"/>
                          <a:pt x="10" y="58"/>
                        </a:cubicBezTo>
                        <a:cubicBezTo>
                          <a:pt x="10" y="59"/>
                          <a:pt x="11" y="60"/>
                          <a:pt x="11" y="61"/>
                        </a:cubicBezTo>
                        <a:cubicBezTo>
                          <a:pt x="17" y="60"/>
                          <a:pt x="10" y="57"/>
                          <a:pt x="11" y="54"/>
                        </a:cubicBezTo>
                        <a:cubicBezTo>
                          <a:pt x="16" y="55"/>
                          <a:pt x="16" y="55"/>
                          <a:pt x="16" y="55"/>
                        </a:cubicBezTo>
                        <a:cubicBezTo>
                          <a:pt x="16" y="53"/>
                          <a:pt x="12" y="48"/>
                          <a:pt x="16" y="46"/>
                        </a:cubicBezTo>
                        <a:cubicBezTo>
                          <a:pt x="19" y="46"/>
                          <a:pt x="19" y="46"/>
                          <a:pt x="19" y="46"/>
                        </a:cubicBezTo>
                        <a:cubicBezTo>
                          <a:pt x="15" y="40"/>
                          <a:pt x="17" y="33"/>
                          <a:pt x="15" y="28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4" y="18"/>
                          <a:pt x="16" y="32"/>
                          <a:pt x="9" y="27"/>
                        </a:cubicBezTo>
                        <a:cubicBezTo>
                          <a:pt x="18" y="26"/>
                          <a:pt x="5" y="23"/>
                          <a:pt x="9" y="19"/>
                        </a:cubicBezTo>
                        <a:cubicBezTo>
                          <a:pt x="13" y="18"/>
                          <a:pt x="11" y="23"/>
                          <a:pt x="16" y="21"/>
                        </a:cubicBezTo>
                        <a:cubicBezTo>
                          <a:pt x="11" y="20"/>
                          <a:pt x="14" y="19"/>
                          <a:pt x="13" y="17"/>
                        </a:cubicBezTo>
                        <a:cubicBezTo>
                          <a:pt x="18" y="18"/>
                          <a:pt x="14" y="13"/>
                          <a:pt x="19" y="14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3" y="5"/>
                          <a:pt x="13" y="3"/>
                          <a:pt x="12" y="1"/>
                        </a:cubicBezTo>
                        <a:cubicBezTo>
                          <a:pt x="12" y="6"/>
                          <a:pt x="5" y="0"/>
                          <a:pt x="3" y="5"/>
                        </a:cubicBezTo>
                        <a:cubicBezTo>
                          <a:pt x="5" y="11"/>
                          <a:pt x="6" y="22"/>
                          <a:pt x="4" y="31"/>
                        </a:cubicBezTo>
                        <a:cubicBezTo>
                          <a:pt x="10" y="32"/>
                          <a:pt x="4" y="36"/>
                          <a:pt x="9" y="37"/>
                        </a:cubicBezTo>
                        <a:cubicBezTo>
                          <a:pt x="3" y="38"/>
                          <a:pt x="3" y="38"/>
                          <a:pt x="3" y="38"/>
                        </a:cubicBezTo>
                        <a:cubicBezTo>
                          <a:pt x="4" y="44"/>
                          <a:pt x="6" y="37"/>
                          <a:pt x="9" y="38"/>
                        </a:cubicBezTo>
                        <a:cubicBezTo>
                          <a:pt x="10" y="41"/>
                          <a:pt x="6" y="43"/>
                          <a:pt x="3" y="42"/>
                        </a:cubicBezTo>
                        <a:cubicBezTo>
                          <a:pt x="3" y="46"/>
                          <a:pt x="5" y="43"/>
                          <a:pt x="8" y="45"/>
                        </a:cubicBezTo>
                        <a:cubicBezTo>
                          <a:pt x="1" y="47"/>
                          <a:pt x="1" y="47"/>
                          <a:pt x="1" y="47"/>
                        </a:cubicBezTo>
                        <a:cubicBezTo>
                          <a:pt x="3" y="59"/>
                          <a:pt x="7" y="75"/>
                          <a:pt x="2" y="88"/>
                        </a:cubicBezTo>
                        <a:cubicBezTo>
                          <a:pt x="7" y="87"/>
                          <a:pt x="7" y="87"/>
                          <a:pt x="7" y="87"/>
                        </a:cubicBezTo>
                        <a:cubicBezTo>
                          <a:pt x="4" y="93"/>
                          <a:pt x="16" y="98"/>
                          <a:pt x="6" y="103"/>
                        </a:cubicBezTo>
                        <a:cubicBezTo>
                          <a:pt x="10" y="105"/>
                          <a:pt x="10" y="105"/>
                          <a:pt x="10" y="105"/>
                        </a:cubicBezTo>
                        <a:cubicBezTo>
                          <a:pt x="8" y="104"/>
                          <a:pt x="3" y="106"/>
                          <a:pt x="0" y="104"/>
                        </a:cubicBezTo>
                        <a:cubicBezTo>
                          <a:pt x="2" y="106"/>
                          <a:pt x="0" y="107"/>
                          <a:pt x="1" y="109"/>
                        </a:cubicBezTo>
                        <a:cubicBezTo>
                          <a:pt x="3" y="106"/>
                          <a:pt x="3" y="106"/>
                          <a:pt x="3" y="106"/>
                        </a:cubicBezTo>
                        <a:cubicBezTo>
                          <a:pt x="7" y="109"/>
                          <a:pt x="5" y="111"/>
                          <a:pt x="1" y="111"/>
                        </a:cubicBezTo>
                        <a:cubicBezTo>
                          <a:pt x="6" y="116"/>
                          <a:pt x="9" y="109"/>
                          <a:pt x="13" y="108"/>
                        </a:cubicBezTo>
                        <a:cubicBezTo>
                          <a:pt x="5" y="101"/>
                          <a:pt x="21" y="102"/>
                          <a:pt x="18" y="96"/>
                        </a:cubicBezTo>
                        <a:cubicBezTo>
                          <a:pt x="16" y="92"/>
                          <a:pt x="14" y="96"/>
                          <a:pt x="12" y="9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3" name="Freeform 870"/>
                  <p:cNvSpPr/>
                  <p:nvPr/>
                </p:nvSpPr>
                <p:spPr bwMode="auto">
                  <a:xfrm>
                    <a:off x="3681" y="296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4" name="Freeform 871"/>
                  <p:cNvSpPr/>
                  <p:nvPr/>
                </p:nvSpPr>
                <p:spPr bwMode="auto">
                  <a:xfrm>
                    <a:off x="3692" y="2876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1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5" name="Rectangle 872"/>
                  <p:cNvSpPr>
                    <a:spLocks noChangeArrowheads="1"/>
                  </p:cNvSpPr>
                  <p:nvPr/>
                </p:nvSpPr>
                <p:spPr bwMode="auto">
                  <a:xfrm>
                    <a:off x="3683" y="2972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6" name="Freeform 873"/>
                  <p:cNvSpPr/>
                  <p:nvPr/>
                </p:nvSpPr>
                <p:spPr bwMode="auto">
                  <a:xfrm>
                    <a:off x="3691" y="297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7" name="Freeform 874"/>
                  <p:cNvSpPr/>
                  <p:nvPr/>
                </p:nvSpPr>
                <p:spPr bwMode="auto">
                  <a:xfrm>
                    <a:off x="3696" y="286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8" name="Freeform 875"/>
                  <p:cNvSpPr/>
                  <p:nvPr/>
                </p:nvSpPr>
                <p:spPr bwMode="auto">
                  <a:xfrm>
                    <a:off x="3699" y="282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49" name="Freeform 876"/>
                  <p:cNvSpPr/>
                  <p:nvPr/>
                </p:nvSpPr>
                <p:spPr bwMode="auto">
                  <a:xfrm>
                    <a:off x="3673" y="2704"/>
                    <a:ext cx="29" cy="171"/>
                  </a:xfrm>
                  <a:custGeom>
                    <a:avLst/>
                    <a:gdLst>
                      <a:gd name="T0" fmla="*/ 17 w 34"/>
                      <a:gd name="T1" fmla="*/ 7 h 198"/>
                      <a:gd name="T2" fmla="*/ 10 w 34"/>
                      <a:gd name="T3" fmla="*/ 4 h 198"/>
                      <a:gd name="T4" fmla="*/ 7 w 34"/>
                      <a:gd name="T5" fmla="*/ 11 h 198"/>
                      <a:gd name="T6" fmla="*/ 11 w 34"/>
                      <a:gd name="T7" fmla="*/ 21 h 198"/>
                      <a:gd name="T8" fmla="*/ 12 w 34"/>
                      <a:gd name="T9" fmla="*/ 43 h 198"/>
                      <a:gd name="T10" fmla="*/ 10 w 34"/>
                      <a:gd name="T11" fmla="*/ 58 h 198"/>
                      <a:gd name="T12" fmla="*/ 16 w 34"/>
                      <a:gd name="T13" fmla="*/ 77 h 198"/>
                      <a:gd name="T14" fmla="*/ 14 w 34"/>
                      <a:gd name="T15" fmla="*/ 81 h 198"/>
                      <a:gd name="T16" fmla="*/ 13 w 34"/>
                      <a:gd name="T17" fmla="*/ 92 h 198"/>
                      <a:gd name="T18" fmla="*/ 23 w 34"/>
                      <a:gd name="T19" fmla="*/ 96 h 198"/>
                      <a:gd name="T20" fmla="*/ 23 w 34"/>
                      <a:gd name="T21" fmla="*/ 106 h 198"/>
                      <a:gd name="T22" fmla="*/ 19 w 34"/>
                      <a:gd name="T23" fmla="*/ 114 h 198"/>
                      <a:gd name="T24" fmla="*/ 19 w 34"/>
                      <a:gd name="T25" fmla="*/ 127 h 198"/>
                      <a:gd name="T26" fmla="*/ 18 w 34"/>
                      <a:gd name="T27" fmla="*/ 140 h 198"/>
                      <a:gd name="T28" fmla="*/ 20 w 34"/>
                      <a:gd name="T29" fmla="*/ 151 h 198"/>
                      <a:gd name="T30" fmla="*/ 24 w 34"/>
                      <a:gd name="T31" fmla="*/ 160 h 198"/>
                      <a:gd name="T32" fmla="*/ 20 w 34"/>
                      <a:gd name="T33" fmla="*/ 162 h 198"/>
                      <a:gd name="T34" fmla="*/ 21 w 34"/>
                      <a:gd name="T35" fmla="*/ 170 h 198"/>
                      <a:gd name="T36" fmla="*/ 20 w 34"/>
                      <a:gd name="T37" fmla="*/ 197 h 198"/>
                      <a:gd name="T38" fmla="*/ 22 w 34"/>
                      <a:gd name="T39" fmla="*/ 183 h 198"/>
                      <a:gd name="T40" fmla="*/ 18 w 34"/>
                      <a:gd name="T41" fmla="*/ 181 h 198"/>
                      <a:gd name="T42" fmla="*/ 30 w 34"/>
                      <a:gd name="T43" fmla="*/ 178 h 198"/>
                      <a:gd name="T44" fmla="*/ 31 w 34"/>
                      <a:gd name="T45" fmla="*/ 174 h 198"/>
                      <a:gd name="T46" fmla="*/ 30 w 34"/>
                      <a:gd name="T47" fmla="*/ 164 h 198"/>
                      <a:gd name="T48" fmla="*/ 32 w 34"/>
                      <a:gd name="T49" fmla="*/ 156 h 198"/>
                      <a:gd name="T50" fmla="*/ 32 w 34"/>
                      <a:gd name="T51" fmla="*/ 144 h 198"/>
                      <a:gd name="T52" fmla="*/ 29 w 34"/>
                      <a:gd name="T53" fmla="*/ 133 h 198"/>
                      <a:gd name="T54" fmla="*/ 30 w 34"/>
                      <a:gd name="T55" fmla="*/ 133 h 198"/>
                      <a:gd name="T56" fmla="*/ 30 w 34"/>
                      <a:gd name="T57" fmla="*/ 129 h 198"/>
                      <a:gd name="T58" fmla="*/ 29 w 34"/>
                      <a:gd name="T59" fmla="*/ 121 h 198"/>
                      <a:gd name="T60" fmla="*/ 26 w 34"/>
                      <a:gd name="T61" fmla="*/ 112 h 198"/>
                      <a:gd name="T62" fmla="*/ 31 w 34"/>
                      <a:gd name="T63" fmla="*/ 109 h 198"/>
                      <a:gd name="T64" fmla="*/ 31 w 34"/>
                      <a:gd name="T65" fmla="*/ 98 h 198"/>
                      <a:gd name="T66" fmla="*/ 25 w 34"/>
                      <a:gd name="T67" fmla="*/ 94 h 198"/>
                      <a:gd name="T68" fmla="*/ 23 w 34"/>
                      <a:gd name="T69" fmla="*/ 81 h 198"/>
                      <a:gd name="T70" fmla="*/ 21 w 34"/>
                      <a:gd name="T71" fmla="*/ 62 h 198"/>
                      <a:gd name="T72" fmla="*/ 21 w 34"/>
                      <a:gd name="T73" fmla="*/ 57 h 198"/>
                      <a:gd name="T74" fmla="*/ 20 w 34"/>
                      <a:gd name="T75" fmla="*/ 37 h 198"/>
                      <a:gd name="T76" fmla="*/ 14 w 34"/>
                      <a:gd name="T77" fmla="*/ 45 h 198"/>
                      <a:gd name="T78" fmla="*/ 23 w 34"/>
                      <a:gd name="T79" fmla="*/ 35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198">
                        <a:moveTo>
                          <a:pt x="24" y="17"/>
                        </a:moveTo>
                        <a:cubicBezTo>
                          <a:pt x="22" y="14"/>
                          <a:pt x="21" y="9"/>
                          <a:pt x="17" y="7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6"/>
                          <a:pt x="14" y="0"/>
                          <a:pt x="10" y="4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6" y="9"/>
                          <a:pt x="8" y="7"/>
                          <a:pt x="7" y="11"/>
                        </a:cubicBezTo>
                        <a:cubicBezTo>
                          <a:pt x="8" y="15"/>
                          <a:pt x="17" y="17"/>
                          <a:pt x="15" y="20"/>
                        </a:cubicBezTo>
                        <a:cubicBezTo>
                          <a:pt x="15" y="21"/>
                          <a:pt x="13" y="21"/>
                          <a:pt x="11" y="21"/>
                        </a:cubicBezTo>
                        <a:cubicBezTo>
                          <a:pt x="10" y="24"/>
                          <a:pt x="17" y="26"/>
                          <a:pt x="18" y="28"/>
                        </a:cubicBezTo>
                        <a:cubicBezTo>
                          <a:pt x="0" y="29"/>
                          <a:pt x="23" y="38"/>
                          <a:pt x="12" y="43"/>
                        </a:cubicBezTo>
                        <a:cubicBezTo>
                          <a:pt x="13" y="47"/>
                          <a:pt x="12" y="51"/>
                          <a:pt x="15" y="55"/>
                        </a:cubicBezTo>
                        <a:cubicBezTo>
                          <a:pt x="11" y="53"/>
                          <a:pt x="15" y="59"/>
                          <a:pt x="10" y="58"/>
                        </a:cubicBezTo>
                        <a:cubicBezTo>
                          <a:pt x="20" y="59"/>
                          <a:pt x="6" y="70"/>
                          <a:pt x="18" y="70"/>
                        </a:cubicBezTo>
                        <a:cubicBezTo>
                          <a:pt x="15" y="76"/>
                          <a:pt x="19" y="70"/>
                          <a:pt x="16" y="77"/>
                        </a:cubicBezTo>
                        <a:cubicBezTo>
                          <a:pt x="15" y="77"/>
                          <a:pt x="15" y="76"/>
                          <a:pt x="15" y="75"/>
                        </a:cubicBezTo>
                        <a:cubicBezTo>
                          <a:pt x="12" y="78"/>
                          <a:pt x="20" y="79"/>
                          <a:pt x="14" y="81"/>
                        </a:cubicBezTo>
                        <a:cubicBezTo>
                          <a:pt x="13" y="86"/>
                          <a:pt x="18" y="82"/>
                          <a:pt x="21" y="85"/>
                        </a:cubicBezTo>
                        <a:cubicBezTo>
                          <a:pt x="20" y="90"/>
                          <a:pt x="18" y="89"/>
                          <a:pt x="13" y="92"/>
                        </a:cubicBezTo>
                        <a:cubicBezTo>
                          <a:pt x="19" y="92"/>
                          <a:pt x="16" y="95"/>
                          <a:pt x="19" y="98"/>
                        </a:cubicBezTo>
                        <a:cubicBezTo>
                          <a:pt x="20" y="97"/>
                          <a:pt x="21" y="94"/>
                          <a:pt x="23" y="96"/>
                        </a:cubicBezTo>
                        <a:cubicBezTo>
                          <a:pt x="22" y="102"/>
                          <a:pt x="27" y="101"/>
                          <a:pt x="29" y="106"/>
                        </a:cubicBezTo>
                        <a:cubicBezTo>
                          <a:pt x="22" y="109"/>
                          <a:pt x="29" y="101"/>
                          <a:pt x="23" y="106"/>
                        </a:cubicBezTo>
                        <a:cubicBezTo>
                          <a:pt x="20" y="102"/>
                          <a:pt x="20" y="100"/>
                          <a:pt x="15" y="98"/>
                        </a:cubicBezTo>
                        <a:cubicBezTo>
                          <a:pt x="15" y="103"/>
                          <a:pt x="16" y="108"/>
                          <a:pt x="19" y="114"/>
                        </a:cubicBezTo>
                        <a:cubicBezTo>
                          <a:pt x="18" y="117"/>
                          <a:pt x="16" y="112"/>
                          <a:pt x="15" y="115"/>
                        </a:cubicBezTo>
                        <a:cubicBezTo>
                          <a:pt x="12" y="120"/>
                          <a:pt x="22" y="123"/>
                          <a:pt x="19" y="127"/>
                        </a:cubicBezTo>
                        <a:cubicBezTo>
                          <a:pt x="16" y="126"/>
                          <a:pt x="16" y="126"/>
                          <a:pt x="16" y="126"/>
                        </a:cubicBezTo>
                        <a:cubicBezTo>
                          <a:pt x="21" y="129"/>
                          <a:pt x="15" y="135"/>
                          <a:pt x="18" y="140"/>
                        </a:cubicBezTo>
                        <a:cubicBezTo>
                          <a:pt x="19" y="140"/>
                          <a:pt x="21" y="139"/>
                          <a:pt x="22" y="140"/>
                        </a:cubicBezTo>
                        <a:cubicBezTo>
                          <a:pt x="13" y="140"/>
                          <a:pt x="26" y="147"/>
                          <a:pt x="20" y="151"/>
                        </a:cubicBezTo>
                        <a:cubicBezTo>
                          <a:pt x="26" y="151"/>
                          <a:pt x="29" y="156"/>
                          <a:pt x="30" y="159"/>
                        </a:cubicBezTo>
                        <a:cubicBezTo>
                          <a:pt x="28" y="160"/>
                          <a:pt x="26" y="160"/>
                          <a:pt x="24" y="160"/>
                        </a:cubicBezTo>
                        <a:cubicBezTo>
                          <a:pt x="28" y="155"/>
                          <a:pt x="18" y="155"/>
                          <a:pt x="16" y="151"/>
                        </a:cubicBezTo>
                        <a:cubicBezTo>
                          <a:pt x="19" y="154"/>
                          <a:pt x="16" y="160"/>
                          <a:pt x="20" y="162"/>
                        </a:cubicBezTo>
                        <a:cubicBezTo>
                          <a:pt x="15" y="161"/>
                          <a:pt x="15" y="161"/>
                          <a:pt x="15" y="161"/>
                        </a:cubicBezTo>
                        <a:cubicBezTo>
                          <a:pt x="15" y="166"/>
                          <a:pt x="25" y="165"/>
                          <a:pt x="21" y="170"/>
                        </a:cubicBezTo>
                        <a:cubicBezTo>
                          <a:pt x="18" y="169"/>
                          <a:pt x="18" y="169"/>
                          <a:pt x="18" y="169"/>
                        </a:cubicBezTo>
                        <a:cubicBezTo>
                          <a:pt x="19" y="179"/>
                          <a:pt x="13" y="190"/>
                          <a:pt x="20" y="197"/>
                        </a:cubicBezTo>
                        <a:cubicBezTo>
                          <a:pt x="22" y="198"/>
                          <a:pt x="29" y="194"/>
                          <a:pt x="31" y="194"/>
                        </a:cubicBezTo>
                        <a:cubicBezTo>
                          <a:pt x="28" y="189"/>
                          <a:pt x="24" y="187"/>
                          <a:pt x="22" y="183"/>
                        </a:cubicBezTo>
                        <a:cubicBezTo>
                          <a:pt x="27" y="183"/>
                          <a:pt x="27" y="183"/>
                          <a:pt x="27" y="183"/>
                        </a:cubicBezTo>
                        <a:cubicBezTo>
                          <a:pt x="23" y="183"/>
                          <a:pt x="21" y="178"/>
                          <a:pt x="18" y="181"/>
                        </a:cubicBezTo>
                        <a:cubicBezTo>
                          <a:pt x="16" y="178"/>
                          <a:pt x="23" y="179"/>
                          <a:pt x="20" y="175"/>
                        </a:cubicBezTo>
                        <a:cubicBezTo>
                          <a:pt x="25" y="176"/>
                          <a:pt x="26" y="178"/>
                          <a:pt x="30" y="178"/>
                        </a:cubicBezTo>
                        <a:cubicBezTo>
                          <a:pt x="28" y="175"/>
                          <a:pt x="28" y="175"/>
                          <a:pt x="28" y="175"/>
                        </a:cubicBezTo>
                        <a:cubicBezTo>
                          <a:pt x="30" y="176"/>
                          <a:pt x="29" y="173"/>
                          <a:pt x="31" y="174"/>
                        </a:cubicBezTo>
                        <a:cubicBezTo>
                          <a:pt x="25" y="169"/>
                          <a:pt x="34" y="167"/>
                          <a:pt x="31" y="161"/>
                        </a:cubicBezTo>
                        <a:cubicBezTo>
                          <a:pt x="30" y="164"/>
                          <a:pt x="30" y="164"/>
                          <a:pt x="30" y="164"/>
                        </a:cubicBezTo>
                        <a:cubicBezTo>
                          <a:pt x="27" y="164"/>
                          <a:pt x="27" y="163"/>
                          <a:pt x="26" y="161"/>
                        </a:cubicBezTo>
                        <a:cubicBezTo>
                          <a:pt x="31" y="160"/>
                          <a:pt x="30" y="159"/>
                          <a:pt x="32" y="156"/>
                        </a:cubicBezTo>
                        <a:cubicBezTo>
                          <a:pt x="29" y="154"/>
                          <a:pt x="24" y="153"/>
                          <a:pt x="24" y="150"/>
                        </a:cubicBezTo>
                        <a:cubicBezTo>
                          <a:pt x="30" y="150"/>
                          <a:pt x="27" y="144"/>
                          <a:pt x="32" y="144"/>
                        </a:cubicBezTo>
                        <a:cubicBezTo>
                          <a:pt x="26" y="143"/>
                          <a:pt x="30" y="137"/>
                          <a:pt x="26" y="137"/>
                        </a:cubicBezTo>
                        <a:cubicBezTo>
                          <a:pt x="25" y="135"/>
                          <a:pt x="26" y="133"/>
                          <a:pt x="29" y="133"/>
                        </a:cubicBezTo>
                        <a:cubicBezTo>
                          <a:pt x="30" y="134"/>
                          <a:pt x="30" y="134"/>
                          <a:pt x="30" y="134"/>
                        </a:cubicBezTo>
                        <a:cubicBezTo>
                          <a:pt x="30" y="133"/>
                          <a:pt x="30" y="133"/>
                          <a:pt x="30" y="133"/>
                        </a:cubicBezTo>
                        <a:cubicBezTo>
                          <a:pt x="31" y="133"/>
                          <a:pt x="31" y="133"/>
                          <a:pt x="31" y="133"/>
                        </a:cubicBezTo>
                        <a:cubicBezTo>
                          <a:pt x="31" y="131"/>
                          <a:pt x="27" y="131"/>
                          <a:pt x="30" y="129"/>
                        </a:cubicBezTo>
                        <a:cubicBezTo>
                          <a:pt x="31" y="129"/>
                          <a:pt x="31" y="130"/>
                          <a:pt x="32" y="131"/>
                        </a:cubicBezTo>
                        <a:cubicBezTo>
                          <a:pt x="33" y="127"/>
                          <a:pt x="24" y="124"/>
                          <a:pt x="29" y="121"/>
                        </a:cubicBezTo>
                        <a:cubicBezTo>
                          <a:pt x="26" y="120"/>
                          <a:pt x="26" y="116"/>
                          <a:pt x="20" y="117"/>
                        </a:cubicBezTo>
                        <a:cubicBezTo>
                          <a:pt x="22" y="115"/>
                          <a:pt x="27" y="116"/>
                          <a:pt x="26" y="112"/>
                        </a:cubicBezTo>
                        <a:cubicBezTo>
                          <a:pt x="21" y="111"/>
                          <a:pt x="27" y="109"/>
                          <a:pt x="24" y="106"/>
                        </a:cubicBezTo>
                        <a:cubicBezTo>
                          <a:pt x="29" y="109"/>
                          <a:pt x="26" y="106"/>
                          <a:pt x="31" y="109"/>
                        </a:cubicBezTo>
                        <a:cubicBezTo>
                          <a:pt x="33" y="107"/>
                          <a:pt x="26" y="103"/>
                          <a:pt x="27" y="99"/>
                        </a:cubicBezTo>
                        <a:cubicBezTo>
                          <a:pt x="31" y="98"/>
                          <a:pt x="31" y="98"/>
                          <a:pt x="31" y="98"/>
                        </a:cubicBezTo>
                        <a:cubicBezTo>
                          <a:pt x="29" y="97"/>
                          <a:pt x="25" y="95"/>
                          <a:pt x="29" y="94"/>
                        </a:cubicBezTo>
                        <a:cubicBezTo>
                          <a:pt x="25" y="94"/>
                          <a:pt x="25" y="94"/>
                          <a:pt x="25" y="94"/>
                        </a:cubicBezTo>
                        <a:cubicBezTo>
                          <a:pt x="27" y="91"/>
                          <a:pt x="26" y="87"/>
                          <a:pt x="30" y="84"/>
                        </a:cubicBezTo>
                        <a:cubicBezTo>
                          <a:pt x="23" y="81"/>
                          <a:pt x="23" y="81"/>
                          <a:pt x="23" y="81"/>
                        </a:cubicBezTo>
                        <a:cubicBezTo>
                          <a:pt x="30" y="76"/>
                          <a:pt x="24" y="70"/>
                          <a:pt x="18" y="67"/>
                        </a:cubicBezTo>
                        <a:cubicBezTo>
                          <a:pt x="18" y="65"/>
                          <a:pt x="19" y="62"/>
                          <a:pt x="21" y="62"/>
                        </a:cubicBezTo>
                        <a:cubicBezTo>
                          <a:pt x="23" y="64"/>
                          <a:pt x="23" y="64"/>
                          <a:pt x="23" y="64"/>
                        </a:cubicBezTo>
                        <a:cubicBezTo>
                          <a:pt x="23" y="62"/>
                          <a:pt x="27" y="59"/>
                          <a:pt x="21" y="57"/>
                        </a:cubicBezTo>
                        <a:cubicBezTo>
                          <a:pt x="20" y="55"/>
                          <a:pt x="25" y="55"/>
                          <a:pt x="26" y="53"/>
                        </a:cubicBezTo>
                        <a:cubicBezTo>
                          <a:pt x="18" y="48"/>
                          <a:pt x="32" y="38"/>
                          <a:pt x="20" y="37"/>
                        </a:cubicBezTo>
                        <a:cubicBezTo>
                          <a:pt x="20" y="39"/>
                          <a:pt x="17" y="43"/>
                          <a:pt x="18" y="47"/>
                        </a:cubicBezTo>
                        <a:cubicBezTo>
                          <a:pt x="17" y="46"/>
                          <a:pt x="14" y="47"/>
                          <a:pt x="14" y="45"/>
                        </a:cubicBezTo>
                        <a:cubicBezTo>
                          <a:pt x="13" y="41"/>
                          <a:pt x="18" y="39"/>
                          <a:pt x="16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31" y="28"/>
                          <a:pt x="13" y="22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0" name="Freeform 877"/>
                  <p:cNvSpPr/>
                  <p:nvPr/>
                </p:nvSpPr>
                <p:spPr bwMode="auto">
                  <a:xfrm>
                    <a:off x="3694" y="2761"/>
                    <a:ext cx="3" cy="3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0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1" name="Freeform 878"/>
                  <p:cNvSpPr/>
                  <p:nvPr/>
                </p:nvSpPr>
                <p:spPr bwMode="auto">
                  <a:xfrm>
                    <a:off x="3693" y="2759"/>
                    <a:ext cx="1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2" name="Freeform 879"/>
                  <p:cNvSpPr/>
                  <p:nvPr/>
                </p:nvSpPr>
                <p:spPr bwMode="auto">
                  <a:xfrm>
                    <a:off x="3691" y="2706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3"/>
                          <a:pt x="2" y="1"/>
                          <a:pt x="1" y="0"/>
                        </a:cubicBezTo>
                        <a:cubicBezTo>
                          <a:pt x="0" y="1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3" name="Freeform 880"/>
                  <p:cNvSpPr/>
                  <p:nvPr/>
                </p:nvSpPr>
                <p:spPr bwMode="auto">
                  <a:xfrm>
                    <a:off x="3689" y="2706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4" name="Freeform 881"/>
                  <p:cNvSpPr/>
                  <p:nvPr/>
                </p:nvSpPr>
                <p:spPr bwMode="auto">
                  <a:xfrm>
                    <a:off x="3672" y="2616"/>
                    <a:ext cx="22" cy="90"/>
                  </a:xfrm>
                  <a:custGeom>
                    <a:avLst/>
                    <a:gdLst>
                      <a:gd name="T0" fmla="*/ 15 w 26"/>
                      <a:gd name="T1" fmla="*/ 18 h 104"/>
                      <a:gd name="T2" fmla="*/ 11 w 26"/>
                      <a:gd name="T3" fmla="*/ 13 h 104"/>
                      <a:gd name="T4" fmla="*/ 15 w 26"/>
                      <a:gd name="T5" fmla="*/ 9 h 104"/>
                      <a:gd name="T6" fmla="*/ 8 w 26"/>
                      <a:gd name="T7" fmla="*/ 1 h 104"/>
                      <a:gd name="T8" fmla="*/ 10 w 26"/>
                      <a:gd name="T9" fmla="*/ 51 h 104"/>
                      <a:gd name="T10" fmla="*/ 7 w 26"/>
                      <a:gd name="T11" fmla="*/ 48 h 104"/>
                      <a:gd name="T12" fmla="*/ 12 w 26"/>
                      <a:gd name="T13" fmla="*/ 67 h 104"/>
                      <a:gd name="T14" fmla="*/ 6 w 26"/>
                      <a:gd name="T15" fmla="*/ 66 h 104"/>
                      <a:gd name="T16" fmla="*/ 8 w 26"/>
                      <a:gd name="T17" fmla="*/ 77 h 104"/>
                      <a:gd name="T18" fmla="*/ 11 w 26"/>
                      <a:gd name="T19" fmla="*/ 77 h 104"/>
                      <a:gd name="T20" fmla="*/ 10 w 26"/>
                      <a:gd name="T21" fmla="*/ 79 h 104"/>
                      <a:gd name="T22" fmla="*/ 11 w 26"/>
                      <a:gd name="T23" fmla="*/ 79 h 104"/>
                      <a:gd name="T24" fmla="*/ 12 w 26"/>
                      <a:gd name="T25" fmla="*/ 86 h 104"/>
                      <a:gd name="T26" fmla="*/ 10 w 26"/>
                      <a:gd name="T27" fmla="*/ 84 h 104"/>
                      <a:gd name="T28" fmla="*/ 12 w 26"/>
                      <a:gd name="T29" fmla="*/ 89 h 104"/>
                      <a:gd name="T30" fmla="*/ 9 w 26"/>
                      <a:gd name="T31" fmla="*/ 89 h 104"/>
                      <a:gd name="T32" fmla="*/ 14 w 26"/>
                      <a:gd name="T33" fmla="*/ 103 h 104"/>
                      <a:gd name="T34" fmla="*/ 19 w 26"/>
                      <a:gd name="T35" fmla="*/ 104 h 104"/>
                      <a:gd name="T36" fmla="*/ 15 w 26"/>
                      <a:gd name="T37" fmla="*/ 92 h 104"/>
                      <a:gd name="T38" fmla="*/ 15 w 26"/>
                      <a:gd name="T39" fmla="*/ 93 h 104"/>
                      <a:gd name="T40" fmla="*/ 13 w 26"/>
                      <a:gd name="T41" fmla="*/ 86 h 104"/>
                      <a:gd name="T42" fmla="*/ 19 w 26"/>
                      <a:gd name="T43" fmla="*/ 90 h 104"/>
                      <a:gd name="T44" fmla="*/ 22 w 26"/>
                      <a:gd name="T45" fmla="*/ 78 h 104"/>
                      <a:gd name="T46" fmla="*/ 23 w 26"/>
                      <a:gd name="T47" fmla="*/ 79 h 104"/>
                      <a:gd name="T48" fmla="*/ 21 w 26"/>
                      <a:gd name="T49" fmla="*/ 75 h 104"/>
                      <a:gd name="T50" fmla="*/ 18 w 26"/>
                      <a:gd name="T51" fmla="*/ 78 h 104"/>
                      <a:gd name="T52" fmla="*/ 12 w 26"/>
                      <a:gd name="T53" fmla="*/ 75 h 104"/>
                      <a:gd name="T54" fmla="*/ 12 w 26"/>
                      <a:gd name="T55" fmla="*/ 71 h 104"/>
                      <a:gd name="T56" fmla="*/ 17 w 26"/>
                      <a:gd name="T57" fmla="*/ 74 h 104"/>
                      <a:gd name="T58" fmla="*/ 15 w 26"/>
                      <a:gd name="T59" fmla="*/ 71 h 104"/>
                      <a:gd name="T60" fmla="*/ 21 w 26"/>
                      <a:gd name="T61" fmla="*/ 67 h 104"/>
                      <a:gd name="T62" fmla="*/ 15 w 26"/>
                      <a:gd name="T63" fmla="*/ 67 h 104"/>
                      <a:gd name="T64" fmla="*/ 14 w 26"/>
                      <a:gd name="T65" fmla="*/ 47 h 104"/>
                      <a:gd name="T66" fmla="*/ 18 w 26"/>
                      <a:gd name="T67" fmla="*/ 50 h 104"/>
                      <a:gd name="T68" fmla="*/ 14 w 26"/>
                      <a:gd name="T69" fmla="*/ 46 h 104"/>
                      <a:gd name="T70" fmla="*/ 16 w 26"/>
                      <a:gd name="T71" fmla="*/ 34 h 104"/>
                      <a:gd name="T72" fmla="*/ 13 w 26"/>
                      <a:gd name="T73" fmla="*/ 35 h 104"/>
                      <a:gd name="T74" fmla="*/ 15 w 26"/>
                      <a:gd name="T75" fmla="*/ 22 h 104"/>
                      <a:gd name="T76" fmla="*/ 15 w 26"/>
                      <a:gd name="T77" fmla="*/ 22 h 104"/>
                      <a:gd name="T78" fmla="*/ 9 w 26"/>
                      <a:gd name="T79" fmla="*/ 15 h 104"/>
                      <a:gd name="T80" fmla="*/ 15 w 26"/>
                      <a:gd name="T81" fmla="*/ 18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4">
                        <a:moveTo>
                          <a:pt x="15" y="18"/>
                        </a:moveTo>
                        <a:cubicBezTo>
                          <a:pt x="11" y="13"/>
                          <a:pt x="11" y="13"/>
                          <a:pt x="11" y="13"/>
                        </a:cubicBezTo>
                        <a:cubicBezTo>
                          <a:pt x="14" y="12"/>
                          <a:pt x="11" y="6"/>
                          <a:pt x="15" y="9"/>
                        </a:cubicBezTo>
                        <a:cubicBezTo>
                          <a:pt x="10" y="5"/>
                          <a:pt x="16" y="0"/>
                          <a:pt x="8" y="1"/>
                        </a:cubicBezTo>
                        <a:cubicBezTo>
                          <a:pt x="9" y="15"/>
                          <a:pt x="3" y="34"/>
                          <a:pt x="10" y="51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3" y="57"/>
                          <a:pt x="0" y="60"/>
                          <a:pt x="12" y="67"/>
                        </a:cubicBezTo>
                        <a:cubicBezTo>
                          <a:pt x="6" y="66"/>
                          <a:pt x="6" y="66"/>
                          <a:pt x="6" y="66"/>
                        </a:cubicBezTo>
                        <a:cubicBezTo>
                          <a:pt x="4" y="70"/>
                          <a:pt x="15" y="73"/>
                          <a:pt x="8" y="77"/>
                        </a:cubicBezTo>
                        <a:cubicBezTo>
                          <a:pt x="11" y="77"/>
                          <a:pt x="11" y="77"/>
                          <a:pt x="11" y="77"/>
                        </a:cubicBezTo>
                        <a:cubicBezTo>
                          <a:pt x="11" y="78"/>
                          <a:pt x="10" y="78"/>
                          <a:pt x="10" y="79"/>
                        </a:cubicBezTo>
                        <a:cubicBezTo>
                          <a:pt x="11" y="79"/>
                          <a:pt x="11" y="79"/>
                          <a:pt x="11" y="79"/>
                        </a:cubicBezTo>
                        <a:cubicBezTo>
                          <a:pt x="14" y="81"/>
                          <a:pt x="13" y="83"/>
                          <a:pt x="12" y="86"/>
                        </a:cubicBezTo>
                        <a:cubicBezTo>
                          <a:pt x="10" y="86"/>
                          <a:pt x="11" y="85"/>
                          <a:pt x="10" y="84"/>
                        </a:cubicBezTo>
                        <a:cubicBezTo>
                          <a:pt x="8" y="85"/>
                          <a:pt x="12" y="87"/>
                          <a:pt x="12" y="89"/>
                        </a:cubicBezTo>
                        <a:cubicBezTo>
                          <a:pt x="11" y="91"/>
                          <a:pt x="10" y="89"/>
                          <a:pt x="9" y="89"/>
                        </a:cubicBezTo>
                        <a:cubicBezTo>
                          <a:pt x="12" y="95"/>
                          <a:pt x="5" y="98"/>
                          <a:pt x="14" y="103"/>
                        </a:cubicBezTo>
                        <a:cubicBezTo>
                          <a:pt x="16" y="103"/>
                          <a:pt x="18" y="101"/>
                          <a:pt x="19" y="104"/>
                        </a:cubicBezTo>
                        <a:cubicBezTo>
                          <a:pt x="21" y="99"/>
                          <a:pt x="18" y="96"/>
                          <a:pt x="15" y="92"/>
                        </a:cubicBezTo>
                        <a:cubicBezTo>
                          <a:pt x="15" y="93"/>
                          <a:pt x="15" y="93"/>
                          <a:pt x="15" y="93"/>
                        </a:cubicBezTo>
                        <a:cubicBezTo>
                          <a:pt x="6" y="90"/>
                          <a:pt x="17" y="91"/>
                          <a:pt x="13" y="86"/>
                        </a:cubicBezTo>
                        <a:cubicBezTo>
                          <a:pt x="17" y="87"/>
                          <a:pt x="17" y="89"/>
                          <a:pt x="19" y="90"/>
                        </a:cubicBezTo>
                        <a:cubicBezTo>
                          <a:pt x="26" y="84"/>
                          <a:pt x="13" y="82"/>
                          <a:pt x="22" y="78"/>
                        </a:cubicBezTo>
                        <a:cubicBezTo>
                          <a:pt x="23" y="79"/>
                          <a:pt x="23" y="79"/>
                          <a:pt x="23" y="79"/>
                        </a:cubicBezTo>
                        <a:cubicBezTo>
                          <a:pt x="24" y="78"/>
                          <a:pt x="22" y="76"/>
                          <a:pt x="21" y="75"/>
                        </a:cubicBezTo>
                        <a:cubicBezTo>
                          <a:pt x="20" y="76"/>
                          <a:pt x="19" y="77"/>
                          <a:pt x="18" y="78"/>
                        </a:cubicBezTo>
                        <a:cubicBezTo>
                          <a:pt x="17" y="76"/>
                          <a:pt x="13" y="76"/>
                          <a:pt x="12" y="75"/>
                        </a:cubicBezTo>
                        <a:cubicBezTo>
                          <a:pt x="16" y="74"/>
                          <a:pt x="10" y="73"/>
                          <a:pt x="12" y="71"/>
                        </a:cubicBezTo>
                        <a:cubicBezTo>
                          <a:pt x="15" y="70"/>
                          <a:pt x="15" y="73"/>
                          <a:pt x="17" y="74"/>
                        </a:cubicBezTo>
                        <a:cubicBezTo>
                          <a:pt x="15" y="71"/>
                          <a:pt x="15" y="71"/>
                          <a:pt x="15" y="71"/>
                        </a:cubicBezTo>
                        <a:cubicBezTo>
                          <a:pt x="14" y="69"/>
                          <a:pt x="19" y="69"/>
                          <a:pt x="21" y="67"/>
                        </a:cubicBezTo>
                        <a:cubicBezTo>
                          <a:pt x="18" y="65"/>
                          <a:pt x="19" y="69"/>
                          <a:pt x="15" y="67"/>
                        </a:cubicBezTo>
                        <a:cubicBezTo>
                          <a:pt x="19" y="64"/>
                          <a:pt x="18" y="52"/>
                          <a:pt x="14" y="47"/>
                        </a:cubicBezTo>
                        <a:cubicBezTo>
                          <a:pt x="15" y="49"/>
                          <a:pt x="18" y="48"/>
                          <a:pt x="18" y="50"/>
                        </a:cubicBezTo>
                        <a:cubicBezTo>
                          <a:pt x="18" y="49"/>
                          <a:pt x="17" y="46"/>
                          <a:pt x="14" y="46"/>
                        </a:cubicBezTo>
                        <a:cubicBezTo>
                          <a:pt x="11" y="42"/>
                          <a:pt x="13" y="37"/>
                          <a:pt x="16" y="34"/>
                        </a:cubicBezTo>
                        <a:cubicBezTo>
                          <a:pt x="13" y="35"/>
                          <a:pt x="13" y="35"/>
                          <a:pt x="13" y="35"/>
                        </a:cubicBezTo>
                        <a:cubicBezTo>
                          <a:pt x="8" y="31"/>
                          <a:pt x="17" y="27"/>
                          <a:pt x="15" y="22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4" y="20"/>
                          <a:pt x="7" y="18"/>
                          <a:pt x="9" y="15"/>
                        </a:cubicBezTo>
                        <a:cubicBezTo>
                          <a:pt x="12" y="16"/>
                          <a:pt x="12" y="18"/>
                          <a:pt x="15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5" name="Freeform 882"/>
                  <p:cNvSpPr/>
                  <p:nvPr/>
                </p:nvSpPr>
                <p:spPr bwMode="auto">
                  <a:xfrm>
                    <a:off x="3677" y="2613"/>
                    <a:ext cx="8" cy="4"/>
                  </a:xfrm>
                  <a:custGeom>
                    <a:avLst/>
                    <a:gdLst>
                      <a:gd name="T0" fmla="*/ 4 w 9"/>
                      <a:gd name="T1" fmla="*/ 2 h 5"/>
                      <a:gd name="T2" fmla="*/ 8 w 9"/>
                      <a:gd name="T3" fmla="*/ 5 h 5"/>
                      <a:gd name="T4" fmla="*/ 2 w 9"/>
                      <a:gd name="T5" fmla="*/ 0 h 5"/>
                      <a:gd name="T6" fmla="*/ 3 w 9"/>
                      <a:gd name="T7" fmla="*/ 3 h 5"/>
                      <a:gd name="T8" fmla="*/ 4 w 9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5">
                        <a:moveTo>
                          <a:pt x="4" y="2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3"/>
                          <a:pt x="4" y="0"/>
                          <a:pt x="2" y="0"/>
                        </a:cubicBezTo>
                        <a:cubicBezTo>
                          <a:pt x="2" y="1"/>
                          <a:pt x="0" y="3"/>
                          <a:pt x="3" y="3"/>
                        </a:cubicBezTo>
                        <a:cubicBezTo>
                          <a:pt x="3" y="3"/>
                          <a:pt x="5" y="3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6" name="Freeform 883"/>
                  <p:cNvSpPr/>
                  <p:nvPr/>
                </p:nvSpPr>
                <p:spPr bwMode="auto">
                  <a:xfrm>
                    <a:off x="3674" y="2571"/>
                    <a:ext cx="15" cy="42"/>
                  </a:xfrm>
                  <a:custGeom>
                    <a:avLst/>
                    <a:gdLst>
                      <a:gd name="T0" fmla="*/ 10 w 18"/>
                      <a:gd name="T1" fmla="*/ 17 h 49"/>
                      <a:gd name="T2" fmla="*/ 6 w 18"/>
                      <a:gd name="T3" fmla="*/ 16 h 49"/>
                      <a:gd name="T4" fmla="*/ 4 w 18"/>
                      <a:gd name="T5" fmla="*/ 35 h 49"/>
                      <a:gd name="T6" fmla="*/ 10 w 18"/>
                      <a:gd name="T7" fmla="*/ 41 h 49"/>
                      <a:gd name="T8" fmla="*/ 6 w 18"/>
                      <a:gd name="T9" fmla="*/ 42 h 49"/>
                      <a:gd name="T10" fmla="*/ 10 w 18"/>
                      <a:gd name="T11" fmla="*/ 48 h 49"/>
                      <a:gd name="T12" fmla="*/ 9 w 18"/>
                      <a:gd name="T13" fmla="*/ 45 h 49"/>
                      <a:gd name="T14" fmla="*/ 11 w 18"/>
                      <a:gd name="T15" fmla="*/ 45 h 49"/>
                      <a:gd name="T16" fmla="*/ 10 w 18"/>
                      <a:gd name="T17" fmla="*/ 42 h 49"/>
                      <a:gd name="T18" fmla="*/ 13 w 18"/>
                      <a:gd name="T19" fmla="*/ 43 h 49"/>
                      <a:gd name="T20" fmla="*/ 8 w 18"/>
                      <a:gd name="T21" fmla="*/ 34 h 49"/>
                      <a:gd name="T22" fmla="*/ 14 w 18"/>
                      <a:gd name="T23" fmla="*/ 34 h 49"/>
                      <a:gd name="T24" fmla="*/ 16 w 18"/>
                      <a:gd name="T25" fmla="*/ 25 h 49"/>
                      <a:gd name="T26" fmla="*/ 15 w 18"/>
                      <a:gd name="T27" fmla="*/ 26 h 49"/>
                      <a:gd name="T28" fmla="*/ 10 w 18"/>
                      <a:gd name="T29" fmla="*/ 27 h 49"/>
                      <a:gd name="T30" fmla="*/ 16 w 18"/>
                      <a:gd name="T31" fmla="*/ 24 h 49"/>
                      <a:gd name="T32" fmla="*/ 13 w 18"/>
                      <a:gd name="T33" fmla="*/ 7 h 49"/>
                      <a:gd name="T34" fmla="*/ 6 w 18"/>
                      <a:gd name="T35" fmla="*/ 4 h 49"/>
                      <a:gd name="T36" fmla="*/ 12 w 18"/>
                      <a:gd name="T37" fmla="*/ 5 h 49"/>
                      <a:gd name="T38" fmla="*/ 13 w 18"/>
                      <a:gd name="T39" fmla="*/ 2 h 49"/>
                      <a:gd name="T40" fmla="*/ 3 w 18"/>
                      <a:gd name="T41" fmla="*/ 0 h 49"/>
                      <a:gd name="T42" fmla="*/ 10 w 18"/>
                      <a:gd name="T43" fmla="*/ 1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8" h="49">
                        <a:moveTo>
                          <a:pt x="10" y="17"/>
                        </a:moveTo>
                        <a:cubicBezTo>
                          <a:pt x="9" y="16"/>
                          <a:pt x="7" y="16"/>
                          <a:pt x="6" y="16"/>
                        </a:cubicBezTo>
                        <a:cubicBezTo>
                          <a:pt x="7" y="23"/>
                          <a:pt x="8" y="32"/>
                          <a:pt x="4" y="35"/>
                        </a:cubicBezTo>
                        <a:cubicBezTo>
                          <a:pt x="3" y="37"/>
                          <a:pt x="9" y="38"/>
                          <a:pt x="10" y="41"/>
                        </a:cubicBezTo>
                        <a:cubicBezTo>
                          <a:pt x="6" y="42"/>
                          <a:pt x="6" y="42"/>
                          <a:pt x="6" y="42"/>
                        </a:cubicBezTo>
                        <a:cubicBezTo>
                          <a:pt x="8" y="44"/>
                          <a:pt x="4" y="49"/>
                          <a:pt x="10" y="48"/>
                        </a:cubicBezTo>
                        <a:cubicBezTo>
                          <a:pt x="11" y="48"/>
                          <a:pt x="7" y="46"/>
                          <a:pt x="9" y="45"/>
                        </a:cubicBezTo>
                        <a:cubicBezTo>
                          <a:pt x="11" y="45"/>
                          <a:pt x="11" y="45"/>
                          <a:pt x="11" y="45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13" y="43"/>
                          <a:pt x="13" y="43"/>
                          <a:pt x="13" y="43"/>
                        </a:cubicBezTo>
                        <a:cubicBezTo>
                          <a:pt x="18" y="39"/>
                          <a:pt x="5" y="39"/>
                          <a:pt x="8" y="34"/>
                        </a:cubicBezTo>
                        <a:cubicBezTo>
                          <a:pt x="14" y="34"/>
                          <a:pt x="14" y="34"/>
                          <a:pt x="14" y="34"/>
                        </a:cubicBezTo>
                        <a:cubicBezTo>
                          <a:pt x="14" y="31"/>
                          <a:pt x="13" y="29"/>
                          <a:pt x="16" y="25"/>
                        </a:cubicBezTo>
                        <a:cubicBezTo>
                          <a:pt x="16" y="25"/>
                          <a:pt x="13" y="25"/>
                          <a:pt x="15" y="26"/>
                        </a:cubicBezTo>
                        <a:cubicBezTo>
                          <a:pt x="14" y="27"/>
                          <a:pt x="12" y="27"/>
                          <a:pt x="10" y="27"/>
                        </a:cubicBezTo>
                        <a:cubicBezTo>
                          <a:pt x="6" y="21"/>
                          <a:pt x="14" y="28"/>
                          <a:pt x="16" y="24"/>
                        </a:cubicBezTo>
                        <a:cubicBezTo>
                          <a:pt x="12" y="19"/>
                          <a:pt x="9" y="10"/>
                          <a:pt x="13" y="7"/>
                        </a:cubicBezTo>
                        <a:cubicBezTo>
                          <a:pt x="10" y="10"/>
                          <a:pt x="6" y="7"/>
                          <a:pt x="6" y="4"/>
                        </a:cubicBezTo>
                        <a:cubicBezTo>
                          <a:pt x="9" y="3"/>
                          <a:pt x="10" y="5"/>
                          <a:pt x="12" y="5"/>
                        </a:cubicBezTo>
                        <a:cubicBezTo>
                          <a:pt x="12" y="4"/>
                          <a:pt x="14" y="3"/>
                          <a:pt x="13" y="2"/>
                        </a:cubicBezTo>
                        <a:cubicBezTo>
                          <a:pt x="10" y="3"/>
                          <a:pt x="5" y="2"/>
                          <a:pt x="3" y="0"/>
                        </a:cubicBezTo>
                        <a:cubicBezTo>
                          <a:pt x="0" y="6"/>
                          <a:pt x="10" y="10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7" name="Freeform 884"/>
                  <p:cNvSpPr/>
                  <p:nvPr/>
                </p:nvSpPr>
                <p:spPr bwMode="auto">
                  <a:xfrm>
                    <a:off x="3678" y="2582"/>
                    <a:ext cx="1" cy="3"/>
                  </a:xfrm>
                  <a:custGeom>
                    <a:avLst/>
                    <a:gdLst>
                      <a:gd name="T0" fmla="*/ 0 w 1"/>
                      <a:gd name="T1" fmla="*/ 2 h 3"/>
                      <a:gd name="T2" fmla="*/ 1 w 1"/>
                      <a:gd name="T3" fmla="*/ 3 h 3"/>
                      <a:gd name="T4" fmla="*/ 1 w 1"/>
                      <a:gd name="T5" fmla="*/ 0 h 3"/>
                      <a:gd name="T6" fmla="*/ 0 w 1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2"/>
                        </a:moveTo>
                        <a:lnTo>
                          <a:pt x="1" y="3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8" name="Freeform 885"/>
                  <p:cNvSpPr/>
                  <p:nvPr/>
                </p:nvSpPr>
                <p:spPr bwMode="auto">
                  <a:xfrm>
                    <a:off x="3751" y="3244"/>
                    <a:ext cx="4" cy="3"/>
                  </a:xfrm>
                  <a:custGeom>
                    <a:avLst/>
                    <a:gdLst>
                      <a:gd name="T0" fmla="*/ 2 w 4"/>
                      <a:gd name="T1" fmla="*/ 3 h 3"/>
                      <a:gd name="T2" fmla="*/ 4 w 4"/>
                      <a:gd name="T3" fmla="*/ 1 h 3"/>
                      <a:gd name="T4" fmla="*/ 0 w 4"/>
                      <a:gd name="T5" fmla="*/ 0 h 3"/>
                      <a:gd name="T6" fmla="*/ 2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2" y="3"/>
                        </a:moveTo>
                        <a:lnTo>
                          <a:pt x="4" y="1"/>
                        </a:lnTo>
                        <a:lnTo>
                          <a:pt x="0" y="0"/>
                        </a:ln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59" name="Freeform 886"/>
                  <p:cNvSpPr/>
                  <p:nvPr/>
                </p:nvSpPr>
                <p:spPr bwMode="auto">
                  <a:xfrm>
                    <a:off x="3750" y="3234"/>
                    <a:ext cx="14" cy="10"/>
                  </a:xfrm>
                  <a:custGeom>
                    <a:avLst/>
                    <a:gdLst>
                      <a:gd name="T0" fmla="*/ 16 w 16"/>
                      <a:gd name="T1" fmla="*/ 3 h 11"/>
                      <a:gd name="T2" fmla="*/ 14 w 16"/>
                      <a:gd name="T3" fmla="*/ 0 h 11"/>
                      <a:gd name="T4" fmla="*/ 0 w 16"/>
                      <a:gd name="T5" fmla="*/ 6 h 11"/>
                      <a:gd name="T6" fmla="*/ 9 w 16"/>
                      <a:gd name="T7" fmla="*/ 10 h 11"/>
                      <a:gd name="T8" fmla="*/ 6 w 16"/>
                      <a:gd name="T9" fmla="*/ 5 h 11"/>
                      <a:gd name="T10" fmla="*/ 12 w 16"/>
                      <a:gd name="T11" fmla="*/ 9 h 11"/>
                      <a:gd name="T12" fmla="*/ 11 w 16"/>
                      <a:gd name="T13" fmla="*/ 3 h 11"/>
                      <a:gd name="T14" fmla="*/ 16 w 16"/>
                      <a:gd name="T15" fmla="*/ 3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1">
                        <a:moveTo>
                          <a:pt x="16" y="3"/>
                        </a:move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4" y="2"/>
                          <a:pt x="7" y="0"/>
                          <a:pt x="0" y="6"/>
                        </a:cubicBezTo>
                        <a:cubicBezTo>
                          <a:pt x="1" y="7"/>
                          <a:pt x="5" y="11"/>
                          <a:pt x="9" y="10"/>
                        </a:cubicBezTo>
                        <a:cubicBezTo>
                          <a:pt x="9" y="9"/>
                          <a:pt x="5" y="7"/>
                          <a:pt x="6" y="5"/>
                        </a:cubicBezTo>
                        <a:cubicBezTo>
                          <a:pt x="9" y="6"/>
                          <a:pt x="8" y="8"/>
                          <a:pt x="12" y="9"/>
                        </a:cubicBezTo>
                        <a:cubicBezTo>
                          <a:pt x="15" y="5"/>
                          <a:pt x="10" y="7"/>
                          <a:pt x="11" y="3"/>
                        </a:cubicBezTo>
                        <a:lnTo>
                          <a:pt x="16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0" name="Freeform 887"/>
                  <p:cNvSpPr/>
                  <p:nvPr/>
                </p:nvSpPr>
                <p:spPr bwMode="auto">
                  <a:xfrm>
                    <a:off x="3755" y="3233"/>
                    <a:ext cx="4" cy="1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5 w 5"/>
                      <a:gd name="T3" fmla="*/ 2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1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1" name="Freeform 888"/>
                  <p:cNvSpPr/>
                  <p:nvPr/>
                </p:nvSpPr>
                <p:spPr bwMode="auto">
                  <a:xfrm>
                    <a:off x="3751" y="3230"/>
                    <a:ext cx="6" cy="3"/>
                  </a:xfrm>
                  <a:custGeom>
                    <a:avLst/>
                    <a:gdLst>
                      <a:gd name="T0" fmla="*/ 3 w 7"/>
                      <a:gd name="T1" fmla="*/ 3 h 3"/>
                      <a:gd name="T2" fmla="*/ 7 w 7"/>
                      <a:gd name="T3" fmla="*/ 2 h 3"/>
                      <a:gd name="T4" fmla="*/ 0 w 7"/>
                      <a:gd name="T5" fmla="*/ 0 h 3"/>
                      <a:gd name="T6" fmla="*/ 3 w 7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3" y="3"/>
                        </a:moveTo>
                        <a:cubicBezTo>
                          <a:pt x="3" y="0"/>
                          <a:pt x="7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2" name="Freeform 889"/>
                  <p:cNvSpPr/>
                  <p:nvPr/>
                </p:nvSpPr>
                <p:spPr bwMode="auto">
                  <a:xfrm>
                    <a:off x="3752" y="3224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3" name="Freeform 890"/>
                  <p:cNvSpPr/>
                  <p:nvPr/>
                </p:nvSpPr>
                <p:spPr bwMode="auto">
                  <a:xfrm>
                    <a:off x="3750" y="3221"/>
                    <a:ext cx="12" cy="7"/>
                  </a:xfrm>
                  <a:custGeom>
                    <a:avLst/>
                    <a:gdLst>
                      <a:gd name="T0" fmla="*/ 3 w 13"/>
                      <a:gd name="T1" fmla="*/ 0 h 9"/>
                      <a:gd name="T2" fmla="*/ 3 w 13"/>
                      <a:gd name="T3" fmla="*/ 4 h 9"/>
                      <a:gd name="T4" fmla="*/ 4 w 13"/>
                      <a:gd name="T5" fmla="*/ 3 h 9"/>
                      <a:gd name="T6" fmla="*/ 9 w 13"/>
                      <a:gd name="T7" fmla="*/ 5 h 9"/>
                      <a:gd name="T8" fmla="*/ 9 w 13"/>
                      <a:gd name="T9" fmla="*/ 9 h 9"/>
                      <a:gd name="T10" fmla="*/ 13 w 13"/>
                      <a:gd name="T11" fmla="*/ 6 h 9"/>
                      <a:gd name="T12" fmla="*/ 3 w 13"/>
                      <a:gd name="T1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" h="9">
                        <a:moveTo>
                          <a:pt x="3" y="0"/>
                        </a:moveTo>
                        <a:cubicBezTo>
                          <a:pt x="0" y="1"/>
                          <a:pt x="2" y="2"/>
                          <a:pt x="3" y="4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2"/>
                          <a:pt x="10" y="3"/>
                          <a:pt x="9" y="5"/>
                        </a:cubicBezTo>
                        <a:cubicBezTo>
                          <a:pt x="10" y="7"/>
                          <a:pt x="6" y="7"/>
                          <a:pt x="9" y="9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3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4" name="Freeform 891"/>
                  <p:cNvSpPr/>
                  <p:nvPr/>
                </p:nvSpPr>
                <p:spPr bwMode="auto">
                  <a:xfrm>
                    <a:off x="3754" y="322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5" name="Freeform 892"/>
                  <p:cNvSpPr/>
                  <p:nvPr/>
                </p:nvSpPr>
                <p:spPr bwMode="auto">
                  <a:xfrm>
                    <a:off x="3754" y="3228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6" name="Freeform 893"/>
                  <p:cNvSpPr/>
                  <p:nvPr/>
                </p:nvSpPr>
                <p:spPr bwMode="auto">
                  <a:xfrm>
                    <a:off x="3752" y="3211"/>
                    <a:ext cx="11" cy="8"/>
                  </a:xfrm>
                  <a:custGeom>
                    <a:avLst/>
                    <a:gdLst>
                      <a:gd name="T0" fmla="*/ 0 w 12"/>
                      <a:gd name="T1" fmla="*/ 4 h 9"/>
                      <a:gd name="T2" fmla="*/ 5 w 12"/>
                      <a:gd name="T3" fmla="*/ 9 h 9"/>
                      <a:gd name="T4" fmla="*/ 12 w 12"/>
                      <a:gd name="T5" fmla="*/ 4 h 9"/>
                      <a:gd name="T6" fmla="*/ 10 w 12"/>
                      <a:gd name="T7" fmla="*/ 1 h 9"/>
                      <a:gd name="T8" fmla="*/ 0 w 12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9">
                        <a:moveTo>
                          <a:pt x="0" y="4"/>
                        </a:moveTo>
                        <a:cubicBezTo>
                          <a:pt x="6" y="4"/>
                          <a:pt x="0" y="9"/>
                          <a:pt x="5" y="9"/>
                        </a:cubicBezTo>
                        <a:cubicBezTo>
                          <a:pt x="4" y="6"/>
                          <a:pt x="9" y="4"/>
                          <a:pt x="12" y="4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8" y="0"/>
                          <a:pt x="3" y="2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7" name="Freeform 894"/>
                  <p:cNvSpPr/>
                  <p:nvPr/>
                </p:nvSpPr>
                <p:spPr bwMode="auto">
                  <a:xfrm>
                    <a:off x="3765" y="320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8" name="Freeform 895"/>
                  <p:cNvSpPr/>
                  <p:nvPr/>
                </p:nvSpPr>
                <p:spPr bwMode="auto">
                  <a:xfrm>
                    <a:off x="3755" y="3195"/>
                    <a:ext cx="14" cy="15"/>
                  </a:xfrm>
                  <a:custGeom>
                    <a:avLst/>
                    <a:gdLst>
                      <a:gd name="T0" fmla="*/ 1 w 17"/>
                      <a:gd name="T1" fmla="*/ 0 h 18"/>
                      <a:gd name="T2" fmla="*/ 8 w 17"/>
                      <a:gd name="T3" fmla="*/ 7 h 18"/>
                      <a:gd name="T4" fmla="*/ 3 w 17"/>
                      <a:gd name="T5" fmla="*/ 5 h 18"/>
                      <a:gd name="T6" fmla="*/ 6 w 17"/>
                      <a:gd name="T7" fmla="*/ 11 h 18"/>
                      <a:gd name="T8" fmla="*/ 0 w 17"/>
                      <a:gd name="T9" fmla="*/ 8 h 18"/>
                      <a:gd name="T10" fmla="*/ 6 w 17"/>
                      <a:gd name="T11" fmla="*/ 15 h 18"/>
                      <a:gd name="T12" fmla="*/ 2 w 17"/>
                      <a:gd name="T13" fmla="*/ 18 h 18"/>
                      <a:gd name="T14" fmla="*/ 8 w 17"/>
                      <a:gd name="T15" fmla="*/ 17 h 18"/>
                      <a:gd name="T16" fmla="*/ 8 w 17"/>
                      <a:gd name="T17" fmla="*/ 13 h 18"/>
                      <a:gd name="T18" fmla="*/ 12 w 17"/>
                      <a:gd name="T19" fmla="*/ 15 h 18"/>
                      <a:gd name="T20" fmla="*/ 15 w 17"/>
                      <a:gd name="T21" fmla="*/ 5 h 18"/>
                      <a:gd name="T22" fmla="*/ 1 w 17"/>
                      <a:gd name="T23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8">
                        <a:moveTo>
                          <a:pt x="1" y="0"/>
                        </a:move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6" y="6"/>
                          <a:pt x="4" y="7"/>
                          <a:pt x="3" y="5"/>
                        </a:cubicBezTo>
                        <a:cubicBezTo>
                          <a:pt x="2" y="8"/>
                          <a:pt x="6" y="9"/>
                          <a:pt x="6" y="11"/>
                        </a:cubicBezTo>
                        <a:cubicBezTo>
                          <a:pt x="0" y="13"/>
                          <a:pt x="5" y="7"/>
                          <a:pt x="0" y="8"/>
                        </a:cubicBezTo>
                        <a:cubicBezTo>
                          <a:pt x="0" y="10"/>
                          <a:pt x="0" y="13"/>
                          <a:pt x="6" y="15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10" y="15"/>
                          <a:pt x="3" y="14"/>
                          <a:pt x="8" y="13"/>
                        </a:cubicBezTo>
                        <a:cubicBezTo>
                          <a:pt x="10" y="13"/>
                          <a:pt x="11" y="14"/>
                          <a:pt x="12" y="15"/>
                        </a:cubicBezTo>
                        <a:cubicBezTo>
                          <a:pt x="10" y="13"/>
                          <a:pt x="17" y="9"/>
                          <a:pt x="15" y="5"/>
                        </a:cubicBezTo>
                        <a:cubicBezTo>
                          <a:pt x="15" y="1"/>
                          <a:pt x="4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69" name="Freeform 896"/>
                  <p:cNvSpPr/>
                  <p:nvPr/>
                </p:nvSpPr>
                <p:spPr bwMode="auto">
                  <a:xfrm>
                    <a:off x="3761" y="3194"/>
                    <a:ext cx="3" cy="0"/>
                  </a:xfrm>
                  <a:custGeom>
                    <a:avLst/>
                    <a:gdLst>
                      <a:gd name="T0" fmla="*/ 1 w 3"/>
                      <a:gd name="T1" fmla="*/ 3 w 3"/>
                      <a:gd name="T2" fmla="*/ 0 w 3"/>
                      <a:gd name="T3" fmla="*/ 1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1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0" name="Freeform 897"/>
                  <p:cNvSpPr/>
                  <p:nvPr/>
                </p:nvSpPr>
                <p:spPr bwMode="auto">
                  <a:xfrm>
                    <a:off x="3754" y="3178"/>
                    <a:ext cx="15" cy="14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5 w 18"/>
                      <a:gd name="T3" fmla="*/ 14 h 16"/>
                      <a:gd name="T4" fmla="*/ 2 w 18"/>
                      <a:gd name="T5" fmla="*/ 15 h 16"/>
                      <a:gd name="T6" fmla="*/ 7 w 18"/>
                      <a:gd name="T7" fmla="*/ 16 h 16"/>
                      <a:gd name="T8" fmla="*/ 4 w 18"/>
                      <a:gd name="T9" fmla="*/ 9 h 16"/>
                      <a:gd name="T10" fmla="*/ 13 w 18"/>
                      <a:gd name="T11" fmla="*/ 7 h 16"/>
                      <a:gd name="T12" fmla="*/ 11 w 18"/>
                      <a:gd name="T13" fmla="*/ 11 h 16"/>
                      <a:gd name="T14" fmla="*/ 10 w 18"/>
                      <a:gd name="T15" fmla="*/ 1 h 16"/>
                      <a:gd name="T16" fmla="*/ 8 w 18"/>
                      <a:gd name="T17" fmla="*/ 3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4" y="14"/>
                          <a:pt x="3" y="15"/>
                          <a:pt x="2" y="15"/>
                        </a:cubicBezTo>
                        <a:cubicBezTo>
                          <a:pt x="3" y="15"/>
                          <a:pt x="6" y="16"/>
                          <a:pt x="7" y="16"/>
                        </a:cubicBezTo>
                        <a:cubicBezTo>
                          <a:pt x="13" y="14"/>
                          <a:pt x="5" y="11"/>
                          <a:pt x="4" y="9"/>
                        </a:cubicBezTo>
                        <a:cubicBezTo>
                          <a:pt x="7" y="3"/>
                          <a:pt x="7" y="9"/>
                          <a:pt x="13" y="7"/>
                        </a:cubicBezTo>
                        <a:cubicBezTo>
                          <a:pt x="13" y="8"/>
                          <a:pt x="11" y="8"/>
                          <a:pt x="11" y="11"/>
                        </a:cubicBezTo>
                        <a:cubicBezTo>
                          <a:pt x="18" y="7"/>
                          <a:pt x="11" y="3"/>
                          <a:pt x="10" y="1"/>
                        </a:cubicBezTo>
                        <a:cubicBezTo>
                          <a:pt x="9" y="1"/>
                          <a:pt x="7" y="1"/>
                          <a:pt x="8" y="3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3"/>
                          <a:pt x="0" y="5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1" name="Freeform 898"/>
                  <p:cNvSpPr/>
                  <p:nvPr/>
                </p:nvSpPr>
                <p:spPr bwMode="auto">
                  <a:xfrm>
                    <a:off x="3753" y="3191"/>
                    <a:ext cx="3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2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2" name="Freeform 899"/>
                  <p:cNvSpPr/>
                  <p:nvPr/>
                </p:nvSpPr>
                <p:spPr bwMode="auto">
                  <a:xfrm>
                    <a:off x="3762" y="3178"/>
                    <a:ext cx="1" cy="1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3" name="Freeform 900"/>
                  <p:cNvSpPr/>
                  <p:nvPr/>
                </p:nvSpPr>
                <p:spPr bwMode="auto">
                  <a:xfrm>
                    <a:off x="3754" y="3178"/>
                    <a:ext cx="2" cy="2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4" name="Freeform 901"/>
                  <p:cNvSpPr/>
                  <p:nvPr/>
                </p:nvSpPr>
                <p:spPr bwMode="auto">
                  <a:xfrm>
                    <a:off x="3750" y="3088"/>
                    <a:ext cx="18" cy="89"/>
                  </a:xfrm>
                  <a:custGeom>
                    <a:avLst/>
                    <a:gdLst>
                      <a:gd name="T0" fmla="*/ 18 w 20"/>
                      <a:gd name="T1" fmla="*/ 1 h 103"/>
                      <a:gd name="T2" fmla="*/ 15 w 20"/>
                      <a:gd name="T3" fmla="*/ 4 h 103"/>
                      <a:gd name="T4" fmla="*/ 11 w 20"/>
                      <a:gd name="T5" fmla="*/ 0 h 103"/>
                      <a:gd name="T6" fmla="*/ 4 w 20"/>
                      <a:gd name="T7" fmla="*/ 0 h 103"/>
                      <a:gd name="T8" fmla="*/ 6 w 20"/>
                      <a:gd name="T9" fmla="*/ 8 h 103"/>
                      <a:gd name="T10" fmla="*/ 3 w 20"/>
                      <a:gd name="T11" fmla="*/ 8 h 103"/>
                      <a:gd name="T12" fmla="*/ 4 w 20"/>
                      <a:gd name="T13" fmla="*/ 23 h 103"/>
                      <a:gd name="T14" fmla="*/ 6 w 20"/>
                      <a:gd name="T15" fmla="*/ 34 h 103"/>
                      <a:gd name="T16" fmla="*/ 3 w 20"/>
                      <a:gd name="T17" fmla="*/ 78 h 103"/>
                      <a:gd name="T18" fmla="*/ 9 w 20"/>
                      <a:gd name="T19" fmla="*/ 80 h 103"/>
                      <a:gd name="T20" fmla="*/ 5 w 20"/>
                      <a:gd name="T21" fmla="*/ 83 h 103"/>
                      <a:gd name="T22" fmla="*/ 5 w 20"/>
                      <a:gd name="T23" fmla="*/ 80 h 103"/>
                      <a:gd name="T24" fmla="*/ 4 w 20"/>
                      <a:gd name="T25" fmla="*/ 93 h 103"/>
                      <a:gd name="T26" fmla="*/ 12 w 20"/>
                      <a:gd name="T27" fmla="*/ 93 h 103"/>
                      <a:gd name="T28" fmla="*/ 4 w 20"/>
                      <a:gd name="T29" fmla="*/ 98 h 103"/>
                      <a:gd name="T30" fmla="*/ 9 w 20"/>
                      <a:gd name="T31" fmla="*/ 102 h 103"/>
                      <a:gd name="T32" fmla="*/ 14 w 20"/>
                      <a:gd name="T33" fmla="*/ 98 h 103"/>
                      <a:gd name="T34" fmla="*/ 17 w 20"/>
                      <a:gd name="T35" fmla="*/ 101 h 103"/>
                      <a:gd name="T36" fmla="*/ 8 w 20"/>
                      <a:gd name="T37" fmla="*/ 73 h 103"/>
                      <a:gd name="T38" fmla="*/ 12 w 20"/>
                      <a:gd name="T39" fmla="*/ 74 h 103"/>
                      <a:gd name="T40" fmla="*/ 16 w 20"/>
                      <a:gd name="T41" fmla="*/ 58 h 103"/>
                      <a:gd name="T42" fmla="*/ 9 w 20"/>
                      <a:gd name="T43" fmla="*/ 51 h 103"/>
                      <a:gd name="T44" fmla="*/ 12 w 20"/>
                      <a:gd name="T45" fmla="*/ 47 h 103"/>
                      <a:gd name="T46" fmla="*/ 9 w 20"/>
                      <a:gd name="T47" fmla="*/ 47 h 103"/>
                      <a:gd name="T48" fmla="*/ 13 w 20"/>
                      <a:gd name="T49" fmla="*/ 42 h 103"/>
                      <a:gd name="T50" fmla="*/ 6 w 20"/>
                      <a:gd name="T51" fmla="*/ 41 h 103"/>
                      <a:gd name="T52" fmla="*/ 17 w 20"/>
                      <a:gd name="T53" fmla="*/ 31 h 103"/>
                      <a:gd name="T54" fmla="*/ 13 w 20"/>
                      <a:gd name="T55" fmla="*/ 32 h 103"/>
                      <a:gd name="T56" fmla="*/ 9 w 20"/>
                      <a:gd name="T57" fmla="*/ 30 h 103"/>
                      <a:gd name="T58" fmla="*/ 16 w 20"/>
                      <a:gd name="T59" fmla="*/ 28 h 103"/>
                      <a:gd name="T60" fmla="*/ 12 w 20"/>
                      <a:gd name="T61" fmla="*/ 20 h 103"/>
                      <a:gd name="T62" fmla="*/ 8 w 20"/>
                      <a:gd name="T63" fmla="*/ 21 h 103"/>
                      <a:gd name="T64" fmla="*/ 11 w 20"/>
                      <a:gd name="T65" fmla="*/ 10 h 103"/>
                      <a:gd name="T66" fmla="*/ 17 w 20"/>
                      <a:gd name="T67" fmla="*/ 16 h 103"/>
                      <a:gd name="T68" fmla="*/ 20 w 20"/>
                      <a:gd name="T69" fmla="*/ 12 h 103"/>
                      <a:gd name="T70" fmla="*/ 12 w 20"/>
                      <a:gd name="T71" fmla="*/ 5 h 103"/>
                      <a:gd name="T72" fmla="*/ 18 w 20"/>
                      <a:gd name="T73" fmla="*/ 1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" h="103">
                        <a:moveTo>
                          <a:pt x="18" y="1"/>
                        </a:moveTo>
                        <a:cubicBezTo>
                          <a:pt x="16" y="1"/>
                          <a:pt x="14" y="2"/>
                          <a:pt x="15" y="4"/>
                        </a:cubicBezTo>
                        <a:cubicBezTo>
                          <a:pt x="12" y="4"/>
                          <a:pt x="12" y="1"/>
                          <a:pt x="11" y="0"/>
                        </a:cubicBezTo>
                        <a:cubicBezTo>
                          <a:pt x="8" y="3"/>
                          <a:pt x="7" y="0"/>
                          <a:pt x="4" y="0"/>
                        </a:cubicBezTo>
                        <a:cubicBezTo>
                          <a:pt x="3" y="3"/>
                          <a:pt x="7" y="5"/>
                          <a:pt x="6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5" y="13"/>
                          <a:pt x="7" y="20"/>
                          <a:pt x="4" y="23"/>
                        </a:cubicBezTo>
                        <a:cubicBezTo>
                          <a:pt x="3" y="27"/>
                          <a:pt x="5" y="30"/>
                          <a:pt x="6" y="34"/>
                        </a:cubicBezTo>
                        <a:cubicBezTo>
                          <a:pt x="4" y="48"/>
                          <a:pt x="7" y="63"/>
                          <a:pt x="3" y="78"/>
                        </a:cubicBezTo>
                        <a:cubicBezTo>
                          <a:pt x="9" y="80"/>
                          <a:pt x="9" y="80"/>
                          <a:pt x="9" y="80"/>
                        </a:cubicBezTo>
                        <a:cubicBezTo>
                          <a:pt x="6" y="80"/>
                          <a:pt x="10" y="83"/>
                          <a:pt x="5" y="83"/>
                        </a:cubicBezTo>
                        <a:cubicBezTo>
                          <a:pt x="6" y="82"/>
                          <a:pt x="6" y="81"/>
                          <a:pt x="5" y="80"/>
                        </a:cubicBezTo>
                        <a:cubicBezTo>
                          <a:pt x="0" y="83"/>
                          <a:pt x="6" y="89"/>
                          <a:pt x="4" y="93"/>
                        </a:cubicBezTo>
                        <a:cubicBezTo>
                          <a:pt x="5" y="92"/>
                          <a:pt x="11" y="92"/>
                          <a:pt x="12" y="93"/>
                        </a:cubicBezTo>
                        <a:cubicBezTo>
                          <a:pt x="4" y="92"/>
                          <a:pt x="12" y="97"/>
                          <a:pt x="4" y="98"/>
                        </a:cubicBezTo>
                        <a:cubicBezTo>
                          <a:pt x="2" y="102"/>
                          <a:pt x="10" y="98"/>
                          <a:pt x="9" y="102"/>
                        </a:cubicBezTo>
                        <a:cubicBezTo>
                          <a:pt x="13" y="103"/>
                          <a:pt x="11" y="99"/>
                          <a:pt x="14" y="98"/>
                        </a:cubicBezTo>
                        <a:cubicBezTo>
                          <a:pt x="17" y="99"/>
                          <a:pt x="12" y="101"/>
                          <a:pt x="17" y="101"/>
                        </a:cubicBezTo>
                        <a:cubicBezTo>
                          <a:pt x="19" y="95"/>
                          <a:pt x="10" y="83"/>
                          <a:pt x="8" y="73"/>
                        </a:cubicBezTo>
                        <a:cubicBezTo>
                          <a:pt x="12" y="74"/>
                          <a:pt x="12" y="74"/>
                          <a:pt x="12" y="74"/>
                        </a:cubicBezTo>
                        <a:cubicBezTo>
                          <a:pt x="9" y="69"/>
                          <a:pt x="9" y="61"/>
                          <a:pt x="16" y="58"/>
                        </a:cubicBezTo>
                        <a:cubicBezTo>
                          <a:pt x="12" y="58"/>
                          <a:pt x="18" y="50"/>
                          <a:pt x="9" y="51"/>
                        </a:cubicBezTo>
                        <a:cubicBezTo>
                          <a:pt x="11" y="50"/>
                          <a:pt x="11" y="49"/>
                          <a:pt x="12" y="47"/>
                        </a:cubicBezTo>
                        <a:cubicBezTo>
                          <a:pt x="9" y="47"/>
                          <a:pt x="9" y="47"/>
                          <a:pt x="9" y="47"/>
                        </a:cubicBezTo>
                        <a:cubicBezTo>
                          <a:pt x="9" y="44"/>
                          <a:pt x="14" y="45"/>
                          <a:pt x="13" y="42"/>
                        </a:cubicBezTo>
                        <a:cubicBezTo>
                          <a:pt x="10" y="44"/>
                          <a:pt x="9" y="42"/>
                          <a:pt x="6" y="41"/>
                        </a:cubicBezTo>
                        <a:cubicBezTo>
                          <a:pt x="10" y="37"/>
                          <a:pt x="14" y="34"/>
                          <a:pt x="17" y="31"/>
                        </a:cubicBezTo>
                        <a:cubicBezTo>
                          <a:pt x="16" y="31"/>
                          <a:pt x="14" y="31"/>
                          <a:pt x="13" y="32"/>
                        </a:cubicBezTo>
                        <a:cubicBezTo>
                          <a:pt x="14" y="30"/>
                          <a:pt x="11" y="30"/>
                          <a:pt x="9" y="30"/>
                        </a:cubicBezTo>
                        <a:cubicBezTo>
                          <a:pt x="9" y="28"/>
                          <a:pt x="14" y="28"/>
                          <a:pt x="16" y="28"/>
                        </a:cubicBezTo>
                        <a:cubicBezTo>
                          <a:pt x="18" y="25"/>
                          <a:pt x="9" y="23"/>
                          <a:pt x="12" y="20"/>
                        </a:cubicBezTo>
                        <a:cubicBezTo>
                          <a:pt x="8" y="21"/>
                          <a:pt x="8" y="21"/>
                          <a:pt x="8" y="21"/>
                        </a:cubicBezTo>
                        <a:cubicBezTo>
                          <a:pt x="8" y="17"/>
                          <a:pt x="12" y="14"/>
                          <a:pt x="11" y="10"/>
                        </a:cubicBezTo>
                        <a:cubicBezTo>
                          <a:pt x="16" y="8"/>
                          <a:pt x="15" y="14"/>
                          <a:pt x="17" y="16"/>
                        </a:cubicBezTo>
                        <a:cubicBezTo>
                          <a:pt x="18" y="15"/>
                          <a:pt x="19" y="13"/>
                          <a:pt x="20" y="12"/>
                        </a:cubicBezTo>
                        <a:cubicBezTo>
                          <a:pt x="18" y="11"/>
                          <a:pt x="14" y="8"/>
                          <a:pt x="12" y="5"/>
                        </a:cubicBezTo>
                        <a:cubicBezTo>
                          <a:pt x="18" y="8"/>
                          <a:pt x="18" y="2"/>
                          <a:pt x="18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5" name="Freeform 902"/>
                  <p:cNvSpPr/>
                  <p:nvPr/>
                </p:nvSpPr>
                <p:spPr bwMode="auto">
                  <a:xfrm>
                    <a:off x="3768" y="3098"/>
                    <a:ext cx="1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6" name="Freeform 903"/>
                  <p:cNvSpPr/>
                  <p:nvPr/>
                </p:nvSpPr>
                <p:spPr bwMode="auto">
                  <a:xfrm>
                    <a:off x="3766" y="308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7" name="Freeform 904"/>
                  <p:cNvSpPr/>
                  <p:nvPr/>
                </p:nvSpPr>
                <p:spPr bwMode="auto">
                  <a:xfrm>
                    <a:off x="3754" y="310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0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8" name="Freeform 905"/>
                  <p:cNvSpPr/>
                  <p:nvPr/>
                </p:nvSpPr>
                <p:spPr bwMode="auto">
                  <a:xfrm>
                    <a:off x="3765" y="3112"/>
                    <a:ext cx="4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2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79" name="Freeform 906"/>
                  <p:cNvSpPr/>
                  <p:nvPr/>
                </p:nvSpPr>
                <p:spPr bwMode="auto">
                  <a:xfrm>
                    <a:off x="3764" y="3132"/>
                    <a:ext cx="3" cy="2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1" y="2"/>
                          <a:pt x="2" y="2"/>
                          <a:pt x="3" y="2"/>
                        </a:cubicBezTo>
                        <a:cubicBezTo>
                          <a:pt x="3" y="1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0" name="Freeform 907"/>
                  <p:cNvSpPr/>
                  <p:nvPr/>
                </p:nvSpPr>
                <p:spPr bwMode="auto">
                  <a:xfrm>
                    <a:off x="3767" y="3091"/>
                    <a:ext cx="2" cy="4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1 w 2"/>
                      <a:gd name="T3" fmla="*/ 1 h 4"/>
                      <a:gd name="T4" fmla="*/ 0 w 2"/>
                      <a:gd name="T5" fmla="*/ 0 h 4"/>
                      <a:gd name="T6" fmla="*/ 2 w 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1" name="Freeform 908"/>
                  <p:cNvSpPr/>
                  <p:nvPr/>
                </p:nvSpPr>
                <p:spPr bwMode="auto">
                  <a:xfrm>
                    <a:off x="3750" y="3037"/>
                    <a:ext cx="20" cy="48"/>
                  </a:xfrm>
                  <a:custGeom>
                    <a:avLst/>
                    <a:gdLst>
                      <a:gd name="T0" fmla="*/ 5 w 24"/>
                      <a:gd name="T1" fmla="*/ 3 h 56"/>
                      <a:gd name="T2" fmla="*/ 2 w 24"/>
                      <a:gd name="T3" fmla="*/ 13 h 56"/>
                      <a:gd name="T4" fmla="*/ 12 w 24"/>
                      <a:gd name="T5" fmla="*/ 20 h 56"/>
                      <a:gd name="T6" fmla="*/ 3 w 24"/>
                      <a:gd name="T7" fmla="*/ 19 h 56"/>
                      <a:gd name="T8" fmla="*/ 9 w 24"/>
                      <a:gd name="T9" fmla="*/ 38 h 56"/>
                      <a:gd name="T10" fmla="*/ 5 w 24"/>
                      <a:gd name="T11" fmla="*/ 38 h 56"/>
                      <a:gd name="T12" fmla="*/ 15 w 24"/>
                      <a:gd name="T13" fmla="*/ 46 h 56"/>
                      <a:gd name="T14" fmla="*/ 4 w 24"/>
                      <a:gd name="T15" fmla="*/ 46 h 56"/>
                      <a:gd name="T16" fmla="*/ 3 w 24"/>
                      <a:gd name="T17" fmla="*/ 45 h 56"/>
                      <a:gd name="T18" fmla="*/ 6 w 24"/>
                      <a:gd name="T19" fmla="*/ 55 h 56"/>
                      <a:gd name="T20" fmla="*/ 13 w 24"/>
                      <a:gd name="T21" fmla="*/ 56 h 56"/>
                      <a:gd name="T22" fmla="*/ 18 w 24"/>
                      <a:gd name="T23" fmla="*/ 56 h 56"/>
                      <a:gd name="T24" fmla="*/ 14 w 24"/>
                      <a:gd name="T25" fmla="*/ 49 h 56"/>
                      <a:gd name="T26" fmla="*/ 18 w 24"/>
                      <a:gd name="T27" fmla="*/ 49 h 56"/>
                      <a:gd name="T28" fmla="*/ 16 w 24"/>
                      <a:gd name="T29" fmla="*/ 46 h 56"/>
                      <a:gd name="T30" fmla="*/ 19 w 24"/>
                      <a:gd name="T31" fmla="*/ 46 h 56"/>
                      <a:gd name="T32" fmla="*/ 16 w 24"/>
                      <a:gd name="T33" fmla="*/ 41 h 56"/>
                      <a:gd name="T34" fmla="*/ 17 w 24"/>
                      <a:gd name="T35" fmla="*/ 41 h 56"/>
                      <a:gd name="T36" fmla="*/ 13 w 24"/>
                      <a:gd name="T37" fmla="*/ 38 h 56"/>
                      <a:gd name="T38" fmla="*/ 18 w 24"/>
                      <a:gd name="T39" fmla="*/ 36 h 56"/>
                      <a:gd name="T40" fmla="*/ 14 w 24"/>
                      <a:gd name="T41" fmla="*/ 36 h 56"/>
                      <a:gd name="T42" fmla="*/ 20 w 24"/>
                      <a:gd name="T43" fmla="*/ 24 h 56"/>
                      <a:gd name="T44" fmla="*/ 16 w 24"/>
                      <a:gd name="T45" fmla="*/ 23 h 56"/>
                      <a:gd name="T46" fmla="*/ 19 w 24"/>
                      <a:gd name="T47" fmla="*/ 29 h 56"/>
                      <a:gd name="T48" fmla="*/ 10 w 24"/>
                      <a:gd name="T49" fmla="*/ 28 h 56"/>
                      <a:gd name="T50" fmla="*/ 18 w 24"/>
                      <a:gd name="T51" fmla="*/ 21 h 56"/>
                      <a:gd name="T52" fmla="*/ 16 w 24"/>
                      <a:gd name="T53" fmla="*/ 12 h 56"/>
                      <a:gd name="T54" fmla="*/ 18 w 24"/>
                      <a:gd name="T55" fmla="*/ 12 h 56"/>
                      <a:gd name="T56" fmla="*/ 14 w 24"/>
                      <a:gd name="T57" fmla="*/ 6 h 56"/>
                      <a:gd name="T58" fmla="*/ 13 w 24"/>
                      <a:gd name="T59" fmla="*/ 8 h 56"/>
                      <a:gd name="T60" fmla="*/ 10 w 24"/>
                      <a:gd name="T61" fmla="*/ 5 h 56"/>
                      <a:gd name="T62" fmla="*/ 12 w 24"/>
                      <a:gd name="T63" fmla="*/ 5 h 56"/>
                      <a:gd name="T64" fmla="*/ 6 w 24"/>
                      <a:gd name="T65" fmla="*/ 0 h 56"/>
                      <a:gd name="T66" fmla="*/ 10 w 24"/>
                      <a:gd name="T67" fmla="*/ 6 h 56"/>
                      <a:gd name="T68" fmla="*/ 5 w 24"/>
                      <a:gd name="T69" fmla="*/ 3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56">
                        <a:moveTo>
                          <a:pt x="5" y="3"/>
                        </a:moveTo>
                        <a:cubicBezTo>
                          <a:pt x="0" y="6"/>
                          <a:pt x="3" y="10"/>
                          <a:pt x="2" y="13"/>
                        </a:cubicBezTo>
                        <a:cubicBezTo>
                          <a:pt x="4" y="20"/>
                          <a:pt x="12" y="14"/>
                          <a:pt x="12" y="20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4" y="25"/>
                          <a:pt x="1" y="33"/>
                          <a:pt x="9" y="38"/>
                        </a:cubicBezTo>
                        <a:cubicBezTo>
                          <a:pt x="8" y="39"/>
                          <a:pt x="7" y="40"/>
                          <a:pt x="5" y="38"/>
                        </a:cubicBezTo>
                        <a:cubicBezTo>
                          <a:pt x="6" y="42"/>
                          <a:pt x="19" y="41"/>
                          <a:pt x="15" y="46"/>
                        </a:cubicBezTo>
                        <a:cubicBezTo>
                          <a:pt x="10" y="41"/>
                          <a:pt x="10" y="47"/>
                          <a:pt x="4" y="46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4" y="48"/>
                          <a:pt x="7" y="53"/>
                          <a:pt x="6" y="55"/>
                        </a:cubicBezTo>
                        <a:cubicBezTo>
                          <a:pt x="9" y="55"/>
                          <a:pt x="12" y="53"/>
                          <a:pt x="13" y="56"/>
                        </a:cubicBezTo>
                        <a:cubicBezTo>
                          <a:pt x="13" y="55"/>
                          <a:pt x="16" y="56"/>
                          <a:pt x="18" y="56"/>
                        </a:cubicBezTo>
                        <a:cubicBezTo>
                          <a:pt x="16" y="53"/>
                          <a:pt x="17" y="51"/>
                          <a:pt x="14" y="49"/>
                        </a:cubicBezTo>
                        <a:cubicBezTo>
                          <a:pt x="17" y="48"/>
                          <a:pt x="15" y="50"/>
                          <a:pt x="18" y="49"/>
                        </a:cubicBezTo>
                        <a:cubicBezTo>
                          <a:pt x="16" y="46"/>
                          <a:pt x="16" y="46"/>
                          <a:pt x="16" y="46"/>
                        </a:cubicBezTo>
                        <a:cubicBezTo>
                          <a:pt x="16" y="45"/>
                          <a:pt x="19" y="48"/>
                          <a:pt x="19" y="46"/>
                        </a:cubicBezTo>
                        <a:cubicBezTo>
                          <a:pt x="18" y="45"/>
                          <a:pt x="16" y="43"/>
                          <a:pt x="16" y="41"/>
                        </a:cubicBezTo>
                        <a:cubicBezTo>
                          <a:pt x="17" y="41"/>
                          <a:pt x="17" y="41"/>
                          <a:pt x="17" y="41"/>
                        </a:cubicBezTo>
                        <a:cubicBezTo>
                          <a:pt x="16" y="40"/>
                          <a:pt x="18" y="37"/>
                          <a:pt x="13" y="38"/>
                        </a:cubicBezTo>
                        <a:cubicBezTo>
                          <a:pt x="18" y="36"/>
                          <a:pt x="18" y="36"/>
                          <a:pt x="18" y="36"/>
                        </a:cubicBezTo>
                        <a:cubicBezTo>
                          <a:pt x="14" y="36"/>
                          <a:pt x="14" y="36"/>
                          <a:pt x="14" y="36"/>
                        </a:cubicBezTo>
                        <a:cubicBezTo>
                          <a:pt x="16" y="32"/>
                          <a:pt x="24" y="30"/>
                          <a:pt x="20" y="24"/>
                        </a:cubicBezTo>
                        <a:cubicBezTo>
                          <a:pt x="19" y="26"/>
                          <a:pt x="17" y="24"/>
                          <a:pt x="16" y="23"/>
                        </a:cubicBezTo>
                        <a:cubicBezTo>
                          <a:pt x="14" y="26"/>
                          <a:pt x="19" y="27"/>
                          <a:pt x="19" y="29"/>
                        </a:cubicBezTo>
                        <a:cubicBezTo>
                          <a:pt x="16" y="29"/>
                          <a:pt x="12" y="25"/>
                          <a:pt x="10" y="28"/>
                        </a:cubicBezTo>
                        <a:cubicBezTo>
                          <a:pt x="14" y="25"/>
                          <a:pt x="9" y="22"/>
                          <a:pt x="18" y="21"/>
                        </a:cubicBezTo>
                        <a:cubicBezTo>
                          <a:pt x="18" y="17"/>
                          <a:pt x="14" y="16"/>
                          <a:pt x="16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2" y="11"/>
                          <a:pt x="20" y="9"/>
                          <a:pt x="14" y="6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1" y="8"/>
                          <a:pt x="11" y="7"/>
                          <a:pt x="10" y="5"/>
                        </a:cubicBezTo>
                        <a:cubicBezTo>
                          <a:pt x="11" y="6"/>
                          <a:pt x="11" y="6"/>
                          <a:pt x="12" y="5"/>
                        </a:cubicBezTo>
                        <a:cubicBezTo>
                          <a:pt x="8" y="5"/>
                          <a:pt x="7" y="0"/>
                          <a:pt x="6" y="0"/>
                        </a:cubicBezTo>
                        <a:cubicBezTo>
                          <a:pt x="6" y="1"/>
                          <a:pt x="9" y="4"/>
                          <a:pt x="10" y="6"/>
                        </a:cubicBezTo>
                        <a:cubicBezTo>
                          <a:pt x="8" y="5"/>
                          <a:pt x="4" y="5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2" name="Freeform 909"/>
                  <p:cNvSpPr/>
                  <p:nvPr/>
                </p:nvSpPr>
                <p:spPr bwMode="auto">
                  <a:xfrm>
                    <a:off x="3764" y="3072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3" name="Freeform 910"/>
                  <p:cNvSpPr/>
                  <p:nvPr/>
                </p:nvSpPr>
                <p:spPr bwMode="auto">
                  <a:xfrm>
                    <a:off x="3748" y="2997"/>
                    <a:ext cx="24" cy="38"/>
                  </a:xfrm>
                  <a:custGeom>
                    <a:avLst/>
                    <a:gdLst>
                      <a:gd name="T0" fmla="*/ 14 w 28"/>
                      <a:gd name="T1" fmla="*/ 32 h 44"/>
                      <a:gd name="T2" fmla="*/ 20 w 28"/>
                      <a:gd name="T3" fmla="*/ 31 h 44"/>
                      <a:gd name="T4" fmla="*/ 9 w 28"/>
                      <a:gd name="T5" fmla="*/ 31 h 44"/>
                      <a:gd name="T6" fmla="*/ 8 w 28"/>
                      <a:gd name="T7" fmla="*/ 26 h 44"/>
                      <a:gd name="T8" fmla="*/ 17 w 28"/>
                      <a:gd name="T9" fmla="*/ 26 h 44"/>
                      <a:gd name="T10" fmla="*/ 18 w 28"/>
                      <a:gd name="T11" fmla="*/ 22 h 44"/>
                      <a:gd name="T12" fmla="*/ 12 w 28"/>
                      <a:gd name="T13" fmla="*/ 22 h 44"/>
                      <a:gd name="T14" fmla="*/ 9 w 28"/>
                      <a:gd name="T15" fmla="*/ 16 h 44"/>
                      <a:gd name="T16" fmla="*/ 11 w 28"/>
                      <a:gd name="T17" fmla="*/ 19 h 44"/>
                      <a:gd name="T18" fmla="*/ 18 w 28"/>
                      <a:gd name="T19" fmla="*/ 16 h 44"/>
                      <a:gd name="T20" fmla="*/ 2 w 28"/>
                      <a:gd name="T21" fmla="*/ 3 h 44"/>
                      <a:gd name="T22" fmla="*/ 3 w 28"/>
                      <a:gd name="T23" fmla="*/ 7 h 44"/>
                      <a:gd name="T24" fmla="*/ 10 w 28"/>
                      <a:gd name="T25" fmla="*/ 8 h 44"/>
                      <a:gd name="T26" fmla="*/ 8 w 28"/>
                      <a:gd name="T27" fmla="*/ 11 h 44"/>
                      <a:gd name="T28" fmla="*/ 4 w 28"/>
                      <a:gd name="T29" fmla="*/ 9 h 44"/>
                      <a:gd name="T30" fmla="*/ 4 w 28"/>
                      <a:gd name="T31" fmla="*/ 38 h 44"/>
                      <a:gd name="T32" fmla="*/ 4 w 28"/>
                      <a:gd name="T33" fmla="*/ 34 h 44"/>
                      <a:gd name="T34" fmla="*/ 9 w 28"/>
                      <a:gd name="T35" fmla="*/ 38 h 44"/>
                      <a:gd name="T36" fmla="*/ 15 w 28"/>
                      <a:gd name="T37" fmla="*/ 36 h 44"/>
                      <a:gd name="T38" fmla="*/ 13 w 28"/>
                      <a:gd name="T39" fmla="*/ 38 h 44"/>
                      <a:gd name="T40" fmla="*/ 20 w 28"/>
                      <a:gd name="T41" fmla="*/ 38 h 44"/>
                      <a:gd name="T42" fmla="*/ 23 w 28"/>
                      <a:gd name="T43" fmla="*/ 44 h 44"/>
                      <a:gd name="T44" fmla="*/ 23 w 28"/>
                      <a:gd name="T45" fmla="*/ 34 h 44"/>
                      <a:gd name="T46" fmla="*/ 14 w 28"/>
                      <a:gd name="T47" fmla="*/ 32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4">
                        <a:moveTo>
                          <a:pt x="14" y="32"/>
                        </a:moveTo>
                        <a:cubicBezTo>
                          <a:pt x="15" y="30"/>
                          <a:pt x="18" y="33"/>
                          <a:pt x="20" y="31"/>
                        </a:cubicBezTo>
                        <a:cubicBezTo>
                          <a:pt x="17" y="28"/>
                          <a:pt x="14" y="34"/>
                          <a:pt x="9" y="31"/>
                        </a:cubicBezTo>
                        <a:cubicBezTo>
                          <a:pt x="12" y="30"/>
                          <a:pt x="8" y="27"/>
                          <a:pt x="8" y="26"/>
                        </a:cubicBezTo>
                        <a:cubicBezTo>
                          <a:pt x="10" y="27"/>
                          <a:pt x="16" y="27"/>
                          <a:pt x="17" y="26"/>
                        </a:cubicBezTo>
                        <a:cubicBezTo>
                          <a:pt x="15" y="25"/>
                          <a:pt x="18" y="23"/>
                          <a:pt x="18" y="22"/>
                        </a:cubicBezTo>
                        <a:cubicBezTo>
                          <a:pt x="15" y="26"/>
                          <a:pt x="16" y="18"/>
                          <a:pt x="12" y="22"/>
                        </a:cubicBezTo>
                        <a:cubicBezTo>
                          <a:pt x="9" y="22"/>
                          <a:pt x="7" y="18"/>
                          <a:pt x="9" y="16"/>
                        </a:cubicBezTo>
                        <a:cubicBezTo>
                          <a:pt x="12" y="17"/>
                          <a:pt x="11" y="18"/>
                          <a:pt x="11" y="19"/>
                        </a:cubicBezTo>
                        <a:cubicBezTo>
                          <a:pt x="16" y="20"/>
                          <a:pt x="14" y="16"/>
                          <a:pt x="18" y="16"/>
                        </a:cubicBezTo>
                        <a:cubicBezTo>
                          <a:pt x="12" y="12"/>
                          <a:pt x="12" y="0"/>
                          <a:pt x="2" y="3"/>
                        </a:cubicBezTo>
                        <a:cubicBezTo>
                          <a:pt x="0" y="5"/>
                          <a:pt x="3" y="6"/>
                          <a:pt x="3" y="7"/>
                        </a:cubicBezTo>
                        <a:cubicBezTo>
                          <a:pt x="5" y="3"/>
                          <a:pt x="8" y="7"/>
                          <a:pt x="10" y="8"/>
                        </a:cubicBezTo>
                        <a:cubicBezTo>
                          <a:pt x="8" y="9"/>
                          <a:pt x="12" y="12"/>
                          <a:pt x="8" y="11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7"/>
                          <a:pt x="3" y="28"/>
                          <a:pt x="4" y="38"/>
                        </a:cubicBezTo>
                        <a:cubicBezTo>
                          <a:pt x="4" y="34"/>
                          <a:pt x="4" y="34"/>
                          <a:pt x="4" y="34"/>
                        </a:cubicBezTo>
                        <a:cubicBezTo>
                          <a:pt x="7" y="34"/>
                          <a:pt x="7" y="36"/>
                          <a:pt x="9" y="38"/>
                        </a:cubicBezTo>
                        <a:cubicBezTo>
                          <a:pt x="15" y="36"/>
                          <a:pt x="15" y="36"/>
                          <a:pt x="15" y="36"/>
                        </a:cubicBezTo>
                        <a:cubicBezTo>
                          <a:pt x="15" y="37"/>
                          <a:pt x="16" y="38"/>
                          <a:pt x="13" y="38"/>
                        </a:cubicBezTo>
                        <a:cubicBezTo>
                          <a:pt x="16" y="40"/>
                          <a:pt x="18" y="39"/>
                          <a:pt x="20" y="38"/>
                        </a:cubicBezTo>
                        <a:cubicBezTo>
                          <a:pt x="21" y="41"/>
                          <a:pt x="19" y="42"/>
                          <a:pt x="23" y="44"/>
                        </a:cubicBezTo>
                        <a:cubicBezTo>
                          <a:pt x="28" y="39"/>
                          <a:pt x="18" y="40"/>
                          <a:pt x="23" y="34"/>
                        </a:cubicBezTo>
                        <a:lnTo>
                          <a:pt x="14" y="3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4" name="Freeform 911"/>
                  <p:cNvSpPr/>
                  <p:nvPr/>
                </p:nvSpPr>
                <p:spPr bwMode="auto">
                  <a:xfrm>
                    <a:off x="3760" y="3034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0 w 3"/>
                      <a:gd name="T3" fmla="*/ 0 h 1"/>
                      <a:gd name="T4" fmla="*/ 2 w 3"/>
                      <a:gd name="T5" fmla="*/ 1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5" name="Freeform 912"/>
                  <p:cNvSpPr/>
                  <p:nvPr/>
                </p:nvSpPr>
                <p:spPr bwMode="auto">
                  <a:xfrm>
                    <a:off x="3750" y="3032"/>
                    <a:ext cx="5" cy="2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4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0"/>
                          <a:pt x="3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6" name="Freeform 913"/>
                  <p:cNvSpPr/>
                  <p:nvPr/>
                </p:nvSpPr>
                <p:spPr bwMode="auto">
                  <a:xfrm>
                    <a:off x="3762" y="3006"/>
                    <a:ext cx="1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7" name="Freeform 914"/>
                  <p:cNvSpPr/>
                  <p:nvPr/>
                </p:nvSpPr>
                <p:spPr bwMode="auto">
                  <a:xfrm>
                    <a:off x="3749" y="2990"/>
                    <a:ext cx="11" cy="11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11 h 13"/>
                      <a:gd name="T4" fmla="*/ 12 w 13"/>
                      <a:gd name="T5" fmla="*/ 11 h 13"/>
                      <a:gd name="T6" fmla="*/ 5 w 13"/>
                      <a:gd name="T7" fmla="*/ 6 h 13"/>
                      <a:gd name="T8" fmla="*/ 5 w 13"/>
                      <a:gd name="T9" fmla="*/ 0 h 13"/>
                      <a:gd name="T10" fmla="*/ 0 w 13"/>
                      <a:gd name="T1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1" y="4"/>
                          <a:pt x="4" y="6"/>
                          <a:pt x="0" y="11"/>
                        </a:cubicBezTo>
                        <a:cubicBezTo>
                          <a:pt x="5" y="13"/>
                          <a:pt x="8" y="10"/>
                          <a:pt x="12" y="11"/>
                        </a:cubicBezTo>
                        <a:cubicBezTo>
                          <a:pt x="13" y="8"/>
                          <a:pt x="6" y="9"/>
                          <a:pt x="5" y="6"/>
                        </a:cubicBezTo>
                        <a:cubicBezTo>
                          <a:pt x="8" y="5"/>
                          <a:pt x="4" y="2"/>
                          <a:pt x="5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8" name="Freeform 915"/>
                  <p:cNvSpPr/>
                  <p:nvPr/>
                </p:nvSpPr>
                <p:spPr bwMode="auto">
                  <a:xfrm>
                    <a:off x="3750" y="2901"/>
                    <a:ext cx="19" cy="92"/>
                  </a:xfrm>
                  <a:custGeom>
                    <a:avLst/>
                    <a:gdLst>
                      <a:gd name="T0" fmla="*/ 13 w 22"/>
                      <a:gd name="T1" fmla="*/ 88 h 107"/>
                      <a:gd name="T2" fmla="*/ 11 w 22"/>
                      <a:gd name="T3" fmla="*/ 82 h 107"/>
                      <a:gd name="T4" fmla="*/ 14 w 22"/>
                      <a:gd name="T5" fmla="*/ 85 h 107"/>
                      <a:gd name="T6" fmla="*/ 17 w 22"/>
                      <a:gd name="T7" fmla="*/ 81 h 107"/>
                      <a:gd name="T8" fmla="*/ 14 w 22"/>
                      <a:gd name="T9" fmla="*/ 81 h 107"/>
                      <a:gd name="T10" fmla="*/ 13 w 22"/>
                      <a:gd name="T11" fmla="*/ 71 h 107"/>
                      <a:gd name="T12" fmla="*/ 8 w 22"/>
                      <a:gd name="T13" fmla="*/ 69 h 107"/>
                      <a:gd name="T14" fmla="*/ 16 w 22"/>
                      <a:gd name="T15" fmla="*/ 63 h 107"/>
                      <a:gd name="T16" fmla="*/ 5 w 22"/>
                      <a:gd name="T17" fmla="*/ 64 h 107"/>
                      <a:gd name="T18" fmla="*/ 9 w 22"/>
                      <a:gd name="T19" fmla="*/ 53 h 107"/>
                      <a:gd name="T20" fmla="*/ 10 w 22"/>
                      <a:gd name="T21" fmla="*/ 56 h 107"/>
                      <a:gd name="T22" fmla="*/ 10 w 22"/>
                      <a:gd name="T23" fmla="*/ 50 h 107"/>
                      <a:gd name="T24" fmla="*/ 15 w 22"/>
                      <a:gd name="T25" fmla="*/ 50 h 107"/>
                      <a:gd name="T26" fmla="*/ 15 w 22"/>
                      <a:gd name="T27" fmla="*/ 41 h 107"/>
                      <a:gd name="T28" fmla="*/ 17 w 22"/>
                      <a:gd name="T29" fmla="*/ 42 h 107"/>
                      <a:gd name="T30" fmla="*/ 13 w 22"/>
                      <a:gd name="T31" fmla="*/ 25 h 107"/>
                      <a:gd name="T32" fmla="*/ 16 w 22"/>
                      <a:gd name="T33" fmla="*/ 23 h 107"/>
                      <a:gd name="T34" fmla="*/ 6 w 22"/>
                      <a:gd name="T35" fmla="*/ 24 h 107"/>
                      <a:gd name="T36" fmla="*/ 7 w 22"/>
                      <a:gd name="T37" fmla="*/ 17 h 107"/>
                      <a:gd name="T38" fmla="*/ 13 w 22"/>
                      <a:gd name="T39" fmla="*/ 19 h 107"/>
                      <a:gd name="T40" fmla="*/ 10 w 22"/>
                      <a:gd name="T41" fmla="*/ 15 h 107"/>
                      <a:gd name="T42" fmla="*/ 16 w 22"/>
                      <a:gd name="T43" fmla="*/ 12 h 107"/>
                      <a:gd name="T44" fmla="*/ 7 w 22"/>
                      <a:gd name="T45" fmla="*/ 5 h 107"/>
                      <a:gd name="T46" fmla="*/ 9 w 22"/>
                      <a:gd name="T47" fmla="*/ 1 h 107"/>
                      <a:gd name="T48" fmla="*/ 0 w 22"/>
                      <a:gd name="T49" fmla="*/ 4 h 107"/>
                      <a:gd name="T50" fmla="*/ 2 w 22"/>
                      <a:gd name="T51" fmla="*/ 28 h 107"/>
                      <a:gd name="T52" fmla="*/ 7 w 22"/>
                      <a:gd name="T53" fmla="*/ 34 h 107"/>
                      <a:gd name="T54" fmla="*/ 1 w 22"/>
                      <a:gd name="T55" fmla="*/ 35 h 107"/>
                      <a:gd name="T56" fmla="*/ 7 w 22"/>
                      <a:gd name="T57" fmla="*/ 35 h 107"/>
                      <a:gd name="T58" fmla="*/ 2 w 22"/>
                      <a:gd name="T59" fmla="*/ 39 h 107"/>
                      <a:gd name="T60" fmla="*/ 7 w 22"/>
                      <a:gd name="T61" fmla="*/ 41 h 107"/>
                      <a:gd name="T62" fmla="*/ 0 w 22"/>
                      <a:gd name="T63" fmla="*/ 43 h 107"/>
                      <a:gd name="T64" fmla="*/ 3 w 22"/>
                      <a:gd name="T65" fmla="*/ 81 h 107"/>
                      <a:gd name="T66" fmla="*/ 7 w 22"/>
                      <a:gd name="T67" fmla="*/ 80 h 107"/>
                      <a:gd name="T68" fmla="*/ 7 w 22"/>
                      <a:gd name="T69" fmla="*/ 95 h 107"/>
                      <a:gd name="T70" fmla="*/ 11 w 22"/>
                      <a:gd name="T71" fmla="*/ 97 h 107"/>
                      <a:gd name="T72" fmla="*/ 1 w 22"/>
                      <a:gd name="T73" fmla="*/ 96 h 107"/>
                      <a:gd name="T74" fmla="*/ 3 w 22"/>
                      <a:gd name="T75" fmla="*/ 101 h 107"/>
                      <a:gd name="T76" fmla="*/ 5 w 22"/>
                      <a:gd name="T77" fmla="*/ 98 h 107"/>
                      <a:gd name="T78" fmla="*/ 3 w 22"/>
                      <a:gd name="T79" fmla="*/ 103 h 107"/>
                      <a:gd name="T80" fmla="*/ 14 w 22"/>
                      <a:gd name="T81" fmla="*/ 100 h 107"/>
                      <a:gd name="T82" fmla="*/ 19 w 22"/>
                      <a:gd name="T83" fmla="*/ 88 h 107"/>
                      <a:gd name="T84" fmla="*/ 13 w 22"/>
                      <a:gd name="T85" fmla="*/ 88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07">
                        <a:moveTo>
                          <a:pt x="13" y="88"/>
                        </a:moveTo>
                        <a:cubicBezTo>
                          <a:pt x="13" y="86"/>
                          <a:pt x="10" y="84"/>
                          <a:pt x="11" y="82"/>
                        </a:cubicBezTo>
                        <a:cubicBezTo>
                          <a:pt x="14" y="83"/>
                          <a:pt x="15" y="84"/>
                          <a:pt x="14" y="85"/>
                        </a:cubicBezTo>
                        <a:cubicBezTo>
                          <a:pt x="19" y="84"/>
                          <a:pt x="13" y="83"/>
                          <a:pt x="17" y="81"/>
                        </a:cubicBezTo>
                        <a:cubicBezTo>
                          <a:pt x="16" y="81"/>
                          <a:pt x="15" y="82"/>
                          <a:pt x="14" y="81"/>
                        </a:cubicBezTo>
                        <a:cubicBezTo>
                          <a:pt x="15" y="76"/>
                          <a:pt x="10" y="78"/>
                          <a:pt x="13" y="71"/>
                        </a:cubicBezTo>
                        <a:cubicBezTo>
                          <a:pt x="12" y="70"/>
                          <a:pt x="12" y="69"/>
                          <a:pt x="8" y="69"/>
                        </a:cubicBezTo>
                        <a:cubicBezTo>
                          <a:pt x="13" y="65"/>
                          <a:pt x="12" y="67"/>
                          <a:pt x="16" y="63"/>
                        </a:cubicBezTo>
                        <a:cubicBezTo>
                          <a:pt x="14" y="63"/>
                          <a:pt x="10" y="64"/>
                          <a:pt x="5" y="64"/>
                        </a:cubicBezTo>
                        <a:cubicBezTo>
                          <a:pt x="12" y="58"/>
                          <a:pt x="5" y="58"/>
                          <a:pt x="9" y="53"/>
                        </a:cubicBezTo>
                        <a:cubicBezTo>
                          <a:pt x="9" y="54"/>
                          <a:pt x="10" y="54"/>
                          <a:pt x="10" y="56"/>
                        </a:cubicBezTo>
                        <a:cubicBezTo>
                          <a:pt x="16" y="55"/>
                          <a:pt x="9" y="52"/>
                          <a:pt x="10" y="50"/>
                        </a:cubicBezTo>
                        <a:cubicBezTo>
                          <a:pt x="15" y="50"/>
                          <a:pt x="15" y="50"/>
                          <a:pt x="15" y="50"/>
                        </a:cubicBezTo>
                        <a:cubicBezTo>
                          <a:pt x="14" y="48"/>
                          <a:pt x="11" y="44"/>
                          <a:pt x="15" y="41"/>
                        </a:cubicBezTo>
                        <a:cubicBezTo>
                          <a:pt x="17" y="42"/>
                          <a:pt x="17" y="42"/>
                          <a:pt x="17" y="42"/>
                        </a:cubicBezTo>
                        <a:cubicBezTo>
                          <a:pt x="13" y="36"/>
                          <a:pt x="15" y="30"/>
                          <a:pt x="13" y="25"/>
                        </a:cubicBezTo>
                        <a:cubicBezTo>
                          <a:pt x="16" y="23"/>
                          <a:pt x="16" y="23"/>
                          <a:pt x="16" y="23"/>
                        </a:cubicBezTo>
                        <a:cubicBezTo>
                          <a:pt x="12" y="16"/>
                          <a:pt x="14" y="29"/>
                          <a:pt x="6" y="24"/>
                        </a:cubicBezTo>
                        <a:cubicBezTo>
                          <a:pt x="16" y="23"/>
                          <a:pt x="3" y="21"/>
                          <a:pt x="7" y="17"/>
                        </a:cubicBezTo>
                        <a:cubicBezTo>
                          <a:pt x="11" y="15"/>
                          <a:pt x="9" y="21"/>
                          <a:pt x="13" y="19"/>
                        </a:cubicBezTo>
                        <a:cubicBezTo>
                          <a:pt x="8" y="18"/>
                          <a:pt x="12" y="17"/>
                          <a:pt x="10" y="15"/>
                        </a:cubicBezTo>
                        <a:cubicBezTo>
                          <a:pt x="15" y="15"/>
                          <a:pt x="11" y="11"/>
                          <a:pt x="16" y="12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10" y="4"/>
                          <a:pt x="10" y="2"/>
                          <a:pt x="9" y="1"/>
                        </a:cubicBezTo>
                        <a:cubicBezTo>
                          <a:pt x="9" y="4"/>
                          <a:pt x="2" y="0"/>
                          <a:pt x="0" y="4"/>
                        </a:cubicBezTo>
                        <a:cubicBezTo>
                          <a:pt x="2" y="10"/>
                          <a:pt x="4" y="20"/>
                          <a:pt x="2" y="28"/>
                        </a:cubicBezTo>
                        <a:cubicBezTo>
                          <a:pt x="8" y="29"/>
                          <a:pt x="2" y="33"/>
                          <a:pt x="7" y="34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3" y="40"/>
                          <a:pt x="5" y="34"/>
                          <a:pt x="7" y="35"/>
                        </a:cubicBezTo>
                        <a:cubicBezTo>
                          <a:pt x="8" y="37"/>
                          <a:pt x="4" y="39"/>
                          <a:pt x="2" y="39"/>
                        </a:cubicBezTo>
                        <a:cubicBezTo>
                          <a:pt x="1" y="42"/>
                          <a:pt x="3" y="39"/>
                          <a:pt x="7" y="41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2" y="54"/>
                          <a:pt x="7" y="69"/>
                          <a:pt x="3" y="81"/>
                        </a:cubicBezTo>
                        <a:cubicBezTo>
                          <a:pt x="7" y="80"/>
                          <a:pt x="7" y="80"/>
                          <a:pt x="7" y="80"/>
                        </a:cubicBezTo>
                        <a:cubicBezTo>
                          <a:pt x="5" y="86"/>
                          <a:pt x="17" y="90"/>
                          <a:pt x="7" y="95"/>
                        </a:cubicBezTo>
                        <a:cubicBezTo>
                          <a:pt x="11" y="97"/>
                          <a:pt x="11" y="97"/>
                          <a:pt x="11" y="97"/>
                        </a:cubicBezTo>
                        <a:cubicBezTo>
                          <a:pt x="9" y="96"/>
                          <a:pt x="4" y="98"/>
                          <a:pt x="1" y="96"/>
                        </a:cubicBezTo>
                        <a:cubicBezTo>
                          <a:pt x="3" y="98"/>
                          <a:pt x="1" y="99"/>
                          <a:pt x="3" y="101"/>
                        </a:cubicBezTo>
                        <a:cubicBezTo>
                          <a:pt x="5" y="98"/>
                          <a:pt x="5" y="98"/>
                          <a:pt x="5" y="98"/>
                        </a:cubicBezTo>
                        <a:cubicBezTo>
                          <a:pt x="8" y="100"/>
                          <a:pt x="6" y="102"/>
                          <a:pt x="3" y="103"/>
                        </a:cubicBezTo>
                        <a:cubicBezTo>
                          <a:pt x="7" y="107"/>
                          <a:pt x="11" y="101"/>
                          <a:pt x="14" y="100"/>
                        </a:cubicBezTo>
                        <a:cubicBezTo>
                          <a:pt x="6" y="94"/>
                          <a:pt x="22" y="94"/>
                          <a:pt x="19" y="88"/>
                        </a:cubicBezTo>
                        <a:cubicBezTo>
                          <a:pt x="16" y="84"/>
                          <a:pt x="15" y="88"/>
                          <a:pt x="13" y="8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89" name="Freeform 916"/>
                  <p:cNvSpPr/>
                  <p:nvPr/>
                </p:nvSpPr>
                <p:spPr bwMode="auto">
                  <a:xfrm>
                    <a:off x="3750" y="2983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0" name="Freeform 917"/>
                  <p:cNvSpPr/>
                  <p:nvPr/>
                </p:nvSpPr>
                <p:spPr bwMode="auto">
                  <a:xfrm>
                    <a:off x="3757" y="2899"/>
                    <a:ext cx="1" cy="3"/>
                  </a:xfrm>
                  <a:custGeom>
                    <a:avLst/>
                    <a:gdLst>
                      <a:gd name="T0" fmla="*/ 1 w 1"/>
                      <a:gd name="T1" fmla="*/ 3 h 3"/>
                      <a:gd name="T2" fmla="*/ 1 w 1"/>
                      <a:gd name="T3" fmla="*/ 1 h 3"/>
                      <a:gd name="T4" fmla="*/ 1 w 1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1" y="3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1" name="Rectangle 918"/>
                  <p:cNvSpPr>
                    <a:spLocks noChangeArrowheads="1"/>
                  </p:cNvSpPr>
                  <p:nvPr/>
                </p:nvSpPr>
                <p:spPr bwMode="auto">
                  <a:xfrm>
                    <a:off x="3753" y="2990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2" name="Freeform 919"/>
                  <p:cNvSpPr/>
                  <p:nvPr/>
                </p:nvSpPr>
                <p:spPr bwMode="auto">
                  <a:xfrm>
                    <a:off x="3761" y="299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3" name="Freeform 920"/>
                  <p:cNvSpPr/>
                  <p:nvPr/>
                </p:nvSpPr>
                <p:spPr bwMode="auto">
                  <a:xfrm>
                    <a:off x="3761" y="288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4" name="Freeform 921"/>
                  <p:cNvSpPr/>
                  <p:nvPr/>
                </p:nvSpPr>
                <p:spPr bwMode="auto">
                  <a:xfrm>
                    <a:off x="3763" y="284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5" name="Freeform 922"/>
                  <p:cNvSpPr/>
                  <p:nvPr/>
                </p:nvSpPr>
                <p:spPr bwMode="auto">
                  <a:xfrm>
                    <a:off x="3737" y="2741"/>
                    <a:ext cx="30" cy="157"/>
                  </a:xfrm>
                  <a:custGeom>
                    <a:avLst/>
                    <a:gdLst>
                      <a:gd name="T0" fmla="*/ 17 w 35"/>
                      <a:gd name="T1" fmla="*/ 6 h 183"/>
                      <a:gd name="T2" fmla="*/ 10 w 35"/>
                      <a:gd name="T3" fmla="*/ 3 h 183"/>
                      <a:gd name="T4" fmla="*/ 7 w 35"/>
                      <a:gd name="T5" fmla="*/ 10 h 183"/>
                      <a:gd name="T6" fmla="*/ 11 w 35"/>
                      <a:gd name="T7" fmla="*/ 19 h 183"/>
                      <a:gd name="T8" fmla="*/ 12 w 35"/>
                      <a:gd name="T9" fmla="*/ 40 h 183"/>
                      <a:gd name="T10" fmla="*/ 10 w 35"/>
                      <a:gd name="T11" fmla="*/ 53 h 183"/>
                      <a:gd name="T12" fmla="*/ 17 w 35"/>
                      <a:gd name="T13" fmla="*/ 71 h 183"/>
                      <a:gd name="T14" fmla="*/ 15 w 35"/>
                      <a:gd name="T15" fmla="*/ 75 h 183"/>
                      <a:gd name="T16" fmla="*/ 13 w 35"/>
                      <a:gd name="T17" fmla="*/ 85 h 183"/>
                      <a:gd name="T18" fmla="*/ 24 w 35"/>
                      <a:gd name="T19" fmla="*/ 89 h 183"/>
                      <a:gd name="T20" fmla="*/ 24 w 35"/>
                      <a:gd name="T21" fmla="*/ 98 h 183"/>
                      <a:gd name="T22" fmla="*/ 20 w 35"/>
                      <a:gd name="T23" fmla="*/ 105 h 183"/>
                      <a:gd name="T24" fmla="*/ 20 w 35"/>
                      <a:gd name="T25" fmla="*/ 117 h 183"/>
                      <a:gd name="T26" fmla="*/ 19 w 35"/>
                      <a:gd name="T27" fmla="*/ 130 h 183"/>
                      <a:gd name="T28" fmla="*/ 21 w 35"/>
                      <a:gd name="T29" fmla="*/ 140 h 183"/>
                      <a:gd name="T30" fmla="*/ 25 w 35"/>
                      <a:gd name="T31" fmla="*/ 148 h 183"/>
                      <a:gd name="T32" fmla="*/ 21 w 35"/>
                      <a:gd name="T33" fmla="*/ 150 h 183"/>
                      <a:gd name="T34" fmla="*/ 22 w 35"/>
                      <a:gd name="T35" fmla="*/ 157 h 183"/>
                      <a:gd name="T36" fmla="*/ 21 w 35"/>
                      <a:gd name="T37" fmla="*/ 183 h 183"/>
                      <a:gd name="T38" fmla="*/ 23 w 35"/>
                      <a:gd name="T39" fmla="*/ 170 h 183"/>
                      <a:gd name="T40" fmla="*/ 20 w 35"/>
                      <a:gd name="T41" fmla="*/ 167 h 183"/>
                      <a:gd name="T42" fmla="*/ 31 w 35"/>
                      <a:gd name="T43" fmla="*/ 164 h 183"/>
                      <a:gd name="T44" fmla="*/ 33 w 35"/>
                      <a:gd name="T45" fmla="*/ 161 h 183"/>
                      <a:gd name="T46" fmla="*/ 31 w 35"/>
                      <a:gd name="T47" fmla="*/ 152 h 183"/>
                      <a:gd name="T48" fmla="*/ 33 w 35"/>
                      <a:gd name="T49" fmla="*/ 145 h 183"/>
                      <a:gd name="T50" fmla="*/ 33 w 35"/>
                      <a:gd name="T51" fmla="*/ 133 h 183"/>
                      <a:gd name="T52" fmla="*/ 30 w 35"/>
                      <a:gd name="T53" fmla="*/ 123 h 183"/>
                      <a:gd name="T54" fmla="*/ 31 w 35"/>
                      <a:gd name="T55" fmla="*/ 123 h 183"/>
                      <a:gd name="T56" fmla="*/ 31 w 35"/>
                      <a:gd name="T57" fmla="*/ 120 h 183"/>
                      <a:gd name="T58" fmla="*/ 30 w 35"/>
                      <a:gd name="T59" fmla="*/ 112 h 183"/>
                      <a:gd name="T60" fmla="*/ 27 w 35"/>
                      <a:gd name="T61" fmla="*/ 104 h 183"/>
                      <a:gd name="T62" fmla="*/ 31 w 35"/>
                      <a:gd name="T63" fmla="*/ 101 h 183"/>
                      <a:gd name="T64" fmla="*/ 31 w 35"/>
                      <a:gd name="T65" fmla="*/ 91 h 183"/>
                      <a:gd name="T66" fmla="*/ 26 w 35"/>
                      <a:gd name="T67" fmla="*/ 87 h 183"/>
                      <a:gd name="T68" fmla="*/ 24 w 35"/>
                      <a:gd name="T69" fmla="*/ 75 h 183"/>
                      <a:gd name="T70" fmla="*/ 21 w 35"/>
                      <a:gd name="T71" fmla="*/ 58 h 183"/>
                      <a:gd name="T72" fmla="*/ 22 w 35"/>
                      <a:gd name="T73" fmla="*/ 53 h 183"/>
                      <a:gd name="T74" fmla="*/ 20 w 35"/>
                      <a:gd name="T75" fmla="*/ 34 h 183"/>
                      <a:gd name="T76" fmla="*/ 14 w 35"/>
                      <a:gd name="T77" fmla="*/ 42 h 183"/>
                      <a:gd name="T78" fmla="*/ 23 w 35"/>
                      <a:gd name="T79" fmla="*/ 32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5" h="183">
                        <a:moveTo>
                          <a:pt x="23" y="15"/>
                        </a:moveTo>
                        <a:cubicBezTo>
                          <a:pt x="22" y="12"/>
                          <a:pt x="20" y="8"/>
                          <a:pt x="17" y="6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18" y="5"/>
                          <a:pt x="14" y="0"/>
                          <a:pt x="10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5" y="8"/>
                          <a:pt x="8" y="7"/>
                          <a:pt x="7" y="10"/>
                        </a:cubicBezTo>
                        <a:cubicBezTo>
                          <a:pt x="8" y="13"/>
                          <a:pt x="17" y="15"/>
                          <a:pt x="15" y="18"/>
                        </a:cubicBezTo>
                        <a:cubicBezTo>
                          <a:pt x="15" y="20"/>
                          <a:pt x="13" y="19"/>
                          <a:pt x="11" y="19"/>
                        </a:cubicBezTo>
                        <a:cubicBezTo>
                          <a:pt x="10" y="22"/>
                          <a:pt x="17" y="23"/>
                          <a:pt x="18" y="25"/>
                        </a:cubicBezTo>
                        <a:cubicBezTo>
                          <a:pt x="0" y="27"/>
                          <a:pt x="23" y="35"/>
                          <a:pt x="12" y="40"/>
                        </a:cubicBezTo>
                        <a:cubicBezTo>
                          <a:pt x="13" y="43"/>
                          <a:pt x="12" y="47"/>
                          <a:pt x="15" y="51"/>
                        </a:cubicBezTo>
                        <a:cubicBezTo>
                          <a:pt x="11" y="49"/>
                          <a:pt x="15" y="54"/>
                          <a:pt x="10" y="53"/>
                        </a:cubicBezTo>
                        <a:cubicBezTo>
                          <a:pt x="20" y="54"/>
                          <a:pt x="6" y="64"/>
                          <a:pt x="19" y="65"/>
                        </a:cubicBezTo>
                        <a:cubicBezTo>
                          <a:pt x="15" y="70"/>
                          <a:pt x="20" y="65"/>
                          <a:pt x="17" y="71"/>
                        </a:cubicBezTo>
                        <a:cubicBezTo>
                          <a:pt x="15" y="71"/>
                          <a:pt x="15" y="70"/>
                          <a:pt x="15" y="69"/>
                        </a:cubicBezTo>
                        <a:cubicBezTo>
                          <a:pt x="12" y="72"/>
                          <a:pt x="21" y="73"/>
                          <a:pt x="15" y="75"/>
                        </a:cubicBezTo>
                        <a:cubicBezTo>
                          <a:pt x="14" y="80"/>
                          <a:pt x="18" y="76"/>
                          <a:pt x="22" y="78"/>
                        </a:cubicBezTo>
                        <a:cubicBezTo>
                          <a:pt x="20" y="83"/>
                          <a:pt x="19" y="82"/>
                          <a:pt x="13" y="85"/>
                        </a:cubicBezTo>
                        <a:cubicBezTo>
                          <a:pt x="20" y="85"/>
                          <a:pt x="17" y="88"/>
                          <a:pt x="20" y="90"/>
                        </a:cubicBezTo>
                        <a:cubicBezTo>
                          <a:pt x="20" y="90"/>
                          <a:pt x="21" y="86"/>
                          <a:pt x="24" y="89"/>
                        </a:cubicBezTo>
                        <a:cubicBezTo>
                          <a:pt x="23" y="94"/>
                          <a:pt x="28" y="93"/>
                          <a:pt x="30" y="98"/>
                        </a:cubicBezTo>
                        <a:cubicBezTo>
                          <a:pt x="23" y="101"/>
                          <a:pt x="29" y="93"/>
                          <a:pt x="24" y="98"/>
                        </a:cubicBezTo>
                        <a:cubicBezTo>
                          <a:pt x="21" y="95"/>
                          <a:pt x="21" y="92"/>
                          <a:pt x="16" y="90"/>
                        </a:cubicBezTo>
                        <a:cubicBezTo>
                          <a:pt x="16" y="95"/>
                          <a:pt x="17" y="100"/>
                          <a:pt x="20" y="105"/>
                        </a:cubicBezTo>
                        <a:cubicBezTo>
                          <a:pt x="19" y="108"/>
                          <a:pt x="17" y="104"/>
                          <a:pt x="16" y="106"/>
                        </a:cubicBezTo>
                        <a:cubicBezTo>
                          <a:pt x="13" y="111"/>
                          <a:pt x="23" y="113"/>
                          <a:pt x="20" y="117"/>
                        </a:cubicBezTo>
                        <a:cubicBezTo>
                          <a:pt x="17" y="117"/>
                          <a:pt x="17" y="117"/>
                          <a:pt x="17" y="117"/>
                        </a:cubicBezTo>
                        <a:cubicBezTo>
                          <a:pt x="22" y="119"/>
                          <a:pt x="16" y="125"/>
                          <a:pt x="19" y="130"/>
                        </a:cubicBezTo>
                        <a:cubicBezTo>
                          <a:pt x="20" y="129"/>
                          <a:pt x="22" y="129"/>
                          <a:pt x="23" y="129"/>
                        </a:cubicBezTo>
                        <a:cubicBezTo>
                          <a:pt x="14" y="130"/>
                          <a:pt x="27" y="136"/>
                          <a:pt x="21" y="140"/>
                        </a:cubicBezTo>
                        <a:cubicBezTo>
                          <a:pt x="27" y="140"/>
                          <a:pt x="30" y="144"/>
                          <a:pt x="31" y="147"/>
                        </a:cubicBezTo>
                        <a:cubicBezTo>
                          <a:pt x="29" y="148"/>
                          <a:pt x="27" y="148"/>
                          <a:pt x="25" y="148"/>
                        </a:cubicBezTo>
                        <a:cubicBezTo>
                          <a:pt x="29" y="143"/>
                          <a:pt x="19" y="143"/>
                          <a:pt x="17" y="140"/>
                        </a:cubicBezTo>
                        <a:cubicBezTo>
                          <a:pt x="20" y="143"/>
                          <a:pt x="17" y="148"/>
                          <a:pt x="21" y="150"/>
                        </a:cubicBezTo>
                        <a:cubicBezTo>
                          <a:pt x="16" y="149"/>
                          <a:pt x="16" y="149"/>
                          <a:pt x="16" y="149"/>
                        </a:cubicBezTo>
                        <a:cubicBezTo>
                          <a:pt x="16" y="153"/>
                          <a:pt x="26" y="153"/>
                          <a:pt x="22" y="157"/>
                        </a:cubicBezTo>
                        <a:cubicBezTo>
                          <a:pt x="19" y="157"/>
                          <a:pt x="19" y="157"/>
                          <a:pt x="19" y="157"/>
                        </a:cubicBezTo>
                        <a:cubicBezTo>
                          <a:pt x="20" y="165"/>
                          <a:pt x="14" y="176"/>
                          <a:pt x="21" y="183"/>
                        </a:cubicBezTo>
                        <a:cubicBezTo>
                          <a:pt x="24" y="183"/>
                          <a:pt x="30" y="180"/>
                          <a:pt x="32" y="179"/>
                        </a:cubicBezTo>
                        <a:cubicBezTo>
                          <a:pt x="30" y="175"/>
                          <a:pt x="25" y="173"/>
                          <a:pt x="23" y="170"/>
                        </a:cubicBezTo>
                        <a:cubicBezTo>
                          <a:pt x="28" y="170"/>
                          <a:pt x="28" y="170"/>
                          <a:pt x="28" y="170"/>
                        </a:cubicBezTo>
                        <a:cubicBezTo>
                          <a:pt x="24" y="169"/>
                          <a:pt x="22" y="165"/>
                          <a:pt x="20" y="167"/>
                        </a:cubicBezTo>
                        <a:cubicBezTo>
                          <a:pt x="17" y="165"/>
                          <a:pt x="24" y="165"/>
                          <a:pt x="21" y="162"/>
                        </a:cubicBezTo>
                        <a:cubicBezTo>
                          <a:pt x="26" y="163"/>
                          <a:pt x="27" y="164"/>
                          <a:pt x="31" y="164"/>
                        </a:cubicBezTo>
                        <a:cubicBezTo>
                          <a:pt x="29" y="162"/>
                          <a:pt x="29" y="162"/>
                          <a:pt x="29" y="162"/>
                        </a:cubicBezTo>
                        <a:cubicBezTo>
                          <a:pt x="31" y="163"/>
                          <a:pt x="30" y="160"/>
                          <a:pt x="33" y="161"/>
                        </a:cubicBezTo>
                        <a:cubicBezTo>
                          <a:pt x="26" y="156"/>
                          <a:pt x="35" y="154"/>
                          <a:pt x="32" y="149"/>
                        </a:cubicBezTo>
                        <a:cubicBezTo>
                          <a:pt x="31" y="152"/>
                          <a:pt x="31" y="152"/>
                          <a:pt x="31" y="152"/>
                        </a:cubicBezTo>
                        <a:cubicBezTo>
                          <a:pt x="28" y="152"/>
                          <a:pt x="28" y="151"/>
                          <a:pt x="28" y="149"/>
                        </a:cubicBezTo>
                        <a:cubicBezTo>
                          <a:pt x="32" y="148"/>
                          <a:pt x="31" y="147"/>
                          <a:pt x="33" y="145"/>
                        </a:cubicBezTo>
                        <a:cubicBezTo>
                          <a:pt x="30" y="142"/>
                          <a:pt x="25" y="141"/>
                          <a:pt x="25" y="138"/>
                        </a:cubicBezTo>
                        <a:cubicBezTo>
                          <a:pt x="31" y="139"/>
                          <a:pt x="28" y="133"/>
                          <a:pt x="33" y="133"/>
                        </a:cubicBezTo>
                        <a:cubicBezTo>
                          <a:pt x="27" y="132"/>
                          <a:pt x="31" y="127"/>
                          <a:pt x="27" y="127"/>
                        </a:cubicBezTo>
                        <a:cubicBezTo>
                          <a:pt x="26" y="125"/>
                          <a:pt x="27" y="123"/>
                          <a:pt x="30" y="123"/>
                        </a:cubicBezTo>
                        <a:cubicBezTo>
                          <a:pt x="31" y="124"/>
                          <a:pt x="31" y="124"/>
                          <a:pt x="31" y="124"/>
                        </a:cubicBezTo>
                        <a:cubicBezTo>
                          <a:pt x="31" y="123"/>
                          <a:pt x="31" y="123"/>
                          <a:pt x="31" y="123"/>
                        </a:cubicBezTo>
                        <a:cubicBezTo>
                          <a:pt x="32" y="123"/>
                          <a:pt x="32" y="123"/>
                          <a:pt x="32" y="123"/>
                        </a:cubicBezTo>
                        <a:cubicBezTo>
                          <a:pt x="32" y="121"/>
                          <a:pt x="28" y="121"/>
                          <a:pt x="31" y="120"/>
                        </a:cubicBezTo>
                        <a:cubicBezTo>
                          <a:pt x="32" y="120"/>
                          <a:pt x="32" y="121"/>
                          <a:pt x="33" y="121"/>
                        </a:cubicBezTo>
                        <a:cubicBezTo>
                          <a:pt x="34" y="118"/>
                          <a:pt x="25" y="115"/>
                          <a:pt x="30" y="112"/>
                        </a:cubicBezTo>
                        <a:cubicBezTo>
                          <a:pt x="27" y="111"/>
                          <a:pt x="27" y="107"/>
                          <a:pt x="21" y="108"/>
                        </a:cubicBezTo>
                        <a:cubicBezTo>
                          <a:pt x="23" y="107"/>
                          <a:pt x="27" y="107"/>
                          <a:pt x="27" y="104"/>
                        </a:cubicBezTo>
                        <a:cubicBezTo>
                          <a:pt x="22" y="102"/>
                          <a:pt x="28" y="100"/>
                          <a:pt x="25" y="98"/>
                        </a:cubicBezTo>
                        <a:cubicBezTo>
                          <a:pt x="30" y="101"/>
                          <a:pt x="26" y="98"/>
                          <a:pt x="31" y="101"/>
                        </a:cubicBezTo>
                        <a:cubicBezTo>
                          <a:pt x="33" y="98"/>
                          <a:pt x="27" y="95"/>
                          <a:pt x="28" y="92"/>
                        </a:cubicBezTo>
                        <a:cubicBezTo>
                          <a:pt x="31" y="91"/>
                          <a:pt x="31" y="91"/>
                          <a:pt x="31" y="91"/>
                        </a:cubicBezTo>
                        <a:cubicBezTo>
                          <a:pt x="30" y="89"/>
                          <a:pt x="25" y="88"/>
                          <a:pt x="30" y="87"/>
                        </a:cubicBezTo>
                        <a:cubicBezTo>
                          <a:pt x="26" y="87"/>
                          <a:pt x="26" y="87"/>
                          <a:pt x="26" y="87"/>
                        </a:cubicBezTo>
                        <a:cubicBezTo>
                          <a:pt x="28" y="84"/>
                          <a:pt x="27" y="81"/>
                          <a:pt x="30" y="78"/>
                        </a:cubicBezTo>
                        <a:cubicBezTo>
                          <a:pt x="24" y="75"/>
                          <a:pt x="24" y="75"/>
                          <a:pt x="24" y="75"/>
                        </a:cubicBezTo>
                        <a:cubicBezTo>
                          <a:pt x="31" y="70"/>
                          <a:pt x="24" y="65"/>
                          <a:pt x="18" y="62"/>
                        </a:cubicBezTo>
                        <a:cubicBezTo>
                          <a:pt x="18" y="60"/>
                          <a:pt x="19" y="58"/>
                          <a:pt x="21" y="58"/>
                        </a:cubicBezTo>
                        <a:cubicBezTo>
                          <a:pt x="23" y="59"/>
                          <a:pt x="23" y="59"/>
                          <a:pt x="23" y="59"/>
                        </a:cubicBezTo>
                        <a:cubicBezTo>
                          <a:pt x="23" y="57"/>
                          <a:pt x="27" y="54"/>
                          <a:pt x="22" y="53"/>
                        </a:cubicBezTo>
                        <a:cubicBezTo>
                          <a:pt x="20" y="50"/>
                          <a:pt x="25" y="51"/>
                          <a:pt x="26" y="49"/>
                        </a:cubicBezTo>
                        <a:cubicBezTo>
                          <a:pt x="18" y="45"/>
                          <a:pt x="32" y="35"/>
                          <a:pt x="20" y="34"/>
                        </a:cubicBezTo>
                        <a:cubicBezTo>
                          <a:pt x="20" y="36"/>
                          <a:pt x="17" y="39"/>
                          <a:pt x="18" y="43"/>
                        </a:cubicBezTo>
                        <a:cubicBezTo>
                          <a:pt x="17" y="42"/>
                          <a:pt x="14" y="43"/>
                          <a:pt x="14" y="42"/>
                        </a:cubicBezTo>
                        <a:cubicBezTo>
                          <a:pt x="13" y="38"/>
                          <a:pt x="18" y="36"/>
                          <a:pt x="16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31" y="26"/>
                          <a:pt x="13" y="20"/>
                          <a:pt x="23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6" name="Freeform 923"/>
                  <p:cNvSpPr/>
                  <p:nvPr/>
                </p:nvSpPr>
                <p:spPr bwMode="auto">
                  <a:xfrm>
                    <a:off x="3757" y="2792"/>
                    <a:ext cx="4" cy="3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1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7" name="Freeform 924"/>
                  <p:cNvSpPr/>
                  <p:nvPr/>
                </p:nvSpPr>
                <p:spPr bwMode="auto">
                  <a:xfrm>
                    <a:off x="3756" y="2791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8" name="Freeform 925"/>
                  <p:cNvSpPr/>
                  <p:nvPr/>
                </p:nvSpPr>
                <p:spPr bwMode="auto">
                  <a:xfrm>
                    <a:off x="3755" y="2741"/>
                    <a:ext cx="1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1" y="3"/>
                          <a:pt x="2" y="2"/>
                          <a:pt x="1" y="0"/>
                        </a:cubicBezTo>
                        <a:cubicBezTo>
                          <a:pt x="0" y="1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99" name="Freeform 926"/>
                  <p:cNvSpPr/>
                  <p:nvPr/>
                </p:nvSpPr>
                <p:spPr bwMode="auto">
                  <a:xfrm>
                    <a:off x="3752" y="274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0" name="Freeform 927"/>
                  <p:cNvSpPr/>
                  <p:nvPr/>
                </p:nvSpPr>
                <p:spPr bwMode="auto">
                  <a:xfrm>
                    <a:off x="3735" y="2659"/>
                    <a:ext cx="22" cy="82"/>
                  </a:xfrm>
                  <a:custGeom>
                    <a:avLst/>
                    <a:gdLst>
                      <a:gd name="T0" fmla="*/ 14 w 26"/>
                      <a:gd name="T1" fmla="*/ 17 h 96"/>
                      <a:gd name="T2" fmla="*/ 9 w 26"/>
                      <a:gd name="T3" fmla="*/ 12 h 96"/>
                      <a:gd name="T4" fmla="*/ 12 w 26"/>
                      <a:gd name="T5" fmla="*/ 8 h 96"/>
                      <a:gd name="T6" fmla="*/ 4 w 26"/>
                      <a:gd name="T7" fmla="*/ 2 h 96"/>
                      <a:gd name="T8" fmla="*/ 10 w 26"/>
                      <a:gd name="T9" fmla="*/ 48 h 96"/>
                      <a:gd name="T10" fmla="*/ 7 w 26"/>
                      <a:gd name="T11" fmla="*/ 45 h 96"/>
                      <a:gd name="T12" fmla="*/ 12 w 26"/>
                      <a:gd name="T13" fmla="*/ 62 h 96"/>
                      <a:gd name="T14" fmla="*/ 6 w 26"/>
                      <a:gd name="T15" fmla="*/ 61 h 96"/>
                      <a:gd name="T16" fmla="*/ 9 w 26"/>
                      <a:gd name="T17" fmla="*/ 72 h 96"/>
                      <a:gd name="T18" fmla="*/ 11 w 26"/>
                      <a:gd name="T19" fmla="*/ 71 h 96"/>
                      <a:gd name="T20" fmla="*/ 10 w 26"/>
                      <a:gd name="T21" fmla="*/ 74 h 96"/>
                      <a:gd name="T22" fmla="*/ 11 w 26"/>
                      <a:gd name="T23" fmla="*/ 73 h 96"/>
                      <a:gd name="T24" fmla="*/ 12 w 26"/>
                      <a:gd name="T25" fmla="*/ 80 h 96"/>
                      <a:gd name="T26" fmla="*/ 10 w 26"/>
                      <a:gd name="T27" fmla="*/ 78 h 96"/>
                      <a:gd name="T28" fmla="*/ 13 w 26"/>
                      <a:gd name="T29" fmla="*/ 83 h 96"/>
                      <a:gd name="T30" fmla="*/ 9 w 26"/>
                      <a:gd name="T31" fmla="*/ 83 h 96"/>
                      <a:gd name="T32" fmla="*/ 15 w 26"/>
                      <a:gd name="T33" fmla="*/ 96 h 96"/>
                      <a:gd name="T34" fmla="*/ 19 w 26"/>
                      <a:gd name="T35" fmla="*/ 96 h 96"/>
                      <a:gd name="T36" fmla="*/ 15 w 26"/>
                      <a:gd name="T37" fmla="*/ 86 h 96"/>
                      <a:gd name="T38" fmla="*/ 15 w 26"/>
                      <a:gd name="T39" fmla="*/ 86 h 96"/>
                      <a:gd name="T40" fmla="*/ 13 w 26"/>
                      <a:gd name="T41" fmla="*/ 80 h 96"/>
                      <a:gd name="T42" fmla="*/ 19 w 26"/>
                      <a:gd name="T43" fmla="*/ 84 h 96"/>
                      <a:gd name="T44" fmla="*/ 23 w 26"/>
                      <a:gd name="T45" fmla="*/ 73 h 96"/>
                      <a:gd name="T46" fmla="*/ 23 w 26"/>
                      <a:gd name="T47" fmla="*/ 73 h 96"/>
                      <a:gd name="T48" fmla="*/ 21 w 26"/>
                      <a:gd name="T49" fmla="*/ 70 h 96"/>
                      <a:gd name="T50" fmla="*/ 19 w 26"/>
                      <a:gd name="T51" fmla="*/ 72 h 96"/>
                      <a:gd name="T52" fmla="*/ 12 w 26"/>
                      <a:gd name="T53" fmla="*/ 70 h 96"/>
                      <a:gd name="T54" fmla="*/ 12 w 26"/>
                      <a:gd name="T55" fmla="*/ 66 h 96"/>
                      <a:gd name="T56" fmla="*/ 17 w 26"/>
                      <a:gd name="T57" fmla="*/ 69 h 96"/>
                      <a:gd name="T58" fmla="*/ 15 w 26"/>
                      <a:gd name="T59" fmla="*/ 66 h 96"/>
                      <a:gd name="T60" fmla="*/ 21 w 26"/>
                      <a:gd name="T61" fmla="*/ 62 h 96"/>
                      <a:gd name="T62" fmla="*/ 15 w 26"/>
                      <a:gd name="T63" fmla="*/ 62 h 96"/>
                      <a:gd name="T64" fmla="*/ 14 w 26"/>
                      <a:gd name="T65" fmla="*/ 44 h 96"/>
                      <a:gd name="T66" fmla="*/ 18 w 26"/>
                      <a:gd name="T67" fmla="*/ 46 h 96"/>
                      <a:gd name="T68" fmla="*/ 14 w 26"/>
                      <a:gd name="T69" fmla="*/ 43 h 96"/>
                      <a:gd name="T70" fmla="*/ 16 w 26"/>
                      <a:gd name="T71" fmla="*/ 31 h 96"/>
                      <a:gd name="T72" fmla="*/ 13 w 26"/>
                      <a:gd name="T73" fmla="*/ 32 h 96"/>
                      <a:gd name="T74" fmla="*/ 13 w 26"/>
                      <a:gd name="T75" fmla="*/ 20 h 96"/>
                      <a:gd name="T76" fmla="*/ 13 w 26"/>
                      <a:gd name="T77" fmla="*/ 20 h 96"/>
                      <a:gd name="T78" fmla="*/ 7 w 26"/>
                      <a:gd name="T79" fmla="*/ 15 h 96"/>
                      <a:gd name="T80" fmla="*/ 14 w 26"/>
                      <a:gd name="T81" fmla="*/ 17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96">
                        <a:moveTo>
                          <a:pt x="14" y="17"/>
                        </a:moveTo>
                        <a:cubicBezTo>
                          <a:pt x="9" y="12"/>
                          <a:pt x="9" y="12"/>
                          <a:pt x="9" y="12"/>
                        </a:cubicBezTo>
                        <a:cubicBezTo>
                          <a:pt x="11" y="12"/>
                          <a:pt x="8" y="7"/>
                          <a:pt x="12" y="8"/>
                        </a:cubicBezTo>
                        <a:cubicBezTo>
                          <a:pt x="7" y="6"/>
                          <a:pt x="12" y="0"/>
                          <a:pt x="4" y="2"/>
                        </a:cubicBezTo>
                        <a:cubicBezTo>
                          <a:pt x="7" y="15"/>
                          <a:pt x="3" y="33"/>
                          <a:pt x="10" y="48"/>
                        </a:cubicBezTo>
                        <a:cubicBezTo>
                          <a:pt x="7" y="45"/>
                          <a:pt x="7" y="45"/>
                          <a:pt x="7" y="45"/>
                        </a:cubicBezTo>
                        <a:cubicBezTo>
                          <a:pt x="13" y="53"/>
                          <a:pt x="0" y="56"/>
                          <a:pt x="12" y="62"/>
                        </a:cubicBezTo>
                        <a:cubicBezTo>
                          <a:pt x="6" y="61"/>
                          <a:pt x="6" y="61"/>
                          <a:pt x="6" y="61"/>
                        </a:cubicBezTo>
                        <a:cubicBezTo>
                          <a:pt x="4" y="65"/>
                          <a:pt x="15" y="68"/>
                          <a:pt x="9" y="72"/>
                        </a:cubicBezTo>
                        <a:cubicBezTo>
                          <a:pt x="11" y="71"/>
                          <a:pt x="11" y="71"/>
                          <a:pt x="11" y="71"/>
                        </a:cubicBezTo>
                        <a:cubicBezTo>
                          <a:pt x="11" y="72"/>
                          <a:pt x="10" y="73"/>
                          <a:pt x="10" y="74"/>
                        </a:cubicBezTo>
                        <a:cubicBezTo>
                          <a:pt x="11" y="73"/>
                          <a:pt x="11" y="73"/>
                          <a:pt x="11" y="73"/>
                        </a:cubicBezTo>
                        <a:cubicBezTo>
                          <a:pt x="14" y="76"/>
                          <a:pt x="14" y="77"/>
                          <a:pt x="12" y="80"/>
                        </a:cubicBezTo>
                        <a:cubicBezTo>
                          <a:pt x="10" y="80"/>
                          <a:pt x="11" y="79"/>
                          <a:pt x="10" y="78"/>
                        </a:cubicBezTo>
                        <a:cubicBezTo>
                          <a:pt x="8" y="79"/>
                          <a:pt x="13" y="81"/>
                          <a:pt x="13" y="83"/>
                        </a:cubicBezTo>
                        <a:cubicBezTo>
                          <a:pt x="11" y="85"/>
                          <a:pt x="10" y="83"/>
                          <a:pt x="9" y="83"/>
                        </a:cubicBezTo>
                        <a:cubicBezTo>
                          <a:pt x="12" y="89"/>
                          <a:pt x="5" y="92"/>
                          <a:pt x="15" y="96"/>
                        </a:cubicBezTo>
                        <a:cubicBezTo>
                          <a:pt x="17" y="96"/>
                          <a:pt x="18" y="94"/>
                          <a:pt x="19" y="96"/>
                        </a:cubicBezTo>
                        <a:cubicBezTo>
                          <a:pt x="22" y="92"/>
                          <a:pt x="18" y="89"/>
                          <a:pt x="15" y="86"/>
                        </a:cubicBezTo>
                        <a:cubicBezTo>
                          <a:pt x="15" y="86"/>
                          <a:pt x="15" y="86"/>
                          <a:pt x="15" y="86"/>
                        </a:cubicBezTo>
                        <a:cubicBezTo>
                          <a:pt x="6" y="84"/>
                          <a:pt x="17" y="84"/>
                          <a:pt x="13" y="80"/>
                        </a:cubicBezTo>
                        <a:cubicBezTo>
                          <a:pt x="17" y="81"/>
                          <a:pt x="17" y="83"/>
                          <a:pt x="19" y="84"/>
                        </a:cubicBezTo>
                        <a:cubicBezTo>
                          <a:pt x="26" y="78"/>
                          <a:pt x="14" y="76"/>
                          <a:pt x="23" y="73"/>
                        </a:cubicBezTo>
                        <a:cubicBezTo>
                          <a:pt x="23" y="73"/>
                          <a:pt x="23" y="73"/>
                          <a:pt x="23" y="73"/>
                        </a:cubicBezTo>
                        <a:cubicBezTo>
                          <a:pt x="24" y="72"/>
                          <a:pt x="22" y="71"/>
                          <a:pt x="21" y="70"/>
                        </a:cubicBezTo>
                        <a:cubicBezTo>
                          <a:pt x="20" y="70"/>
                          <a:pt x="20" y="71"/>
                          <a:pt x="19" y="72"/>
                        </a:cubicBezTo>
                        <a:cubicBezTo>
                          <a:pt x="18" y="71"/>
                          <a:pt x="14" y="70"/>
                          <a:pt x="12" y="70"/>
                        </a:cubicBezTo>
                        <a:cubicBezTo>
                          <a:pt x="16" y="69"/>
                          <a:pt x="10" y="68"/>
                          <a:pt x="12" y="66"/>
                        </a:cubicBezTo>
                        <a:cubicBezTo>
                          <a:pt x="16" y="65"/>
                          <a:pt x="15" y="68"/>
                          <a:pt x="17" y="69"/>
                        </a:cubicBezTo>
                        <a:cubicBezTo>
                          <a:pt x="15" y="66"/>
                          <a:pt x="15" y="66"/>
                          <a:pt x="15" y="66"/>
                        </a:cubicBezTo>
                        <a:cubicBezTo>
                          <a:pt x="15" y="64"/>
                          <a:pt x="19" y="64"/>
                          <a:pt x="21" y="62"/>
                        </a:cubicBezTo>
                        <a:cubicBezTo>
                          <a:pt x="18" y="60"/>
                          <a:pt x="19" y="64"/>
                          <a:pt x="15" y="62"/>
                        </a:cubicBezTo>
                        <a:cubicBezTo>
                          <a:pt x="20" y="59"/>
                          <a:pt x="18" y="49"/>
                          <a:pt x="14" y="44"/>
                        </a:cubicBezTo>
                        <a:cubicBezTo>
                          <a:pt x="15" y="45"/>
                          <a:pt x="18" y="44"/>
                          <a:pt x="18" y="46"/>
                        </a:cubicBezTo>
                        <a:cubicBezTo>
                          <a:pt x="19" y="45"/>
                          <a:pt x="17" y="43"/>
                          <a:pt x="14" y="43"/>
                        </a:cubicBezTo>
                        <a:cubicBezTo>
                          <a:pt x="11" y="39"/>
                          <a:pt x="13" y="35"/>
                          <a:pt x="16" y="31"/>
                        </a:cubicBezTo>
                        <a:cubicBezTo>
                          <a:pt x="13" y="32"/>
                          <a:pt x="13" y="32"/>
                          <a:pt x="13" y="32"/>
                        </a:cubicBezTo>
                        <a:cubicBezTo>
                          <a:pt x="8" y="30"/>
                          <a:pt x="16" y="25"/>
                          <a:pt x="13" y="20"/>
                        </a:cubicBezTo>
                        <a:cubicBezTo>
                          <a:pt x="13" y="20"/>
                          <a:pt x="13" y="20"/>
                          <a:pt x="13" y="20"/>
                        </a:cubicBezTo>
                        <a:cubicBezTo>
                          <a:pt x="12" y="19"/>
                          <a:pt x="5" y="18"/>
                          <a:pt x="7" y="15"/>
                        </a:cubicBezTo>
                        <a:cubicBezTo>
                          <a:pt x="10" y="15"/>
                          <a:pt x="10" y="17"/>
                          <a:pt x="1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1" name="Freeform 928"/>
                  <p:cNvSpPr/>
                  <p:nvPr/>
                </p:nvSpPr>
                <p:spPr bwMode="auto">
                  <a:xfrm>
                    <a:off x="3738" y="2656"/>
                    <a:ext cx="7" cy="4"/>
                  </a:xfrm>
                  <a:custGeom>
                    <a:avLst/>
                    <a:gdLst>
                      <a:gd name="T0" fmla="*/ 4 w 9"/>
                      <a:gd name="T1" fmla="*/ 2 h 4"/>
                      <a:gd name="T2" fmla="*/ 8 w 9"/>
                      <a:gd name="T3" fmla="*/ 4 h 4"/>
                      <a:gd name="T4" fmla="*/ 1 w 9"/>
                      <a:gd name="T5" fmla="*/ 0 h 4"/>
                      <a:gd name="T6" fmla="*/ 2 w 9"/>
                      <a:gd name="T7" fmla="*/ 3 h 4"/>
                      <a:gd name="T8" fmla="*/ 4 w 9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4">
                        <a:moveTo>
                          <a:pt x="4" y="2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2"/>
                          <a:pt x="3" y="0"/>
                          <a:pt x="1" y="0"/>
                        </a:cubicBezTo>
                        <a:cubicBezTo>
                          <a:pt x="1" y="2"/>
                          <a:pt x="0" y="3"/>
                          <a:pt x="2" y="3"/>
                        </a:cubicBezTo>
                        <a:cubicBezTo>
                          <a:pt x="3" y="3"/>
                          <a:pt x="4" y="3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2" name="Freeform 929"/>
                  <p:cNvSpPr/>
                  <p:nvPr/>
                </p:nvSpPr>
                <p:spPr bwMode="auto">
                  <a:xfrm>
                    <a:off x="3731" y="2615"/>
                    <a:ext cx="17" cy="42"/>
                  </a:xfrm>
                  <a:custGeom>
                    <a:avLst/>
                    <a:gdLst>
                      <a:gd name="T0" fmla="*/ 10 w 20"/>
                      <a:gd name="T1" fmla="*/ 17 h 49"/>
                      <a:gd name="T2" fmla="*/ 7 w 20"/>
                      <a:gd name="T3" fmla="*/ 17 h 49"/>
                      <a:gd name="T4" fmla="*/ 6 w 20"/>
                      <a:gd name="T5" fmla="*/ 35 h 49"/>
                      <a:gd name="T6" fmla="*/ 12 w 20"/>
                      <a:gd name="T7" fmla="*/ 41 h 49"/>
                      <a:gd name="T8" fmla="*/ 8 w 20"/>
                      <a:gd name="T9" fmla="*/ 42 h 49"/>
                      <a:gd name="T10" fmla="*/ 13 w 20"/>
                      <a:gd name="T11" fmla="*/ 47 h 49"/>
                      <a:gd name="T12" fmla="*/ 11 w 20"/>
                      <a:gd name="T13" fmla="*/ 44 h 49"/>
                      <a:gd name="T14" fmla="*/ 14 w 20"/>
                      <a:gd name="T15" fmla="*/ 44 h 49"/>
                      <a:gd name="T16" fmla="*/ 13 w 20"/>
                      <a:gd name="T17" fmla="*/ 41 h 49"/>
                      <a:gd name="T18" fmla="*/ 16 w 20"/>
                      <a:gd name="T19" fmla="*/ 42 h 49"/>
                      <a:gd name="T20" fmla="*/ 10 w 20"/>
                      <a:gd name="T21" fmla="*/ 34 h 49"/>
                      <a:gd name="T22" fmla="*/ 15 w 20"/>
                      <a:gd name="T23" fmla="*/ 34 h 49"/>
                      <a:gd name="T24" fmla="*/ 17 w 20"/>
                      <a:gd name="T25" fmla="*/ 25 h 49"/>
                      <a:gd name="T26" fmla="*/ 15 w 20"/>
                      <a:gd name="T27" fmla="*/ 26 h 49"/>
                      <a:gd name="T28" fmla="*/ 11 w 20"/>
                      <a:gd name="T29" fmla="*/ 27 h 49"/>
                      <a:gd name="T30" fmla="*/ 17 w 20"/>
                      <a:gd name="T31" fmla="*/ 24 h 49"/>
                      <a:gd name="T32" fmla="*/ 14 w 20"/>
                      <a:gd name="T33" fmla="*/ 8 h 49"/>
                      <a:gd name="T34" fmla="*/ 7 w 20"/>
                      <a:gd name="T35" fmla="*/ 5 h 49"/>
                      <a:gd name="T36" fmla="*/ 12 w 20"/>
                      <a:gd name="T37" fmla="*/ 6 h 49"/>
                      <a:gd name="T38" fmla="*/ 13 w 20"/>
                      <a:gd name="T39" fmla="*/ 3 h 49"/>
                      <a:gd name="T40" fmla="*/ 4 w 20"/>
                      <a:gd name="T41" fmla="*/ 0 h 49"/>
                      <a:gd name="T42" fmla="*/ 10 w 20"/>
                      <a:gd name="T43" fmla="*/ 1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49">
                        <a:moveTo>
                          <a:pt x="10" y="17"/>
                        </a:moveTo>
                        <a:cubicBezTo>
                          <a:pt x="10" y="17"/>
                          <a:pt x="8" y="17"/>
                          <a:pt x="7" y="17"/>
                        </a:cubicBezTo>
                        <a:cubicBezTo>
                          <a:pt x="7" y="24"/>
                          <a:pt x="9" y="32"/>
                          <a:pt x="6" y="35"/>
                        </a:cubicBezTo>
                        <a:cubicBezTo>
                          <a:pt x="5" y="37"/>
                          <a:pt x="11" y="38"/>
                          <a:pt x="12" y="41"/>
                        </a:cubicBezTo>
                        <a:cubicBezTo>
                          <a:pt x="8" y="42"/>
                          <a:pt x="8" y="42"/>
                          <a:pt x="8" y="42"/>
                        </a:cubicBezTo>
                        <a:cubicBezTo>
                          <a:pt x="11" y="44"/>
                          <a:pt x="7" y="49"/>
                          <a:pt x="13" y="47"/>
                        </a:cubicBezTo>
                        <a:cubicBezTo>
                          <a:pt x="14" y="47"/>
                          <a:pt x="10" y="46"/>
                          <a:pt x="11" y="44"/>
                        </a:cubicBezTo>
                        <a:cubicBezTo>
                          <a:pt x="14" y="44"/>
                          <a:pt x="14" y="44"/>
                          <a:pt x="14" y="44"/>
                        </a:cubicBezTo>
                        <a:cubicBezTo>
                          <a:pt x="13" y="41"/>
                          <a:pt x="13" y="41"/>
                          <a:pt x="13" y="41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20" y="38"/>
                          <a:pt x="7" y="39"/>
                          <a:pt x="10" y="34"/>
                        </a:cubicBezTo>
                        <a:cubicBezTo>
                          <a:pt x="15" y="34"/>
                          <a:pt x="15" y="34"/>
                          <a:pt x="15" y="34"/>
                        </a:cubicBezTo>
                        <a:cubicBezTo>
                          <a:pt x="16" y="30"/>
                          <a:pt x="14" y="29"/>
                          <a:pt x="17" y="25"/>
                        </a:cubicBezTo>
                        <a:cubicBezTo>
                          <a:pt x="17" y="25"/>
                          <a:pt x="14" y="25"/>
                          <a:pt x="15" y="26"/>
                        </a:cubicBezTo>
                        <a:cubicBezTo>
                          <a:pt x="15" y="27"/>
                          <a:pt x="13" y="27"/>
                          <a:pt x="11" y="27"/>
                        </a:cubicBezTo>
                        <a:cubicBezTo>
                          <a:pt x="6" y="22"/>
                          <a:pt x="15" y="28"/>
                          <a:pt x="17" y="24"/>
                        </a:cubicBezTo>
                        <a:cubicBezTo>
                          <a:pt x="13" y="19"/>
                          <a:pt x="9" y="11"/>
                          <a:pt x="14" y="8"/>
                        </a:cubicBezTo>
                        <a:cubicBezTo>
                          <a:pt x="10" y="10"/>
                          <a:pt x="7" y="7"/>
                          <a:pt x="7" y="5"/>
                        </a:cubicBezTo>
                        <a:cubicBezTo>
                          <a:pt x="9" y="3"/>
                          <a:pt x="10" y="5"/>
                          <a:pt x="12" y="6"/>
                        </a:cubicBezTo>
                        <a:cubicBezTo>
                          <a:pt x="13" y="5"/>
                          <a:pt x="14" y="4"/>
                          <a:pt x="13" y="3"/>
                        </a:cubicBezTo>
                        <a:cubicBezTo>
                          <a:pt x="10" y="4"/>
                          <a:pt x="6" y="3"/>
                          <a:pt x="4" y="0"/>
                        </a:cubicBezTo>
                        <a:cubicBezTo>
                          <a:pt x="0" y="6"/>
                          <a:pt x="11" y="11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3" name="Freeform 930"/>
                  <p:cNvSpPr/>
                  <p:nvPr/>
                </p:nvSpPr>
                <p:spPr bwMode="auto">
                  <a:xfrm>
                    <a:off x="3735" y="2627"/>
                    <a:ext cx="2" cy="2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4" name="Freeform 931"/>
                  <p:cNvSpPr/>
                  <p:nvPr/>
                </p:nvSpPr>
                <p:spPr bwMode="auto">
                  <a:xfrm>
                    <a:off x="3842" y="3244"/>
                    <a:ext cx="3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0 w 3"/>
                      <a:gd name="T5" fmla="*/ 0 h 2"/>
                      <a:gd name="T6" fmla="*/ 2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5" name="Freeform 932"/>
                  <p:cNvSpPr/>
                  <p:nvPr/>
                </p:nvSpPr>
                <p:spPr bwMode="auto">
                  <a:xfrm>
                    <a:off x="3840" y="3232"/>
                    <a:ext cx="14" cy="11"/>
                  </a:xfrm>
                  <a:custGeom>
                    <a:avLst/>
                    <a:gdLst>
                      <a:gd name="T0" fmla="*/ 15 w 16"/>
                      <a:gd name="T1" fmla="*/ 3 h 13"/>
                      <a:gd name="T2" fmla="*/ 13 w 16"/>
                      <a:gd name="T3" fmla="*/ 0 h 13"/>
                      <a:gd name="T4" fmla="*/ 0 w 16"/>
                      <a:gd name="T5" fmla="*/ 8 h 13"/>
                      <a:gd name="T6" fmla="*/ 10 w 16"/>
                      <a:gd name="T7" fmla="*/ 12 h 13"/>
                      <a:gd name="T8" fmla="*/ 6 w 16"/>
                      <a:gd name="T9" fmla="*/ 7 h 13"/>
                      <a:gd name="T10" fmla="*/ 13 w 16"/>
                      <a:gd name="T11" fmla="*/ 9 h 13"/>
                      <a:gd name="T12" fmla="*/ 11 w 16"/>
                      <a:gd name="T13" fmla="*/ 4 h 13"/>
                      <a:gd name="T14" fmla="*/ 15 w 16"/>
                      <a:gd name="T15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3">
                        <a:moveTo>
                          <a:pt x="15" y="3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4" y="4"/>
                          <a:pt x="6" y="1"/>
                          <a:pt x="0" y="8"/>
                        </a:cubicBezTo>
                        <a:cubicBezTo>
                          <a:pt x="2" y="10"/>
                          <a:pt x="6" y="13"/>
                          <a:pt x="10" y="12"/>
                        </a:cubicBezTo>
                        <a:cubicBezTo>
                          <a:pt x="9" y="10"/>
                          <a:pt x="5" y="9"/>
                          <a:pt x="6" y="7"/>
                        </a:cubicBezTo>
                        <a:cubicBezTo>
                          <a:pt x="9" y="7"/>
                          <a:pt x="9" y="9"/>
                          <a:pt x="13" y="9"/>
                        </a:cubicBezTo>
                        <a:cubicBezTo>
                          <a:pt x="16" y="5"/>
                          <a:pt x="10" y="8"/>
                          <a:pt x="11" y="4"/>
                        </a:cubicBezTo>
                        <a:lnTo>
                          <a:pt x="15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6" name="Freeform 933"/>
                  <p:cNvSpPr/>
                  <p:nvPr/>
                </p:nvSpPr>
                <p:spPr bwMode="auto">
                  <a:xfrm>
                    <a:off x="3844" y="3232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7" name="Freeform 934"/>
                  <p:cNvSpPr/>
                  <p:nvPr/>
                </p:nvSpPr>
                <p:spPr bwMode="auto">
                  <a:xfrm>
                    <a:off x="3840" y="3229"/>
                    <a:ext cx="6" cy="3"/>
                  </a:xfrm>
                  <a:custGeom>
                    <a:avLst/>
                    <a:gdLst>
                      <a:gd name="T0" fmla="*/ 3 w 7"/>
                      <a:gd name="T1" fmla="*/ 3 h 3"/>
                      <a:gd name="T2" fmla="*/ 7 w 7"/>
                      <a:gd name="T3" fmla="*/ 1 h 3"/>
                      <a:gd name="T4" fmla="*/ 0 w 7"/>
                      <a:gd name="T5" fmla="*/ 0 h 3"/>
                      <a:gd name="T6" fmla="*/ 3 w 7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3" y="3"/>
                        </a:moveTo>
                        <a:cubicBezTo>
                          <a:pt x="3" y="0"/>
                          <a:pt x="7" y="2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8" name="Freeform 935"/>
                  <p:cNvSpPr/>
                  <p:nvPr/>
                </p:nvSpPr>
                <p:spPr bwMode="auto">
                  <a:xfrm>
                    <a:off x="3840" y="3222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09" name="Freeform 936"/>
                  <p:cNvSpPr/>
                  <p:nvPr/>
                </p:nvSpPr>
                <p:spPr bwMode="auto">
                  <a:xfrm>
                    <a:off x="3838" y="3220"/>
                    <a:ext cx="12" cy="7"/>
                  </a:xfrm>
                  <a:custGeom>
                    <a:avLst/>
                    <a:gdLst>
                      <a:gd name="T0" fmla="*/ 2 w 13"/>
                      <a:gd name="T1" fmla="*/ 0 h 8"/>
                      <a:gd name="T2" fmla="*/ 3 w 13"/>
                      <a:gd name="T3" fmla="*/ 3 h 8"/>
                      <a:gd name="T4" fmla="*/ 3 w 13"/>
                      <a:gd name="T5" fmla="*/ 3 h 8"/>
                      <a:gd name="T6" fmla="*/ 9 w 13"/>
                      <a:gd name="T7" fmla="*/ 4 h 8"/>
                      <a:gd name="T8" fmla="*/ 9 w 13"/>
                      <a:gd name="T9" fmla="*/ 8 h 8"/>
                      <a:gd name="T10" fmla="*/ 13 w 13"/>
                      <a:gd name="T11" fmla="*/ 5 h 8"/>
                      <a:gd name="T12" fmla="*/ 2 w 13"/>
                      <a:gd name="T1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" h="8">
                        <a:moveTo>
                          <a:pt x="2" y="0"/>
                        </a:moveTo>
                        <a:cubicBezTo>
                          <a:pt x="0" y="1"/>
                          <a:pt x="1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1"/>
                          <a:pt x="10" y="2"/>
                          <a:pt x="9" y="4"/>
                        </a:cubicBezTo>
                        <a:cubicBezTo>
                          <a:pt x="11" y="6"/>
                          <a:pt x="6" y="7"/>
                          <a:pt x="9" y="8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1" y="2"/>
                          <a:pt x="4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0" name="Freeform 937"/>
                  <p:cNvSpPr/>
                  <p:nvPr/>
                </p:nvSpPr>
                <p:spPr bwMode="auto">
                  <a:xfrm>
                    <a:off x="3842" y="3223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1" name="Freeform 938"/>
                  <p:cNvSpPr/>
                  <p:nvPr/>
                </p:nvSpPr>
                <p:spPr bwMode="auto">
                  <a:xfrm>
                    <a:off x="3842" y="3228"/>
                    <a:ext cx="2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2" name="Freeform 939"/>
                  <p:cNvSpPr/>
                  <p:nvPr/>
                </p:nvSpPr>
                <p:spPr bwMode="auto">
                  <a:xfrm>
                    <a:off x="3838" y="3209"/>
                    <a:ext cx="12" cy="9"/>
                  </a:xfrm>
                  <a:custGeom>
                    <a:avLst/>
                    <a:gdLst>
                      <a:gd name="T0" fmla="*/ 1 w 13"/>
                      <a:gd name="T1" fmla="*/ 4 h 10"/>
                      <a:gd name="T2" fmla="*/ 6 w 13"/>
                      <a:gd name="T3" fmla="*/ 9 h 10"/>
                      <a:gd name="T4" fmla="*/ 13 w 13"/>
                      <a:gd name="T5" fmla="*/ 4 h 10"/>
                      <a:gd name="T6" fmla="*/ 11 w 13"/>
                      <a:gd name="T7" fmla="*/ 1 h 10"/>
                      <a:gd name="T8" fmla="*/ 1 w 13"/>
                      <a:gd name="T9" fmla="*/ 4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0">
                        <a:moveTo>
                          <a:pt x="1" y="4"/>
                        </a:moveTo>
                        <a:cubicBezTo>
                          <a:pt x="7" y="4"/>
                          <a:pt x="0" y="10"/>
                          <a:pt x="6" y="9"/>
                        </a:cubicBezTo>
                        <a:cubicBezTo>
                          <a:pt x="5" y="6"/>
                          <a:pt x="10" y="4"/>
                          <a:pt x="13" y="4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9" y="0"/>
                          <a:pt x="4" y="2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3" name="Freeform 940"/>
                  <p:cNvSpPr/>
                  <p:nvPr/>
                </p:nvSpPr>
                <p:spPr bwMode="auto">
                  <a:xfrm>
                    <a:off x="3852" y="3205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4" name="Freeform 941"/>
                  <p:cNvSpPr/>
                  <p:nvPr/>
                </p:nvSpPr>
                <p:spPr bwMode="auto">
                  <a:xfrm>
                    <a:off x="3842" y="3192"/>
                    <a:ext cx="14" cy="17"/>
                  </a:xfrm>
                  <a:custGeom>
                    <a:avLst/>
                    <a:gdLst>
                      <a:gd name="T0" fmla="*/ 1 w 16"/>
                      <a:gd name="T1" fmla="*/ 0 h 19"/>
                      <a:gd name="T2" fmla="*/ 8 w 16"/>
                      <a:gd name="T3" fmla="*/ 7 h 19"/>
                      <a:gd name="T4" fmla="*/ 3 w 16"/>
                      <a:gd name="T5" fmla="*/ 5 h 19"/>
                      <a:gd name="T6" fmla="*/ 6 w 16"/>
                      <a:gd name="T7" fmla="*/ 12 h 19"/>
                      <a:gd name="T8" fmla="*/ 0 w 16"/>
                      <a:gd name="T9" fmla="*/ 9 h 19"/>
                      <a:gd name="T10" fmla="*/ 6 w 16"/>
                      <a:gd name="T11" fmla="*/ 15 h 19"/>
                      <a:gd name="T12" fmla="*/ 2 w 16"/>
                      <a:gd name="T13" fmla="*/ 19 h 19"/>
                      <a:gd name="T14" fmla="*/ 8 w 16"/>
                      <a:gd name="T15" fmla="*/ 17 h 19"/>
                      <a:gd name="T16" fmla="*/ 7 w 16"/>
                      <a:gd name="T17" fmla="*/ 14 h 19"/>
                      <a:gd name="T18" fmla="*/ 12 w 16"/>
                      <a:gd name="T19" fmla="*/ 15 h 19"/>
                      <a:gd name="T20" fmla="*/ 15 w 16"/>
                      <a:gd name="T21" fmla="*/ 5 h 19"/>
                      <a:gd name="T22" fmla="*/ 1 w 16"/>
                      <a:gd name="T2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19">
                        <a:moveTo>
                          <a:pt x="1" y="0"/>
                        </a:move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5" y="7"/>
                          <a:pt x="3" y="7"/>
                          <a:pt x="3" y="5"/>
                        </a:cubicBezTo>
                        <a:cubicBezTo>
                          <a:pt x="2" y="9"/>
                          <a:pt x="6" y="9"/>
                          <a:pt x="6" y="12"/>
                        </a:cubicBezTo>
                        <a:cubicBezTo>
                          <a:pt x="0" y="13"/>
                          <a:pt x="5" y="7"/>
                          <a:pt x="0" y="9"/>
                        </a:cubicBezTo>
                        <a:cubicBezTo>
                          <a:pt x="0" y="11"/>
                          <a:pt x="0" y="14"/>
                          <a:pt x="6" y="15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10" y="15"/>
                          <a:pt x="3" y="15"/>
                          <a:pt x="7" y="14"/>
                        </a:cubicBezTo>
                        <a:cubicBezTo>
                          <a:pt x="10" y="13"/>
                          <a:pt x="11" y="14"/>
                          <a:pt x="12" y="15"/>
                        </a:cubicBezTo>
                        <a:cubicBezTo>
                          <a:pt x="10" y="13"/>
                          <a:pt x="16" y="9"/>
                          <a:pt x="15" y="5"/>
                        </a:cubicBezTo>
                        <a:cubicBezTo>
                          <a:pt x="14" y="1"/>
                          <a:pt x="4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5" name="Freeform 942"/>
                  <p:cNvSpPr/>
                  <p:nvPr/>
                </p:nvSpPr>
                <p:spPr bwMode="auto">
                  <a:xfrm>
                    <a:off x="3848" y="3190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6" name="Freeform 943"/>
                  <p:cNvSpPr/>
                  <p:nvPr/>
                </p:nvSpPr>
                <p:spPr bwMode="auto">
                  <a:xfrm>
                    <a:off x="3840" y="3176"/>
                    <a:ext cx="16" cy="14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5 w 18"/>
                      <a:gd name="T3" fmla="*/ 14 h 16"/>
                      <a:gd name="T4" fmla="*/ 2 w 18"/>
                      <a:gd name="T5" fmla="*/ 15 h 16"/>
                      <a:gd name="T6" fmla="*/ 7 w 18"/>
                      <a:gd name="T7" fmla="*/ 15 h 16"/>
                      <a:gd name="T8" fmla="*/ 4 w 18"/>
                      <a:gd name="T9" fmla="*/ 8 h 16"/>
                      <a:gd name="T10" fmla="*/ 13 w 18"/>
                      <a:gd name="T11" fmla="*/ 6 h 16"/>
                      <a:gd name="T12" fmla="*/ 11 w 18"/>
                      <a:gd name="T13" fmla="*/ 10 h 16"/>
                      <a:gd name="T14" fmla="*/ 10 w 18"/>
                      <a:gd name="T15" fmla="*/ 0 h 16"/>
                      <a:gd name="T16" fmla="*/ 8 w 18"/>
                      <a:gd name="T17" fmla="*/ 2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4" y="14"/>
                          <a:pt x="3" y="14"/>
                          <a:pt x="2" y="15"/>
                        </a:cubicBezTo>
                        <a:cubicBezTo>
                          <a:pt x="3" y="15"/>
                          <a:pt x="6" y="16"/>
                          <a:pt x="7" y="15"/>
                        </a:cubicBezTo>
                        <a:cubicBezTo>
                          <a:pt x="13" y="13"/>
                          <a:pt x="5" y="11"/>
                          <a:pt x="4" y="8"/>
                        </a:cubicBezTo>
                        <a:cubicBezTo>
                          <a:pt x="7" y="2"/>
                          <a:pt x="7" y="8"/>
                          <a:pt x="13" y="6"/>
                        </a:cubicBezTo>
                        <a:cubicBezTo>
                          <a:pt x="13" y="8"/>
                          <a:pt x="11" y="8"/>
                          <a:pt x="11" y="10"/>
                        </a:cubicBezTo>
                        <a:cubicBezTo>
                          <a:pt x="18" y="6"/>
                          <a:pt x="12" y="2"/>
                          <a:pt x="10" y="0"/>
                        </a:cubicBezTo>
                        <a:cubicBezTo>
                          <a:pt x="9" y="0"/>
                          <a:pt x="8" y="1"/>
                          <a:pt x="8" y="2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2"/>
                          <a:pt x="0" y="4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7" name="Freeform 944"/>
                  <p:cNvSpPr/>
                  <p:nvPr/>
                </p:nvSpPr>
                <p:spPr bwMode="auto">
                  <a:xfrm>
                    <a:off x="3839" y="3189"/>
                    <a:ext cx="3" cy="1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2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8" name="Freeform 945"/>
                  <p:cNvSpPr/>
                  <p:nvPr/>
                </p:nvSpPr>
                <p:spPr bwMode="auto">
                  <a:xfrm>
                    <a:off x="3848" y="317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19" name="Freeform 946"/>
                  <p:cNvSpPr/>
                  <p:nvPr/>
                </p:nvSpPr>
                <p:spPr bwMode="auto">
                  <a:xfrm>
                    <a:off x="3840" y="3174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3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0" name="Freeform 947"/>
                  <p:cNvSpPr/>
                  <p:nvPr/>
                </p:nvSpPr>
                <p:spPr bwMode="auto">
                  <a:xfrm>
                    <a:off x="3837" y="3080"/>
                    <a:ext cx="17" cy="93"/>
                  </a:xfrm>
                  <a:custGeom>
                    <a:avLst/>
                    <a:gdLst>
                      <a:gd name="T0" fmla="*/ 17 w 20"/>
                      <a:gd name="T1" fmla="*/ 1 h 108"/>
                      <a:gd name="T2" fmla="*/ 14 w 20"/>
                      <a:gd name="T3" fmla="*/ 4 h 108"/>
                      <a:gd name="T4" fmla="*/ 10 w 20"/>
                      <a:gd name="T5" fmla="*/ 0 h 108"/>
                      <a:gd name="T6" fmla="*/ 3 w 20"/>
                      <a:gd name="T7" fmla="*/ 0 h 108"/>
                      <a:gd name="T8" fmla="*/ 6 w 20"/>
                      <a:gd name="T9" fmla="*/ 9 h 108"/>
                      <a:gd name="T10" fmla="*/ 2 w 20"/>
                      <a:gd name="T11" fmla="*/ 9 h 108"/>
                      <a:gd name="T12" fmla="*/ 4 w 20"/>
                      <a:gd name="T13" fmla="*/ 25 h 108"/>
                      <a:gd name="T14" fmla="*/ 6 w 20"/>
                      <a:gd name="T15" fmla="*/ 36 h 108"/>
                      <a:gd name="T16" fmla="*/ 4 w 20"/>
                      <a:gd name="T17" fmla="*/ 81 h 108"/>
                      <a:gd name="T18" fmla="*/ 10 w 20"/>
                      <a:gd name="T19" fmla="*/ 84 h 108"/>
                      <a:gd name="T20" fmla="*/ 6 w 20"/>
                      <a:gd name="T21" fmla="*/ 87 h 108"/>
                      <a:gd name="T22" fmla="*/ 6 w 20"/>
                      <a:gd name="T23" fmla="*/ 84 h 108"/>
                      <a:gd name="T24" fmla="*/ 4 w 20"/>
                      <a:gd name="T25" fmla="*/ 97 h 108"/>
                      <a:gd name="T26" fmla="*/ 12 w 20"/>
                      <a:gd name="T27" fmla="*/ 97 h 108"/>
                      <a:gd name="T28" fmla="*/ 4 w 20"/>
                      <a:gd name="T29" fmla="*/ 103 h 108"/>
                      <a:gd name="T30" fmla="*/ 9 w 20"/>
                      <a:gd name="T31" fmla="*/ 107 h 108"/>
                      <a:gd name="T32" fmla="*/ 14 w 20"/>
                      <a:gd name="T33" fmla="*/ 103 h 108"/>
                      <a:gd name="T34" fmla="*/ 17 w 20"/>
                      <a:gd name="T35" fmla="*/ 106 h 108"/>
                      <a:gd name="T36" fmla="*/ 8 w 20"/>
                      <a:gd name="T37" fmla="*/ 77 h 108"/>
                      <a:gd name="T38" fmla="*/ 12 w 20"/>
                      <a:gd name="T39" fmla="*/ 78 h 108"/>
                      <a:gd name="T40" fmla="*/ 16 w 20"/>
                      <a:gd name="T41" fmla="*/ 60 h 108"/>
                      <a:gd name="T42" fmla="*/ 9 w 20"/>
                      <a:gd name="T43" fmla="*/ 53 h 108"/>
                      <a:gd name="T44" fmla="*/ 12 w 20"/>
                      <a:gd name="T45" fmla="*/ 49 h 108"/>
                      <a:gd name="T46" fmla="*/ 9 w 20"/>
                      <a:gd name="T47" fmla="*/ 49 h 108"/>
                      <a:gd name="T48" fmla="*/ 13 w 20"/>
                      <a:gd name="T49" fmla="*/ 44 h 108"/>
                      <a:gd name="T50" fmla="*/ 5 w 20"/>
                      <a:gd name="T51" fmla="*/ 43 h 108"/>
                      <a:gd name="T52" fmla="*/ 17 w 20"/>
                      <a:gd name="T53" fmla="*/ 32 h 108"/>
                      <a:gd name="T54" fmla="*/ 12 w 20"/>
                      <a:gd name="T55" fmla="*/ 33 h 108"/>
                      <a:gd name="T56" fmla="*/ 9 w 20"/>
                      <a:gd name="T57" fmla="*/ 31 h 108"/>
                      <a:gd name="T58" fmla="*/ 16 w 20"/>
                      <a:gd name="T59" fmla="*/ 29 h 108"/>
                      <a:gd name="T60" fmla="*/ 12 w 20"/>
                      <a:gd name="T61" fmla="*/ 21 h 108"/>
                      <a:gd name="T62" fmla="*/ 8 w 20"/>
                      <a:gd name="T63" fmla="*/ 22 h 108"/>
                      <a:gd name="T64" fmla="*/ 10 w 20"/>
                      <a:gd name="T65" fmla="*/ 11 h 108"/>
                      <a:gd name="T66" fmla="*/ 17 w 20"/>
                      <a:gd name="T67" fmla="*/ 16 h 108"/>
                      <a:gd name="T68" fmla="*/ 20 w 20"/>
                      <a:gd name="T69" fmla="*/ 13 h 108"/>
                      <a:gd name="T70" fmla="*/ 11 w 20"/>
                      <a:gd name="T71" fmla="*/ 5 h 108"/>
                      <a:gd name="T72" fmla="*/ 17 w 20"/>
                      <a:gd name="T73" fmla="*/ 1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" h="108">
                        <a:moveTo>
                          <a:pt x="17" y="1"/>
                        </a:moveTo>
                        <a:cubicBezTo>
                          <a:pt x="15" y="1"/>
                          <a:pt x="14" y="2"/>
                          <a:pt x="14" y="4"/>
                        </a:cubicBezTo>
                        <a:cubicBezTo>
                          <a:pt x="11" y="4"/>
                          <a:pt x="11" y="1"/>
                          <a:pt x="10" y="0"/>
                        </a:cubicBezTo>
                        <a:cubicBezTo>
                          <a:pt x="7" y="3"/>
                          <a:pt x="6" y="0"/>
                          <a:pt x="3" y="0"/>
                        </a:cubicBezTo>
                        <a:cubicBezTo>
                          <a:pt x="2" y="4"/>
                          <a:pt x="6" y="5"/>
                          <a:pt x="6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4" y="13"/>
                          <a:pt x="7" y="21"/>
                          <a:pt x="4" y="25"/>
                        </a:cubicBezTo>
                        <a:cubicBezTo>
                          <a:pt x="3" y="29"/>
                          <a:pt x="4" y="32"/>
                          <a:pt x="6" y="36"/>
                        </a:cubicBezTo>
                        <a:cubicBezTo>
                          <a:pt x="4" y="51"/>
                          <a:pt x="7" y="66"/>
                          <a:pt x="4" y="81"/>
                        </a:cubicBezTo>
                        <a:cubicBezTo>
                          <a:pt x="10" y="84"/>
                          <a:pt x="10" y="84"/>
                          <a:pt x="10" y="84"/>
                        </a:cubicBezTo>
                        <a:cubicBezTo>
                          <a:pt x="7" y="84"/>
                          <a:pt x="10" y="87"/>
                          <a:pt x="6" y="87"/>
                        </a:cubicBezTo>
                        <a:cubicBezTo>
                          <a:pt x="6" y="86"/>
                          <a:pt x="6" y="85"/>
                          <a:pt x="6" y="84"/>
                        </a:cubicBezTo>
                        <a:cubicBezTo>
                          <a:pt x="0" y="88"/>
                          <a:pt x="6" y="93"/>
                          <a:pt x="4" y="97"/>
                        </a:cubicBezTo>
                        <a:cubicBezTo>
                          <a:pt x="5" y="97"/>
                          <a:pt x="11" y="96"/>
                          <a:pt x="12" y="97"/>
                        </a:cubicBezTo>
                        <a:cubicBezTo>
                          <a:pt x="5" y="97"/>
                          <a:pt x="12" y="102"/>
                          <a:pt x="4" y="103"/>
                        </a:cubicBezTo>
                        <a:cubicBezTo>
                          <a:pt x="2" y="107"/>
                          <a:pt x="10" y="103"/>
                          <a:pt x="9" y="107"/>
                        </a:cubicBezTo>
                        <a:cubicBezTo>
                          <a:pt x="13" y="108"/>
                          <a:pt x="11" y="103"/>
                          <a:pt x="14" y="103"/>
                        </a:cubicBezTo>
                        <a:cubicBezTo>
                          <a:pt x="17" y="104"/>
                          <a:pt x="13" y="106"/>
                          <a:pt x="17" y="106"/>
                        </a:cubicBezTo>
                        <a:cubicBezTo>
                          <a:pt x="19" y="100"/>
                          <a:pt x="10" y="87"/>
                          <a:pt x="8" y="77"/>
                        </a:cubicBezTo>
                        <a:cubicBezTo>
                          <a:pt x="12" y="78"/>
                          <a:pt x="12" y="78"/>
                          <a:pt x="12" y="78"/>
                        </a:cubicBezTo>
                        <a:cubicBezTo>
                          <a:pt x="9" y="73"/>
                          <a:pt x="9" y="64"/>
                          <a:pt x="16" y="60"/>
                        </a:cubicBezTo>
                        <a:cubicBezTo>
                          <a:pt x="12" y="61"/>
                          <a:pt x="18" y="52"/>
                          <a:pt x="9" y="53"/>
                        </a:cubicBezTo>
                        <a:cubicBezTo>
                          <a:pt x="11" y="52"/>
                          <a:pt x="11" y="51"/>
                          <a:pt x="12" y="49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6"/>
                          <a:pt x="13" y="47"/>
                          <a:pt x="13" y="44"/>
                        </a:cubicBezTo>
                        <a:cubicBezTo>
                          <a:pt x="9" y="46"/>
                          <a:pt x="8" y="43"/>
                          <a:pt x="5" y="43"/>
                        </a:cubicBezTo>
                        <a:cubicBezTo>
                          <a:pt x="10" y="39"/>
                          <a:pt x="13" y="35"/>
                          <a:pt x="17" y="32"/>
                        </a:cubicBezTo>
                        <a:cubicBezTo>
                          <a:pt x="15" y="32"/>
                          <a:pt x="14" y="32"/>
                          <a:pt x="12" y="33"/>
                        </a:cubicBezTo>
                        <a:cubicBezTo>
                          <a:pt x="14" y="31"/>
                          <a:pt x="10" y="32"/>
                          <a:pt x="9" y="31"/>
                        </a:cubicBezTo>
                        <a:cubicBezTo>
                          <a:pt x="9" y="29"/>
                          <a:pt x="14" y="29"/>
                          <a:pt x="16" y="29"/>
                        </a:cubicBezTo>
                        <a:cubicBezTo>
                          <a:pt x="18" y="26"/>
                          <a:pt x="9" y="24"/>
                          <a:pt x="12" y="21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7" y="18"/>
                          <a:pt x="11" y="15"/>
                          <a:pt x="10" y="11"/>
                        </a:cubicBezTo>
                        <a:cubicBezTo>
                          <a:pt x="15" y="9"/>
                          <a:pt x="14" y="14"/>
                          <a:pt x="17" y="16"/>
                        </a:cubicBezTo>
                        <a:cubicBezTo>
                          <a:pt x="18" y="15"/>
                          <a:pt x="18" y="13"/>
                          <a:pt x="20" y="13"/>
                        </a:cubicBezTo>
                        <a:cubicBezTo>
                          <a:pt x="17" y="11"/>
                          <a:pt x="14" y="8"/>
                          <a:pt x="11" y="5"/>
                        </a:cubicBezTo>
                        <a:cubicBezTo>
                          <a:pt x="17" y="8"/>
                          <a:pt x="17" y="2"/>
                          <a:pt x="17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1" name="Freeform 948"/>
                  <p:cNvSpPr/>
                  <p:nvPr/>
                </p:nvSpPr>
                <p:spPr bwMode="auto">
                  <a:xfrm>
                    <a:off x="3854" y="3091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1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2" name="Freeform 949"/>
                  <p:cNvSpPr/>
                  <p:nvPr/>
                </p:nvSpPr>
                <p:spPr bwMode="auto">
                  <a:xfrm>
                    <a:off x="3851" y="308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3" name="Freeform 950"/>
                  <p:cNvSpPr/>
                  <p:nvPr/>
                </p:nvSpPr>
                <p:spPr bwMode="auto">
                  <a:xfrm>
                    <a:off x="3840" y="310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4" name="Freeform 951"/>
                  <p:cNvSpPr/>
                  <p:nvPr/>
                </p:nvSpPr>
                <p:spPr bwMode="auto">
                  <a:xfrm>
                    <a:off x="3851" y="3105"/>
                    <a:ext cx="4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2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5" name="Freeform 952"/>
                  <p:cNvSpPr/>
                  <p:nvPr/>
                </p:nvSpPr>
                <p:spPr bwMode="auto">
                  <a:xfrm>
                    <a:off x="3850" y="3126"/>
                    <a:ext cx="3" cy="2"/>
                  </a:xfrm>
                  <a:custGeom>
                    <a:avLst/>
                    <a:gdLst>
                      <a:gd name="T0" fmla="*/ 0 w 3"/>
                      <a:gd name="T1" fmla="*/ 2 h 3"/>
                      <a:gd name="T2" fmla="*/ 3 w 3"/>
                      <a:gd name="T3" fmla="*/ 3 h 3"/>
                      <a:gd name="T4" fmla="*/ 0 w 3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3" y="3"/>
                        </a:cubicBezTo>
                        <a:cubicBezTo>
                          <a:pt x="3" y="1"/>
                          <a:pt x="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6" name="Freeform 953"/>
                  <p:cNvSpPr/>
                  <p:nvPr/>
                </p:nvSpPr>
                <p:spPr bwMode="auto">
                  <a:xfrm>
                    <a:off x="3853" y="3084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0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7" name="Freeform 954"/>
                  <p:cNvSpPr/>
                  <p:nvPr/>
                </p:nvSpPr>
                <p:spPr bwMode="auto">
                  <a:xfrm>
                    <a:off x="3835" y="3027"/>
                    <a:ext cx="21" cy="51"/>
                  </a:xfrm>
                  <a:custGeom>
                    <a:avLst/>
                    <a:gdLst>
                      <a:gd name="T0" fmla="*/ 5 w 24"/>
                      <a:gd name="T1" fmla="*/ 4 h 59"/>
                      <a:gd name="T2" fmla="*/ 2 w 24"/>
                      <a:gd name="T3" fmla="*/ 14 h 59"/>
                      <a:gd name="T4" fmla="*/ 12 w 24"/>
                      <a:gd name="T5" fmla="*/ 22 h 59"/>
                      <a:gd name="T6" fmla="*/ 3 w 24"/>
                      <a:gd name="T7" fmla="*/ 20 h 59"/>
                      <a:gd name="T8" fmla="*/ 9 w 24"/>
                      <a:gd name="T9" fmla="*/ 41 h 59"/>
                      <a:gd name="T10" fmla="*/ 5 w 24"/>
                      <a:gd name="T11" fmla="*/ 40 h 59"/>
                      <a:gd name="T12" fmla="*/ 15 w 24"/>
                      <a:gd name="T13" fmla="*/ 48 h 59"/>
                      <a:gd name="T14" fmla="*/ 4 w 24"/>
                      <a:gd name="T15" fmla="*/ 48 h 59"/>
                      <a:gd name="T16" fmla="*/ 3 w 24"/>
                      <a:gd name="T17" fmla="*/ 47 h 59"/>
                      <a:gd name="T18" fmla="*/ 6 w 24"/>
                      <a:gd name="T19" fmla="*/ 58 h 59"/>
                      <a:gd name="T20" fmla="*/ 13 w 24"/>
                      <a:gd name="T21" fmla="*/ 59 h 59"/>
                      <a:gd name="T22" fmla="*/ 18 w 24"/>
                      <a:gd name="T23" fmla="*/ 59 h 59"/>
                      <a:gd name="T24" fmla="*/ 14 w 24"/>
                      <a:gd name="T25" fmla="*/ 52 h 59"/>
                      <a:gd name="T26" fmla="*/ 18 w 24"/>
                      <a:gd name="T27" fmla="*/ 51 h 59"/>
                      <a:gd name="T28" fmla="*/ 15 w 24"/>
                      <a:gd name="T29" fmla="*/ 49 h 59"/>
                      <a:gd name="T30" fmla="*/ 19 w 24"/>
                      <a:gd name="T31" fmla="*/ 48 h 59"/>
                      <a:gd name="T32" fmla="*/ 16 w 24"/>
                      <a:gd name="T33" fmla="*/ 43 h 59"/>
                      <a:gd name="T34" fmla="*/ 17 w 24"/>
                      <a:gd name="T35" fmla="*/ 43 h 59"/>
                      <a:gd name="T36" fmla="*/ 12 w 24"/>
                      <a:gd name="T37" fmla="*/ 40 h 59"/>
                      <a:gd name="T38" fmla="*/ 17 w 24"/>
                      <a:gd name="T39" fmla="*/ 38 h 59"/>
                      <a:gd name="T40" fmla="*/ 14 w 24"/>
                      <a:gd name="T41" fmla="*/ 38 h 59"/>
                      <a:gd name="T42" fmla="*/ 20 w 24"/>
                      <a:gd name="T43" fmla="*/ 25 h 59"/>
                      <a:gd name="T44" fmla="*/ 16 w 24"/>
                      <a:gd name="T45" fmla="*/ 25 h 59"/>
                      <a:gd name="T46" fmla="*/ 19 w 24"/>
                      <a:gd name="T47" fmla="*/ 30 h 59"/>
                      <a:gd name="T48" fmla="*/ 9 w 24"/>
                      <a:gd name="T49" fmla="*/ 29 h 59"/>
                      <a:gd name="T50" fmla="*/ 18 w 24"/>
                      <a:gd name="T51" fmla="*/ 22 h 59"/>
                      <a:gd name="T52" fmla="*/ 16 w 24"/>
                      <a:gd name="T53" fmla="*/ 13 h 59"/>
                      <a:gd name="T54" fmla="*/ 17 w 24"/>
                      <a:gd name="T55" fmla="*/ 13 h 59"/>
                      <a:gd name="T56" fmla="*/ 14 w 24"/>
                      <a:gd name="T57" fmla="*/ 6 h 59"/>
                      <a:gd name="T58" fmla="*/ 13 w 24"/>
                      <a:gd name="T59" fmla="*/ 8 h 59"/>
                      <a:gd name="T60" fmla="*/ 10 w 24"/>
                      <a:gd name="T61" fmla="*/ 6 h 59"/>
                      <a:gd name="T62" fmla="*/ 12 w 24"/>
                      <a:gd name="T63" fmla="*/ 6 h 59"/>
                      <a:gd name="T64" fmla="*/ 6 w 24"/>
                      <a:gd name="T65" fmla="*/ 0 h 59"/>
                      <a:gd name="T66" fmla="*/ 10 w 24"/>
                      <a:gd name="T67" fmla="*/ 7 h 59"/>
                      <a:gd name="T68" fmla="*/ 5 w 24"/>
                      <a:gd name="T69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59">
                        <a:moveTo>
                          <a:pt x="5" y="4"/>
                        </a:moveTo>
                        <a:cubicBezTo>
                          <a:pt x="0" y="6"/>
                          <a:pt x="3" y="11"/>
                          <a:pt x="2" y="14"/>
                        </a:cubicBezTo>
                        <a:cubicBezTo>
                          <a:pt x="4" y="21"/>
                          <a:pt x="12" y="15"/>
                          <a:pt x="12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6"/>
                          <a:pt x="1" y="35"/>
                          <a:pt x="9" y="41"/>
                        </a:cubicBezTo>
                        <a:cubicBezTo>
                          <a:pt x="8" y="41"/>
                          <a:pt x="7" y="42"/>
                          <a:pt x="5" y="40"/>
                        </a:cubicBezTo>
                        <a:cubicBezTo>
                          <a:pt x="6" y="45"/>
                          <a:pt x="18" y="43"/>
                          <a:pt x="15" y="48"/>
                        </a:cubicBezTo>
                        <a:cubicBezTo>
                          <a:pt x="10" y="43"/>
                          <a:pt x="10" y="50"/>
                          <a:pt x="4" y="48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4" y="51"/>
                          <a:pt x="7" y="56"/>
                          <a:pt x="6" y="58"/>
                        </a:cubicBezTo>
                        <a:cubicBezTo>
                          <a:pt x="9" y="58"/>
                          <a:pt x="12" y="56"/>
                          <a:pt x="13" y="59"/>
                        </a:cubicBezTo>
                        <a:cubicBezTo>
                          <a:pt x="13" y="58"/>
                          <a:pt x="16" y="59"/>
                          <a:pt x="18" y="59"/>
                        </a:cubicBezTo>
                        <a:cubicBezTo>
                          <a:pt x="16" y="55"/>
                          <a:pt x="17" y="54"/>
                          <a:pt x="14" y="52"/>
                        </a:cubicBezTo>
                        <a:cubicBezTo>
                          <a:pt x="17" y="50"/>
                          <a:pt x="15" y="53"/>
                          <a:pt x="18" y="51"/>
                        </a:cubicBezTo>
                        <a:cubicBezTo>
                          <a:pt x="15" y="49"/>
                          <a:pt x="15" y="49"/>
                          <a:pt x="15" y="49"/>
                        </a:cubicBezTo>
                        <a:cubicBezTo>
                          <a:pt x="16" y="47"/>
                          <a:pt x="19" y="51"/>
                          <a:pt x="19" y="48"/>
                        </a:cubicBezTo>
                        <a:cubicBezTo>
                          <a:pt x="17" y="47"/>
                          <a:pt x="16" y="45"/>
                          <a:pt x="16" y="43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6" y="42"/>
                          <a:pt x="17" y="39"/>
                          <a:pt x="12" y="40"/>
                        </a:cubicBezTo>
                        <a:cubicBezTo>
                          <a:pt x="17" y="38"/>
                          <a:pt x="17" y="38"/>
                          <a:pt x="17" y="38"/>
                        </a:cubicBezTo>
                        <a:cubicBezTo>
                          <a:pt x="14" y="38"/>
                          <a:pt x="14" y="38"/>
                          <a:pt x="14" y="38"/>
                        </a:cubicBezTo>
                        <a:cubicBezTo>
                          <a:pt x="15" y="33"/>
                          <a:pt x="24" y="32"/>
                          <a:pt x="20" y="25"/>
                        </a:cubicBezTo>
                        <a:cubicBezTo>
                          <a:pt x="18" y="27"/>
                          <a:pt x="17" y="26"/>
                          <a:pt x="16" y="25"/>
                        </a:cubicBezTo>
                        <a:cubicBezTo>
                          <a:pt x="13" y="27"/>
                          <a:pt x="18" y="28"/>
                          <a:pt x="19" y="30"/>
                        </a:cubicBezTo>
                        <a:cubicBezTo>
                          <a:pt x="15" y="31"/>
                          <a:pt x="11" y="26"/>
                          <a:pt x="9" y="29"/>
                        </a:cubicBezTo>
                        <a:cubicBezTo>
                          <a:pt x="13" y="26"/>
                          <a:pt x="9" y="23"/>
                          <a:pt x="18" y="22"/>
                        </a:cubicBezTo>
                        <a:cubicBezTo>
                          <a:pt x="18" y="18"/>
                          <a:pt x="14" y="17"/>
                          <a:pt x="16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2" y="12"/>
                          <a:pt x="20" y="10"/>
                          <a:pt x="14" y="6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0" y="8"/>
                          <a:pt x="10" y="7"/>
                          <a:pt x="10" y="6"/>
                        </a:cubicBezTo>
                        <a:cubicBezTo>
                          <a:pt x="11" y="6"/>
                          <a:pt x="11" y="6"/>
                          <a:pt x="12" y="6"/>
                        </a:cubicBezTo>
                        <a:cubicBezTo>
                          <a:pt x="8" y="5"/>
                          <a:pt x="7" y="1"/>
                          <a:pt x="6" y="0"/>
                        </a:cubicBezTo>
                        <a:cubicBezTo>
                          <a:pt x="5" y="2"/>
                          <a:pt x="9" y="4"/>
                          <a:pt x="10" y="7"/>
                        </a:cubicBezTo>
                        <a:cubicBezTo>
                          <a:pt x="7" y="5"/>
                          <a:pt x="4" y="6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8" name="Freeform 955"/>
                  <p:cNvSpPr/>
                  <p:nvPr/>
                </p:nvSpPr>
                <p:spPr bwMode="auto">
                  <a:xfrm>
                    <a:off x="3850" y="3064"/>
                    <a:ext cx="1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29" name="Freeform 956"/>
                  <p:cNvSpPr/>
                  <p:nvPr/>
                </p:nvSpPr>
                <p:spPr bwMode="auto">
                  <a:xfrm>
                    <a:off x="3833" y="2985"/>
                    <a:ext cx="24" cy="41"/>
                  </a:xfrm>
                  <a:custGeom>
                    <a:avLst/>
                    <a:gdLst>
                      <a:gd name="T0" fmla="*/ 14 w 28"/>
                      <a:gd name="T1" fmla="*/ 34 h 47"/>
                      <a:gd name="T2" fmla="*/ 20 w 28"/>
                      <a:gd name="T3" fmla="*/ 33 h 47"/>
                      <a:gd name="T4" fmla="*/ 9 w 28"/>
                      <a:gd name="T5" fmla="*/ 33 h 47"/>
                      <a:gd name="T6" fmla="*/ 8 w 28"/>
                      <a:gd name="T7" fmla="*/ 28 h 47"/>
                      <a:gd name="T8" fmla="*/ 17 w 28"/>
                      <a:gd name="T9" fmla="*/ 28 h 47"/>
                      <a:gd name="T10" fmla="*/ 18 w 28"/>
                      <a:gd name="T11" fmla="*/ 23 h 47"/>
                      <a:gd name="T12" fmla="*/ 12 w 28"/>
                      <a:gd name="T13" fmla="*/ 23 h 47"/>
                      <a:gd name="T14" fmla="*/ 9 w 28"/>
                      <a:gd name="T15" fmla="*/ 17 h 47"/>
                      <a:gd name="T16" fmla="*/ 11 w 28"/>
                      <a:gd name="T17" fmla="*/ 20 h 47"/>
                      <a:gd name="T18" fmla="*/ 18 w 28"/>
                      <a:gd name="T19" fmla="*/ 17 h 47"/>
                      <a:gd name="T20" fmla="*/ 2 w 28"/>
                      <a:gd name="T21" fmla="*/ 4 h 47"/>
                      <a:gd name="T22" fmla="*/ 3 w 28"/>
                      <a:gd name="T23" fmla="*/ 8 h 47"/>
                      <a:gd name="T24" fmla="*/ 10 w 28"/>
                      <a:gd name="T25" fmla="*/ 8 h 47"/>
                      <a:gd name="T26" fmla="*/ 8 w 28"/>
                      <a:gd name="T27" fmla="*/ 12 h 47"/>
                      <a:gd name="T28" fmla="*/ 4 w 28"/>
                      <a:gd name="T29" fmla="*/ 9 h 47"/>
                      <a:gd name="T30" fmla="*/ 4 w 28"/>
                      <a:gd name="T31" fmla="*/ 40 h 47"/>
                      <a:gd name="T32" fmla="*/ 4 w 28"/>
                      <a:gd name="T33" fmla="*/ 36 h 47"/>
                      <a:gd name="T34" fmla="*/ 8 w 28"/>
                      <a:gd name="T35" fmla="*/ 40 h 47"/>
                      <a:gd name="T36" fmla="*/ 15 w 28"/>
                      <a:gd name="T37" fmla="*/ 38 h 47"/>
                      <a:gd name="T38" fmla="*/ 13 w 28"/>
                      <a:gd name="T39" fmla="*/ 40 h 47"/>
                      <a:gd name="T40" fmla="*/ 20 w 28"/>
                      <a:gd name="T41" fmla="*/ 40 h 47"/>
                      <a:gd name="T42" fmla="*/ 23 w 28"/>
                      <a:gd name="T43" fmla="*/ 47 h 47"/>
                      <a:gd name="T44" fmla="*/ 23 w 28"/>
                      <a:gd name="T45" fmla="*/ 36 h 47"/>
                      <a:gd name="T46" fmla="*/ 14 w 28"/>
                      <a:gd name="T47" fmla="*/ 3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7">
                        <a:moveTo>
                          <a:pt x="14" y="34"/>
                        </a:moveTo>
                        <a:cubicBezTo>
                          <a:pt x="15" y="32"/>
                          <a:pt x="18" y="35"/>
                          <a:pt x="20" y="33"/>
                        </a:cubicBezTo>
                        <a:cubicBezTo>
                          <a:pt x="17" y="30"/>
                          <a:pt x="14" y="35"/>
                          <a:pt x="9" y="33"/>
                        </a:cubicBezTo>
                        <a:cubicBezTo>
                          <a:pt x="12" y="31"/>
                          <a:pt x="8" y="29"/>
                          <a:pt x="8" y="28"/>
                        </a:cubicBezTo>
                        <a:cubicBezTo>
                          <a:pt x="10" y="29"/>
                          <a:pt x="16" y="28"/>
                          <a:pt x="17" y="28"/>
                        </a:cubicBezTo>
                        <a:cubicBezTo>
                          <a:pt x="15" y="27"/>
                          <a:pt x="18" y="25"/>
                          <a:pt x="18" y="23"/>
                        </a:cubicBezTo>
                        <a:cubicBezTo>
                          <a:pt x="15" y="27"/>
                          <a:pt x="16" y="20"/>
                          <a:pt x="12" y="23"/>
                        </a:cubicBezTo>
                        <a:cubicBezTo>
                          <a:pt x="9" y="23"/>
                          <a:pt x="7" y="19"/>
                          <a:pt x="9" y="17"/>
                        </a:cubicBezTo>
                        <a:cubicBezTo>
                          <a:pt x="12" y="18"/>
                          <a:pt x="11" y="19"/>
                          <a:pt x="11" y="20"/>
                        </a:cubicBezTo>
                        <a:cubicBezTo>
                          <a:pt x="16" y="21"/>
                          <a:pt x="14" y="17"/>
                          <a:pt x="18" y="17"/>
                        </a:cubicBezTo>
                        <a:cubicBezTo>
                          <a:pt x="12" y="13"/>
                          <a:pt x="12" y="0"/>
                          <a:pt x="2" y="4"/>
                        </a:cubicBezTo>
                        <a:cubicBezTo>
                          <a:pt x="0" y="5"/>
                          <a:pt x="3" y="6"/>
                          <a:pt x="3" y="8"/>
                        </a:cubicBezTo>
                        <a:cubicBezTo>
                          <a:pt x="5" y="4"/>
                          <a:pt x="8" y="8"/>
                          <a:pt x="10" y="8"/>
                        </a:cubicBezTo>
                        <a:cubicBezTo>
                          <a:pt x="9" y="10"/>
                          <a:pt x="12" y="13"/>
                          <a:pt x="8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3" y="30"/>
                          <a:pt x="4" y="40"/>
                        </a:cubicBezTo>
                        <a:cubicBezTo>
                          <a:pt x="4" y="36"/>
                          <a:pt x="4" y="36"/>
                          <a:pt x="4" y="36"/>
                        </a:cubicBezTo>
                        <a:cubicBezTo>
                          <a:pt x="7" y="36"/>
                          <a:pt x="7" y="38"/>
                          <a:pt x="8" y="40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9"/>
                          <a:pt x="16" y="40"/>
                          <a:pt x="13" y="40"/>
                        </a:cubicBezTo>
                        <a:cubicBezTo>
                          <a:pt x="16" y="42"/>
                          <a:pt x="18" y="41"/>
                          <a:pt x="20" y="40"/>
                        </a:cubicBezTo>
                        <a:cubicBezTo>
                          <a:pt x="21" y="44"/>
                          <a:pt x="18" y="44"/>
                          <a:pt x="23" y="47"/>
                        </a:cubicBezTo>
                        <a:cubicBezTo>
                          <a:pt x="28" y="41"/>
                          <a:pt x="18" y="42"/>
                          <a:pt x="23" y="36"/>
                        </a:cubicBezTo>
                        <a:lnTo>
                          <a:pt x="14" y="3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0" name="Freeform 957"/>
                  <p:cNvSpPr/>
                  <p:nvPr/>
                </p:nvSpPr>
                <p:spPr bwMode="auto">
                  <a:xfrm>
                    <a:off x="3845" y="3024"/>
                    <a:ext cx="4" cy="2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0 h 2"/>
                      <a:gd name="T4" fmla="*/ 2 w 4"/>
                      <a:gd name="T5" fmla="*/ 2 h 2"/>
                      <a:gd name="T6" fmla="*/ 4 w 4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4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1" name="Freeform 958"/>
                  <p:cNvSpPr/>
                  <p:nvPr/>
                </p:nvSpPr>
                <p:spPr bwMode="auto">
                  <a:xfrm>
                    <a:off x="3836" y="3022"/>
                    <a:ext cx="4" cy="1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4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0"/>
                          <a:pt x="3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2" name="Freeform 959"/>
                  <p:cNvSpPr/>
                  <p:nvPr/>
                </p:nvSpPr>
                <p:spPr bwMode="auto">
                  <a:xfrm>
                    <a:off x="3847" y="2994"/>
                    <a:ext cx="2" cy="3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1 w 2"/>
                      <a:gd name="T3" fmla="*/ 0 h 4"/>
                      <a:gd name="T4" fmla="*/ 0 w 2"/>
                      <a:gd name="T5" fmla="*/ 2 h 4"/>
                      <a:gd name="T6" fmla="*/ 2 w 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3" name="Freeform 960"/>
                  <p:cNvSpPr/>
                  <p:nvPr/>
                </p:nvSpPr>
                <p:spPr bwMode="auto">
                  <a:xfrm>
                    <a:off x="3835" y="2977"/>
                    <a:ext cx="11" cy="12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12 h 14"/>
                      <a:gd name="T4" fmla="*/ 12 w 13"/>
                      <a:gd name="T5" fmla="*/ 12 h 14"/>
                      <a:gd name="T6" fmla="*/ 4 w 13"/>
                      <a:gd name="T7" fmla="*/ 7 h 14"/>
                      <a:gd name="T8" fmla="*/ 4 w 13"/>
                      <a:gd name="T9" fmla="*/ 1 h 14"/>
                      <a:gd name="T10" fmla="*/ 0 w 13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4">
                        <a:moveTo>
                          <a:pt x="0" y="0"/>
                        </a:moveTo>
                        <a:cubicBezTo>
                          <a:pt x="0" y="5"/>
                          <a:pt x="3" y="7"/>
                          <a:pt x="0" y="12"/>
                        </a:cubicBezTo>
                        <a:cubicBezTo>
                          <a:pt x="4" y="14"/>
                          <a:pt x="8" y="11"/>
                          <a:pt x="12" y="12"/>
                        </a:cubicBezTo>
                        <a:cubicBezTo>
                          <a:pt x="13" y="10"/>
                          <a:pt x="5" y="10"/>
                          <a:pt x="4" y="7"/>
                        </a:cubicBezTo>
                        <a:cubicBezTo>
                          <a:pt x="8" y="6"/>
                          <a:pt x="3" y="3"/>
                          <a:pt x="4" y="1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4" name="Freeform 961"/>
                  <p:cNvSpPr/>
                  <p:nvPr/>
                </p:nvSpPr>
                <p:spPr bwMode="auto">
                  <a:xfrm>
                    <a:off x="3837" y="2884"/>
                    <a:ext cx="19" cy="97"/>
                  </a:xfrm>
                  <a:custGeom>
                    <a:avLst/>
                    <a:gdLst>
                      <a:gd name="T0" fmla="*/ 12 w 22"/>
                      <a:gd name="T1" fmla="*/ 93 h 113"/>
                      <a:gd name="T2" fmla="*/ 11 w 22"/>
                      <a:gd name="T3" fmla="*/ 87 h 113"/>
                      <a:gd name="T4" fmla="*/ 14 w 22"/>
                      <a:gd name="T5" fmla="*/ 90 h 113"/>
                      <a:gd name="T6" fmla="*/ 17 w 22"/>
                      <a:gd name="T7" fmla="*/ 86 h 113"/>
                      <a:gd name="T8" fmla="*/ 14 w 22"/>
                      <a:gd name="T9" fmla="*/ 86 h 113"/>
                      <a:gd name="T10" fmla="*/ 13 w 22"/>
                      <a:gd name="T11" fmla="*/ 76 h 113"/>
                      <a:gd name="T12" fmla="*/ 8 w 22"/>
                      <a:gd name="T13" fmla="*/ 74 h 113"/>
                      <a:gd name="T14" fmla="*/ 16 w 22"/>
                      <a:gd name="T15" fmla="*/ 67 h 113"/>
                      <a:gd name="T16" fmla="*/ 5 w 22"/>
                      <a:gd name="T17" fmla="*/ 68 h 113"/>
                      <a:gd name="T18" fmla="*/ 9 w 22"/>
                      <a:gd name="T19" fmla="*/ 57 h 113"/>
                      <a:gd name="T20" fmla="*/ 10 w 22"/>
                      <a:gd name="T21" fmla="*/ 59 h 113"/>
                      <a:gd name="T22" fmla="*/ 10 w 22"/>
                      <a:gd name="T23" fmla="*/ 53 h 113"/>
                      <a:gd name="T24" fmla="*/ 15 w 22"/>
                      <a:gd name="T25" fmla="*/ 53 h 113"/>
                      <a:gd name="T26" fmla="*/ 15 w 22"/>
                      <a:gd name="T27" fmla="*/ 44 h 113"/>
                      <a:gd name="T28" fmla="*/ 18 w 22"/>
                      <a:gd name="T29" fmla="*/ 45 h 113"/>
                      <a:gd name="T30" fmla="*/ 14 w 22"/>
                      <a:gd name="T31" fmla="*/ 27 h 113"/>
                      <a:gd name="T32" fmla="*/ 17 w 22"/>
                      <a:gd name="T33" fmla="*/ 25 h 113"/>
                      <a:gd name="T34" fmla="*/ 8 w 22"/>
                      <a:gd name="T35" fmla="*/ 26 h 113"/>
                      <a:gd name="T36" fmla="*/ 9 w 22"/>
                      <a:gd name="T37" fmla="*/ 19 h 113"/>
                      <a:gd name="T38" fmla="*/ 15 w 22"/>
                      <a:gd name="T39" fmla="*/ 21 h 113"/>
                      <a:gd name="T40" fmla="*/ 12 w 22"/>
                      <a:gd name="T41" fmla="*/ 17 h 113"/>
                      <a:gd name="T42" fmla="*/ 18 w 22"/>
                      <a:gd name="T43" fmla="*/ 14 h 113"/>
                      <a:gd name="T44" fmla="*/ 9 w 22"/>
                      <a:gd name="T45" fmla="*/ 6 h 113"/>
                      <a:gd name="T46" fmla="*/ 11 w 22"/>
                      <a:gd name="T47" fmla="*/ 2 h 113"/>
                      <a:gd name="T48" fmla="*/ 2 w 22"/>
                      <a:gd name="T49" fmla="*/ 5 h 113"/>
                      <a:gd name="T50" fmla="*/ 3 w 22"/>
                      <a:gd name="T51" fmla="*/ 30 h 113"/>
                      <a:gd name="T52" fmla="*/ 8 w 22"/>
                      <a:gd name="T53" fmla="*/ 36 h 113"/>
                      <a:gd name="T54" fmla="*/ 2 w 22"/>
                      <a:gd name="T55" fmla="*/ 37 h 113"/>
                      <a:gd name="T56" fmla="*/ 8 w 22"/>
                      <a:gd name="T57" fmla="*/ 37 h 113"/>
                      <a:gd name="T58" fmla="*/ 2 w 22"/>
                      <a:gd name="T59" fmla="*/ 41 h 113"/>
                      <a:gd name="T60" fmla="*/ 8 w 22"/>
                      <a:gd name="T61" fmla="*/ 44 h 113"/>
                      <a:gd name="T62" fmla="*/ 0 w 22"/>
                      <a:gd name="T63" fmla="*/ 46 h 113"/>
                      <a:gd name="T64" fmla="*/ 2 w 22"/>
                      <a:gd name="T65" fmla="*/ 86 h 113"/>
                      <a:gd name="T66" fmla="*/ 7 w 22"/>
                      <a:gd name="T67" fmla="*/ 85 h 113"/>
                      <a:gd name="T68" fmla="*/ 7 w 22"/>
                      <a:gd name="T69" fmla="*/ 100 h 113"/>
                      <a:gd name="T70" fmla="*/ 11 w 22"/>
                      <a:gd name="T71" fmla="*/ 102 h 113"/>
                      <a:gd name="T72" fmla="*/ 1 w 22"/>
                      <a:gd name="T73" fmla="*/ 102 h 113"/>
                      <a:gd name="T74" fmla="*/ 2 w 22"/>
                      <a:gd name="T75" fmla="*/ 107 h 113"/>
                      <a:gd name="T76" fmla="*/ 4 w 22"/>
                      <a:gd name="T77" fmla="*/ 104 h 113"/>
                      <a:gd name="T78" fmla="*/ 2 w 22"/>
                      <a:gd name="T79" fmla="*/ 109 h 113"/>
                      <a:gd name="T80" fmla="*/ 14 w 22"/>
                      <a:gd name="T81" fmla="*/ 105 h 113"/>
                      <a:gd name="T82" fmla="*/ 19 w 22"/>
                      <a:gd name="T83" fmla="*/ 93 h 113"/>
                      <a:gd name="T84" fmla="*/ 12 w 22"/>
                      <a:gd name="T85" fmla="*/ 93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3">
                        <a:moveTo>
                          <a:pt x="12" y="93"/>
                        </a:moveTo>
                        <a:cubicBezTo>
                          <a:pt x="12" y="91"/>
                          <a:pt x="9" y="89"/>
                          <a:pt x="11" y="87"/>
                        </a:cubicBezTo>
                        <a:cubicBezTo>
                          <a:pt x="14" y="88"/>
                          <a:pt x="14" y="89"/>
                          <a:pt x="14" y="90"/>
                        </a:cubicBezTo>
                        <a:cubicBezTo>
                          <a:pt x="19" y="89"/>
                          <a:pt x="13" y="88"/>
                          <a:pt x="17" y="86"/>
                        </a:cubicBezTo>
                        <a:cubicBezTo>
                          <a:pt x="16" y="86"/>
                          <a:pt x="15" y="87"/>
                          <a:pt x="14" y="86"/>
                        </a:cubicBezTo>
                        <a:cubicBezTo>
                          <a:pt x="15" y="80"/>
                          <a:pt x="10" y="83"/>
                          <a:pt x="13" y="76"/>
                        </a:cubicBezTo>
                        <a:cubicBezTo>
                          <a:pt x="11" y="74"/>
                          <a:pt x="11" y="73"/>
                          <a:pt x="8" y="74"/>
                        </a:cubicBezTo>
                        <a:cubicBezTo>
                          <a:pt x="13" y="70"/>
                          <a:pt x="12" y="72"/>
                          <a:pt x="16" y="67"/>
                        </a:cubicBezTo>
                        <a:cubicBezTo>
                          <a:pt x="14" y="67"/>
                          <a:pt x="10" y="68"/>
                          <a:pt x="5" y="68"/>
                        </a:cubicBezTo>
                        <a:cubicBezTo>
                          <a:pt x="12" y="61"/>
                          <a:pt x="5" y="61"/>
                          <a:pt x="9" y="57"/>
                        </a:cubicBezTo>
                        <a:cubicBezTo>
                          <a:pt x="9" y="57"/>
                          <a:pt x="11" y="58"/>
                          <a:pt x="10" y="59"/>
                        </a:cubicBezTo>
                        <a:cubicBezTo>
                          <a:pt x="16" y="59"/>
                          <a:pt x="9" y="55"/>
                          <a:pt x="10" y="53"/>
                        </a:cubicBezTo>
                        <a:cubicBezTo>
                          <a:pt x="15" y="53"/>
                          <a:pt x="15" y="53"/>
                          <a:pt x="15" y="53"/>
                        </a:cubicBezTo>
                        <a:cubicBezTo>
                          <a:pt x="15" y="51"/>
                          <a:pt x="11" y="47"/>
                          <a:pt x="15" y="44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14" y="39"/>
                          <a:pt x="16" y="32"/>
                          <a:pt x="14" y="27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4" y="18"/>
                          <a:pt x="15" y="31"/>
                          <a:pt x="8" y="26"/>
                        </a:cubicBezTo>
                        <a:cubicBezTo>
                          <a:pt x="17" y="26"/>
                          <a:pt x="5" y="23"/>
                          <a:pt x="9" y="19"/>
                        </a:cubicBezTo>
                        <a:cubicBezTo>
                          <a:pt x="12" y="17"/>
                          <a:pt x="11" y="23"/>
                          <a:pt x="15" y="21"/>
                        </a:cubicBezTo>
                        <a:cubicBezTo>
                          <a:pt x="10" y="20"/>
                          <a:pt x="13" y="19"/>
                          <a:pt x="12" y="17"/>
                        </a:cubicBezTo>
                        <a:cubicBezTo>
                          <a:pt x="17" y="17"/>
                          <a:pt x="13" y="12"/>
                          <a:pt x="18" y="14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12" y="5"/>
                          <a:pt x="11" y="3"/>
                          <a:pt x="11" y="2"/>
                        </a:cubicBezTo>
                        <a:cubicBezTo>
                          <a:pt x="11" y="5"/>
                          <a:pt x="4" y="0"/>
                          <a:pt x="2" y="5"/>
                        </a:cubicBezTo>
                        <a:cubicBezTo>
                          <a:pt x="4" y="11"/>
                          <a:pt x="6" y="22"/>
                          <a:pt x="3" y="30"/>
                        </a:cubicBezTo>
                        <a:cubicBezTo>
                          <a:pt x="9" y="31"/>
                          <a:pt x="3" y="35"/>
                          <a:pt x="8" y="36"/>
                        </a:cubicBezTo>
                        <a:cubicBezTo>
                          <a:pt x="2" y="37"/>
                          <a:pt x="2" y="37"/>
                          <a:pt x="2" y="37"/>
                        </a:cubicBezTo>
                        <a:cubicBezTo>
                          <a:pt x="3" y="43"/>
                          <a:pt x="6" y="36"/>
                          <a:pt x="8" y="37"/>
                        </a:cubicBezTo>
                        <a:cubicBezTo>
                          <a:pt x="9" y="40"/>
                          <a:pt x="5" y="42"/>
                          <a:pt x="2" y="41"/>
                        </a:cubicBezTo>
                        <a:cubicBezTo>
                          <a:pt x="2" y="45"/>
                          <a:pt x="4" y="42"/>
                          <a:pt x="8" y="44"/>
                        </a:cubicBezTo>
                        <a:cubicBezTo>
                          <a:pt x="0" y="46"/>
                          <a:pt x="0" y="46"/>
                          <a:pt x="0" y="46"/>
                        </a:cubicBezTo>
                        <a:cubicBezTo>
                          <a:pt x="2" y="58"/>
                          <a:pt x="7" y="73"/>
                          <a:pt x="2" y="86"/>
                        </a:cubicBezTo>
                        <a:cubicBezTo>
                          <a:pt x="7" y="85"/>
                          <a:pt x="7" y="85"/>
                          <a:pt x="7" y="85"/>
                        </a:cubicBezTo>
                        <a:cubicBezTo>
                          <a:pt x="4" y="91"/>
                          <a:pt x="16" y="95"/>
                          <a:pt x="7" y="100"/>
                        </a:cubicBezTo>
                        <a:cubicBezTo>
                          <a:pt x="11" y="102"/>
                          <a:pt x="11" y="102"/>
                          <a:pt x="11" y="102"/>
                        </a:cubicBezTo>
                        <a:cubicBezTo>
                          <a:pt x="9" y="101"/>
                          <a:pt x="4" y="103"/>
                          <a:pt x="1" y="102"/>
                        </a:cubicBezTo>
                        <a:cubicBezTo>
                          <a:pt x="2" y="103"/>
                          <a:pt x="1" y="105"/>
                          <a:pt x="2" y="107"/>
                        </a:cubicBezTo>
                        <a:cubicBezTo>
                          <a:pt x="4" y="104"/>
                          <a:pt x="4" y="104"/>
                          <a:pt x="4" y="104"/>
                        </a:cubicBezTo>
                        <a:cubicBezTo>
                          <a:pt x="8" y="106"/>
                          <a:pt x="6" y="108"/>
                          <a:pt x="2" y="109"/>
                        </a:cubicBezTo>
                        <a:cubicBezTo>
                          <a:pt x="7" y="113"/>
                          <a:pt x="10" y="106"/>
                          <a:pt x="14" y="105"/>
                        </a:cubicBezTo>
                        <a:cubicBezTo>
                          <a:pt x="6" y="99"/>
                          <a:pt x="22" y="99"/>
                          <a:pt x="19" y="93"/>
                        </a:cubicBezTo>
                        <a:cubicBezTo>
                          <a:pt x="16" y="89"/>
                          <a:pt x="14" y="93"/>
                          <a:pt x="12" y="9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5" name="Freeform 962"/>
                  <p:cNvSpPr/>
                  <p:nvPr/>
                </p:nvSpPr>
                <p:spPr bwMode="auto">
                  <a:xfrm>
                    <a:off x="3837" y="297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6" name="Freeform 963"/>
                  <p:cNvSpPr/>
                  <p:nvPr/>
                </p:nvSpPr>
                <p:spPr bwMode="auto">
                  <a:xfrm>
                    <a:off x="3844" y="2883"/>
                    <a:ext cx="2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7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3838" y="2978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8" name="Freeform 965"/>
                  <p:cNvSpPr/>
                  <p:nvPr/>
                </p:nvSpPr>
                <p:spPr bwMode="auto">
                  <a:xfrm>
                    <a:off x="3846" y="297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39" name="Freeform 966"/>
                  <p:cNvSpPr/>
                  <p:nvPr/>
                </p:nvSpPr>
                <p:spPr bwMode="auto">
                  <a:xfrm>
                    <a:off x="3849" y="287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0" name="Freeform 967"/>
                  <p:cNvSpPr/>
                  <p:nvPr/>
                </p:nvSpPr>
                <p:spPr bwMode="auto">
                  <a:xfrm>
                    <a:off x="3851" y="282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1" name="Freeform 968"/>
                  <p:cNvSpPr/>
                  <p:nvPr/>
                </p:nvSpPr>
                <p:spPr bwMode="auto">
                  <a:xfrm>
                    <a:off x="3827" y="2716"/>
                    <a:ext cx="28" cy="166"/>
                  </a:xfrm>
                  <a:custGeom>
                    <a:avLst/>
                    <a:gdLst>
                      <a:gd name="T0" fmla="*/ 17 w 32"/>
                      <a:gd name="T1" fmla="*/ 7 h 192"/>
                      <a:gd name="T2" fmla="*/ 10 w 32"/>
                      <a:gd name="T3" fmla="*/ 3 h 192"/>
                      <a:gd name="T4" fmla="*/ 7 w 32"/>
                      <a:gd name="T5" fmla="*/ 10 h 192"/>
                      <a:gd name="T6" fmla="*/ 11 w 32"/>
                      <a:gd name="T7" fmla="*/ 20 h 192"/>
                      <a:gd name="T8" fmla="*/ 11 w 32"/>
                      <a:gd name="T9" fmla="*/ 42 h 192"/>
                      <a:gd name="T10" fmla="*/ 9 w 32"/>
                      <a:gd name="T11" fmla="*/ 56 h 192"/>
                      <a:gd name="T12" fmla="*/ 15 w 32"/>
                      <a:gd name="T13" fmla="*/ 74 h 192"/>
                      <a:gd name="T14" fmla="*/ 13 w 32"/>
                      <a:gd name="T15" fmla="*/ 78 h 192"/>
                      <a:gd name="T16" fmla="*/ 12 w 32"/>
                      <a:gd name="T17" fmla="*/ 89 h 192"/>
                      <a:gd name="T18" fmla="*/ 22 w 32"/>
                      <a:gd name="T19" fmla="*/ 93 h 192"/>
                      <a:gd name="T20" fmla="*/ 22 w 32"/>
                      <a:gd name="T21" fmla="*/ 103 h 192"/>
                      <a:gd name="T22" fmla="*/ 18 w 32"/>
                      <a:gd name="T23" fmla="*/ 110 h 192"/>
                      <a:gd name="T24" fmla="*/ 18 w 32"/>
                      <a:gd name="T25" fmla="*/ 123 h 192"/>
                      <a:gd name="T26" fmla="*/ 16 w 32"/>
                      <a:gd name="T27" fmla="*/ 136 h 192"/>
                      <a:gd name="T28" fmla="*/ 19 w 32"/>
                      <a:gd name="T29" fmla="*/ 147 h 192"/>
                      <a:gd name="T30" fmla="*/ 23 w 32"/>
                      <a:gd name="T31" fmla="*/ 155 h 192"/>
                      <a:gd name="T32" fmla="*/ 18 w 32"/>
                      <a:gd name="T33" fmla="*/ 157 h 192"/>
                      <a:gd name="T34" fmla="*/ 19 w 32"/>
                      <a:gd name="T35" fmla="*/ 165 h 192"/>
                      <a:gd name="T36" fmla="*/ 18 w 32"/>
                      <a:gd name="T37" fmla="*/ 191 h 192"/>
                      <a:gd name="T38" fmla="*/ 20 w 32"/>
                      <a:gd name="T39" fmla="*/ 178 h 192"/>
                      <a:gd name="T40" fmla="*/ 17 w 32"/>
                      <a:gd name="T41" fmla="*/ 175 h 192"/>
                      <a:gd name="T42" fmla="*/ 28 w 32"/>
                      <a:gd name="T43" fmla="*/ 172 h 192"/>
                      <a:gd name="T44" fmla="*/ 30 w 32"/>
                      <a:gd name="T45" fmla="*/ 169 h 192"/>
                      <a:gd name="T46" fmla="*/ 28 w 32"/>
                      <a:gd name="T47" fmla="*/ 160 h 192"/>
                      <a:gd name="T48" fmla="*/ 30 w 32"/>
                      <a:gd name="T49" fmla="*/ 152 h 192"/>
                      <a:gd name="T50" fmla="*/ 30 w 32"/>
                      <a:gd name="T51" fmla="*/ 139 h 192"/>
                      <a:gd name="T52" fmla="*/ 27 w 32"/>
                      <a:gd name="T53" fmla="*/ 129 h 192"/>
                      <a:gd name="T54" fmla="*/ 28 w 32"/>
                      <a:gd name="T55" fmla="*/ 129 h 192"/>
                      <a:gd name="T56" fmla="*/ 29 w 32"/>
                      <a:gd name="T57" fmla="*/ 126 h 192"/>
                      <a:gd name="T58" fmla="*/ 27 w 32"/>
                      <a:gd name="T59" fmla="*/ 117 h 192"/>
                      <a:gd name="T60" fmla="*/ 24 w 32"/>
                      <a:gd name="T61" fmla="*/ 109 h 192"/>
                      <a:gd name="T62" fmla="*/ 29 w 32"/>
                      <a:gd name="T63" fmla="*/ 106 h 192"/>
                      <a:gd name="T64" fmla="*/ 29 w 32"/>
                      <a:gd name="T65" fmla="*/ 95 h 192"/>
                      <a:gd name="T66" fmla="*/ 24 w 32"/>
                      <a:gd name="T67" fmla="*/ 91 h 192"/>
                      <a:gd name="T68" fmla="*/ 22 w 32"/>
                      <a:gd name="T69" fmla="*/ 78 h 192"/>
                      <a:gd name="T70" fmla="*/ 20 w 32"/>
                      <a:gd name="T71" fmla="*/ 60 h 192"/>
                      <a:gd name="T72" fmla="*/ 21 w 32"/>
                      <a:gd name="T73" fmla="*/ 55 h 192"/>
                      <a:gd name="T74" fmla="*/ 19 w 32"/>
                      <a:gd name="T75" fmla="*/ 35 h 192"/>
                      <a:gd name="T76" fmla="*/ 13 w 32"/>
                      <a:gd name="T77" fmla="*/ 44 h 192"/>
                      <a:gd name="T78" fmla="*/ 23 w 32"/>
                      <a:gd name="T79" fmla="*/ 34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192">
                        <a:moveTo>
                          <a:pt x="24" y="16"/>
                        </a:moveTo>
                        <a:cubicBezTo>
                          <a:pt x="22" y="13"/>
                          <a:pt x="21" y="9"/>
                          <a:pt x="17" y="7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5"/>
                          <a:pt x="15" y="0"/>
                          <a:pt x="10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6" y="8"/>
                          <a:pt x="9" y="7"/>
                          <a:pt x="7" y="10"/>
                        </a:cubicBezTo>
                        <a:cubicBezTo>
                          <a:pt x="8" y="14"/>
                          <a:pt x="17" y="16"/>
                          <a:pt x="15" y="19"/>
                        </a:cubicBezTo>
                        <a:cubicBezTo>
                          <a:pt x="15" y="20"/>
                          <a:pt x="13" y="20"/>
                          <a:pt x="11" y="20"/>
                        </a:cubicBezTo>
                        <a:cubicBezTo>
                          <a:pt x="10" y="23"/>
                          <a:pt x="17" y="24"/>
                          <a:pt x="18" y="27"/>
                        </a:cubicBezTo>
                        <a:cubicBezTo>
                          <a:pt x="0" y="27"/>
                          <a:pt x="23" y="37"/>
                          <a:pt x="11" y="42"/>
                        </a:cubicBezTo>
                        <a:cubicBezTo>
                          <a:pt x="13" y="45"/>
                          <a:pt x="11" y="49"/>
                          <a:pt x="15" y="53"/>
                        </a:cubicBezTo>
                        <a:cubicBezTo>
                          <a:pt x="10" y="51"/>
                          <a:pt x="14" y="57"/>
                          <a:pt x="9" y="56"/>
                        </a:cubicBezTo>
                        <a:cubicBezTo>
                          <a:pt x="20" y="57"/>
                          <a:pt x="5" y="67"/>
                          <a:pt x="18" y="68"/>
                        </a:cubicBezTo>
                        <a:cubicBezTo>
                          <a:pt x="14" y="73"/>
                          <a:pt x="18" y="68"/>
                          <a:pt x="15" y="74"/>
                        </a:cubicBezTo>
                        <a:cubicBezTo>
                          <a:pt x="14" y="74"/>
                          <a:pt x="14" y="73"/>
                          <a:pt x="14" y="73"/>
                        </a:cubicBezTo>
                        <a:cubicBezTo>
                          <a:pt x="11" y="75"/>
                          <a:pt x="19" y="76"/>
                          <a:pt x="13" y="78"/>
                        </a:cubicBezTo>
                        <a:cubicBezTo>
                          <a:pt x="12" y="83"/>
                          <a:pt x="17" y="79"/>
                          <a:pt x="20" y="82"/>
                        </a:cubicBezTo>
                        <a:cubicBezTo>
                          <a:pt x="19" y="87"/>
                          <a:pt x="17" y="86"/>
                          <a:pt x="12" y="89"/>
                        </a:cubicBezTo>
                        <a:cubicBezTo>
                          <a:pt x="18" y="89"/>
                          <a:pt x="15" y="92"/>
                          <a:pt x="18" y="95"/>
                        </a:cubicBezTo>
                        <a:cubicBezTo>
                          <a:pt x="18" y="94"/>
                          <a:pt x="20" y="91"/>
                          <a:pt x="22" y="93"/>
                        </a:cubicBezTo>
                        <a:cubicBezTo>
                          <a:pt x="21" y="99"/>
                          <a:pt x="26" y="98"/>
                          <a:pt x="28" y="103"/>
                        </a:cubicBezTo>
                        <a:cubicBezTo>
                          <a:pt x="21" y="106"/>
                          <a:pt x="27" y="98"/>
                          <a:pt x="22" y="103"/>
                        </a:cubicBezTo>
                        <a:cubicBezTo>
                          <a:pt x="19" y="99"/>
                          <a:pt x="19" y="96"/>
                          <a:pt x="14" y="95"/>
                        </a:cubicBezTo>
                        <a:cubicBezTo>
                          <a:pt x="14" y="99"/>
                          <a:pt x="15" y="105"/>
                          <a:pt x="18" y="110"/>
                        </a:cubicBezTo>
                        <a:cubicBezTo>
                          <a:pt x="17" y="113"/>
                          <a:pt x="15" y="109"/>
                          <a:pt x="14" y="111"/>
                        </a:cubicBezTo>
                        <a:cubicBezTo>
                          <a:pt x="11" y="116"/>
                          <a:pt x="21" y="119"/>
                          <a:pt x="18" y="123"/>
                        </a:cubicBezTo>
                        <a:cubicBezTo>
                          <a:pt x="15" y="122"/>
                          <a:pt x="15" y="122"/>
                          <a:pt x="15" y="122"/>
                        </a:cubicBezTo>
                        <a:cubicBezTo>
                          <a:pt x="19" y="125"/>
                          <a:pt x="14" y="131"/>
                          <a:pt x="16" y="136"/>
                        </a:cubicBezTo>
                        <a:cubicBezTo>
                          <a:pt x="18" y="135"/>
                          <a:pt x="19" y="135"/>
                          <a:pt x="20" y="136"/>
                        </a:cubicBezTo>
                        <a:cubicBezTo>
                          <a:pt x="11" y="136"/>
                          <a:pt x="25" y="142"/>
                          <a:pt x="19" y="147"/>
                        </a:cubicBezTo>
                        <a:cubicBezTo>
                          <a:pt x="24" y="147"/>
                          <a:pt x="27" y="151"/>
                          <a:pt x="28" y="154"/>
                        </a:cubicBezTo>
                        <a:cubicBezTo>
                          <a:pt x="26" y="155"/>
                          <a:pt x="24" y="155"/>
                          <a:pt x="23" y="155"/>
                        </a:cubicBezTo>
                        <a:cubicBezTo>
                          <a:pt x="26" y="150"/>
                          <a:pt x="17" y="150"/>
                          <a:pt x="14" y="147"/>
                        </a:cubicBezTo>
                        <a:cubicBezTo>
                          <a:pt x="17" y="150"/>
                          <a:pt x="14" y="155"/>
                          <a:pt x="18" y="157"/>
                        </a:cubicBezTo>
                        <a:cubicBezTo>
                          <a:pt x="14" y="156"/>
                          <a:pt x="14" y="156"/>
                          <a:pt x="14" y="156"/>
                        </a:cubicBezTo>
                        <a:cubicBezTo>
                          <a:pt x="13" y="161"/>
                          <a:pt x="24" y="160"/>
                          <a:pt x="19" y="165"/>
                        </a:cubicBezTo>
                        <a:cubicBezTo>
                          <a:pt x="16" y="164"/>
                          <a:pt x="16" y="164"/>
                          <a:pt x="16" y="164"/>
                        </a:cubicBezTo>
                        <a:cubicBezTo>
                          <a:pt x="17" y="173"/>
                          <a:pt x="11" y="184"/>
                          <a:pt x="18" y="191"/>
                        </a:cubicBezTo>
                        <a:cubicBezTo>
                          <a:pt x="21" y="192"/>
                          <a:pt x="27" y="188"/>
                          <a:pt x="29" y="188"/>
                        </a:cubicBezTo>
                        <a:cubicBezTo>
                          <a:pt x="27" y="184"/>
                          <a:pt x="22" y="181"/>
                          <a:pt x="20" y="178"/>
                        </a:cubicBezTo>
                        <a:cubicBezTo>
                          <a:pt x="25" y="178"/>
                          <a:pt x="25" y="178"/>
                          <a:pt x="25" y="178"/>
                        </a:cubicBezTo>
                        <a:cubicBezTo>
                          <a:pt x="21" y="177"/>
                          <a:pt x="19" y="173"/>
                          <a:pt x="17" y="175"/>
                        </a:cubicBezTo>
                        <a:cubicBezTo>
                          <a:pt x="14" y="173"/>
                          <a:pt x="21" y="173"/>
                          <a:pt x="18" y="170"/>
                        </a:cubicBezTo>
                        <a:cubicBezTo>
                          <a:pt x="23" y="170"/>
                          <a:pt x="24" y="172"/>
                          <a:pt x="28" y="172"/>
                        </a:cubicBezTo>
                        <a:cubicBezTo>
                          <a:pt x="26" y="170"/>
                          <a:pt x="26" y="170"/>
                          <a:pt x="26" y="170"/>
                        </a:cubicBezTo>
                        <a:cubicBezTo>
                          <a:pt x="28" y="171"/>
                          <a:pt x="28" y="168"/>
                          <a:pt x="30" y="169"/>
                        </a:cubicBezTo>
                        <a:cubicBezTo>
                          <a:pt x="23" y="164"/>
                          <a:pt x="32" y="162"/>
                          <a:pt x="29" y="157"/>
                        </a:cubicBezTo>
                        <a:cubicBezTo>
                          <a:pt x="28" y="160"/>
                          <a:pt x="28" y="160"/>
                          <a:pt x="28" y="160"/>
                        </a:cubicBezTo>
                        <a:cubicBezTo>
                          <a:pt x="25" y="160"/>
                          <a:pt x="26" y="158"/>
                          <a:pt x="25" y="157"/>
                        </a:cubicBezTo>
                        <a:cubicBezTo>
                          <a:pt x="29" y="155"/>
                          <a:pt x="28" y="154"/>
                          <a:pt x="30" y="152"/>
                        </a:cubicBezTo>
                        <a:cubicBezTo>
                          <a:pt x="28" y="149"/>
                          <a:pt x="22" y="148"/>
                          <a:pt x="23" y="145"/>
                        </a:cubicBezTo>
                        <a:cubicBezTo>
                          <a:pt x="28" y="146"/>
                          <a:pt x="25" y="140"/>
                          <a:pt x="30" y="139"/>
                        </a:cubicBezTo>
                        <a:cubicBezTo>
                          <a:pt x="25" y="139"/>
                          <a:pt x="28" y="133"/>
                          <a:pt x="25" y="133"/>
                        </a:cubicBezTo>
                        <a:cubicBezTo>
                          <a:pt x="24" y="131"/>
                          <a:pt x="24" y="129"/>
                          <a:pt x="27" y="129"/>
                        </a:cubicBezTo>
                        <a:cubicBezTo>
                          <a:pt x="28" y="130"/>
                          <a:pt x="28" y="130"/>
                          <a:pt x="28" y="130"/>
                        </a:cubicBezTo>
                        <a:cubicBezTo>
                          <a:pt x="28" y="129"/>
                          <a:pt x="28" y="129"/>
                          <a:pt x="28" y="129"/>
                        </a:cubicBezTo>
                        <a:cubicBezTo>
                          <a:pt x="30" y="129"/>
                          <a:pt x="30" y="129"/>
                          <a:pt x="30" y="129"/>
                        </a:cubicBezTo>
                        <a:cubicBezTo>
                          <a:pt x="30" y="127"/>
                          <a:pt x="26" y="127"/>
                          <a:pt x="29" y="126"/>
                        </a:cubicBezTo>
                        <a:cubicBezTo>
                          <a:pt x="30" y="126"/>
                          <a:pt x="30" y="127"/>
                          <a:pt x="31" y="127"/>
                        </a:cubicBezTo>
                        <a:cubicBezTo>
                          <a:pt x="31" y="123"/>
                          <a:pt x="22" y="121"/>
                          <a:pt x="27" y="117"/>
                        </a:cubicBezTo>
                        <a:cubicBezTo>
                          <a:pt x="25" y="117"/>
                          <a:pt x="24" y="112"/>
                          <a:pt x="18" y="113"/>
                        </a:cubicBezTo>
                        <a:cubicBezTo>
                          <a:pt x="20" y="112"/>
                          <a:pt x="25" y="112"/>
                          <a:pt x="24" y="109"/>
                        </a:cubicBezTo>
                        <a:cubicBezTo>
                          <a:pt x="19" y="107"/>
                          <a:pt x="26" y="105"/>
                          <a:pt x="23" y="103"/>
                        </a:cubicBezTo>
                        <a:cubicBezTo>
                          <a:pt x="28" y="106"/>
                          <a:pt x="24" y="103"/>
                          <a:pt x="29" y="106"/>
                        </a:cubicBezTo>
                        <a:cubicBezTo>
                          <a:pt x="31" y="103"/>
                          <a:pt x="25" y="100"/>
                          <a:pt x="26" y="96"/>
                        </a:cubicBezTo>
                        <a:cubicBezTo>
                          <a:pt x="29" y="95"/>
                          <a:pt x="29" y="95"/>
                          <a:pt x="29" y="95"/>
                        </a:cubicBezTo>
                        <a:cubicBezTo>
                          <a:pt x="28" y="94"/>
                          <a:pt x="24" y="92"/>
                          <a:pt x="28" y="91"/>
                        </a:cubicBezTo>
                        <a:cubicBezTo>
                          <a:pt x="24" y="91"/>
                          <a:pt x="24" y="91"/>
                          <a:pt x="24" y="91"/>
                        </a:cubicBezTo>
                        <a:cubicBezTo>
                          <a:pt x="26" y="88"/>
                          <a:pt x="25" y="85"/>
                          <a:pt x="29" y="82"/>
                        </a:cubicBezTo>
                        <a:cubicBezTo>
                          <a:pt x="22" y="78"/>
                          <a:pt x="22" y="78"/>
                          <a:pt x="22" y="78"/>
                        </a:cubicBezTo>
                        <a:cubicBezTo>
                          <a:pt x="29" y="74"/>
                          <a:pt x="23" y="68"/>
                          <a:pt x="17" y="64"/>
                        </a:cubicBezTo>
                        <a:cubicBezTo>
                          <a:pt x="17" y="63"/>
                          <a:pt x="18" y="60"/>
                          <a:pt x="20" y="60"/>
                        </a:cubicBezTo>
                        <a:cubicBezTo>
                          <a:pt x="22" y="62"/>
                          <a:pt x="22" y="62"/>
                          <a:pt x="22" y="62"/>
                        </a:cubicBezTo>
                        <a:cubicBezTo>
                          <a:pt x="23" y="60"/>
                          <a:pt x="26" y="57"/>
                          <a:pt x="21" y="55"/>
                        </a:cubicBezTo>
                        <a:cubicBezTo>
                          <a:pt x="19" y="53"/>
                          <a:pt x="25" y="54"/>
                          <a:pt x="26" y="52"/>
                        </a:cubicBezTo>
                        <a:cubicBezTo>
                          <a:pt x="18" y="47"/>
                          <a:pt x="31" y="37"/>
                          <a:pt x="19" y="35"/>
                        </a:cubicBezTo>
                        <a:cubicBezTo>
                          <a:pt x="19" y="37"/>
                          <a:pt x="17" y="41"/>
                          <a:pt x="17" y="45"/>
                        </a:cubicBezTo>
                        <a:cubicBezTo>
                          <a:pt x="16" y="44"/>
                          <a:pt x="14" y="45"/>
                          <a:pt x="13" y="44"/>
                        </a:cubicBezTo>
                        <a:cubicBezTo>
                          <a:pt x="13" y="40"/>
                          <a:pt x="17" y="38"/>
                          <a:pt x="15" y="34"/>
                        </a:cubicBezTo>
                        <a:cubicBezTo>
                          <a:pt x="23" y="34"/>
                          <a:pt x="23" y="34"/>
                          <a:pt x="23" y="34"/>
                        </a:cubicBezTo>
                        <a:cubicBezTo>
                          <a:pt x="31" y="28"/>
                          <a:pt x="13" y="21"/>
                          <a:pt x="24" y="1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2" name="Freeform 969"/>
                  <p:cNvSpPr/>
                  <p:nvPr/>
                </p:nvSpPr>
                <p:spPr bwMode="auto">
                  <a:xfrm>
                    <a:off x="3847" y="2771"/>
                    <a:ext cx="3" cy="2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1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3" name="Freeform 970"/>
                  <p:cNvSpPr/>
                  <p:nvPr/>
                </p:nvSpPr>
                <p:spPr bwMode="auto">
                  <a:xfrm>
                    <a:off x="3846" y="277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4" name="Freeform 971"/>
                  <p:cNvSpPr/>
                  <p:nvPr/>
                </p:nvSpPr>
                <p:spPr bwMode="auto">
                  <a:xfrm>
                    <a:off x="3845" y="2718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1" y="0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5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3844" y="2717"/>
                    <a:ext cx="1" cy="2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6" name="Freeform 973"/>
                  <p:cNvSpPr/>
                  <p:nvPr/>
                </p:nvSpPr>
                <p:spPr bwMode="auto">
                  <a:xfrm>
                    <a:off x="3826" y="2630"/>
                    <a:ext cx="23" cy="87"/>
                  </a:xfrm>
                  <a:custGeom>
                    <a:avLst/>
                    <a:gdLst>
                      <a:gd name="T0" fmla="*/ 13 w 26"/>
                      <a:gd name="T1" fmla="*/ 18 h 101"/>
                      <a:gd name="T2" fmla="*/ 8 w 26"/>
                      <a:gd name="T3" fmla="*/ 14 h 101"/>
                      <a:gd name="T4" fmla="*/ 12 w 26"/>
                      <a:gd name="T5" fmla="*/ 9 h 101"/>
                      <a:gd name="T6" fmla="*/ 4 w 26"/>
                      <a:gd name="T7" fmla="*/ 3 h 101"/>
                      <a:gd name="T8" fmla="*/ 10 w 26"/>
                      <a:gd name="T9" fmla="*/ 51 h 101"/>
                      <a:gd name="T10" fmla="*/ 7 w 26"/>
                      <a:gd name="T11" fmla="*/ 48 h 101"/>
                      <a:gd name="T12" fmla="*/ 13 w 26"/>
                      <a:gd name="T13" fmla="*/ 65 h 101"/>
                      <a:gd name="T14" fmla="*/ 6 w 26"/>
                      <a:gd name="T15" fmla="*/ 65 h 101"/>
                      <a:gd name="T16" fmla="*/ 9 w 26"/>
                      <a:gd name="T17" fmla="*/ 75 h 101"/>
                      <a:gd name="T18" fmla="*/ 12 w 26"/>
                      <a:gd name="T19" fmla="*/ 75 h 101"/>
                      <a:gd name="T20" fmla="*/ 10 w 26"/>
                      <a:gd name="T21" fmla="*/ 77 h 101"/>
                      <a:gd name="T22" fmla="*/ 12 w 26"/>
                      <a:gd name="T23" fmla="*/ 77 h 101"/>
                      <a:gd name="T24" fmla="*/ 12 w 26"/>
                      <a:gd name="T25" fmla="*/ 84 h 101"/>
                      <a:gd name="T26" fmla="*/ 11 w 26"/>
                      <a:gd name="T27" fmla="*/ 82 h 101"/>
                      <a:gd name="T28" fmla="*/ 13 w 26"/>
                      <a:gd name="T29" fmla="*/ 87 h 101"/>
                      <a:gd name="T30" fmla="*/ 9 w 26"/>
                      <a:gd name="T31" fmla="*/ 87 h 101"/>
                      <a:gd name="T32" fmla="*/ 15 w 26"/>
                      <a:gd name="T33" fmla="*/ 100 h 101"/>
                      <a:gd name="T34" fmla="*/ 19 w 26"/>
                      <a:gd name="T35" fmla="*/ 101 h 101"/>
                      <a:gd name="T36" fmla="*/ 15 w 26"/>
                      <a:gd name="T37" fmla="*/ 90 h 101"/>
                      <a:gd name="T38" fmla="*/ 15 w 26"/>
                      <a:gd name="T39" fmla="*/ 91 h 101"/>
                      <a:gd name="T40" fmla="*/ 14 w 26"/>
                      <a:gd name="T41" fmla="*/ 84 h 101"/>
                      <a:gd name="T42" fmla="*/ 19 w 26"/>
                      <a:gd name="T43" fmla="*/ 88 h 101"/>
                      <a:gd name="T44" fmla="*/ 23 w 26"/>
                      <a:gd name="T45" fmla="*/ 77 h 101"/>
                      <a:gd name="T46" fmla="*/ 23 w 26"/>
                      <a:gd name="T47" fmla="*/ 77 h 101"/>
                      <a:gd name="T48" fmla="*/ 22 w 26"/>
                      <a:gd name="T49" fmla="*/ 74 h 101"/>
                      <a:gd name="T50" fmla="*/ 19 w 26"/>
                      <a:gd name="T51" fmla="*/ 76 h 101"/>
                      <a:gd name="T52" fmla="*/ 12 w 26"/>
                      <a:gd name="T53" fmla="*/ 73 h 101"/>
                      <a:gd name="T54" fmla="*/ 12 w 26"/>
                      <a:gd name="T55" fmla="*/ 69 h 101"/>
                      <a:gd name="T56" fmla="*/ 18 w 26"/>
                      <a:gd name="T57" fmla="*/ 72 h 101"/>
                      <a:gd name="T58" fmla="*/ 15 w 26"/>
                      <a:gd name="T59" fmla="*/ 70 h 101"/>
                      <a:gd name="T60" fmla="*/ 21 w 26"/>
                      <a:gd name="T61" fmla="*/ 66 h 101"/>
                      <a:gd name="T62" fmla="*/ 15 w 26"/>
                      <a:gd name="T63" fmla="*/ 65 h 101"/>
                      <a:gd name="T64" fmla="*/ 14 w 26"/>
                      <a:gd name="T65" fmla="*/ 46 h 101"/>
                      <a:gd name="T66" fmla="*/ 18 w 26"/>
                      <a:gd name="T67" fmla="*/ 49 h 101"/>
                      <a:gd name="T68" fmla="*/ 14 w 26"/>
                      <a:gd name="T69" fmla="*/ 45 h 101"/>
                      <a:gd name="T70" fmla="*/ 15 w 26"/>
                      <a:gd name="T71" fmla="*/ 33 h 101"/>
                      <a:gd name="T72" fmla="*/ 12 w 26"/>
                      <a:gd name="T73" fmla="*/ 35 h 101"/>
                      <a:gd name="T74" fmla="*/ 13 w 26"/>
                      <a:gd name="T75" fmla="*/ 22 h 101"/>
                      <a:gd name="T76" fmla="*/ 13 w 26"/>
                      <a:gd name="T77" fmla="*/ 22 h 101"/>
                      <a:gd name="T78" fmla="*/ 6 w 26"/>
                      <a:gd name="T79" fmla="*/ 16 h 101"/>
                      <a:gd name="T80" fmla="*/ 13 w 26"/>
                      <a:gd name="T81" fmla="*/ 1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1">
                        <a:moveTo>
                          <a:pt x="13" y="18"/>
                        </a:move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11" y="13"/>
                          <a:pt x="8" y="8"/>
                          <a:pt x="12" y="9"/>
                        </a:cubicBezTo>
                        <a:cubicBezTo>
                          <a:pt x="6" y="6"/>
                          <a:pt x="12" y="0"/>
                          <a:pt x="4" y="3"/>
                        </a:cubicBezTo>
                        <a:cubicBezTo>
                          <a:pt x="6" y="17"/>
                          <a:pt x="2" y="35"/>
                          <a:pt x="10" y="51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3" y="56"/>
                          <a:pt x="0" y="59"/>
                          <a:pt x="13" y="65"/>
                        </a:cubicBezTo>
                        <a:cubicBezTo>
                          <a:pt x="6" y="65"/>
                          <a:pt x="6" y="65"/>
                          <a:pt x="6" y="65"/>
                        </a:cubicBezTo>
                        <a:cubicBezTo>
                          <a:pt x="5" y="68"/>
                          <a:pt x="16" y="71"/>
                          <a:pt x="9" y="75"/>
                        </a:cubicBezTo>
                        <a:cubicBezTo>
                          <a:pt x="12" y="75"/>
                          <a:pt x="12" y="75"/>
                          <a:pt x="12" y="75"/>
                        </a:cubicBezTo>
                        <a:cubicBezTo>
                          <a:pt x="10" y="77"/>
                          <a:pt x="10" y="77"/>
                          <a:pt x="10" y="77"/>
                        </a:cubicBezTo>
                        <a:cubicBezTo>
                          <a:pt x="12" y="77"/>
                          <a:pt x="12" y="77"/>
                          <a:pt x="12" y="77"/>
                        </a:cubicBezTo>
                        <a:cubicBezTo>
                          <a:pt x="14" y="80"/>
                          <a:pt x="14" y="81"/>
                          <a:pt x="12" y="84"/>
                        </a:cubicBezTo>
                        <a:cubicBezTo>
                          <a:pt x="10" y="84"/>
                          <a:pt x="11" y="83"/>
                          <a:pt x="11" y="82"/>
                        </a:cubicBezTo>
                        <a:cubicBezTo>
                          <a:pt x="9" y="83"/>
                          <a:pt x="13" y="85"/>
                          <a:pt x="13" y="87"/>
                        </a:cubicBezTo>
                        <a:cubicBezTo>
                          <a:pt x="11" y="89"/>
                          <a:pt x="10" y="87"/>
                          <a:pt x="9" y="87"/>
                        </a:cubicBezTo>
                        <a:cubicBezTo>
                          <a:pt x="12" y="93"/>
                          <a:pt x="5" y="96"/>
                          <a:pt x="15" y="100"/>
                        </a:cubicBezTo>
                        <a:cubicBezTo>
                          <a:pt x="16" y="101"/>
                          <a:pt x="18" y="99"/>
                          <a:pt x="19" y="101"/>
                        </a:cubicBezTo>
                        <a:cubicBezTo>
                          <a:pt x="22" y="97"/>
                          <a:pt x="18" y="94"/>
                          <a:pt x="15" y="90"/>
                        </a:cubicBezTo>
                        <a:cubicBezTo>
                          <a:pt x="15" y="91"/>
                          <a:pt x="15" y="91"/>
                          <a:pt x="15" y="91"/>
                        </a:cubicBezTo>
                        <a:cubicBezTo>
                          <a:pt x="6" y="88"/>
                          <a:pt x="18" y="89"/>
                          <a:pt x="14" y="84"/>
                        </a:cubicBezTo>
                        <a:cubicBezTo>
                          <a:pt x="17" y="85"/>
                          <a:pt x="17" y="87"/>
                          <a:pt x="19" y="88"/>
                        </a:cubicBezTo>
                        <a:cubicBezTo>
                          <a:pt x="26" y="83"/>
                          <a:pt x="14" y="80"/>
                          <a:pt x="23" y="77"/>
                        </a:cubicBezTo>
                        <a:cubicBezTo>
                          <a:pt x="23" y="77"/>
                          <a:pt x="23" y="77"/>
                          <a:pt x="23" y="77"/>
                        </a:cubicBezTo>
                        <a:cubicBezTo>
                          <a:pt x="24" y="76"/>
                          <a:pt x="22" y="75"/>
                          <a:pt x="22" y="74"/>
                        </a:cubicBezTo>
                        <a:cubicBezTo>
                          <a:pt x="20" y="74"/>
                          <a:pt x="20" y="75"/>
                          <a:pt x="19" y="76"/>
                        </a:cubicBezTo>
                        <a:cubicBezTo>
                          <a:pt x="18" y="75"/>
                          <a:pt x="14" y="74"/>
                          <a:pt x="12" y="73"/>
                        </a:cubicBezTo>
                        <a:cubicBezTo>
                          <a:pt x="16" y="72"/>
                          <a:pt x="10" y="72"/>
                          <a:pt x="12" y="69"/>
                        </a:cubicBezTo>
                        <a:cubicBezTo>
                          <a:pt x="16" y="69"/>
                          <a:pt x="16" y="71"/>
                          <a:pt x="18" y="72"/>
                        </a:cubicBezTo>
                        <a:cubicBezTo>
                          <a:pt x="15" y="70"/>
                          <a:pt x="15" y="70"/>
                          <a:pt x="15" y="70"/>
                        </a:cubicBezTo>
                        <a:cubicBezTo>
                          <a:pt x="15" y="67"/>
                          <a:pt x="19" y="67"/>
                          <a:pt x="21" y="66"/>
                        </a:cubicBezTo>
                        <a:cubicBezTo>
                          <a:pt x="18" y="64"/>
                          <a:pt x="19" y="67"/>
                          <a:pt x="15" y="65"/>
                        </a:cubicBezTo>
                        <a:cubicBezTo>
                          <a:pt x="20" y="63"/>
                          <a:pt x="18" y="51"/>
                          <a:pt x="14" y="46"/>
                        </a:cubicBezTo>
                        <a:cubicBezTo>
                          <a:pt x="15" y="48"/>
                          <a:pt x="19" y="47"/>
                          <a:pt x="18" y="49"/>
                        </a:cubicBezTo>
                        <a:cubicBezTo>
                          <a:pt x="19" y="48"/>
                          <a:pt x="17" y="45"/>
                          <a:pt x="14" y="45"/>
                        </a:cubicBezTo>
                        <a:cubicBezTo>
                          <a:pt x="11" y="42"/>
                          <a:pt x="13" y="37"/>
                          <a:pt x="15" y="33"/>
                        </a:cubicBezTo>
                        <a:cubicBezTo>
                          <a:pt x="12" y="35"/>
                          <a:pt x="12" y="35"/>
                          <a:pt x="12" y="35"/>
                        </a:cubicBezTo>
                        <a:cubicBezTo>
                          <a:pt x="7" y="32"/>
                          <a:pt x="16" y="27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2" y="20"/>
                          <a:pt x="5" y="19"/>
                          <a:pt x="6" y="16"/>
                        </a:cubicBezTo>
                        <a:cubicBezTo>
                          <a:pt x="10" y="17"/>
                          <a:pt x="9" y="18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7" name="Freeform 974"/>
                  <p:cNvSpPr/>
                  <p:nvPr/>
                </p:nvSpPr>
                <p:spPr bwMode="auto">
                  <a:xfrm>
                    <a:off x="3828" y="2628"/>
                    <a:ext cx="8" cy="3"/>
                  </a:xfrm>
                  <a:custGeom>
                    <a:avLst/>
                    <a:gdLst>
                      <a:gd name="T0" fmla="*/ 4 w 9"/>
                      <a:gd name="T1" fmla="*/ 3 h 4"/>
                      <a:gd name="T2" fmla="*/ 8 w 9"/>
                      <a:gd name="T3" fmla="*/ 4 h 4"/>
                      <a:gd name="T4" fmla="*/ 1 w 9"/>
                      <a:gd name="T5" fmla="*/ 0 h 4"/>
                      <a:gd name="T6" fmla="*/ 3 w 9"/>
                      <a:gd name="T7" fmla="*/ 4 h 4"/>
                      <a:gd name="T8" fmla="*/ 4 w 9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4">
                        <a:moveTo>
                          <a:pt x="4" y="3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3"/>
                          <a:pt x="4" y="0"/>
                          <a:pt x="1" y="0"/>
                        </a:cubicBezTo>
                        <a:cubicBezTo>
                          <a:pt x="2" y="2"/>
                          <a:pt x="0" y="3"/>
                          <a:pt x="3" y="4"/>
                        </a:cubicBezTo>
                        <a:cubicBezTo>
                          <a:pt x="3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8" name="Freeform 975"/>
                  <p:cNvSpPr/>
                  <p:nvPr/>
                </p:nvSpPr>
                <p:spPr bwMode="auto">
                  <a:xfrm>
                    <a:off x="3826" y="2577"/>
                    <a:ext cx="17" cy="51"/>
                  </a:xfrm>
                  <a:custGeom>
                    <a:avLst/>
                    <a:gdLst>
                      <a:gd name="T0" fmla="*/ 10 w 19"/>
                      <a:gd name="T1" fmla="*/ 25 h 60"/>
                      <a:gd name="T2" fmla="*/ 6 w 19"/>
                      <a:gd name="T3" fmla="*/ 23 h 60"/>
                      <a:gd name="T4" fmla="*/ 2 w 19"/>
                      <a:gd name="T5" fmla="*/ 44 h 60"/>
                      <a:gd name="T6" fmla="*/ 8 w 19"/>
                      <a:gd name="T7" fmla="*/ 51 h 60"/>
                      <a:gd name="T8" fmla="*/ 3 w 19"/>
                      <a:gd name="T9" fmla="*/ 52 h 60"/>
                      <a:gd name="T10" fmla="*/ 8 w 19"/>
                      <a:gd name="T11" fmla="*/ 58 h 60"/>
                      <a:gd name="T12" fmla="*/ 6 w 19"/>
                      <a:gd name="T13" fmla="*/ 55 h 60"/>
                      <a:gd name="T14" fmla="*/ 9 w 19"/>
                      <a:gd name="T15" fmla="*/ 55 h 60"/>
                      <a:gd name="T16" fmla="*/ 8 w 19"/>
                      <a:gd name="T17" fmla="*/ 52 h 60"/>
                      <a:gd name="T18" fmla="*/ 11 w 19"/>
                      <a:gd name="T19" fmla="*/ 53 h 60"/>
                      <a:gd name="T20" fmla="*/ 5 w 19"/>
                      <a:gd name="T21" fmla="*/ 43 h 60"/>
                      <a:gd name="T22" fmla="*/ 11 w 19"/>
                      <a:gd name="T23" fmla="*/ 44 h 60"/>
                      <a:gd name="T24" fmla="*/ 14 w 19"/>
                      <a:gd name="T25" fmla="*/ 35 h 60"/>
                      <a:gd name="T26" fmla="*/ 12 w 19"/>
                      <a:gd name="T27" fmla="*/ 35 h 60"/>
                      <a:gd name="T28" fmla="*/ 8 w 19"/>
                      <a:gd name="T29" fmla="*/ 36 h 60"/>
                      <a:gd name="T30" fmla="*/ 14 w 19"/>
                      <a:gd name="T31" fmla="*/ 33 h 60"/>
                      <a:gd name="T32" fmla="*/ 16 w 19"/>
                      <a:gd name="T33" fmla="*/ 15 h 60"/>
                      <a:gd name="T34" fmla="*/ 12 w 19"/>
                      <a:gd name="T35" fmla="*/ 8 h 60"/>
                      <a:gd name="T36" fmla="*/ 16 w 19"/>
                      <a:gd name="T37" fmla="*/ 12 h 60"/>
                      <a:gd name="T38" fmla="*/ 19 w 19"/>
                      <a:gd name="T39" fmla="*/ 8 h 60"/>
                      <a:gd name="T40" fmla="*/ 13 w 19"/>
                      <a:gd name="T41" fmla="*/ 0 h 60"/>
                      <a:gd name="T42" fmla="*/ 10 w 19"/>
                      <a:gd name="T43" fmla="*/ 25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60">
                        <a:moveTo>
                          <a:pt x="10" y="25"/>
                        </a:move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4" y="32"/>
                          <a:pt x="5" y="41"/>
                          <a:pt x="2" y="44"/>
                        </a:cubicBezTo>
                        <a:cubicBezTo>
                          <a:pt x="0" y="47"/>
                          <a:pt x="6" y="48"/>
                          <a:pt x="8" y="51"/>
                        </a:cubicBezTo>
                        <a:cubicBezTo>
                          <a:pt x="3" y="52"/>
                          <a:pt x="3" y="52"/>
                          <a:pt x="3" y="52"/>
                        </a:cubicBezTo>
                        <a:cubicBezTo>
                          <a:pt x="6" y="54"/>
                          <a:pt x="1" y="60"/>
                          <a:pt x="8" y="58"/>
                        </a:cubicBezTo>
                        <a:cubicBezTo>
                          <a:pt x="9" y="58"/>
                          <a:pt x="5" y="56"/>
                          <a:pt x="6" y="55"/>
                        </a:cubicBezTo>
                        <a:cubicBezTo>
                          <a:pt x="9" y="55"/>
                          <a:pt x="9" y="55"/>
                          <a:pt x="9" y="55"/>
                        </a:cubicBezTo>
                        <a:cubicBezTo>
                          <a:pt x="8" y="52"/>
                          <a:pt x="8" y="52"/>
                          <a:pt x="8" y="52"/>
                        </a:cubicBezTo>
                        <a:cubicBezTo>
                          <a:pt x="11" y="53"/>
                          <a:pt x="11" y="53"/>
                          <a:pt x="11" y="53"/>
                        </a:cubicBezTo>
                        <a:cubicBezTo>
                          <a:pt x="15" y="49"/>
                          <a:pt x="2" y="49"/>
                          <a:pt x="5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2" y="40"/>
                          <a:pt x="10" y="38"/>
                          <a:pt x="14" y="35"/>
                        </a:cubicBezTo>
                        <a:cubicBezTo>
                          <a:pt x="14" y="35"/>
                          <a:pt x="11" y="35"/>
                          <a:pt x="12" y="35"/>
                        </a:cubicBezTo>
                        <a:cubicBezTo>
                          <a:pt x="12" y="36"/>
                          <a:pt x="9" y="36"/>
                          <a:pt x="8" y="36"/>
                        </a:cubicBezTo>
                        <a:cubicBezTo>
                          <a:pt x="4" y="29"/>
                          <a:pt x="11" y="37"/>
                          <a:pt x="14" y="33"/>
                        </a:cubicBezTo>
                        <a:cubicBezTo>
                          <a:pt x="11" y="28"/>
                          <a:pt x="10" y="17"/>
                          <a:pt x="16" y="15"/>
                        </a:cubicBezTo>
                        <a:cubicBezTo>
                          <a:pt x="12" y="16"/>
                          <a:pt x="10" y="11"/>
                          <a:pt x="12" y="8"/>
                        </a:cubicBezTo>
                        <a:cubicBezTo>
                          <a:pt x="15" y="7"/>
                          <a:pt x="15" y="10"/>
                          <a:pt x="16" y="12"/>
                        </a:cubicBezTo>
                        <a:cubicBezTo>
                          <a:pt x="17" y="10"/>
                          <a:pt x="19" y="10"/>
                          <a:pt x="19" y="8"/>
                        </a:cubicBezTo>
                        <a:cubicBezTo>
                          <a:pt x="16" y="8"/>
                          <a:pt x="12" y="5"/>
                          <a:pt x="13" y="0"/>
                        </a:cubicBezTo>
                        <a:cubicBezTo>
                          <a:pt x="5" y="7"/>
                          <a:pt x="11" y="19"/>
                          <a:pt x="10" y="2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49" name="Freeform 976"/>
                  <p:cNvSpPr/>
                  <p:nvPr/>
                </p:nvSpPr>
                <p:spPr bwMode="auto">
                  <a:xfrm>
                    <a:off x="3831" y="2594"/>
                    <a:ext cx="1" cy="3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3 h 3"/>
                      <a:gd name="T4" fmla="*/ 1 w 1"/>
                      <a:gd name="T5" fmla="*/ 0 h 3"/>
                      <a:gd name="T6" fmla="*/ 0 w 1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0" name="Freeform 977"/>
                  <p:cNvSpPr/>
                  <p:nvPr/>
                </p:nvSpPr>
                <p:spPr bwMode="auto">
                  <a:xfrm>
                    <a:off x="3913" y="3244"/>
                    <a:ext cx="4" cy="2"/>
                  </a:xfrm>
                  <a:custGeom>
                    <a:avLst/>
                    <a:gdLst>
                      <a:gd name="T0" fmla="*/ 3 w 4"/>
                      <a:gd name="T1" fmla="*/ 2 h 2"/>
                      <a:gd name="T2" fmla="*/ 4 w 4"/>
                      <a:gd name="T3" fmla="*/ 0 h 2"/>
                      <a:gd name="T4" fmla="*/ 0 w 4"/>
                      <a:gd name="T5" fmla="*/ 0 h 2"/>
                      <a:gd name="T6" fmla="*/ 3 w 4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3" y="2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1" name="Freeform 978"/>
                  <p:cNvSpPr/>
                  <p:nvPr/>
                </p:nvSpPr>
                <p:spPr bwMode="auto">
                  <a:xfrm>
                    <a:off x="3912" y="3233"/>
                    <a:ext cx="13" cy="10"/>
                  </a:xfrm>
                  <a:custGeom>
                    <a:avLst/>
                    <a:gdLst>
                      <a:gd name="T0" fmla="*/ 15 w 15"/>
                      <a:gd name="T1" fmla="*/ 3 h 12"/>
                      <a:gd name="T2" fmla="*/ 13 w 15"/>
                      <a:gd name="T3" fmla="*/ 0 h 12"/>
                      <a:gd name="T4" fmla="*/ 0 w 15"/>
                      <a:gd name="T5" fmla="*/ 7 h 12"/>
                      <a:gd name="T6" fmla="*/ 10 w 15"/>
                      <a:gd name="T7" fmla="*/ 10 h 12"/>
                      <a:gd name="T8" fmla="*/ 6 w 15"/>
                      <a:gd name="T9" fmla="*/ 6 h 12"/>
                      <a:gd name="T10" fmla="*/ 13 w 15"/>
                      <a:gd name="T11" fmla="*/ 8 h 12"/>
                      <a:gd name="T12" fmla="*/ 11 w 15"/>
                      <a:gd name="T13" fmla="*/ 3 h 12"/>
                      <a:gd name="T14" fmla="*/ 15 w 15"/>
                      <a:gd name="T15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2">
                        <a:moveTo>
                          <a:pt x="15" y="3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3" y="3"/>
                          <a:pt x="6" y="0"/>
                          <a:pt x="0" y="7"/>
                        </a:cubicBezTo>
                        <a:cubicBezTo>
                          <a:pt x="2" y="9"/>
                          <a:pt x="6" y="12"/>
                          <a:pt x="10" y="10"/>
                        </a:cubicBezTo>
                        <a:cubicBezTo>
                          <a:pt x="9" y="9"/>
                          <a:pt x="5" y="8"/>
                          <a:pt x="6" y="6"/>
                        </a:cubicBezTo>
                        <a:cubicBezTo>
                          <a:pt x="9" y="6"/>
                          <a:pt x="9" y="8"/>
                          <a:pt x="13" y="8"/>
                        </a:cubicBezTo>
                        <a:cubicBezTo>
                          <a:pt x="15" y="4"/>
                          <a:pt x="10" y="7"/>
                          <a:pt x="11" y="3"/>
                        </a:cubicBezTo>
                        <a:lnTo>
                          <a:pt x="15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2" name="Freeform 979"/>
                  <p:cNvSpPr/>
                  <p:nvPr/>
                </p:nvSpPr>
                <p:spPr bwMode="auto">
                  <a:xfrm>
                    <a:off x="3915" y="3232"/>
                    <a:ext cx="4" cy="2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5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3" name="Freeform 980"/>
                  <p:cNvSpPr/>
                  <p:nvPr/>
                </p:nvSpPr>
                <p:spPr bwMode="auto">
                  <a:xfrm>
                    <a:off x="3913" y="3229"/>
                    <a:ext cx="6" cy="2"/>
                  </a:xfrm>
                  <a:custGeom>
                    <a:avLst/>
                    <a:gdLst>
                      <a:gd name="T0" fmla="*/ 2 w 7"/>
                      <a:gd name="T1" fmla="*/ 2 h 2"/>
                      <a:gd name="T2" fmla="*/ 7 w 7"/>
                      <a:gd name="T3" fmla="*/ 2 h 2"/>
                      <a:gd name="T4" fmla="*/ 0 w 7"/>
                      <a:gd name="T5" fmla="*/ 0 h 2"/>
                      <a:gd name="T6" fmla="*/ 2 w 7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2">
                        <a:moveTo>
                          <a:pt x="2" y="2"/>
                        </a:moveTo>
                        <a:cubicBezTo>
                          <a:pt x="3" y="0"/>
                          <a:pt x="6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4" name="Freeform 981"/>
                  <p:cNvSpPr/>
                  <p:nvPr/>
                </p:nvSpPr>
                <p:spPr bwMode="auto">
                  <a:xfrm>
                    <a:off x="3913" y="3222"/>
                    <a:ext cx="1" cy="1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5" name="Freeform 982"/>
                  <p:cNvSpPr/>
                  <p:nvPr/>
                </p:nvSpPr>
                <p:spPr bwMode="auto">
                  <a:xfrm>
                    <a:off x="3912" y="3219"/>
                    <a:ext cx="10" cy="8"/>
                  </a:xfrm>
                  <a:custGeom>
                    <a:avLst/>
                    <a:gdLst>
                      <a:gd name="T0" fmla="*/ 3 w 12"/>
                      <a:gd name="T1" fmla="*/ 0 h 9"/>
                      <a:gd name="T2" fmla="*/ 3 w 12"/>
                      <a:gd name="T3" fmla="*/ 3 h 9"/>
                      <a:gd name="T4" fmla="*/ 3 w 12"/>
                      <a:gd name="T5" fmla="*/ 3 h 9"/>
                      <a:gd name="T6" fmla="*/ 9 w 12"/>
                      <a:gd name="T7" fmla="*/ 5 h 9"/>
                      <a:gd name="T8" fmla="*/ 8 w 12"/>
                      <a:gd name="T9" fmla="*/ 9 h 9"/>
                      <a:gd name="T10" fmla="*/ 12 w 12"/>
                      <a:gd name="T11" fmla="*/ 7 h 9"/>
                      <a:gd name="T12" fmla="*/ 3 w 12"/>
                      <a:gd name="T1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9">
                        <a:moveTo>
                          <a:pt x="3" y="0"/>
                        </a:moveTo>
                        <a:cubicBezTo>
                          <a:pt x="0" y="1"/>
                          <a:pt x="2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2"/>
                          <a:pt x="10" y="3"/>
                          <a:pt x="9" y="5"/>
                        </a:cubicBezTo>
                        <a:cubicBezTo>
                          <a:pt x="10" y="7"/>
                          <a:pt x="5" y="7"/>
                          <a:pt x="8" y="9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1" y="3"/>
                          <a:pt x="4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6" name="Freeform 983"/>
                  <p:cNvSpPr/>
                  <p:nvPr/>
                </p:nvSpPr>
                <p:spPr bwMode="auto">
                  <a:xfrm>
                    <a:off x="3914" y="322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7" name="Freeform 984"/>
                  <p:cNvSpPr/>
                  <p:nvPr/>
                </p:nvSpPr>
                <p:spPr bwMode="auto">
                  <a:xfrm>
                    <a:off x="3914" y="3227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1 h 1"/>
                      <a:gd name="T4" fmla="*/ 3 w 3"/>
                      <a:gd name="T5" fmla="*/ 1 h 1"/>
                      <a:gd name="T6" fmla="*/ 0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8" name="Freeform 985"/>
                  <p:cNvSpPr/>
                  <p:nvPr/>
                </p:nvSpPr>
                <p:spPr bwMode="auto">
                  <a:xfrm>
                    <a:off x="3913" y="3209"/>
                    <a:ext cx="12" cy="8"/>
                  </a:xfrm>
                  <a:custGeom>
                    <a:avLst/>
                    <a:gdLst>
                      <a:gd name="T0" fmla="*/ 1 w 13"/>
                      <a:gd name="T1" fmla="*/ 3 h 9"/>
                      <a:gd name="T2" fmla="*/ 5 w 13"/>
                      <a:gd name="T3" fmla="*/ 9 h 9"/>
                      <a:gd name="T4" fmla="*/ 13 w 13"/>
                      <a:gd name="T5" fmla="*/ 5 h 9"/>
                      <a:gd name="T6" fmla="*/ 11 w 13"/>
                      <a:gd name="T7" fmla="*/ 1 h 9"/>
                      <a:gd name="T8" fmla="*/ 1 w 13"/>
                      <a:gd name="T9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9">
                        <a:moveTo>
                          <a:pt x="1" y="3"/>
                        </a:moveTo>
                        <a:cubicBezTo>
                          <a:pt x="7" y="4"/>
                          <a:pt x="0" y="8"/>
                          <a:pt x="5" y="9"/>
                        </a:cubicBezTo>
                        <a:cubicBezTo>
                          <a:pt x="5" y="6"/>
                          <a:pt x="9" y="4"/>
                          <a:pt x="13" y="5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9" y="0"/>
                          <a:pt x="4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59" name="Freeform 986"/>
                  <p:cNvSpPr/>
                  <p:nvPr/>
                </p:nvSpPr>
                <p:spPr bwMode="auto">
                  <a:xfrm>
                    <a:off x="3927" y="320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0" name="Freeform 987"/>
                  <p:cNvSpPr/>
                  <p:nvPr/>
                </p:nvSpPr>
                <p:spPr bwMode="auto">
                  <a:xfrm>
                    <a:off x="3917" y="3190"/>
                    <a:ext cx="15" cy="18"/>
                  </a:xfrm>
                  <a:custGeom>
                    <a:avLst/>
                    <a:gdLst>
                      <a:gd name="T0" fmla="*/ 2 w 18"/>
                      <a:gd name="T1" fmla="*/ 0 h 20"/>
                      <a:gd name="T2" fmla="*/ 9 w 18"/>
                      <a:gd name="T3" fmla="*/ 8 h 20"/>
                      <a:gd name="T4" fmla="*/ 4 w 18"/>
                      <a:gd name="T5" fmla="*/ 6 h 20"/>
                      <a:gd name="T6" fmla="*/ 7 w 18"/>
                      <a:gd name="T7" fmla="*/ 13 h 20"/>
                      <a:gd name="T8" fmla="*/ 1 w 18"/>
                      <a:gd name="T9" fmla="*/ 10 h 20"/>
                      <a:gd name="T10" fmla="*/ 6 w 18"/>
                      <a:gd name="T11" fmla="*/ 17 h 20"/>
                      <a:gd name="T12" fmla="*/ 2 w 18"/>
                      <a:gd name="T13" fmla="*/ 20 h 20"/>
                      <a:gd name="T14" fmla="*/ 9 w 18"/>
                      <a:gd name="T15" fmla="*/ 19 h 20"/>
                      <a:gd name="T16" fmla="*/ 8 w 18"/>
                      <a:gd name="T17" fmla="*/ 16 h 20"/>
                      <a:gd name="T18" fmla="*/ 12 w 18"/>
                      <a:gd name="T19" fmla="*/ 18 h 20"/>
                      <a:gd name="T20" fmla="*/ 17 w 18"/>
                      <a:gd name="T21" fmla="*/ 7 h 20"/>
                      <a:gd name="T22" fmla="*/ 2 w 18"/>
                      <a:gd name="T2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20">
                        <a:moveTo>
                          <a:pt x="2" y="0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7" y="8"/>
                          <a:pt x="5" y="8"/>
                          <a:pt x="4" y="6"/>
                        </a:cubicBezTo>
                        <a:cubicBezTo>
                          <a:pt x="3" y="10"/>
                          <a:pt x="7" y="10"/>
                          <a:pt x="7" y="13"/>
                        </a:cubicBezTo>
                        <a:cubicBezTo>
                          <a:pt x="0" y="14"/>
                          <a:pt x="6" y="8"/>
                          <a:pt x="1" y="10"/>
                        </a:cubicBezTo>
                        <a:cubicBezTo>
                          <a:pt x="1" y="12"/>
                          <a:pt x="1" y="15"/>
                          <a:pt x="6" y="17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9" y="19"/>
                          <a:pt x="9" y="19"/>
                          <a:pt x="9" y="19"/>
                        </a:cubicBezTo>
                        <a:cubicBezTo>
                          <a:pt x="11" y="18"/>
                          <a:pt x="4" y="16"/>
                          <a:pt x="8" y="16"/>
                        </a:cubicBezTo>
                        <a:cubicBezTo>
                          <a:pt x="11" y="15"/>
                          <a:pt x="12" y="17"/>
                          <a:pt x="12" y="18"/>
                        </a:cubicBezTo>
                        <a:cubicBezTo>
                          <a:pt x="11" y="15"/>
                          <a:pt x="18" y="11"/>
                          <a:pt x="17" y="7"/>
                        </a:cubicBezTo>
                        <a:cubicBezTo>
                          <a:pt x="16" y="2"/>
                          <a:pt x="6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1" name="Freeform 988"/>
                  <p:cNvSpPr/>
                  <p:nvPr/>
                </p:nvSpPr>
                <p:spPr bwMode="auto">
                  <a:xfrm>
                    <a:off x="3925" y="319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2" name="Freeform 989"/>
                  <p:cNvSpPr/>
                  <p:nvPr/>
                </p:nvSpPr>
                <p:spPr bwMode="auto">
                  <a:xfrm>
                    <a:off x="3916" y="3174"/>
                    <a:ext cx="15" cy="14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6 w 18"/>
                      <a:gd name="T3" fmla="*/ 14 h 16"/>
                      <a:gd name="T4" fmla="*/ 3 w 18"/>
                      <a:gd name="T5" fmla="*/ 15 h 16"/>
                      <a:gd name="T6" fmla="*/ 8 w 18"/>
                      <a:gd name="T7" fmla="*/ 16 h 16"/>
                      <a:gd name="T8" fmla="*/ 5 w 18"/>
                      <a:gd name="T9" fmla="*/ 9 h 16"/>
                      <a:gd name="T10" fmla="*/ 14 w 18"/>
                      <a:gd name="T11" fmla="*/ 6 h 16"/>
                      <a:gd name="T12" fmla="*/ 12 w 18"/>
                      <a:gd name="T13" fmla="*/ 10 h 16"/>
                      <a:gd name="T14" fmla="*/ 10 w 18"/>
                      <a:gd name="T15" fmla="*/ 0 h 16"/>
                      <a:gd name="T16" fmla="*/ 8 w 18"/>
                      <a:gd name="T17" fmla="*/ 2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6" y="14"/>
                          <a:pt x="6" y="14"/>
                          <a:pt x="6" y="14"/>
                        </a:cubicBezTo>
                        <a:cubicBezTo>
                          <a:pt x="5" y="15"/>
                          <a:pt x="4" y="15"/>
                          <a:pt x="3" y="15"/>
                        </a:cubicBezTo>
                        <a:cubicBezTo>
                          <a:pt x="4" y="15"/>
                          <a:pt x="7" y="16"/>
                          <a:pt x="8" y="16"/>
                        </a:cubicBezTo>
                        <a:cubicBezTo>
                          <a:pt x="14" y="14"/>
                          <a:pt x="6" y="11"/>
                          <a:pt x="5" y="9"/>
                        </a:cubicBezTo>
                        <a:cubicBezTo>
                          <a:pt x="7" y="3"/>
                          <a:pt x="8" y="9"/>
                          <a:pt x="14" y="6"/>
                        </a:cubicBezTo>
                        <a:cubicBezTo>
                          <a:pt x="14" y="8"/>
                          <a:pt x="12" y="8"/>
                          <a:pt x="12" y="10"/>
                        </a:cubicBezTo>
                        <a:cubicBezTo>
                          <a:pt x="18" y="6"/>
                          <a:pt x="12" y="2"/>
                          <a:pt x="10" y="0"/>
                        </a:cubicBezTo>
                        <a:cubicBezTo>
                          <a:pt x="10" y="0"/>
                          <a:pt x="8" y="1"/>
                          <a:pt x="8" y="2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2"/>
                          <a:pt x="0" y="5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3" name="Freeform 990"/>
                  <p:cNvSpPr/>
                  <p:nvPr/>
                </p:nvSpPr>
                <p:spPr bwMode="auto">
                  <a:xfrm>
                    <a:off x="3916" y="3187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1" y="1"/>
                          <a:pt x="2" y="1"/>
                          <a:pt x="3" y="0"/>
                        </a:cubicBezTo>
                        <a:cubicBezTo>
                          <a:pt x="1" y="1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4" name="Freeform 991"/>
                  <p:cNvSpPr/>
                  <p:nvPr/>
                </p:nvSpPr>
                <p:spPr bwMode="auto">
                  <a:xfrm>
                    <a:off x="3925" y="3173"/>
                    <a:ext cx="0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5" name="Freeform 992"/>
                  <p:cNvSpPr/>
                  <p:nvPr/>
                </p:nvSpPr>
                <p:spPr bwMode="auto">
                  <a:xfrm>
                    <a:off x="3917" y="3172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2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6" name="Freeform 993"/>
                  <p:cNvSpPr/>
                  <p:nvPr/>
                </p:nvSpPr>
                <p:spPr bwMode="auto">
                  <a:xfrm>
                    <a:off x="3912" y="3077"/>
                    <a:ext cx="17" cy="95"/>
                  </a:xfrm>
                  <a:custGeom>
                    <a:avLst/>
                    <a:gdLst>
                      <a:gd name="T0" fmla="*/ 16 w 20"/>
                      <a:gd name="T1" fmla="*/ 2 h 110"/>
                      <a:gd name="T2" fmla="*/ 13 w 20"/>
                      <a:gd name="T3" fmla="*/ 5 h 110"/>
                      <a:gd name="T4" fmla="*/ 9 w 20"/>
                      <a:gd name="T5" fmla="*/ 1 h 110"/>
                      <a:gd name="T6" fmla="*/ 2 w 20"/>
                      <a:gd name="T7" fmla="*/ 1 h 110"/>
                      <a:gd name="T8" fmla="*/ 4 w 20"/>
                      <a:gd name="T9" fmla="*/ 10 h 110"/>
                      <a:gd name="T10" fmla="*/ 1 w 20"/>
                      <a:gd name="T11" fmla="*/ 10 h 110"/>
                      <a:gd name="T12" fmla="*/ 3 w 20"/>
                      <a:gd name="T13" fmla="*/ 26 h 110"/>
                      <a:gd name="T14" fmla="*/ 5 w 20"/>
                      <a:gd name="T15" fmla="*/ 37 h 110"/>
                      <a:gd name="T16" fmla="*/ 3 w 20"/>
                      <a:gd name="T17" fmla="*/ 83 h 110"/>
                      <a:gd name="T18" fmla="*/ 10 w 20"/>
                      <a:gd name="T19" fmla="*/ 85 h 110"/>
                      <a:gd name="T20" fmla="*/ 6 w 20"/>
                      <a:gd name="T21" fmla="*/ 89 h 110"/>
                      <a:gd name="T22" fmla="*/ 6 w 20"/>
                      <a:gd name="T23" fmla="*/ 86 h 110"/>
                      <a:gd name="T24" fmla="*/ 5 w 20"/>
                      <a:gd name="T25" fmla="*/ 99 h 110"/>
                      <a:gd name="T26" fmla="*/ 13 w 20"/>
                      <a:gd name="T27" fmla="*/ 99 h 110"/>
                      <a:gd name="T28" fmla="*/ 5 w 20"/>
                      <a:gd name="T29" fmla="*/ 105 h 110"/>
                      <a:gd name="T30" fmla="*/ 10 w 20"/>
                      <a:gd name="T31" fmla="*/ 109 h 110"/>
                      <a:gd name="T32" fmla="*/ 15 w 20"/>
                      <a:gd name="T33" fmla="*/ 104 h 110"/>
                      <a:gd name="T34" fmla="*/ 18 w 20"/>
                      <a:gd name="T35" fmla="*/ 108 h 110"/>
                      <a:gd name="T36" fmla="*/ 8 w 20"/>
                      <a:gd name="T37" fmla="*/ 79 h 110"/>
                      <a:gd name="T38" fmla="*/ 12 w 20"/>
                      <a:gd name="T39" fmla="*/ 79 h 110"/>
                      <a:gd name="T40" fmla="*/ 15 w 20"/>
                      <a:gd name="T41" fmla="*/ 61 h 110"/>
                      <a:gd name="T42" fmla="*/ 9 w 20"/>
                      <a:gd name="T43" fmla="*/ 55 h 110"/>
                      <a:gd name="T44" fmla="*/ 11 w 20"/>
                      <a:gd name="T45" fmla="*/ 51 h 110"/>
                      <a:gd name="T46" fmla="*/ 8 w 20"/>
                      <a:gd name="T47" fmla="*/ 50 h 110"/>
                      <a:gd name="T48" fmla="*/ 12 w 20"/>
                      <a:gd name="T49" fmla="*/ 45 h 110"/>
                      <a:gd name="T50" fmla="*/ 5 w 20"/>
                      <a:gd name="T51" fmla="*/ 44 h 110"/>
                      <a:gd name="T52" fmla="*/ 16 w 20"/>
                      <a:gd name="T53" fmla="*/ 33 h 110"/>
                      <a:gd name="T54" fmla="*/ 12 w 20"/>
                      <a:gd name="T55" fmla="*/ 35 h 110"/>
                      <a:gd name="T56" fmla="*/ 8 w 20"/>
                      <a:gd name="T57" fmla="*/ 32 h 110"/>
                      <a:gd name="T58" fmla="*/ 15 w 20"/>
                      <a:gd name="T59" fmla="*/ 31 h 110"/>
                      <a:gd name="T60" fmla="*/ 10 w 20"/>
                      <a:gd name="T61" fmla="*/ 22 h 110"/>
                      <a:gd name="T62" fmla="*/ 7 w 20"/>
                      <a:gd name="T63" fmla="*/ 23 h 110"/>
                      <a:gd name="T64" fmla="*/ 9 w 20"/>
                      <a:gd name="T65" fmla="*/ 12 h 110"/>
                      <a:gd name="T66" fmla="*/ 15 w 20"/>
                      <a:gd name="T67" fmla="*/ 17 h 110"/>
                      <a:gd name="T68" fmla="*/ 18 w 20"/>
                      <a:gd name="T69" fmla="*/ 14 h 110"/>
                      <a:gd name="T70" fmla="*/ 10 w 20"/>
                      <a:gd name="T71" fmla="*/ 6 h 110"/>
                      <a:gd name="T72" fmla="*/ 16 w 20"/>
                      <a:gd name="T73" fmla="*/ 2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" h="110">
                        <a:moveTo>
                          <a:pt x="16" y="2"/>
                        </a:moveTo>
                        <a:cubicBezTo>
                          <a:pt x="14" y="2"/>
                          <a:pt x="13" y="3"/>
                          <a:pt x="13" y="5"/>
                        </a:cubicBezTo>
                        <a:cubicBezTo>
                          <a:pt x="10" y="5"/>
                          <a:pt x="10" y="2"/>
                          <a:pt x="9" y="1"/>
                        </a:cubicBezTo>
                        <a:cubicBezTo>
                          <a:pt x="6" y="3"/>
                          <a:pt x="5" y="0"/>
                          <a:pt x="2" y="1"/>
                        </a:cubicBezTo>
                        <a:cubicBezTo>
                          <a:pt x="1" y="4"/>
                          <a:pt x="5" y="6"/>
                          <a:pt x="4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3" y="14"/>
                          <a:pt x="6" y="22"/>
                          <a:pt x="3" y="26"/>
                        </a:cubicBezTo>
                        <a:cubicBezTo>
                          <a:pt x="2" y="30"/>
                          <a:pt x="3" y="33"/>
                          <a:pt x="5" y="37"/>
                        </a:cubicBezTo>
                        <a:cubicBezTo>
                          <a:pt x="3" y="52"/>
                          <a:pt x="6" y="67"/>
                          <a:pt x="3" y="83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7" y="86"/>
                          <a:pt x="10" y="89"/>
                          <a:pt x="6" y="89"/>
                        </a:cubicBezTo>
                        <a:cubicBezTo>
                          <a:pt x="7" y="88"/>
                          <a:pt x="6" y="87"/>
                          <a:pt x="6" y="86"/>
                        </a:cubicBezTo>
                        <a:cubicBezTo>
                          <a:pt x="0" y="90"/>
                          <a:pt x="7" y="95"/>
                          <a:pt x="5" y="99"/>
                        </a:cubicBezTo>
                        <a:cubicBezTo>
                          <a:pt x="6" y="99"/>
                          <a:pt x="11" y="98"/>
                          <a:pt x="13" y="99"/>
                        </a:cubicBezTo>
                        <a:cubicBezTo>
                          <a:pt x="5" y="99"/>
                          <a:pt x="13" y="104"/>
                          <a:pt x="5" y="105"/>
                        </a:cubicBezTo>
                        <a:cubicBezTo>
                          <a:pt x="3" y="109"/>
                          <a:pt x="11" y="105"/>
                          <a:pt x="10" y="109"/>
                        </a:cubicBezTo>
                        <a:cubicBezTo>
                          <a:pt x="14" y="110"/>
                          <a:pt x="12" y="105"/>
                          <a:pt x="15" y="104"/>
                        </a:cubicBezTo>
                        <a:cubicBezTo>
                          <a:pt x="18" y="106"/>
                          <a:pt x="14" y="108"/>
                          <a:pt x="18" y="108"/>
                        </a:cubicBezTo>
                        <a:cubicBezTo>
                          <a:pt x="20" y="101"/>
                          <a:pt x="11" y="89"/>
                          <a:pt x="8" y="79"/>
                        </a:cubicBezTo>
                        <a:cubicBezTo>
                          <a:pt x="12" y="79"/>
                          <a:pt x="12" y="79"/>
                          <a:pt x="12" y="79"/>
                        </a:cubicBezTo>
                        <a:cubicBezTo>
                          <a:pt x="9" y="74"/>
                          <a:pt x="9" y="66"/>
                          <a:pt x="15" y="61"/>
                        </a:cubicBezTo>
                        <a:cubicBezTo>
                          <a:pt x="11" y="62"/>
                          <a:pt x="17" y="54"/>
                          <a:pt x="9" y="55"/>
                        </a:cubicBezTo>
                        <a:cubicBezTo>
                          <a:pt x="11" y="53"/>
                          <a:pt x="10" y="53"/>
                          <a:pt x="11" y="51"/>
                        </a:cubicBezTo>
                        <a:cubicBezTo>
                          <a:pt x="8" y="50"/>
                          <a:pt x="8" y="50"/>
                          <a:pt x="8" y="50"/>
                        </a:cubicBezTo>
                        <a:cubicBezTo>
                          <a:pt x="8" y="48"/>
                          <a:pt x="13" y="48"/>
                          <a:pt x="12" y="45"/>
                        </a:cubicBezTo>
                        <a:cubicBezTo>
                          <a:pt x="9" y="47"/>
                          <a:pt x="8" y="45"/>
                          <a:pt x="5" y="44"/>
                        </a:cubicBezTo>
                        <a:cubicBezTo>
                          <a:pt x="9" y="40"/>
                          <a:pt x="12" y="36"/>
                          <a:pt x="16" y="33"/>
                        </a:cubicBezTo>
                        <a:cubicBezTo>
                          <a:pt x="14" y="33"/>
                          <a:pt x="13" y="34"/>
                          <a:pt x="12" y="35"/>
                        </a:cubicBezTo>
                        <a:cubicBezTo>
                          <a:pt x="13" y="33"/>
                          <a:pt x="9" y="33"/>
                          <a:pt x="8" y="32"/>
                        </a:cubicBezTo>
                        <a:cubicBezTo>
                          <a:pt x="8" y="30"/>
                          <a:pt x="13" y="31"/>
                          <a:pt x="15" y="31"/>
                        </a:cubicBezTo>
                        <a:cubicBezTo>
                          <a:pt x="16" y="27"/>
                          <a:pt x="7" y="25"/>
                          <a:pt x="10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6" y="19"/>
                          <a:pt x="10" y="16"/>
                          <a:pt x="9" y="12"/>
                        </a:cubicBezTo>
                        <a:cubicBezTo>
                          <a:pt x="14" y="10"/>
                          <a:pt x="13" y="15"/>
                          <a:pt x="15" y="17"/>
                        </a:cubicBezTo>
                        <a:cubicBezTo>
                          <a:pt x="16" y="17"/>
                          <a:pt x="17" y="15"/>
                          <a:pt x="18" y="14"/>
                        </a:cubicBezTo>
                        <a:cubicBezTo>
                          <a:pt x="16" y="12"/>
                          <a:pt x="12" y="9"/>
                          <a:pt x="10" y="6"/>
                        </a:cubicBezTo>
                        <a:cubicBezTo>
                          <a:pt x="16" y="9"/>
                          <a:pt x="16" y="3"/>
                          <a:pt x="16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7" name="Freeform 994"/>
                  <p:cNvSpPr/>
                  <p:nvPr/>
                </p:nvSpPr>
                <p:spPr bwMode="auto">
                  <a:xfrm>
                    <a:off x="3927" y="3089"/>
                    <a:ext cx="2" cy="1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8" name="Freeform 995"/>
                  <p:cNvSpPr/>
                  <p:nvPr/>
                </p:nvSpPr>
                <p:spPr bwMode="auto">
                  <a:xfrm>
                    <a:off x="3925" y="3078"/>
                    <a:ext cx="1" cy="0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69" name="Freeform 996"/>
                  <p:cNvSpPr/>
                  <p:nvPr/>
                </p:nvSpPr>
                <p:spPr bwMode="auto">
                  <a:xfrm>
                    <a:off x="3914" y="309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70" name="Freeform 997"/>
                  <p:cNvSpPr/>
                  <p:nvPr/>
                </p:nvSpPr>
                <p:spPr bwMode="auto">
                  <a:xfrm>
                    <a:off x="3925" y="3103"/>
                    <a:ext cx="4" cy="2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71" name="Freeform 998"/>
                  <p:cNvSpPr/>
                  <p:nvPr/>
                </p:nvSpPr>
                <p:spPr bwMode="auto">
                  <a:xfrm>
                    <a:off x="3925" y="3124"/>
                    <a:ext cx="2" cy="2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1" y="2"/>
                          <a:pt x="2" y="1"/>
                          <a:pt x="3" y="2"/>
                        </a:cubicBezTo>
                        <a:cubicBezTo>
                          <a:pt x="3" y="0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72" name="Freeform 999"/>
                  <p:cNvSpPr/>
                  <p:nvPr/>
                </p:nvSpPr>
                <p:spPr bwMode="auto">
                  <a:xfrm>
                    <a:off x="3927" y="3081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0 w 2"/>
                      <a:gd name="T5" fmla="*/ 0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73" name="Freeform 1000"/>
                  <p:cNvSpPr/>
                  <p:nvPr/>
                </p:nvSpPr>
                <p:spPr bwMode="auto">
                  <a:xfrm>
                    <a:off x="3910" y="3023"/>
                    <a:ext cx="20" cy="52"/>
                  </a:xfrm>
                  <a:custGeom>
                    <a:avLst/>
                    <a:gdLst>
                      <a:gd name="T0" fmla="*/ 4 w 23"/>
                      <a:gd name="T1" fmla="*/ 3 h 60"/>
                      <a:gd name="T2" fmla="*/ 1 w 23"/>
                      <a:gd name="T3" fmla="*/ 14 h 60"/>
                      <a:gd name="T4" fmla="*/ 11 w 23"/>
                      <a:gd name="T5" fmla="*/ 22 h 60"/>
                      <a:gd name="T6" fmla="*/ 2 w 23"/>
                      <a:gd name="T7" fmla="*/ 20 h 60"/>
                      <a:gd name="T8" fmla="*/ 8 w 23"/>
                      <a:gd name="T9" fmla="*/ 41 h 60"/>
                      <a:gd name="T10" fmla="*/ 4 w 23"/>
                      <a:gd name="T11" fmla="*/ 41 h 60"/>
                      <a:gd name="T12" fmla="*/ 14 w 23"/>
                      <a:gd name="T13" fmla="*/ 49 h 60"/>
                      <a:gd name="T14" fmla="*/ 3 w 23"/>
                      <a:gd name="T15" fmla="*/ 49 h 60"/>
                      <a:gd name="T16" fmla="*/ 2 w 23"/>
                      <a:gd name="T17" fmla="*/ 48 h 60"/>
                      <a:gd name="T18" fmla="*/ 5 w 23"/>
                      <a:gd name="T19" fmla="*/ 59 h 60"/>
                      <a:gd name="T20" fmla="*/ 12 w 23"/>
                      <a:gd name="T21" fmla="*/ 60 h 60"/>
                      <a:gd name="T22" fmla="*/ 17 w 23"/>
                      <a:gd name="T23" fmla="*/ 60 h 60"/>
                      <a:gd name="T24" fmla="*/ 13 w 23"/>
                      <a:gd name="T25" fmla="*/ 52 h 60"/>
                      <a:gd name="T26" fmla="*/ 17 w 23"/>
                      <a:gd name="T27" fmla="*/ 52 h 60"/>
                      <a:gd name="T28" fmla="*/ 15 w 23"/>
                      <a:gd name="T29" fmla="*/ 49 h 60"/>
                      <a:gd name="T30" fmla="*/ 18 w 23"/>
                      <a:gd name="T31" fmla="*/ 48 h 60"/>
                      <a:gd name="T32" fmla="*/ 15 w 23"/>
                      <a:gd name="T33" fmla="*/ 43 h 60"/>
                      <a:gd name="T34" fmla="*/ 16 w 23"/>
                      <a:gd name="T35" fmla="*/ 44 h 60"/>
                      <a:gd name="T36" fmla="*/ 11 w 23"/>
                      <a:gd name="T37" fmla="*/ 40 h 60"/>
                      <a:gd name="T38" fmla="*/ 17 w 23"/>
                      <a:gd name="T39" fmla="*/ 38 h 60"/>
                      <a:gd name="T40" fmla="*/ 13 w 23"/>
                      <a:gd name="T41" fmla="*/ 39 h 60"/>
                      <a:gd name="T42" fmla="*/ 19 w 23"/>
                      <a:gd name="T43" fmla="*/ 26 h 60"/>
                      <a:gd name="T44" fmla="*/ 15 w 23"/>
                      <a:gd name="T45" fmla="*/ 25 h 60"/>
                      <a:gd name="T46" fmla="*/ 18 w 23"/>
                      <a:gd name="T47" fmla="*/ 31 h 60"/>
                      <a:gd name="T48" fmla="*/ 9 w 23"/>
                      <a:gd name="T49" fmla="*/ 30 h 60"/>
                      <a:gd name="T50" fmla="*/ 17 w 23"/>
                      <a:gd name="T51" fmla="*/ 22 h 60"/>
                      <a:gd name="T52" fmla="*/ 16 w 23"/>
                      <a:gd name="T53" fmla="*/ 12 h 60"/>
                      <a:gd name="T54" fmla="*/ 17 w 23"/>
                      <a:gd name="T55" fmla="*/ 13 h 60"/>
                      <a:gd name="T56" fmla="*/ 14 w 23"/>
                      <a:gd name="T57" fmla="*/ 6 h 60"/>
                      <a:gd name="T58" fmla="*/ 12 w 23"/>
                      <a:gd name="T59" fmla="*/ 8 h 60"/>
                      <a:gd name="T60" fmla="*/ 10 w 23"/>
                      <a:gd name="T61" fmla="*/ 6 h 60"/>
                      <a:gd name="T62" fmla="*/ 12 w 23"/>
                      <a:gd name="T63" fmla="*/ 5 h 60"/>
                      <a:gd name="T64" fmla="*/ 6 w 23"/>
                      <a:gd name="T65" fmla="*/ 0 h 60"/>
                      <a:gd name="T66" fmla="*/ 9 w 23"/>
                      <a:gd name="T67" fmla="*/ 6 h 60"/>
                      <a:gd name="T68" fmla="*/ 4 w 23"/>
                      <a:gd name="T69" fmla="*/ 3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60">
                        <a:moveTo>
                          <a:pt x="4" y="3"/>
                        </a:moveTo>
                        <a:cubicBezTo>
                          <a:pt x="0" y="6"/>
                          <a:pt x="2" y="10"/>
                          <a:pt x="1" y="14"/>
                        </a:cubicBezTo>
                        <a:cubicBezTo>
                          <a:pt x="3" y="21"/>
                          <a:pt x="11" y="15"/>
                          <a:pt x="11" y="22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3" y="26"/>
                          <a:pt x="0" y="35"/>
                          <a:pt x="8" y="41"/>
                        </a:cubicBezTo>
                        <a:cubicBezTo>
                          <a:pt x="7" y="41"/>
                          <a:pt x="6" y="42"/>
                          <a:pt x="4" y="41"/>
                        </a:cubicBezTo>
                        <a:cubicBezTo>
                          <a:pt x="5" y="45"/>
                          <a:pt x="17" y="43"/>
                          <a:pt x="14" y="49"/>
                        </a:cubicBezTo>
                        <a:cubicBezTo>
                          <a:pt x="9" y="43"/>
                          <a:pt x="9" y="50"/>
                          <a:pt x="3" y="49"/>
                        </a:cubicBezTo>
                        <a:cubicBezTo>
                          <a:pt x="2" y="48"/>
                          <a:pt x="2" y="48"/>
                          <a:pt x="2" y="48"/>
                        </a:cubicBezTo>
                        <a:cubicBezTo>
                          <a:pt x="3" y="51"/>
                          <a:pt x="6" y="56"/>
                          <a:pt x="5" y="59"/>
                        </a:cubicBezTo>
                        <a:cubicBezTo>
                          <a:pt x="8" y="59"/>
                          <a:pt x="11" y="57"/>
                          <a:pt x="12" y="60"/>
                        </a:cubicBezTo>
                        <a:cubicBezTo>
                          <a:pt x="12" y="59"/>
                          <a:pt x="15" y="59"/>
                          <a:pt x="17" y="60"/>
                        </a:cubicBezTo>
                        <a:cubicBezTo>
                          <a:pt x="15" y="56"/>
                          <a:pt x="16" y="55"/>
                          <a:pt x="13" y="52"/>
                        </a:cubicBezTo>
                        <a:cubicBezTo>
                          <a:pt x="16" y="51"/>
                          <a:pt x="14" y="54"/>
                          <a:pt x="17" y="52"/>
                        </a:cubicBezTo>
                        <a:cubicBezTo>
                          <a:pt x="15" y="49"/>
                          <a:pt x="15" y="49"/>
                          <a:pt x="15" y="49"/>
                        </a:cubicBezTo>
                        <a:cubicBezTo>
                          <a:pt x="15" y="47"/>
                          <a:pt x="18" y="51"/>
                          <a:pt x="18" y="48"/>
                        </a:cubicBezTo>
                        <a:cubicBezTo>
                          <a:pt x="17" y="48"/>
                          <a:pt x="15" y="45"/>
                          <a:pt x="15" y="43"/>
                        </a:cubicBezTo>
                        <a:cubicBezTo>
                          <a:pt x="16" y="44"/>
                          <a:pt x="16" y="44"/>
                          <a:pt x="16" y="44"/>
                        </a:cubicBezTo>
                        <a:cubicBezTo>
                          <a:pt x="15" y="42"/>
                          <a:pt x="17" y="40"/>
                          <a:pt x="11" y="40"/>
                        </a:cubicBezTo>
                        <a:cubicBezTo>
                          <a:pt x="17" y="38"/>
                          <a:pt x="17" y="38"/>
                          <a:pt x="17" y="38"/>
                        </a:cubicBezTo>
                        <a:cubicBezTo>
                          <a:pt x="13" y="39"/>
                          <a:pt x="13" y="39"/>
                          <a:pt x="13" y="39"/>
                        </a:cubicBezTo>
                        <a:cubicBezTo>
                          <a:pt x="15" y="34"/>
                          <a:pt x="23" y="32"/>
                          <a:pt x="19" y="26"/>
                        </a:cubicBezTo>
                        <a:cubicBezTo>
                          <a:pt x="18" y="27"/>
                          <a:pt x="16" y="26"/>
                          <a:pt x="15" y="25"/>
                        </a:cubicBezTo>
                        <a:cubicBezTo>
                          <a:pt x="13" y="27"/>
                          <a:pt x="18" y="28"/>
                          <a:pt x="18" y="31"/>
                        </a:cubicBezTo>
                        <a:cubicBezTo>
                          <a:pt x="15" y="31"/>
                          <a:pt x="11" y="27"/>
                          <a:pt x="9" y="30"/>
                        </a:cubicBezTo>
                        <a:cubicBezTo>
                          <a:pt x="13" y="26"/>
                          <a:pt x="8" y="23"/>
                          <a:pt x="17" y="22"/>
                        </a:cubicBezTo>
                        <a:cubicBezTo>
                          <a:pt x="18" y="18"/>
                          <a:pt x="13" y="16"/>
                          <a:pt x="16" y="12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1" y="12"/>
                          <a:pt x="20" y="9"/>
                          <a:pt x="14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0" y="8"/>
                          <a:pt x="10" y="7"/>
                          <a:pt x="10" y="6"/>
                        </a:cubicBezTo>
                        <a:cubicBezTo>
                          <a:pt x="11" y="6"/>
                          <a:pt x="11" y="6"/>
                          <a:pt x="12" y="5"/>
                        </a:cubicBezTo>
                        <a:cubicBezTo>
                          <a:pt x="8" y="5"/>
                          <a:pt x="7" y="0"/>
                          <a:pt x="6" y="0"/>
                        </a:cubicBezTo>
                        <a:cubicBezTo>
                          <a:pt x="5" y="1"/>
                          <a:pt x="8" y="4"/>
                          <a:pt x="9" y="6"/>
                        </a:cubicBezTo>
                        <a:cubicBezTo>
                          <a:pt x="7" y="5"/>
                          <a:pt x="3" y="5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74" name="Freeform 1001"/>
                  <p:cNvSpPr/>
                  <p:nvPr/>
                </p:nvSpPr>
                <p:spPr bwMode="auto">
                  <a:xfrm>
                    <a:off x="3924" y="3061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75" name="Freeform 1002"/>
                  <p:cNvSpPr/>
                  <p:nvPr/>
                </p:nvSpPr>
                <p:spPr bwMode="auto">
                  <a:xfrm>
                    <a:off x="3908" y="2981"/>
                    <a:ext cx="24" cy="41"/>
                  </a:xfrm>
                  <a:custGeom>
                    <a:avLst/>
                    <a:gdLst>
                      <a:gd name="T0" fmla="*/ 14 w 28"/>
                      <a:gd name="T1" fmla="*/ 34 h 47"/>
                      <a:gd name="T2" fmla="*/ 20 w 28"/>
                      <a:gd name="T3" fmla="*/ 33 h 47"/>
                      <a:gd name="T4" fmla="*/ 9 w 28"/>
                      <a:gd name="T5" fmla="*/ 33 h 47"/>
                      <a:gd name="T6" fmla="*/ 8 w 28"/>
                      <a:gd name="T7" fmla="*/ 28 h 47"/>
                      <a:gd name="T8" fmla="*/ 17 w 28"/>
                      <a:gd name="T9" fmla="*/ 28 h 47"/>
                      <a:gd name="T10" fmla="*/ 18 w 28"/>
                      <a:gd name="T11" fmla="*/ 23 h 47"/>
                      <a:gd name="T12" fmla="*/ 12 w 28"/>
                      <a:gd name="T13" fmla="*/ 23 h 47"/>
                      <a:gd name="T14" fmla="*/ 9 w 28"/>
                      <a:gd name="T15" fmla="*/ 17 h 47"/>
                      <a:gd name="T16" fmla="*/ 11 w 28"/>
                      <a:gd name="T17" fmla="*/ 20 h 47"/>
                      <a:gd name="T18" fmla="*/ 18 w 28"/>
                      <a:gd name="T19" fmla="*/ 17 h 47"/>
                      <a:gd name="T20" fmla="*/ 2 w 28"/>
                      <a:gd name="T21" fmla="*/ 4 h 47"/>
                      <a:gd name="T22" fmla="*/ 3 w 28"/>
                      <a:gd name="T23" fmla="*/ 8 h 47"/>
                      <a:gd name="T24" fmla="*/ 10 w 28"/>
                      <a:gd name="T25" fmla="*/ 8 h 47"/>
                      <a:gd name="T26" fmla="*/ 8 w 28"/>
                      <a:gd name="T27" fmla="*/ 12 h 47"/>
                      <a:gd name="T28" fmla="*/ 4 w 28"/>
                      <a:gd name="T29" fmla="*/ 9 h 47"/>
                      <a:gd name="T30" fmla="*/ 4 w 28"/>
                      <a:gd name="T31" fmla="*/ 40 h 47"/>
                      <a:gd name="T32" fmla="*/ 4 w 28"/>
                      <a:gd name="T33" fmla="*/ 36 h 47"/>
                      <a:gd name="T34" fmla="*/ 8 w 28"/>
                      <a:gd name="T35" fmla="*/ 40 h 47"/>
                      <a:gd name="T36" fmla="*/ 15 w 28"/>
                      <a:gd name="T37" fmla="*/ 38 h 47"/>
                      <a:gd name="T38" fmla="*/ 13 w 28"/>
                      <a:gd name="T39" fmla="*/ 41 h 47"/>
                      <a:gd name="T40" fmla="*/ 20 w 28"/>
                      <a:gd name="T41" fmla="*/ 41 h 47"/>
                      <a:gd name="T42" fmla="*/ 22 w 28"/>
                      <a:gd name="T43" fmla="*/ 47 h 47"/>
                      <a:gd name="T44" fmla="*/ 23 w 28"/>
                      <a:gd name="T45" fmla="*/ 36 h 47"/>
                      <a:gd name="T46" fmla="*/ 14 w 28"/>
                      <a:gd name="T47" fmla="*/ 3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7">
                        <a:moveTo>
                          <a:pt x="14" y="34"/>
                        </a:moveTo>
                        <a:cubicBezTo>
                          <a:pt x="15" y="32"/>
                          <a:pt x="18" y="35"/>
                          <a:pt x="20" y="33"/>
                        </a:cubicBezTo>
                        <a:cubicBezTo>
                          <a:pt x="17" y="30"/>
                          <a:pt x="14" y="36"/>
                          <a:pt x="9" y="33"/>
                        </a:cubicBezTo>
                        <a:cubicBezTo>
                          <a:pt x="12" y="31"/>
                          <a:pt x="8" y="29"/>
                          <a:pt x="8" y="28"/>
                        </a:cubicBezTo>
                        <a:cubicBezTo>
                          <a:pt x="10" y="29"/>
                          <a:pt x="15" y="28"/>
                          <a:pt x="17" y="28"/>
                        </a:cubicBezTo>
                        <a:cubicBezTo>
                          <a:pt x="15" y="27"/>
                          <a:pt x="18" y="25"/>
                          <a:pt x="18" y="23"/>
                        </a:cubicBezTo>
                        <a:cubicBezTo>
                          <a:pt x="15" y="27"/>
                          <a:pt x="16" y="20"/>
                          <a:pt x="12" y="23"/>
                        </a:cubicBezTo>
                        <a:cubicBezTo>
                          <a:pt x="9" y="23"/>
                          <a:pt x="7" y="19"/>
                          <a:pt x="9" y="17"/>
                        </a:cubicBezTo>
                        <a:cubicBezTo>
                          <a:pt x="12" y="18"/>
                          <a:pt x="11" y="19"/>
                          <a:pt x="11" y="20"/>
                        </a:cubicBezTo>
                        <a:cubicBezTo>
                          <a:pt x="16" y="21"/>
                          <a:pt x="14" y="17"/>
                          <a:pt x="18" y="17"/>
                        </a:cubicBezTo>
                        <a:cubicBezTo>
                          <a:pt x="12" y="13"/>
                          <a:pt x="13" y="0"/>
                          <a:pt x="2" y="4"/>
                        </a:cubicBezTo>
                        <a:cubicBezTo>
                          <a:pt x="0" y="5"/>
                          <a:pt x="3" y="6"/>
                          <a:pt x="3" y="8"/>
                        </a:cubicBezTo>
                        <a:cubicBezTo>
                          <a:pt x="5" y="4"/>
                          <a:pt x="9" y="8"/>
                          <a:pt x="10" y="8"/>
                        </a:cubicBezTo>
                        <a:cubicBezTo>
                          <a:pt x="9" y="10"/>
                          <a:pt x="12" y="13"/>
                          <a:pt x="8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3" y="30"/>
                          <a:pt x="4" y="40"/>
                        </a:cubicBezTo>
                        <a:cubicBezTo>
                          <a:pt x="4" y="36"/>
                          <a:pt x="4" y="36"/>
                          <a:pt x="4" y="36"/>
                        </a:cubicBezTo>
                        <a:cubicBezTo>
                          <a:pt x="7" y="37"/>
                          <a:pt x="7" y="39"/>
                          <a:pt x="8" y="40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40"/>
                          <a:pt x="15" y="41"/>
                          <a:pt x="13" y="41"/>
                        </a:cubicBezTo>
                        <a:cubicBezTo>
                          <a:pt x="16" y="42"/>
                          <a:pt x="17" y="42"/>
                          <a:pt x="20" y="41"/>
                        </a:cubicBezTo>
                        <a:cubicBezTo>
                          <a:pt x="21" y="44"/>
                          <a:pt x="18" y="45"/>
                          <a:pt x="22" y="47"/>
                        </a:cubicBezTo>
                        <a:cubicBezTo>
                          <a:pt x="28" y="42"/>
                          <a:pt x="18" y="43"/>
                          <a:pt x="23" y="36"/>
                        </a:cubicBezTo>
                        <a:lnTo>
                          <a:pt x="14" y="3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76" name="Freeform 1003"/>
                  <p:cNvSpPr/>
                  <p:nvPr/>
                </p:nvSpPr>
                <p:spPr bwMode="auto">
                  <a:xfrm>
                    <a:off x="3920" y="3020"/>
                    <a:ext cx="3" cy="2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0 w 3"/>
                      <a:gd name="T3" fmla="*/ 0 h 2"/>
                      <a:gd name="T4" fmla="*/ 2 w 3"/>
                      <a:gd name="T5" fmla="*/ 2 h 2"/>
                      <a:gd name="T6" fmla="*/ 3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77" name="Freeform 1004"/>
                  <p:cNvSpPr/>
                  <p:nvPr/>
                </p:nvSpPr>
                <p:spPr bwMode="auto">
                  <a:xfrm>
                    <a:off x="3911" y="3017"/>
                    <a:ext cx="3" cy="3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3 w 4"/>
                      <a:gd name="T3" fmla="*/ 3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0"/>
                          <a:pt x="2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78" name="Freeform 1005"/>
                  <p:cNvSpPr/>
                  <p:nvPr/>
                </p:nvSpPr>
                <p:spPr bwMode="auto">
                  <a:xfrm>
                    <a:off x="3922" y="2990"/>
                    <a:ext cx="2" cy="3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1 w 2"/>
                      <a:gd name="T3" fmla="*/ 0 h 4"/>
                      <a:gd name="T4" fmla="*/ 0 w 2"/>
                      <a:gd name="T5" fmla="*/ 2 h 4"/>
                      <a:gd name="T6" fmla="*/ 2 w 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524" name="Group 1207"/>
                <p:cNvGrpSpPr/>
                <p:nvPr/>
              </p:nvGrpSpPr>
              <p:grpSpPr bwMode="auto">
                <a:xfrm>
                  <a:off x="3900" y="2550"/>
                  <a:ext cx="243" cy="703"/>
                  <a:chOff x="3900" y="2550"/>
                  <a:chExt cx="243" cy="703"/>
                </a:xfrm>
              </p:grpSpPr>
              <p:sp>
                <p:nvSpPr>
                  <p:cNvPr id="2979" name="Freeform 1007"/>
                  <p:cNvSpPr/>
                  <p:nvPr/>
                </p:nvSpPr>
                <p:spPr bwMode="auto">
                  <a:xfrm>
                    <a:off x="3910" y="2972"/>
                    <a:ext cx="11" cy="12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12 h 14"/>
                      <a:gd name="T4" fmla="*/ 12 w 13"/>
                      <a:gd name="T5" fmla="*/ 12 h 14"/>
                      <a:gd name="T6" fmla="*/ 4 w 13"/>
                      <a:gd name="T7" fmla="*/ 7 h 14"/>
                      <a:gd name="T8" fmla="*/ 4 w 13"/>
                      <a:gd name="T9" fmla="*/ 0 h 14"/>
                      <a:gd name="T10" fmla="*/ 0 w 13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4">
                        <a:moveTo>
                          <a:pt x="0" y="0"/>
                        </a:moveTo>
                        <a:cubicBezTo>
                          <a:pt x="0" y="5"/>
                          <a:pt x="3" y="7"/>
                          <a:pt x="0" y="12"/>
                        </a:cubicBezTo>
                        <a:cubicBezTo>
                          <a:pt x="4" y="14"/>
                          <a:pt x="8" y="11"/>
                          <a:pt x="12" y="12"/>
                        </a:cubicBezTo>
                        <a:cubicBezTo>
                          <a:pt x="13" y="9"/>
                          <a:pt x="5" y="10"/>
                          <a:pt x="4" y="7"/>
                        </a:cubicBezTo>
                        <a:cubicBezTo>
                          <a:pt x="8" y="6"/>
                          <a:pt x="3" y="3"/>
                          <a:pt x="4" y="0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0" name="Freeform 1008"/>
                  <p:cNvSpPr/>
                  <p:nvPr/>
                </p:nvSpPr>
                <p:spPr bwMode="auto">
                  <a:xfrm>
                    <a:off x="3912" y="2878"/>
                    <a:ext cx="19" cy="99"/>
                  </a:xfrm>
                  <a:custGeom>
                    <a:avLst/>
                    <a:gdLst>
                      <a:gd name="T0" fmla="*/ 12 w 22"/>
                      <a:gd name="T1" fmla="*/ 94 h 115"/>
                      <a:gd name="T2" fmla="*/ 11 w 22"/>
                      <a:gd name="T3" fmla="*/ 89 h 115"/>
                      <a:gd name="T4" fmla="*/ 14 w 22"/>
                      <a:gd name="T5" fmla="*/ 91 h 115"/>
                      <a:gd name="T6" fmla="*/ 16 w 22"/>
                      <a:gd name="T7" fmla="*/ 87 h 115"/>
                      <a:gd name="T8" fmla="*/ 14 w 22"/>
                      <a:gd name="T9" fmla="*/ 87 h 115"/>
                      <a:gd name="T10" fmla="*/ 12 w 22"/>
                      <a:gd name="T11" fmla="*/ 77 h 115"/>
                      <a:gd name="T12" fmla="*/ 7 w 22"/>
                      <a:gd name="T13" fmla="*/ 75 h 115"/>
                      <a:gd name="T14" fmla="*/ 16 w 22"/>
                      <a:gd name="T15" fmla="*/ 68 h 115"/>
                      <a:gd name="T16" fmla="*/ 5 w 22"/>
                      <a:gd name="T17" fmla="*/ 69 h 115"/>
                      <a:gd name="T18" fmla="*/ 8 w 22"/>
                      <a:gd name="T19" fmla="*/ 58 h 115"/>
                      <a:gd name="T20" fmla="*/ 9 w 22"/>
                      <a:gd name="T21" fmla="*/ 60 h 115"/>
                      <a:gd name="T22" fmla="*/ 9 w 22"/>
                      <a:gd name="T23" fmla="*/ 54 h 115"/>
                      <a:gd name="T24" fmla="*/ 15 w 22"/>
                      <a:gd name="T25" fmla="*/ 54 h 115"/>
                      <a:gd name="T26" fmla="*/ 14 w 22"/>
                      <a:gd name="T27" fmla="*/ 45 h 115"/>
                      <a:gd name="T28" fmla="*/ 17 w 22"/>
                      <a:gd name="T29" fmla="*/ 45 h 115"/>
                      <a:gd name="T30" fmla="*/ 13 w 22"/>
                      <a:gd name="T31" fmla="*/ 28 h 115"/>
                      <a:gd name="T32" fmla="*/ 16 w 22"/>
                      <a:gd name="T33" fmla="*/ 25 h 115"/>
                      <a:gd name="T34" fmla="*/ 6 w 22"/>
                      <a:gd name="T35" fmla="*/ 27 h 115"/>
                      <a:gd name="T36" fmla="*/ 7 w 22"/>
                      <a:gd name="T37" fmla="*/ 19 h 115"/>
                      <a:gd name="T38" fmla="*/ 14 w 22"/>
                      <a:gd name="T39" fmla="*/ 21 h 115"/>
                      <a:gd name="T40" fmla="*/ 11 w 22"/>
                      <a:gd name="T41" fmla="*/ 17 h 115"/>
                      <a:gd name="T42" fmla="*/ 17 w 22"/>
                      <a:gd name="T43" fmla="*/ 14 h 115"/>
                      <a:gd name="T44" fmla="*/ 8 w 22"/>
                      <a:gd name="T45" fmla="*/ 6 h 115"/>
                      <a:gd name="T46" fmla="*/ 10 w 22"/>
                      <a:gd name="T47" fmla="*/ 1 h 115"/>
                      <a:gd name="T48" fmla="*/ 0 w 22"/>
                      <a:gd name="T49" fmla="*/ 5 h 115"/>
                      <a:gd name="T50" fmla="*/ 2 w 22"/>
                      <a:gd name="T51" fmla="*/ 30 h 115"/>
                      <a:gd name="T52" fmla="*/ 7 w 22"/>
                      <a:gd name="T53" fmla="*/ 37 h 115"/>
                      <a:gd name="T54" fmla="*/ 1 w 22"/>
                      <a:gd name="T55" fmla="*/ 38 h 115"/>
                      <a:gd name="T56" fmla="*/ 7 w 22"/>
                      <a:gd name="T57" fmla="*/ 38 h 115"/>
                      <a:gd name="T58" fmla="*/ 1 w 22"/>
                      <a:gd name="T59" fmla="*/ 42 h 115"/>
                      <a:gd name="T60" fmla="*/ 7 w 22"/>
                      <a:gd name="T61" fmla="*/ 44 h 115"/>
                      <a:gd name="T62" fmla="*/ 0 w 22"/>
                      <a:gd name="T63" fmla="*/ 47 h 115"/>
                      <a:gd name="T64" fmla="*/ 2 w 22"/>
                      <a:gd name="T65" fmla="*/ 87 h 115"/>
                      <a:gd name="T66" fmla="*/ 7 w 22"/>
                      <a:gd name="T67" fmla="*/ 86 h 115"/>
                      <a:gd name="T68" fmla="*/ 7 w 22"/>
                      <a:gd name="T69" fmla="*/ 102 h 115"/>
                      <a:gd name="T70" fmla="*/ 11 w 22"/>
                      <a:gd name="T71" fmla="*/ 104 h 115"/>
                      <a:gd name="T72" fmla="*/ 1 w 22"/>
                      <a:gd name="T73" fmla="*/ 103 h 115"/>
                      <a:gd name="T74" fmla="*/ 2 w 22"/>
                      <a:gd name="T75" fmla="*/ 108 h 115"/>
                      <a:gd name="T76" fmla="*/ 4 w 22"/>
                      <a:gd name="T77" fmla="*/ 105 h 115"/>
                      <a:gd name="T78" fmla="*/ 2 w 22"/>
                      <a:gd name="T79" fmla="*/ 110 h 115"/>
                      <a:gd name="T80" fmla="*/ 14 w 22"/>
                      <a:gd name="T81" fmla="*/ 107 h 115"/>
                      <a:gd name="T82" fmla="*/ 18 w 22"/>
                      <a:gd name="T83" fmla="*/ 94 h 115"/>
                      <a:gd name="T84" fmla="*/ 12 w 22"/>
                      <a:gd name="T85" fmla="*/ 94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5">
                        <a:moveTo>
                          <a:pt x="12" y="94"/>
                        </a:moveTo>
                        <a:cubicBezTo>
                          <a:pt x="12" y="92"/>
                          <a:pt x="9" y="90"/>
                          <a:pt x="11" y="89"/>
                        </a:cubicBezTo>
                        <a:cubicBezTo>
                          <a:pt x="13" y="89"/>
                          <a:pt x="14" y="90"/>
                          <a:pt x="14" y="91"/>
                        </a:cubicBezTo>
                        <a:cubicBezTo>
                          <a:pt x="19" y="91"/>
                          <a:pt x="13" y="89"/>
                          <a:pt x="16" y="87"/>
                        </a:cubicBezTo>
                        <a:cubicBezTo>
                          <a:pt x="16" y="87"/>
                          <a:pt x="15" y="88"/>
                          <a:pt x="14" y="87"/>
                        </a:cubicBezTo>
                        <a:cubicBezTo>
                          <a:pt x="15" y="82"/>
                          <a:pt x="9" y="84"/>
                          <a:pt x="12" y="77"/>
                        </a:cubicBezTo>
                        <a:cubicBezTo>
                          <a:pt x="11" y="76"/>
                          <a:pt x="11" y="75"/>
                          <a:pt x="7" y="75"/>
                        </a:cubicBezTo>
                        <a:cubicBezTo>
                          <a:pt x="12" y="71"/>
                          <a:pt x="12" y="73"/>
                          <a:pt x="16" y="68"/>
                        </a:cubicBezTo>
                        <a:cubicBezTo>
                          <a:pt x="14" y="68"/>
                          <a:pt x="9" y="69"/>
                          <a:pt x="5" y="69"/>
                        </a:cubicBezTo>
                        <a:cubicBezTo>
                          <a:pt x="11" y="62"/>
                          <a:pt x="4" y="62"/>
                          <a:pt x="8" y="58"/>
                        </a:cubicBezTo>
                        <a:cubicBezTo>
                          <a:pt x="9" y="58"/>
                          <a:pt x="10" y="59"/>
                          <a:pt x="9" y="60"/>
                        </a:cubicBezTo>
                        <a:cubicBezTo>
                          <a:pt x="15" y="59"/>
                          <a:pt x="8" y="56"/>
                          <a:pt x="9" y="54"/>
                        </a:cubicBezTo>
                        <a:cubicBezTo>
                          <a:pt x="15" y="54"/>
                          <a:pt x="15" y="54"/>
                          <a:pt x="15" y="54"/>
                        </a:cubicBezTo>
                        <a:cubicBezTo>
                          <a:pt x="14" y="52"/>
                          <a:pt x="10" y="48"/>
                          <a:pt x="14" y="45"/>
                        </a:cubicBezTo>
                        <a:cubicBezTo>
                          <a:pt x="17" y="45"/>
                          <a:pt x="17" y="45"/>
                          <a:pt x="17" y="45"/>
                        </a:cubicBezTo>
                        <a:cubicBezTo>
                          <a:pt x="13" y="40"/>
                          <a:pt x="15" y="33"/>
                          <a:pt x="13" y="28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2" y="18"/>
                          <a:pt x="14" y="32"/>
                          <a:pt x="6" y="27"/>
                        </a:cubicBezTo>
                        <a:cubicBezTo>
                          <a:pt x="16" y="26"/>
                          <a:pt x="3" y="23"/>
                          <a:pt x="7" y="19"/>
                        </a:cubicBezTo>
                        <a:cubicBezTo>
                          <a:pt x="11" y="17"/>
                          <a:pt x="9" y="23"/>
                          <a:pt x="14" y="21"/>
                        </a:cubicBezTo>
                        <a:cubicBezTo>
                          <a:pt x="9" y="20"/>
                          <a:pt x="12" y="19"/>
                          <a:pt x="11" y="17"/>
                        </a:cubicBezTo>
                        <a:cubicBezTo>
                          <a:pt x="15" y="17"/>
                          <a:pt x="11" y="12"/>
                          <a:pt x="17" y="14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1" y="5"/>
                          <a:pt x="10" y="3"/>
                          <a:pt x="10" y="1"/>
                        </a:cubicBezTo>
                        <a:cubicBezTo>
                          <a:pt x="9" y="5"/>
                          <a:pt x="3" y="0"/>
                          <a:pt x="0" y="5"/>
                        </a:cubicBezTo>
                        <a:cubicBezTo>
                          <a:pt x="3" y="11"/>
                          <a:pt x="4" y="22"/>
                          <a:pt x="2" y="30"/>
                        </a:cubicBezTo>
                        <a:cubicBezTo>
                          <a:pt x="8" y="31"/>
                          <a:pt x="2" y="36"/>
                          <a:pt x="7" y="37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43"/>
                          <a:pt x="4" y="37"/>
                          <a:pt x="7" y="38"/>
                        </a:cubicBezTo>
                        <a:cubicBezTo>
                          <a:pt x="8" y="40"/>
                          <a:pt x="4" y="42"/>
                          <a:pt x="1" y="42"/>
                        </a:cubicBezTo>
                        <a:cubicBezTo>
                          <a:pt x="1" y="46"/>
                          <a:pt x="3" y="42"/>
                          <a:pt x="7" y="44"/>
                        </a:cubicBezTo>
                        <a:cubicBezTo>
                          <a:pt x="0" y="47"/>
                          <a:pt x="0" y="47"/>
                          <a:pt x="0" y="47"/>
                        </a:cubicBezTo>
                        <a:cubicBezTo>
                          <a:pt x="2" y="58"/>
                          <a:pt x="6" y="74"/>
                          <a:pt x="2" y="87"/>
                        </a:cubicBezTo>
                        <a:cubicBezTo>
                          <a:pt x="7" y="86"/>
                          <a:pt x="7" y="86"/>
                          <a:pt x="7" y="86"/>
                        </a:cubicBezTo>
                        <a:cubicBezTo>
                          <a:pt x="4" y="92"/>
                          <a:pt x="16" y="97"/>
                          <a:pt x="7" y="102"/>
                        </a:cubicBezTo>
                        <a:cubicBezTo>
                          <a:pt x="11" y="104"/>
                          <a:pt x="11" y="104"/>
                          <a:pt x="11" y="104"/>
                        </a:cubicBezTo>
                        <a:cubicBezTo>
                          <a:pt x="9" y="103"/>
                          <a:pt x="4" y="105"/>
                          <a:pt x="1" y="103"/>
                        </a:cubicBezTo>
                        <a:cubicBezTo>
                          <a:pt x="3" y="105"/>
                          <a:pt x="1" y="107"/>
                          <a:pt x="2" y="108"/>
                        </a:cubicBezTo>
                        <a:cubicBezTo>
                          <a:pt x="4" y="105"/>
                          <a:pt x="4" y="105"/>
                          <a:pt x="4" y="105"/>
                        </a:cubicBezTo>
                        <a:cubicBezTo>
                          <a:pt x="8" y="107"/>
                          <a:pt x="6" y="110"/>
                          <a:pt x="2" y="110"/>
                        </a:cubicBezTo>
                        <a:cubicBezTo>
                          <a:pt x="7" y="115"/>
                          <a:pt x="10" y="108"/>
                          <a:pt x="14" y="107"/>
                        </a:cubicBezTo>
                        <a:cubicBezTo>
                          <a:pt x="6" y="100"/>
                          <a:pt x="22" y="101"/>
                          <a:pt x="18" y="94"/>
                        </a:cubicBezTo>
                        <a:cubicBezTo>
                          <a:pt x="16" y="91"/>
                          <a:pt x="14" y="95"/>
                          <a:pt x="12" y="9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1" name="Freeform 1009"/>
                  <p:cNvSpPr/>
                  <p:nvPr/>
                </p:nvSpPr>
                <p:spPr bwMode="auto">
                  <a:xfrm>
                    <a:off x="3912" y="296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2" name="Freeform 1010"/>
                  <p:cNvSpPr/>
                  <p:nvPr/>
                </p:nvSpPr>
                <p:spPr bwMode="auto">
                  <a:xfrm>
                    <a:off x="3919" y="2877"/>
                    <a:ext cx="1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3" name="Rectangle 1011"/>
                  <p:cNvSpPr>
                    <a:spLocks noChangeArrowheads="1"/>
                  </p:cNvSpPr>
                  <p:nvPr/>
                </p:nvSpPr>
                <p:spPr bwMode="auto">
                  <a:xfrm>
                    <a:off x="3913" y="2972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4" name="Freeform 1012"/>
                  <p:cNvSpPr/>
                  <p:nvPr/>
                </p:nvSpPr>
                <p:spPr bwMode="auto">
                  <a:xfrm>
                    <a:off x="3921" y="297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5" name="Freeform 1013"/>
                  <p:cNvSpPr/>
                  <p:nvPr/>
                </p:nvSpPr>
                <p:spPr bwMode="auto">
                  <a:xfrm>
                    <a:off x="3923" y="286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6" name="Freeform 1014"/>
                  <p:cNvSpPr/>
                  <p:nvPr/>
                </p:nvSpPr>
                <p:spPr bwMode="auto">
                  <a:xfrm>
                    <a:off x="3926" y="28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7" name="Freeform 1015"/>
                  <p:cNvSpPr/>
                  <p:nvPr/>
                </p:nvSpPr>
                <p:spPr bwMode="auto">
                  <a:xfrm>
                    <a:off x="3901" y="2707"/>
                    <a:ext cx="28" cy="169"/>
                  </a:xfrm>
                  <a:custGeom>
                    <a:avLst/>
                    <a:gdLst>
                      <a:gd name="T0" fmla="*/ 17 w 32"/>
                      <a:gd name="T1" fmla="*/ 7 h 196"/>
                      <a:gd name="T2" fmla="*/ 11 w 32"/>
                      <a:gd name="T3" fmla="*/ 4 h 196"/>
                      <a:gd name="T4" fmla="*/ 7 w 32"/>
                      <a:gd name="T5" fmla="*/ 11 h 196"/>
                      <a:gd name="T6" fmla="*/ 11 w 32"/>
                      <a:gd name="T7" fmla="*/ 21 h 196"/>
                      <a:gd name="T8" fmla="*/ 12 w 32"/>
                      <a:gd name="T9" fmla="*/ 43 h 196"/>
                      <a:gd name="T10" fmla="*/ 10 w 32"/>
                      <a:gd name="T11" fmla="*/ 57 h 196"/>
                      <a:gd name="T12" fmla="*/ 16 w 32"/>
                      <a:gd name="T13" fmla="*/ 76 h 196"/>
                      <a:gd name="T14" fmla="*/ 14 w 32"/>
                      <a:gd name="T15" fmla="*/ 80 h 196"/>
                      <a:gd name="T16" fmla="*/ 12 w 32"/>
                      <a:gd name="T17" fmla="*/ 91 h 196"/>
                      <a:gd name="T18" fmla="*/ 22 w 32"/>
                      <a:gd name="T19" fmla="*/ 95 h 196"/>
                      <a:gd name="T20" fmla="*/ 22 w 32"/>
                      <a:gd name="T21" fmla="*/ 105 h 196"/>
                      <a:gd name="T22" fmla="*/ 18 w 32"/>
                      <a:gd name="T23" fmla="*/ 113 h 196"/>
                      <a:gd name="T24" fmla="*/ 18 w 32"/>
                      <a:gd name="T25" fmla="*/ 126 h 196"/>
                      <a:gd name="T26" fmla="*/ 16 w 32"/>
                      <a:gd name="T27" fmla="*/ 139 h 196"/>
                      <a:gd name="T28" fmla="*/ 19 w 32"/>
                      <a:gd name="T29" fmla="*/ 150 h 196"/>
                      <a:gd name="T30" fmla="*/ 23 w 32"/>
                      <a:gd name="T31" fmla="*/ 158 h 196"/>
                      <a:gd name="T32" fmla="*/ 18 w 32"/>
                      <a:gd name="T33" fmla="*/ 161 h 196"/>
                      <a:gd name="T34" fmla="*/ 19 w 32"/>
                      <a:gd name="T35" fmla="*/ 168 h 196"/>
                      <a:gd name="T36" fmla="*/ 18 w 32"/>
                      <a:gd name="T37" fmla="*/ 195 h 196"/>
                      <a:gd name="T38" fmla="*/ 20 w 32"/>
                      <a:gd name="T39" fmla="*/ 182 h 196"/>
                      <a:gd name="T40" fmla="*/ 17 w 32"/>
                      <a:gd name="T41" fmla="*/ 179 h 196"/>
                      <a:gd name="T42" fmla="*/ 28 w 32"/>
                      <a:gd name="T43" fmla="*/ 176 h 196"/>
                      <a:gd name="T44" fmla="*/ 30 w 32"/>
                      <a:gd name="T45" fmla="*/ 172 h 196"/>
                      <a:gd name="T46" fmla="*/ 28 w 32"/>
                      <a:gd name="T47" fmla="*/ 163 h 196"/>
                      <a:gd name="T48" fmla="*/ 30 w 32"/>
                      <a:gd name="T49" fmla="*/ 155 h 196"/>
                      <a:gd name="T50" fmla="*/ 30 w 32"/>
                      <a:gd name="T51" fmla="*/ 142 h 196"/>
                      <a:gd name="T52" fmla="*/ 28 w 32"/>
                      <a:gd name="T53" fmla="*/ 132 h 196"/>
                      <a:gd name="T54" fmla="*/ 29 w 32"/>
                      <a:gd name="T55" fmla="*/ 131 h 196"/>
                      <a:gd name="T56" fmla="*/ 29 w 32"/>
                      <a:gd name="T57" fmla="*/ 128 h 196"/>
                      <a:gd name="T58" fmla="*/ 28 w 32"/>
                      <a:gd name="T59" fmla="*/ 120 h 196"/>
                      <a:gd name="T60" fmla="*/ 25 w 32"/>
                      <a:gd name="T61" fmla="*/ 112 h 196"/>
                      <a:gd name="T62" fmla="*/ 30 w 32"/>
                      <a:gd name="T63" fmla="*/ 108 h 196"/>
                      <a:gd name="T64" fmla="*/ 30 w 32"/>
                      <a:gd name="T65" fmla="*/ 98 h 196"/>
                      <a:gd name="T66" fmla="*/ 25 w 32"/>
                      <a:gd name="T67" fmla="*/ 93 h 196"/>
                      <a:gd name="T68" fmla="*/ 23 w 32"/>
                      <a:gd name="T69" fmla="*/ 81 h 196"/>
                      <a:gd name="T70" fmla="*/ 20 w 32"/>
                      <a:gd name="T71" fmla="*/ 62 h 196"/>
                      <a:gd name="T72" fmla="*/ 21 w 32"/>
                      <a:gd name="T73" fmla="*/ 57 h 196"/>
                      <a:gd name="T74" fmla="*/ 20 w 32"/>
                      <a:gd name="T75" fmla="*/ 37 h 196"/>
                      <a:gd name="T76" fmla="*/ 14 w 32"/>
                      <a:gd name="T77" fmla="*/ 45 h 196"/>
                      <a:gd name="T78" fmla="*/ 23 w 32"/>
                      <a:gd name="T79" fmla="*/ 35 h 1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196">
                        <a:moveTo>
                          <a:pt x="24" y="17"/>
                        </a:moveTo>
                        <a:cubicBezTo>
                          <a:pt x="22" y="14"/>
                          <a:pt x="21" y="10"/>
                          <a:pt x="17" y="7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18" y="6"/>
                          <a:pt x="15" y="0"/>
                          <a:pt x="11" y="4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6" y="9"/>
                          <a:pt x="9" y="8"/>
                          <a:pt x="7" y="11"/>
                        </a:cubicBezTo>
                        <a:cubicBezTo>
                          <a:pt x="8" y="15"/>
                          <a:pt x="17" y="17"/>
                          <a:pt x="15" y="20"/>
                        </a:cubicBezTo>
                        <a:cubicBezTo>
                          <a:pt x="15" y="22"/>
                          <a:pt x="13" y="21"/>
                          <a:pt x="11" y="21"/>
                        </a:cubicBezTo>
                        <a:cubicBezTo>
                          <a:pt x="11" y="24"/>
                          <a:pt x="17" y="26"/>
                          <a:pt x="18" y="28"/>
                        </a:cubicBezTo>
                        <a:cubicBezTo>
                          <a:pt x="0" y="29"/>
                          <a:pt x="23" y="38"/>
                          <a:pt x="12" y="43"/>
                        </a:cubicBezTo>
                        <a:cubicBezTo>
                          <a:pt x="13" y="46"/>
                          <a:pt x="12" y="50"/>
                          <a:pt x="15" y="54"/>
                        </a:cubicBezTo>
                        <a:cubicBezTo>
                          <a:pt x="11" y="52"/>
                          <a:pt x="15" y="58"/>
                          <a:pt x="10" y="57"/>
                        </a:cubicBezTo>
                        <a:cubicBezTo>
                          <a:pt x="20" y="58"/>
                          <a:pt x="5" y="69"/>
                          <a:pt x="18" y="70"/>
                        </a:cubicBezTo>
                        <a:cubicBezTo>
                          <a:pt x="14" y="75"/>
                          <a:pt x="19" y="70"/>
                          <a:pt x="16" y="76"/>
                        </a:cubicBezTo>
                        <a:cubicBezTo>
                          <a:pt x="14" y="76"/>
                          <a:pt x="14" y="75"/>
                          <a:pt x="14" y="75"/>
                        </a:cubicBezTo>
                        <a:cubicBezTo>
                          <a:pt x="12" y="77"/>
                          <a:pt x="20" y="78"/>
                          <a:pt x="14" y="80"/>
                        </a:cubicBezTo>
                        <a:cubicBezTo>
                          <a:pt x="13" y="85"/>
                          <a:pt x="17" y="81"/>
                          <a:pt x="21" y="84"/>
                        </a:cubicBezTo>
                        <a:cubicBezTo>
                          <a:pt x="19" y="89"/>
                          <a:pt x="17" y="88"/>
                          <a:pt x="12" y="91"/>
                        </a:cubicBezTo>
                        <a:cubicBezTo>
                          <a:pt x="18" y="91"/>
                          <a:pt x="15" y="94"/>
                          <a:pt x="19" y="97"/>
                        </a:cubicBezTo>
                        <a:cubicBezTo>
                          <a:pt x="19" y="96"/>
                          <a:pt x="20" y="93"/>
                          <a:pt x="22" y="95"/>
                        </a:cubicBezTo>
                        <a:cubicBezTo>
                          <a:pt x="21" y="101"/>
                          <a:pt x="26" y="100"/>
                          <a:pt x="28" y="106"/>
                        </a:cubicBezTo>
                        <a:cubicBezTo>
                          <a:pt x="21" y="109"/>
                          <a:pt x="28" y="100"/>
                          <a:pt x="22" y="105"/>
                        </a:cubicBezTo>
                        <a:cubicBezTo>
                          <a:pt x="19" y="101"/>
                          <a:pt x="20" y="99"/>
                          <a:pt x="15" y="97"/>
                        </a:cubicBezTo>
                        <a:cubicBezTo>
                          <a:pt x="14" y="102"/>
                          <a:pt x="15" y="107"/>
                          <a:pt x="18" y="113"/>
                        </a:cubicBezTo>
                        <a:cubicBezTo>
                          <a:pt x="17" y="116"/>
                          <a:pt x="15" y="111"/>
                          <a:pt x="14" y="114"/>
                        </a:cubicBezTo>
                        <a:cubicBezTo>
                          <a:pt x="11" y="119"/>
                          <a:pt x="21" y="122"/>
                          <a:pt x="18" y="126"/>
                        </a:cubicBezTo>
                        <a:cubicBezTo>
                          <a:pt x="15" y="125"/>
                          <a:pt x="15" y="125"/>
                          <a:pt x="15" y="125"/>
                        </a:cubicBezTo>
                        <a:cubicBezTo>
                          <a:pt x="20" y="127"/>
                          <a:pt x="14" y="134"/>
                          <a:pt x="16" y="139"/>
                        </a:cubicBezTo>
                        <a:cubicBezTo>
                          <a:pt x="18" y="138"/>
                          <a:pt x="19" y="138"/>
                          <a:pt x="21" y="139"/>
                        </a:cubicBezTo>
                        <a:cubicBezTo>
                          <a:pt x="12" y="138"/>
                          <a:pt x="25" y="145"/>
                          <a:pt x="19" y="150"/>
                        </a:cubicBezTo>
                        <a:cubicBezTo>
                          <a:pt x="24" y="150"/>
                          <a:pt x="28" y="154"/>
                          <a:pt x="28" y="157"/>
                        </a:cubicBezTo>
                        <a:cubicBezTo>
                          <a:pt x="27" y="158"/>
                          <a:pt x="24" y="158"/>
                          <a:pt x="23" y="158"/>
                        </a:cubicBezTo>
                        <a:cubicBezTo>
                          <a:pt x="26" y="153"/>
                          <a:pt x="17" y="153"/>
                          <a:pt x="14" y="150"/>
                        </a:cubicBezTo>
                        <a:cubicBezTo>
                          <a:pt x="17" y="153"/>
                          <a:pt x="14" y="158"/>
                          <a:pt x="18" y="161"/>
                        </a:cubicBezTo>
                        <a:cubicBezTo>
                          <a:pt x="14" y="160"/>
                          <a:pt x="14" y="160"/>
                          <a:pt x="14" y="160"/>
                        </a:cubicBezTo>
                        <a:cubicBezTo>
                          <a:pt x="13" y="164"/>
                          <a:pt x="24" y="163"/>
                          <a:pt x="19" y="168"/>
                        </a:cubicBezTo>
                        <a:cubicBezTo>
                          <a:pt x="16" y="168"/>
                          <a:pt x="16" y="168"/>
                          <a:pt x="16" y="168"/>
                        </a:cubicBezTo>
                        <a:cubicBezTo>
                          <a:pt x="17" y="177"/>
                          <a:pt x="11" y="188"/>
                          <a:pt x="18" y="195"/>
                        </a:cubicBezTo>
                        <a:cubicBezTo>
                          <a:pt x="21" y="196"/>
                          <a:pt x="27" y="192"/>
                          <a:pt x="29" y="192"/>
                        </a:cubicBezTo>
                        <a:cubicBezTo>
                          <a:pt x="27" y="187"/>
                          <a:pt x="22" y="185"/>
                          <a:pt x="20" y="182"/>
                        </a:cubicBezTo>
                        <a:cubicBezTo>
                          <a:pt x="25" y="182"/>
                          <a:pt x="25" y="182"/>
                          <a:pt x="25" y="182"/>
                        </a:cubicBezTo>
                        <a:cubicBezTo>
                          <a:pt x="21" y="181"/>
                          <a:pt x="19" y="177"/>
                          <a:pt x="17" y="179"/>
                        </a:cubicBezTo>
                        <a:cubicBezTo>
                          <a:pt x="14" y="176"/>
                          <a:pt x="21" y="177"/>
                          <a:pt x="18" y="174"/>
                        </a:cubicBezTo>
                        <a:cubicBezTo>
                          <a:pt x="24" y="174"/>
                          <a:pt x="24" y="176"/>
                          <a:pt x="28" y="176"/>
                        </a:cubicBezTo>
                        <a:cubicBezTo>
                          <a:pt x="26" y="173"/>
                          <a:pt x="26" y="173"/>
                          <a:pt x="26" y="173"/>
                        </a:cubicBezTo>
                        <a:cubicBezTo>
                          <a:pt x="28" y="174"/>
                          <a:pt x="28" y="171"/>
                          <a:pt x="30" y="172"/>
                        </a:cubicBezTo>
                        <a:cubicBezTo>
                          <a:pt x="23" y="167"/>
                          <a:pt x="32" y="165"/>
                          <a:pt x="29" y="160"/>
                        </a:cubicBezTo>
                        <a:cubicBezTo>
                          <a:pt x="28" y="163"/>
                          <a:pt x="28" y="163"/>
                          <a:pt x="28" y="163"/>
                        </a:cubicBezTo>
                        <a:cubicBezTo>
                          <a:pt x="25" y="163"/>
                          <a:pt x="26" y="161"/>
                          <a:pt x="25" y="160"/>
                        </a:cubicBezTo>
                        <a:cubicBezTo>
                          <a:pt x="29" y="159"/>
                          <a:pt x="28" y="158"/>
                          <a:pt x="30" y="155"/>
                        </a:cubicBezTo>
                        <a:cubicBezTo>
                          <a:pt x="28" y="153"/>
                          <a:pt x="23" y="151"/>
                          <a:pt x="23" y="148"/>
                        </a:cubicBezTo>
                        <a:cubicBezTo>
                          <a:pt x="28" y="149"/>
                          <a:pt x="26" y="143"/>
                          <a:pt x="30" y="142"/>
                        </a:cubicBezTo>
                        <a:cubicBezTo>
                          <a:pt x="25" y="142"/>
                          <a:pt x="28" y="136"/>
                          <a:pt x="25" y="136"/>
                        </a:cubicBezTo>
                        <a:cubicBezTo>
                          <a:pt x="24" y="134"/>
                          <a:pt x="25" y="132"/>
                          <a:pt x="28" y="132"/>
                        </a:cubicBezTo>
                        <a:cubicBezTo>
                          <a:pt x="29" y="133"/>
                          <a:pt x="29" y="133"/>
                          <a:pt x="29" y="133"/>
                        </a:cubicBezTo>
                        <a:cubicBezTo>
                          <a:pt x="29" y="131"/>
                          <a:pt x="29" y="131"/>
                          <a:pt x="29" y="131"/>
                        </a:cubicBezTo>
                        <a:cubicBezTo>
                          <a:pt x="30" y="132"/>
                          <a:pt x="30" y="132"/>
                          <a:pt x="30" y="132"/>
                        </a:cubicBezTo>
                        <a:cubicBezTo>
                          <a:pt x="30" y="130"/>
                          <a:pt x="26" y="130"/>
                          <a:pt x="29" y="128"/>
                        </a:cubicBezTo>
                        <a:cubicBezTo>
                          <a:pt x="30" y="128"/>
                          <a:pt x="30" y="129"/>
                          <a:pt x="31" y="130"/>
                        </a:cubicBezTo>
                        <a:cubicBezTo>
                          <a:pt x="32" y="126"/>
                          <a:pt x="23" y="123"/>
                          <a:pt x="28" y="120"/>
                        </a:cubicBezTo>
                        <a:cubicBezTo>
                          <a:pt x="25" y="119"/>
                          <a:pt x="25" y="115"/>
                          <a:pt x="19" y="116"/>
                        </a:cubicBezTo>
                        <a:cubicBezTo>
                          <a:pt x="21" y="114"/>
                          <a:pt x="26" y="115"/>
                          <a:pt x="25" y="112"/>
                        </a:cubicBezTo>
                        <a:cubicBezTo>
                          <a:pt x="20" y="110"/>
                          <a:pt x="27" y="108"/>
                          <a:pt x="23" y="105"/>
                        </a:cubicBezTo>
                        <a:cubicBezTo>
                          <a:pt x="29" y="109"/>
                          <a:pt x="25" y="105"/>
                          <a:pt x="30" y="108"/>
                        </a:cubicBezTo>
                        <a:cubicBezTo>
                          <a:pt x="32" y="106"/>
                          <a:pt x="25" y="103"/>
                          <a:pt x="26" y="99"/>
                        </a:cubicBezTo>
                        <a:cubicBezTo>
                          <a:pt x="30" y="98"/>
                          <a:pt x="30" y="98"/>
                          <a:pt x="30" y="98"/>
                        </a:cubicBezTo>
                        <a:cubicBezTo>
                          <a:pt x="28" y="96"/>
                          <a:pt x="24" y="95"/>
                          <a:pt x="28" y="93"/>
                        </a:cubicBezTo>
                        <a:cubicBezTo>
                          <a:pt x="25" y="93"/>
                          <a:pt x="25" y="93"/>
                          <a:pt x="25" y="93"/>
                        </a:cubicBezTo>
                        <a:cubicBezTo>
                          <a:pt x="27" y="91"/>
                          <a:pt x="25" y="87"/>
                          <a:pt x="29" y="84"/>
                        </a:cubicBezTo>
                        <a:cubicBezTo>
                          <a:pt x="23" y="81"/>
                          <a:pt x="23" y="81"/>
                          <a:pt x="23" y="81"/>
                        </a:cubicBezTo>
                        <a:cubicBezTo>
                          <a:pt x="30" y="76"/>
                          <a:pt x="23" y="70"/>
                          <a:pt x="17" y="66"/>
                        </a:cubicBezTo>
                        <a:cubicBezTo>
                          <a:pt x="18" y="65"/>
                          <a:pt x="19" y="62"/>
                          <a:pt x="20" y="62"/>
                        </a:cubicBezTo>
                        <a:cubicBezTo>
                          <a:pt x="23" y="64"/>
                          <a:pt x="23" y="64"/>
                          <a:pt x="23" y="64"/>
                        </a:cubicBezTo>
                        <a:cubicBezTo>
                          <a:pt x="23" y="61"/>
                          <a:pt x="27" y="58"/>
                          <a:pt x="21" y="57"/>
                        </a:cubicBezTo>
                        <a:cubicBezTo>
                          <a:pt x="19" y="55"/>
                          <a:pt x="25" y="55"/>
                          <a:pt x="26" y="53"/>
                        </a:cubicBezTo>
                        <a:cubicBezTo>
                          <a:pt x="18" y="48"/>
                          <a:pt x="32" y="38"/>
                          <a:pt x="20" y="37"/>
                        </a:cubicBezTo>
                        <a:cubicBezTo>
                          <a:pt x="20" y="39"/>
                          <a:pt x="17" y="43"/>
                          <a:pt x="18" y="47"/>
                        </a:cubicBezTo>
                        <a:cubicBezTo>
                          <a:pt x="16" y="46"/>
                          <a:pt x="14" y="47"/>
                          <a:pt x="14" y="45"/>
                        </a:cubicBezTo>
                        <a:cubicBezTo>
                          <a:pt x="13" y="41"/>
                          <a:pt x="18" y="39"/>
                          <a:pt x="16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31" y="29"/>
                          <a:pt x="13" y="22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8" name="Freeform 1016"/>
                  <p:cNvSpPr/>
                  <p:nvPr/>
                </p:nvSpPr>
                <p:spPr bwMode="auto">
                  <a:xfrm>
                    <a:off x="3922" y="2763"/>
                    <a:ext cx="3" cy="3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89" name="Freeform 1017"/>
                  <p:cNvSpPr/>
                  <p:nvPr/>
                </p:nvSpPr>
                <p:spPr bwMode="auto">
                  <a:xfrm>
                    <a:off x="3921" y="2762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0 w 1"/>
                      <a:gd name="T5" fmla="*/ 2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0" name="Freeform 1018"/>
                  <p:cNvSpPr/>
                  <p:nvPr/>
                </p:nvSpPr>
                <p:spPr bwMode="auto">
                  <a:xfrm>
                    <a:off x="3919" y="2709"/>
                    <a:ext cx="2" cy="3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2 w 2"/>
                      <a:gd name="T3" fmla="*/ 0 h 4"/>
                      <a:gd name="T4" fmla="*/ 2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2" y="3"/>
                          <a:pt x="2" y="2"/>
                          <a:pt x="2" y="0"/>
                        </a:cubicBezTo>
                        <a:cubicBezTo>
                          <a:pt x="1" y="1"/>
                          <a:pt x="0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1" name="Freeform 1019"/>
                  <p:cNvSpPr/>
                  <p:nvPr/>
                </p:nvSpPr>
                <p:spPr bwMode="auto">
                  <a:xfrm>
                    <a:off x="3918" y="270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2" name="Freeform 1020"/>
                  <p:cNvSpPr/>
                  <p:nvPr/>
                </p:nvSpPr>
                <p:spPr bwMode="auto">
                  <a:xfrm>
                    <a:off x="3900" y="2621"/>
                    <a:ext cx="23" cy="88"/>
                  </a:xfrm>
                  <a:custGeom>
                    <a:avLst/>
                    <a:gdLst>
                      <a:gd name="T0" fmla="*/ 14 w 26"/>
                      <a:gd name="T1" fmla="*/ 18 h 102"/>
                      <a:gd name="T2" fmla="*/ 10 w 26"/>
                      <a:gd name="T3" fmla="*/ 13 h 102"/>
                      <a:gd name="T4" fmla="*/ 13 w 26"/>
                      <a:gd name="T5" fmla="*/ 8 h 102"/>
                      <a:gd name="T6" fmla="*/ 5 w 26"/>
                      <a:gd name="T7" fmla="*/ 2 h 102"/>
                      <a:gd name="T8" fmla="*/ 11 w 26"/>
                      <a:gd name="T9" fmla="*/ 50 h 102"/>
                      <a:gd name="T10" fmla="*/ 7 w 26"/>
                      <a:gd name="T11" fmla="*/ 48 h 102"/>
                      <a:gd name="T12" fmla="*/ 13 w 26"/>
                      <a:gd name="T13" fmla="*/ 65 h 102"/>
                      <a:gd name="T14" fmla="*/ 7 w 26"/>
                      <a:gd name="T15" fmla="*/ 65 h 102"/>
                      <a:gd name="T16" fmla="*/ 9 w 26"/>
                      <a:gd name="T17" fmla="*/ 76 h 102"/>
                      <a:gd name="T18" fmla="*/ 12 w 26"/>
                      <a:gd name="T19" fmla="*/ 75 h 102"/>
                      <a:gd name="T20" fmla="*/ 10 w 26"/>
                      <a:gd name="T21" fmla="*/ 78 h 102"/>
                      <a:gd name="T22" fmla="*/ 12 w 26"/>
                      <a:gd name="T23" fmla="*/ 77 h 102"/>
                      <a:gd name="T24" fmla="*/ 12 w 26"/>
                      <a:gd name="T25" fmla="*/ 84 h 102"/>
                      <a:gd name="T26" fmla="*/ 11 w 26"/>
                      <a:gd name="T27" fmla="*/ 82 h 102"/>
                      <a:gd name="T28" fmla="*/ 13 w 26"/>
                      <a:gd name="T29" fmla="*/ 88 h 102"/>
                      <a:gd name="T30" fmla="*/ 9 w 26"/>
                      <a:gd name="T31" fmla="*/ 88 h 102"/>
                      <a:gd name="T32" fmla="*/ 15 w 26"/>
                      <a:gd name="T33" fmla="*/ 101 h 102"/>
                      <a:gd name="T34" fmla="*/ 19 w 26"/>
                      <a:gd name="T35" fmla="*/ 102 h 102"/>
                      <a:gd name="T36" fmla="*/ 16 w 26"/>
                      <a:gd name="T37" fmla="*/ 91 h 102"/>
                      <a:gd name="T38" fmla="*/ 16 w 26"/>
                      <a:gd name="T39" fmla="*/ 92 h 102"/>
                      <a:gd name="T40" fmla="*/ 14 w 26"/>
                      <a:gd name="T41" fmla="*/ 84 h 102"/>
                      <a:gd name="T42" fmla="*/ 19 w 26"/>
                      <a:gd name="T43" fmla="*/ 89 h 102"/>
                      <a:gd name="T44" fmla="*/ 23 w 26"/>
                      <a:gd name="T45" fmla="*/ 77 h 102"/>
                      <a:gd name="T46" fmla="*/ 23 w 26"/>
                      <a:gd name="T47" fmla="*/ 77 h 102"/>
                      <a:gd name="T48" fmla="*/ 22 w 26"/>
                      <a:gd name="T49" fmla="*/ 74 h 102"/>
                      <a:gd name="T50" fmla="*/ 19 w 26"/>
                      <a:gd name="T51" fmla="*/ 76 h 102"/>
                      <a:gd name="T52" fmla="*/ 12 w 26"/>
                      <a:gd name="T53" fmla="*/ 74 h 102"/>
                      <a:gd name="T54" fmla="*/ 12 w 26"/>
                      <a:gd name="T55" fmla="*/ 70 h 102"/>
                      <a:gd name="T56" fmla="*/ 18 w 26"/>
                      <a:gd name="T57" fmla="*/ 73 h 102"/>
                      <a:gd name="T58" fmla="*/ 15 w 26"/>
                      <a:gd name="T59" fmla="*/ 70 h 102"/>
                      <a:gd name="T60" fmla="*/ 21 w 26"/>
                      <a:gd name="T61" fmla="*/ 66 h 102"/>
                      <a:gd name="T62" fmla="*/ 15 w 26"/>
                      <a:gd name="T63" fmla="*/ 66 h 102"/>
                      <a:gd name="T64" fmla="*/ 15 w 26"/>
                      <a:gd name="T65" fmla="*/ 46 h 102"/>
                      <a:gd name="T66" fmla="*/ 19 w 26"/>
                      <a:gd name="T67" fmla="*/ 49 h 102"/>
                      <a:gd name="T68" fmla="*/ 14 w 26"/>
                      <a:gd name="T69" fmla="*/ 45 h 102"/>
                      <a:gd name="T70" fmla="*/ 16 w 26"/>
                      <a:gd name="T71" fmla="*/ 33 h 102"/>
                      <a:gd name="T72" fmla="*/ 13 w 26"/>
                      <a:gd name="T73" fmla="*/ 34 h 102"/>
                      <a:gd name="T74" fmla="*/ 14 w 26"/>
                      <a:gd name="T75" fmla="*/ 21 h 102"/>
                      <a:gd name="T76" fmla="*/ 14 w 26"/>
                      <a:gd name="T77" fmla="*/ 21 h 102"/>
                      <a:gd name="T78" fmla="*/ 8 w 26"/>
                      <a:gd name="T79" fmla="*/ 15 h 102"/>
                      <a:gd name="T80" fmla="*/ 14 w 26"/>
                      <a:gd name="T81" fmla="*/ 1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2">
                        <a:moveTo>
                          <a:pt x="14" y="18"/>
                        </a:moveTo>
                        <a:cubicBezTo>
                          <a:pt x="10" y="13"/>
                          <a:pt x="10" y="13"/>
                          <a:pt x="10" y="13"/>
                        </a:cubicBezTo>
                        <a:cubicBezTo>
                          <a:pt x="12" y="12"/>
                          <a:pt x="9" y="7"/>
                          <a:pt x="13" y="8"/>
                        </a:cubicBezTo>
                        <a:cubicBezTo>
                          <a:pt x="8" y="6"/>
                          <a:pt x="13" y="0"/>
                          <a:pt x="5" y="2"/>
                        </a:cubicBezTo>
                        <a:cubicBezTo>
                          <a:pt x="8" y="16"/>
                          <a:pt x="4" y="34"/>
                          <a:pt x="11" y="50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4" y="56"/>
                          <a:pt x="0" y="59"/>
                          <a:pt x="13" y="65"/>
                        </a:cubicBezTo>
                        <a:cubicBezTo>
                          <a:pt x="7" y="65"/>
                          <a:pt x="7" y="65"/>
                          <a:pt x="7" y="65"/>
                        </a:cubicBezTo>
                        <a:cubicBezTo>
                          <a:pt x="5" y="68"/>
                          <a:pt x="16" y="72"/>
                          <a:pt x="9" y="76"/>
                        </a:cubicBezTo>
                        <a:cubicBezTo>
                          <a:pt x="12" y="75"/>
                          <a:pt x="12" y="75"/>
                          <a:pt x="12" y="75"/>
                        </a:cubicBezTo>
                        <a:cubicBezTo>
                          <a:pt x="10" y="78"/>
                          <a:pt x="10" y="78"/>
                          <a:pt x="10" y="78"/>
                        </a:cubicBezTo>
                        <a:cubicBezTo>
                          <a:pt x="12" y="77"/>
                          <a:pt x="12" y="77"/>
                          <a:pt x="12" y="77"/>
                        </a:cubicBezTo>
                        <a:cubicBezTo>
                          <a:pt x="14" y="80"/>
                          <a:pt x="14" y="82"/>
                          <a:pt x="12" y="84"/>
                        </a:cubicBezTo>
                        <a:cubicBezTo>
                          <a:pt x="10" y="85"/>
                          <a:pt x="11" y="83"/>
                          <a:pt x="11" y="82"/>
                        </a:cubicBezTo>
                        <a:cubicBezTo>
                          <a:pt x="9" y="84"/>
                          <a:pt x="13" y="86"/>
                          <a:pt x="13" y="88"/>
                        </a:cubicBezTo>
                        <a:cubicBezTo>
                          <a:pt x="11" y="89"/>
                          <a:pt x="10" y="88"/>
                          <a:pt x="9" y="88"/>
                        </a:cubicBezTo>
                        <a:cubicBezTo>
                          <a:pt x="12" y="94"/>
                          <a:pt x="5" y="97"/>
                          <a:pt x="15" y="101"/>
                        </a:cubicBezTo>
                        <a:cubicBezTo>
                          <a:pt x="17" y="102"/>
                          <a:pt x="18" y="100"/>
                          <a:pt x="19" y="102"/>
                        </a:cubicBezTo>
                        <a:cubicBezTo>
                          <a:pt x="22" y="98"/>
                          <a:pt x="18" y="94"/>
                          <a:pt x="16" y="91"/>
                        </a:cubicBezTo>
                        <a:cubicBezTo>
                          <a:pt x="16" y="92"/>
                          <a:pt x="16" y="92"/>
                          <a:pt x="16" y="92"/>
                        </a:cubicBezTo>
                        <a:cubicBezTo>
                          <a:pt x="6" y="89"/>
                          <a:pt x="18" y="89"/>
                          <a:pt x="14" y="84"/>
                        </a:cubicBezTo>
                        <a:cubicBezTo>
                          <a:pt x="17" y="86"/>
                          <a:pt x="17" y="88"/>
                          <a:pt x="19" y="89"/>
                        </a:cubicBezTo>
                        <a:cubicBezTo>
                          <a:pt x="26" y="83"/>
                          <a:pt x="14" y="81"/>
                          <a:pt x="23" y="77"/>
                        </a:cubicBezTo>
                        <a:cubicBezTo>
                          <a:pt x="23" y="77"/>
                          <a:pt x="23" y="77"/>
                          <a:pt x="23" y="77"/>
                        </a:cubicBezTo>
                        <a:cubicBezTo>
                          <a:pt x="24" y="77"/>
                          <a:pt x="23" y="75"/>
                          <a:pt x="22" y="74"/>
                        </a:cubicBezTo>
                        <a:cubicBezTo>
                          <a:pt x="20" y="74"/>
                          <a:pt x="20" y="76"/>
                          <a:pt x="19" y="76"/>
                        </a:cubicBezTo>
                        <a:cubicBezTo>
                          <a:pt x="18" y="75"/>
                          <a:pt x="14" y="74"/>
                          <a:pt x="12" y="74"/>
                        </a:cubicBezTo>
                        <a:cubicBezTo>
                          <a:pt x="16" y="73"/>
                          <a:pt x="10" y="72"/>
                          <a:pt x="12" y="70"/>
                        </a:cubicBezTo>
                        <a:cubicBezTo>
                          <a:pt x="16" y="69"/>
                          <a:pt x="16" y="72"/>
                          <a:pt x="18" y="73"/>
                        </a:cubicBezTo>
                        <a:cubicBezTo>
                          <a:pt x="15" y="70"/>
                          <a:pt x="15" y="70"/>
                          <a:pt x="15" y="70"/>
                        </a:cubicBezTo>
                        <a:cubicBezTo>
                          <a:pt x="15" y="67"/>
                          <a:pt x="19" y="67"/>
                          <a:pt x="21" y="66"/>
                        </a:cubicBezTo>
                        <a:cubicBezTo>
                          <a:pt x="19" y="64"/>
                          <a:pt x="19" y="67"/>
                          <a:pt x="15" y="66"/>
                        </a:cubicBezTo>
                        <a:cubicBezTo>
                          <a:pt x="20" y="63"/>
                          <a:pt x="19" y="51"/>
                          <a:pt x="15" y="46"/>
                        </a:cubicBezTo>
                        <a:cubicBezTo>
                          <a:pt x="16" y="48"/>
                          <a:pt x="19" y="47"/>
                          <a:pt x="19" y="49"/>
                        </a:cubicBezTo>
                        <a:cubicBezTo>
                          <a:pt x="19" y="48"/>
                          <a:pt x="17" y="45"/>
                          <a:pt x="14" y="45"/>
                        </a:cubicBezTo>
                        <a:cubicBezTo>
                          <a:pt x="12" y="41"/>
                          <a:pt x="14" y="36"/>
                          <a:pt x="16" y="33"/>
                        </a:cubicBezTo>
                        <a:cubicBezTo>
                          <a:pt x="13" y="34"/>
                          <a:pt x="13" y="34"/>
                          <a:pt x="13" y="34"/>
                        </a:cubicBezTo>
                        <a:cubicBezTo>
                          <a:pt x="8" y="31"/>
                          <a:pt x="17" y="26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3" y="20"/>
                          <a:pt x="6" y="18"/>
                          <a:pt x="8" y="15"/>
                        </a:cubicBezTo>
                        <a:cubicBezTo>
                          <a:pt x="11" y="16"/>
                          <a:pt x="11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3" name="Freeform 1021"/>
                  <p:cNvSpPr/>
                  <p:nvPr/>
                </p:nvSpPr>
                <p:spPr bwMode="auto">
                  <a:xfrm>
                    <a:off x="3904" y="2617"/>
                    <a:ext cx="7" cy="5"/>
                  </a:xfrm>
                  <a:custGeom>
                    <a:avLst/>
                    <a:gdLst>
                      <a:gd name="T0" fmla="*/ 3 w 8"/>
                      <a:gd name="T1" fmla="*/ 3 h 5"/>
                      <a:gd name="T2" fmla="*/ 7 w 8"/>
                      <a:gd name="T3" fmla="*/ 5 h 5"/>
                      <a:gd name="T4" fmla="*/ 1 w 8"/>
                      <a:gd name="T5" fmla="*/ 1 h 5"/>
                      <a:gd name="T6" fmla="*/ 2 w 8"/>
                      <a:gd name="T7" fmla="*/ 4 h 5"/>
                      <a:gd name="T8" fmla="*/ 3 w 8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5">
                        <a:moveTo>
                          <a:pt x="3" y="3"/>
                        </a:move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3"/>
                          <a:pt x="3" y="0"/>
                          <a:pt x="1" y="1"/>
                        </a:cubicBezTo>
                        <a:cubicBezTo>
                          <a:pt x="1" y="2"/>
                          <a:pt x="0" y="4"/>
                          <a:pt x="2" y="4"/>
                        </a:cubicBezTo>
                        <a:cubicBezTo>
                          <a:pt x="3" y="4"/>
                          <a:pt x="4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4" name="Freeform 1022"/>
                  <p:cNvSpPr/>
                  <p:nvPr/>
                </p:nvSpPr>
                <p:spPr bwMode="auto">
                  <a:xfrm>
                    <a:off x="3901" y="2569"/>
                    <a:ext cx="13" cy="49"/>
                  </a:xfrm>
                  <a:custGeom>
                    <a:avLst/>
                    <a:gdLst>
                      <a:gd name="T0" fmla="*/ 8 w 15"/>
                      <a:gd name="T1" fmla="*/ 22 h 57"/>
                      <a:gd name="T2" fmla="*/ 5 w 15"/>
                      <a:gd name="T3" fmla="*/ 20 h 57"/>
                      <a:gd name="T4" fmla="*/ 1 w 15"/>
                      <a:gd name="T5" fmla="*/ 42 h 57"/>
                      <a:gd name="T6" fmla="*/ 7 w 15"/>
                      <a:gd name="T7" fmla="*/ 48 h 57"/>
                      <a:gd name="T8" fmla="*/ 3 w 15"/>
                      <a:gd name="T9" fmla="*/ 50 h 57"/>
                      <a:gd name="T10" fmla="*/ 8 w 15"/>
                      <a:gd name="T11" fmla="*/ 55 h 57"/>
                      <a:gd name="T12" fmla="*/ 6 w 15"/>
                      <a:gd name="T13" fmla="*/ 52 h 57"/>
                      <a:gd name="T14" fmla="*/ 9 w 15"/>
                      <a:gd name="T15" fmla="*/ 52 h 57"/>
                      <a:gd name="T16" fmla="*/ 8 w 15"/>
                      <a:gd name="T17" fmla="*/ 49 h 57"/>
                      <a:gd name="T18" fmla="*/ 11 w 15"/>
                      <a:gd name="T19" fmla="*/ 50 h 57"/>
                      <a:gd name="T20" fmla="*/ 5 w 15"/>
                      <a:gd name="T21" fmla="*/ 41 h 57"/>
                      <a:gd name="T22" fmla="*/ 11 w 15"/>
                      <a:gd name="T23" fmla="*/ 41 h 57"/>
                      <a:gd name="T24" fmla="*/ 13 w 15"/>
                      <a:gd name="T25" fmla="*/ 32 h 57"/>
                      <a:gd name="T26" fmla="*/ 12 w 15"/>
                      <a:gd name="T27" fmla="*/ 32 h 57"/>
                      <a:gd name="T28" fmla="*/ 7 w 15"/>
                      <a:gd name="T29" fmla="*/ 33 h 57"/>
                      <a:gd name="T30" fmla="*/ 13 w 15"/>
                      <a:gd name="T31" fmla="*/ 30 h 57"/>
                      <a:gd name="T32" fmla="*/ 14 w 15"/>
                      <a:gd name="T33" fmla="*/ 12 h 57"/>
                      <a:gd name="T34" fmla="*/ 8 w 15"/>
                      <a:gd name="T35" fmla="*/ 6 h 57"/>
                      <a:gd name="T36" fmla="*/ 13 w 15"/>
                      <a:gd name="T37" fmla="*/ 9 h 57"/>
                      <a:gd name="T38" fmla="*/ 15 w 15"/>
                      <a:gd name="T39" fmla="*/ 6 h 57"/>
                      <a:gd name="T40" fmla="*/ 6 w 15"/>
                      <a:gd name="T41" fmla="*/ 0 h 57"/>
                      <a:gd name="T42" fmla="*/ 8 w 15"/>
                      <a:gd name="T43" fmla="*/ 2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57">
                        <a:moveTo>
                          <a:pt x="8" y="22"/>
                        </a:moveTo>
                        <a:cubicBezTo>
                          <a:pt x="7" y="21"/>
                          <a:pt x="6" y="21"/>
                          <a:pt x="5" y="20"/>
                        </a:cubicBezTo>
                        <a:cubicBezTo>
                          <a:pt x="3" y="29"/>
                          <a:pt x="5" y="39"/>
                          <a:pt x="1" y="42"/>
                        </a:cubicBezTo>
                        <a:cubicBezTo>
                          <a:pt x="0" y="44"/>
                          <a:pt x="6" y="45"/>
                          <a:pt x="7" y="48"/>
                        </a:cubicBezTo>
                        <a:cubicBezTo>
                          <a:pt x="3" y="50"/>
                          <a:pt x="3" y="50"/>
                          <a:pt x="3" y="50"/>
                        </a:cubicBezTo>
                        <a:cubicBezTo>
                          <a:pt x="6" y="52"/>
                          <a:pt x="1" y="57"/>
                          <a:pt x="8" y="55"/>
                        </a:cubicBezTo>
                        <a:cubicBezTo>
                          <a:pt x="9" y="55"/>
                          <a:pt x="5" y="54"/>
                          <a:pt x="6" y="52"/>
                        </a:cubicBezTo>
                        <a:cubicBezTo>
                          <a:pt x="9" y="52"/>
                          <a:pt x="9" y="52"/>
                          <a:pt x="9" y="52"/>
                        </a:cubicBezTo>
                        <a:cubicBezTo>
                          <a:pt x="8" y="49"/>
                          <a:pt x="8" y="49"/>
                          <a:pt x="8" y="49"/>
                        </a:cubicBezTo>
                        <a:cubicBezTo>
                          <a:pt x="11" y="50"/>
                          <a:pt x="11" y="50"/>
                          <a:pt x="11" y="50"/>
                        </a:cubicBezTo>
                        <a:cubicBezTo>
                          <a:pt x="15" y="45"/>
                          <a:pt x="2" y="46"/>
                          <a:pt x="5" y="41"/>
                        </a:cubicBezTo>
                        <a:cubicBezTo>
                          <a:pt x="11" y="41"/>
                          <a:pt x="11" y="41"/>
                          <a:pt x="11" y="41"/>
                        </a:cubicBezTo>
                        <a:cubicBezTo>
                          <a:pt x="12" y="37"/>
                          <a:pt x="10" y="35"/>
                          <a:pt x="13" y="32"/>
                        </a:cubicBezTo>
                        <a:cubicBezTo>
                          <a:pt x="13" y="32"/>
                          <a:pt x="11" y="32"/>
                          <a:pt x="12" y="32"/>
                        </a:cubicBezTo>
                        <a:cubicBezTo>
                          <a:pt x="11" y="33"/>
                          <a:pt x="9" y="34"/>
                          <a:pt x="7" y="33"/>
                        </a:cubicBezTo>
                        <a:cubicBezTo>
                          <a:pt x="3" y="26"/>
                          <a:pt x="11" y="34"/>
                          <a:pt x="13" y="30"/>
                        </a:cubicBezTo>
                        <a:cubicBezTo>
                          <a:pt x="9" y="25"/>
                          <a:pt x="9" y="14"/>
                          <a:pt x="14" y="12"/>
                        </a:cubicBezTo>
                        <a:cubicBezTo>
                          <a:pt x="10" y="14"/>
                          <a:pt x="7" y="9"/>
                          <a:pt x="8" y="6"/>
                        </a:cubicBezTo>
                        <a:cubicBezTo>
                          <a:pt x="10" y="6"/>
                          <a:pt x="11" y="8"/>
                          <a:pt x="13" y="9"/>
                        </a:cubicBezTo>
                        <a:cubicBezTo>
                          <a:pt x="14" y="8"/>
                          <a:pt x="15" y="7"/>
                          <a:pt x="15" y="6"/>
                        </a:cubicBezTo>
                        <a:cubicBezTo>
                          <a:pt x="11" y="7"/>
                          <a:pt x="7" y="4"/>
                          <a:pt x="6" y="0"/>
                        </a:cubicBezTo>
                        <a:cubicBezTo>
                          <a:pt x="1" y="7"/>
                          <a:pt x="10" y="15"/>
                          <a:pt x="8" y="2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5" name="Freeform 1023"/>
                  <p:cNvSpPr/>
                  <p:nvPr/>
                </p:nvSpPr>
                <p:spPr bwMode="auto">
                  <a:xfrm>
                    <a:off x="3905" y="258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6" name="Freeform 1024"/>
                  <p:cNvSpPr/>
                  <p:nvPr/>
                </p:nvSpPr>
                <p:spPr bwMode="auto">
                  <a:xfrm>
                    <a:off x="3993" y="3239"/>
                    <a:ext cx="3" cy="1"/>
                  </a:xfrm>
                  <a:custGeom>
                    <a:avLst/>
                    <a:gdLst>
                      <a:gd name="T0" fmla="*/ 1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1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1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7" name="Freeform 1025"/>
                  <p:cNvSpPr/>
                  <p:nvPr/>
                </p:nvSpPr>
                <p:spPr bwMode="auto">
                  <a:xfrm>
                    <a:off x="3992" y="3228"/>
                    <a:ext cx="14" cy="11"/>
                  </a:xfrm>
                  <a:custGeom>
                    <a:avLst/>
                    <a:gdLst>
                      <a:gd name="T0" fmla="*/ 16 w 16"/>
                      <a:gd name="T1" fmla="*/ 3 h 12"/>
                      <a:gd name="T2" fmla="*/ 14 w 16"/>
                      <a:gd name="T3" fmla="*/ 0 h 12"/>
                      <a:gd name="T4" fmla="*/ 0 w 16"/>
                      <a:gd name="T5" fmla="*/ 6 h 12"/>
                      <a:gd name="T6" fmla="*/ 9 w 16"/>
                      <a:gd name="T7" fmla="*/ 11 h 12"/>
                      <a:gd name="T8" fmla="*/ 6 w 16"/>
                      <a:gd name="T9" fmla="*/ 6 h 12"/>
                      <a:gd name="T10" fmla="*/ 13 w 16"/>
                      <a:gd name="T11" fmla="*/ 9 h 12"/>
                      <a:gd name="T12" fmla="*/ 11 w 16"/>
                      <a:gd name="T13" fmla="*/ 4 h 12"/>
                      <a:gd name="T14" fmla="*/ 16 w 16"/>
                      <a:gd name="T15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2">
                        <a:moveTo>
                          <a:pt x="16" y="3"/>
                        </a:move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4" y="3"/>
                          <a:pt x="7" y="0"/>
                          <a:pt x="0" y="6"/>
                        </a:cubicBezTo>
                        <a:cubicBezTo>
                          <a:pt x="1" y="8"/>
                          <a:pt x="5" y="12"/>
                          <a:pt x="9" y="11"/>
                        </a:cubicBezTo>
                        <a:cubicBezTo>
                          <a:pt x="9" y="10"/>
                          <a:pt x="5" y="8"/>
                          <a:pt x="6" y="6"/>
                        </a:cubicBezTo>
                        <a:cubicBezTo>
                          <a:pt x="9" y="6"/>
                          <a:pt x="9" y="9"/>
                          <a:pt x="13" y="9"/>
                        </a:cubicBezTo>
                        <a:cubicBezTo>
                          <a:pt x="16" y="6"/>
                          <a:pt x="10" y="7"/>
                          <a:pt x="11" y="4"/>
                        </a:cubicBezTo>
                        <a:lnTo>
                          <a:pt x="16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8" name="Freeform 1026"/>
                  <p:cNvSpPr/>
                  <p:nvPr/>
                </p:nvSpPr>
                <p:spPr bwMode="auto">
                  <a:xfrm>
                    <a:off x="3997" y="3227"/>
                    <a:ext cx="4" cy="1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5 w 5"/>
                      <a:gd name="T3" fmla="*/ 2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1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99" name="Freeform 1027"/>
                  <p:cNvSpPr/>
                  <p:nvPr/>
                </p:nvSpPr>
                <p:spPr bwMode="auto">
                  <a:xfrm>
                    <a:off x="3994" y="3224"/>
                    <a:ext cx="6" cy="3"/>
                  </a:xfrm>
                  <a:custGeom>
                    <a:avLst/>
                    <a:gdLst>
                      <a:gd name="T0" fmla="*/ 2 w 7"/>
                      <a:gd name="T1" fmla="*/ 3 h 3"/>
                      <a:gd name="T2" fmla="*/ 7 w 7"/>
                      <a:gd name="T3" fmla="*/ 2 h 3"/>
                      <a:gd name="T4" fmla="*/ 0 w 7"/>
                      <a:gd name="T5" fmla="*/ 0 h 3"/>
                      <a:gd name="T6" fmla="*/ 2 w 7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2" y="3"/>
                        </a:moveTo>
                        <a:cubicBezTo>
                          <a:pt x="3" y="0"/>
                          <a:pt x="6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0" name="Freeform 1028"/>
                  <p:cNvSpPr/>
                  <p:nvPr/>
                </p:nvSpPr>
                <p:spPr bwMode="auto">
                  <a:xfrm>
                    <a:off x="3994" y="3217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1" name="Freeform 1029"/>
                  <p:cNvSpPr/>
                  <p:nvPr/>
                </p:nvSpPr>
                <p:spPr bwMode="auto">
                  <a:xfrm>
                    <a:off x="3993" y="3214"/>
                    <a:ext cx="10" cy="8"/>
                  </a:xfrm>
                  <a:custGeom>
                    <a:avLst/>
                    <a:gdLst>
                      <a:gd name="T0" fmla="*/ 3 w 12"/>
                      <a:gd name="T1" fmla="*/ 0 h 10"/>
                      <a:gd name="T2" fmla="*/ 3 w 12"/>
                      <a:gd name="T3" fmla="*/ 4 h 10"/>
                      <a:gd name="T4" fmla="*/ 3 w 12"/>
                      <a:gd name="T5" fmla="*/ 4 h 10"/>
                      <a:gd name="T6" fmla="*/ 9 w 12"/>
                      <a:gd name="T7" fmla="*/ 6 h 10"/>
                      <a:gd name="T8" fmla="*/ 8 w 12"/>
                      <a:gd name="T9" fmla="*/ 10 h 10"/>
                      <a:gd name="T10" fmla="*/ 12 w 12"/>
                      <a:gd name="T11" fmla="*/ 7 h 10"/>
                      <a:gd name="T12" fmla="*/ 3 w 12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0">
                        <a:moveTo>
                          <a:pt x="3" y="0"/>
                        </a:moveTo>
                        <a:cubicBezTo>
                          <a:pt x="0" y="1"/>
                          <a:pt x="2" y="2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5" y="2"/>
                          <a:pt x="10" y="3"/>
                          <a:pt x="9" y="6"/>
                        </a:cubicBezTo>
                        <a:cubicBezTo>
                          <a:pt x="10" y="8"/>
                          <a:pt x="5" y="8"/>
                          <a:pt x="8" y="10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1" y="3"/>
                          <a:pt x="5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2" name="Freeform 1030"/>
                  <p:cNvSpPr/>
                  <p:nvPr/>
                </p:nvSpPr>
                <p:spPr bwMode="auto">
                  <a:xfrm>
                    <a:off x="3996" y="3218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3" name="Freeform 1031"/>
                  <p:cNvSpPr/>
                  <p:nvPr/>
                </p:nvSpPr>
                <p:spPr bwMode="auto">
                  <a:xfrm>
                    <a:off x="3995" y="3222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1 h 1"/>
                      <a:gd name="T4" fmla="*/ 3 w 3"/>
                      <a:gd name="T5" fmla="*/ 1 h 1"/>
                      <a:gd name="T6" fmla="*/ 0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4" name="Freeform 1032"/>
                  <p:cNvSpPr/>
                  <p:nvPr/>
                </p:nvSpPr>
                <p:spPr bwMode="auto">
                  <a:xfrm>
                    <a:off x="3994" y="3204"/>
                    <a:ext cx="11" cy="8"/>
                  </a:xfrm>
                  <a:custGeom>
                    <a:avLst/>
                    <a:gdLst>
                      <a:gd name="T0" fmla="*/ 1 w 13"/>
                      <a:gd name="T1" fmla="*/ 3 h 9"/>
                      <a:gd name="T2" fmla="*/ 6 w 13"/>
                      <a:gd name="T3" fmla="*/ 9 h 9"/>
                      <a:gd name="T4" fmla="*/ 13 w 13"/>
                      <a:gd name="T5" fmla="*/ 4 h 9"/>
                      <a:gd name="T6" fmla="*/ 11 w 13"/>
                      <a:gd name="T7" fmla="*/ 1 h 9"/>
                      <a:gd name="T8" fmla="*/ 1 w 13"/>
                      <a:gd name="T9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9">
                        <a:moveTo>
                          <a:pt x="1" y="3"/>
                        </a:moveTo>
                        <a:cubicBezTo>
                          <a:pt x="8" y="4"/>
                          <a:pt x="0" y="9"/>
                          <a:pt x="6" y="9"/>
                        </a:cubicBezTo>
                        <a:cubicBezTo>
                          <a:pt x="5" y="6"/>
                          <a:pt x="10" y="4"/>
                          <a:pt x="13" y="4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9" y="0"/>
                          <a:pt x="4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5" name="Freeform 1033"/>
                  <p:cNvSpPr/>
                  <p:nvPr/>
                </p:nvSpPr>
                <p:spPr bwMode="auto">
                  <a:xfrm>
                    <a:off x="4007" y="3200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6" name="Freeform 1034"/>
                  <p:cNvSpPr/>
                  <p:nvPr/>
                </p:nvSpPr>
                <p:spPr bwMode="auto">
                  <a:xfrm>
                    <a:off x="3997" y="3186"/>
                    <a:ext cx="15" cy="17"/>
                  </a:xfrm>
                  <a:custGeom>
                    <a:avLst/>
                    <a:gdLst>
                      <a:gd name="T0" fmla="*/ 2 w 17"/>
                      <a:gd name="T1" fmla="*/ 0 h 19"/>
                      <a:gd name="T2" fmla="*/ 8 w 17"/>
                      <a:gd name="T3" fmla="*/ 8 h 19"/>
                      <a:gd name="T4" fmla="*/ 3 w 17"/>
                      <a:gd name="T5" fmla="*/ 6 h 19"/>
                      <a:gd name="T6" fmla="*/ 6 w 17"/>
                      <a:gd name="T7" fmla="*/ 13 h 19"/>
                      <a:gd name="T8" fmla="*/ 0 w 17"/>
                      <a:gd name="T9" fmla="*/ 9 h 19"/>
                      <a:gd name="T10" fmla="*/ 6 w 17"/>
                      <a:gd name="T11" fmla="*/ 16 h 19"/>
                      <a:gd name="T12" fmla="*/ 2 w 17"/>
                      <a:gd name="T13" fmla="*/ 19 h 19"/>
                      <a:gd name="T14" fmla="*/ 9 w 17"/>
                      <a:gd name="T15" fmla="*/ 18 h 19"/>
                      <a:gd name="T16" fmla="*/ 8 w 17"/>
                      <a:gd name="T17" fmla="*/ 15 h 19"/>
                      <a:gd name="T18" fmla="*/ 12 w 17"/>
                      <a:gd name="T19" fmla="*/ 16 h 19"/>
                      <a:gd name="T20" fmla="*/ 16 w 17"/>
                      <a:gd name="T21" fmla="*/ 6 h 19"/>
                      <a:gd name="T22" fmla="*/ 2 w 17"/>
                      <a:gd name="T2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9">
                        <a:moveTo>
                          <a:pt x="2" y="0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6" y="7"/>
                          <a:pt x="4" y="8"/>
                          <a:pt x="3" y="6"/>
                        </a:cubicBezTo>
                        <a:cubicBezTo>
                          <a:pt x="3" y="9"/>
                          <a:pt x="7" y="10"/>
                          <a:pt x="6" y="13"/>
                        </a:cubicBezTo>
                        <a:cubicBezTo>
                          <a:pt x="0" y="14"/>
                          <a:pt x="6" y="8"/>
                          <a:pt x="0" y="9"/>
                        </a:cubicBezTo>
                        <a:cubicBezTo>
                          <a:pt x="1" y="12"/>
                          <a:pt x="1" y="15"/>
                          <a:pt x="6" y="16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9" y="18"/>
                          <a:pt x="9" y="18"/>
                          <a:pt x="9" y="18"/>
                        </a:cubicBezTo>
                        <a:cubicBezTo>
                          <a:pt x="11" y="17"/>
                          <a:pt x="3" y="16"/>
                          <a:pt x="8" y="15"/>
                        </a:cubicBezTo>
                        <a:cubicBezTo>
                          <a:pt x="11" y="14"/>
                          <a:pt x="11" y="16"/>
                          <a:pt x="12" y="16"/>
                        </a:cubicBezTo>
                        <a:cubicBezTo>
                          <a:pt x="11" y="14"/>
                          <a:pt x="17" y="11"/>
                          <a:pt x="16" y="6"/>
                        </a:cubicBezTo>
                        <a:cubicBezTo>
                          <a:pt x="15" y="2"/>
                          <a:pt x="5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7" name="Freeform 1035"/>
                  <p:cNvSpPr/>
                  <p:nvPr/>
                </p:nvSpPr>
                <p:spPr bwMode="auto">
                  <a:xfrm>
                    <a:off x="4004" y="3185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8" name="Freeform 1036"/>
                  <p:cNvSpPr/>
                  <p:nvPr/>
                </p:nvSpPr>
                <p:spPr bwMode="auto">
                  <a:xfrm>
                    <a:off x="3996" y="3170"/>
                    <a:ext cx="16" cy="14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5 w 18"/>
                      <a:gd name="T3" fmla="*/ 14 h 16"/>
                      <a:gd name="T4" fmla="*/ 2 w 18"/>
                      <a:gd name="T5" fmla="*/ 15 h 16"/>
                      <a:gd name="T6" fmla="*/ 8 w 18"/>
                      <a:gd name="T7" fmla="*/ 16 h 16"/>
                      <a:gd name="T8" fmla="*/ 4 w 18"/>
                      <a:gd name="T9" fmla="*/ 9 h 16"/>
                      <a:gd name="T10" fmla="*/ 13 w 18"/>
                      <a:gd name="T11" fmla="*/ 7 h 16"/>
                      <a:gd name="T12" fmla="*/ 11 w 18"/>
                      <a:gd name="T13" fmla="*/ 11 h 16"/>
                      <a:gd name="T14" fmla="*/ 10 w 18"/>
                      <a:gd name="T15" fmla="*/ 0 h 16"/>
                      <a:gd name="T16" fmla="*/ 8 w 18"/>
                      <a:gd name="T17" fmla="*/ 2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5"/>
                          <a:pt x="3" y="15"/>
                          <a:pt x="2" y="15"/>
                        </a:cubicBezTo>
                        <a:cubicBezTo>
                          <a:pt x="4" y="15"/>
                          <a:pt x="6" y="16"/>
                          <a:pt x="8" y="16"/>
                        </a:cubicBezTo>
                        <a:cubicBezTo>
                          <a:pt x="13" y="14"/>
                          <a:pt x="5" y="11"/>
                          <a:pt x="4" y="9"/>
                        </a:cubicBezTo>
                        <a:cubicBezTo>
                          <a:pt x="7" y="3"/>
                          <a:pt x="8" y="9"/>
                          <a:pt x="13" y="7"/>
                        </a:cubicBezTo>
                        <a:cubicBezTo>
                          <a:pt x="13" y="8"/>
                          <a:pt x="12" y="8"/>
                          <a:pt x="11" y="11"/>
                        </a:cubicBezTo>
                        <a:cubicBezTo>
                          <a:pt x="18" y="7"/>
                          <a:pt x="12" y="3"/>
                          <a:pt x="10" y="0"/>
                        </a:cubicBezTo>
                        <a:cubicBezTo>
                          <a:pt x="9" y="1"/>
                          <a:pt x="7" y="1"/>
                          <a:pt x="8" y="2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3"/>
                          <a:pt x="0" y="5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09" name="Freeform 1037"/>
                  <p:cNvSpPr/>
                  <p:nvPr/>
                </p:nvSpPr>
                <p:spPr bwMode="auto">
                  <a:xfrm>
                    <a:off x="3995" y="3183"/>
                    <a:ext cx="3" cy="2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1"/>
                          <a:pt x="2" y="1"/>
                          <a:pt x="3" y="0"/>
                        </a:cubicBezTo>
                        <a:cubicBezTo>
                          <a:pt x="1" y="1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0" name="Freeform 1038"/>
                  <p:cNvSpPr/>
                  <p:nvPr/>
                </p:nvSpPr>
                <p:spPr bwMode="auto">
                  <a:xfrm>
                    <a:off x="4004" y="316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1" name="Freeform 1039"/>
                  <p:cNvSpPr/>
                  <p:nvPr/>
                </p:nvSpPr>
                <p:spPr bwMode="auto">
                  <a:xfrm>
                    <a:off x="3996" y="3169"/>
                    <a:ext cx="3" cy="3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3 w 3"/>
                      <a:gd name="T3" fmla="*/ 0 h 3"/>
                      <a:gd name="T4" fmla="*/ 0 w 3"/>
                      <a:gd name="T5" fmla="*/ 1 h 3"/>
                      <a:gd name="T6" fmla="*/ 3 w 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3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2" name="Freeform 1040"/>
                  <p:cNvSpPr/>
                  <p:nvPr/>
                </p:nvSpPr>
                <p:spPr bwMode="auto">
                  <a:xfrm>
                    <a:off x="3993" y="3074"/>
                    <a:ext cx="18" cy="93"/>
                  </a:xfrm>
                  <a:custGeom>
                    <a:avLst/>
                    <a:gdLst>
                      <a:gd name="T0" fmla="*/ 18 w 21"/>
                      <a:gd name="T1" fmla="*/ 1 h 108"/>
                      <a:gd name="T2" fmla="*/ 15 w 21"/>
                      <a:gd name="T3" fmla="*/ 5 h 108"/>
                      <a:gd name="T4" fmla="*/ 11 w 21"/>
                      <a:gd name="T5" fmla="*/ 0 h 108"/>
                      <a:gd name="T6" fmla="*/ 4 w 21"/>
                      <a:gd name="T7" fmla="*/ 0 h 108"/>
                      <a:gd name="T8" fmla="*/ 7 w 21"/>
                      <a:gd name="T9" fmla="*/ 9 h 108"/>
                      <a:gd name="T10" fmla="*/ 3 w 21"/>
                      <a:gd name="T11" fmla="*/ 9 h 108"/>
                      <a:gd name="T12" fmla="*/ 5 w 21"/>
                      <a:gd name="T13" fmla="*/ 25 h 108"/>
                      <a:gd name="T14" fmla="*/ 7 w 21"/>
                      <a:gd name="T15" fmla="*/ 36 h 108"/>
                      <a:gd name="T16" fmla="*/ 4 w 21"/>
                      <a:gd name="T17" fmla="*/ 82 h 108"/>
                      <a:gd name="T18" fmla="*/ 10 w 21"/>
                      <a:gd name="T19" fmla="*/ 84 h 108"/>
                      <a:gd name="T20" fmla="*/ 6 w 21"/>
                      <a:gd name="T21" fmla="*/ 87 h 108"/>
                      <a:gd name="T22" fmla="*/ 6 w 21"/>
                      <a:gd name="T23" fmla="*/ 85 h 108"/>
                      <a:gd name="T24" fmla="*/ 4 w 21"/>
                      <a:gd name="T25" fmla="*/ 97 h 108"/>
                      <a:gd name="T26" fmla="*/ 12 w 21"/>
                      <a:gd name="T27" fmla="*/ 98 h 108"/>
                      <a:gd name="T28" fmla="*/ 4 w 21"/>
                      <a:gd name="T29" fmla="*/ 103 h 108"/>
                      <a:gd name="T30" fmla="*/ 9 w 21"/>
                      <a:gd name="T31" fmla="*/ 108 h 108"/>
                      <a:gd name="T32" fmla="*/ 14 w 21"/>
                      <a:gd name="T33" fmla="*/ 103 h 108"/>
                      <a:gd name="T34" fmla="*/ 17 w 21"/>
                      <a:gd name="T35" fmla="*/ 107 h 108"/>
                      <a:gd name="T36" fmla="*/ 9 w 21"/>
                      <a:gd name="T37" fmla="*/ 77 h 108"/>
                      <a:gd name="T38" fmla="*/ 12 w 21"/>
                      <a:gd name="T39" fmla="*/ 78 h 108"/>
                      <a:gd name="T40" fmla="*/ 16 w 21"/>
                      <a:gd name="T41" fmla="*/ 61 h 108"/>
                      <a:gd name="T42" fmla="*/ 10 w 21"/>
                      <a:gd name="T43" fmla="*/ 54 h 108"/>
                      <a:gd name="T44" fmla="*/ 13 w 21"/>
                      <a:gd name="T45" fmla="*/ 50 h 108"/>
                      <a:gd name="T46" fmla="*/ 10 w 21"/>
                      <a:gd name="T47" fmla="*/ 49 h 108"/>
                      <a:gd name="T48" fmla="*/ 14 w 21"/>
                      <a:gd name="T49" fmla="*/ 44 h 108"/>
                      <a:gd name="T50" fmla="*/ 6 w 21"/>
                      <a:gd name="T51" fmla="*/ 43 h 108"/>
                      <a:gd name="T52" fmla="*/ 18 w 21"/>
                      <a:gd name="T53" fmla="*/ 32 h 108"/>
                      <a:gd name="T54" fmla="*/ 13 w 21"/>
                      <a:gd name="T55" fmla="*/ 34 h 108"/>
                      <a:gd name="T56" fmla="*/ 10 w 21"/>
                      <a:gd name="T57" fmla="*/ 31 h 108"/>
                      <a:gd name="T58" fmla="*/ 17 w 21"/>
                      <a:gd name="T59" fmla="*/ 30 h 108"/>
                      <a:gd name="T60" fmla="*/ 13 w 21"/>
                      <a:gd name="T61" fmla="*/ 22 h 108"/>
                      <a:gd name="T62" fmla="*/ 9 w 21"/>
                      <a:gd name="T63" fmla="*/ 22 h 108"/>
                      <a:gd name="T64" fmla="*/ 11 w 21"/>
                      <a:gd name="T65" fmla="*/ 11 h 108"/>
                      <a:gd name="T66" fmla="*/ 18 w 21"/>
                      <a:gd name="T67" fmla="*/ 17 h 108"/>
                      <a:gd name="T68" fmla="*/ 21 w 21"/>
                      <a:gd name="T69" fmla="*/ 13 h 108"/>
                      <a:gd name="T70" fmla="*/ 12 w 21"/>
                      <a:gd name="T71" fmla="*/ 6 h 108"/>
                      <a:gd name="T72" fmla="*/ 18 w 21"/>
                      <a:gd name="T73" fmla="*/ 1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1" h="108">
                        <a:moveTo>
                          <a:pt x="18" y="1"/>
                        </a:moveTo>
                        <a:cubicBezTo>
                          <a:pt x="16" y="1"/>
                          <a:pt x="15" y="2"/>
                          <a:pt x="15" y="5"/>
                        </a:cubicBezTo>
                        <a:cubicBezTo>
                          <a:pt x="12" y="4"/>
                          <a:pt x="13" y="1"/>
                          <a:pt x="11" y="0"/>
                        </a:cubicBezTo>
                        <a:cubicBezTo>
                          <a:pt x="9" y="3"/>
                          <a:pt x="7" y="0"/>
                          <a:pt x="4" y="0"/>
                        </a:cubicBezTo>
                        <a:cubicBezTo>
                          <a:pt x="3" y="4"/>
                          <a:pt x="8" y="5"/>
                          <a:pt x="7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5" y="13"/>
                          <a:pt x="8" y="21"/>
                          <a:pt x="5" y="25"/>
                        </a:cubicBezTo>
                        <a:cubicBezTo>
                          <a:pt x="4" y="29"/>
                          <a:pt x="5" y="32"/>
                          <a:pt x="7" y="36"/>
                        </a:cubicBezTo>
                        <a:cubicBezTo>
                          <a:pt x="4" y="51"/>
                          <a:pt x="7" y="66"/>
                          <a:pt x="4" y="82"/>
                        </a:cubicBezTo>
                        <a:cubicBezTo>
                          <a:pt x="10" y="84"/>
                          <a:pt x="10" y="84"/>
                          <a:pt x="10" y="84"/>
                        </a:cubicBezTo>
                        <a:cubicBezTo>
                          <a:pt x="7" y="85"/>
                          <a:pt x="10" y="88"/>
                          <a:pt x="6" y="87"/>
                        </a:cubicBezTo>
                        <a:cubicBezTo>
                          <a:pt x="7" y="86"/>
                          <a:pt x="6" y="86"/>
                          <a:pt x="6" y="85"/>
                        </a:cubicBezTo>
                        <a:cubicBezTo>
                          <a:pt x="0" y="88"/>
                          <a:pt x="6" y="93"/>
                          <a:pt x="4" y="97"/>
                        </a:cubicBezTo>
                        <a:cubicBezTo>
                          <a:pt x="5" y="97"/>
                          <a:pt x="11" y="96"/>
                          <a:pt x="12" y="98"/>
                        </a:cubicBezTo>
                        <a:cubicBezTo>
                          <a:pt x="5" y="97"/>
                          <a:pt x="12" y="102"/>
                          <a:pt x="4" y="103"/>
                        </a:cubicBezTo>
                        <a:cubicBezTo>
                          <a:pt x="2" y="107"/>
                          <a:pt x="10" y="104"/>
                          <a:pt x="9" y="108"/>
                        </a:cubicBezTo>
                        <a:cubicBezTo>
                          <a:pt x="13" y="108"/>
                          <a:pt x="11" y="104"/>
                          <a:pt x="14" y="103"/>
                        </a:cubicBezTo>
                        <a:cubicBezTo>
                          <a:pt x="17" y="104"/>
                          <a:pt x="12" y="107"/>
                          <a:pt x="17" y="107"/>
                        </a:cubicBezTo>
                        <a:cubicBezTo>
                          <a:pt x="19" y="100"/>
                          <a:pt x="11" y="88"/>
                          <a:pt x="9" y="77"/>
                        </a:cubicBezTo>
                        <a:cubicBezTo>
                          <a:pt x="12" y="78"/>
                          <a:pt x="12" y="78"/>
                          <a:pt x="12" y="78"/>
                        </a:cubicBezTo>
                        <a:cubicBezTo>
                          <a:pt x="10" y="73"/>
                          <a:pt x="10" y="65"/>
                          <a:pt x="16" y="61"/>
                        </a:cubicBezTo>
                        <a:cubicBezTo>
                          <a:pt x="13" y="62"/>
                          <a:pt x="19" y="53"/>
                          <a:pt x="10" y="54"/>
                        </a:cubicBezTo>
                        <a:cubicBezTo>
                          <a:pt x="12" y="52"/>
                          <a:pt x="12" y="52"/>
                          <a:pt x="13" y="50"/>
                        </a:cubicBezTo>
                        <a:cubicBezTo>
                          <a:pt x="10" y="49"/>
                          <a:pt x="10" y="49"/>
                          <a:pt x="10" y="49"/>
                        </a:cubicBezTo>
                        <a:cubicBezTo>
                          <a:pt x="10" y="47"/>
                          <a:pt x="14" y="47"/>
                          <a:pt x="14" y="44"/>
                        </a:cubicBezTo>
                        <a:cubicBezTo>
                          <a:pt x="10" y="46"/>
                          <a:pt x="9" y="44"/>
                          <a:pt x="6" y="43"/>
                        </a:cubicBezTo>
                        <a:cubicBezTo>
                          <a:pt x="10" y="39"/>
                          <a:pt x="14" y="35"/>
                          <a:pt x="18" y="32"/>
                        </a:cubicBezTo>
                        <a:cubicBezTo>
                          <a:pt x="16" y="33"/>
                          <a:pt x="15" y="33"/>
                          <a:pt x="13" y="34"/>
                        </a:cubicBezTo>
                        <a:cubicBezTo>
                          <a:pt x="15" y="32"/>
                          <a:pt x="11" y="32"/>
                          <a:pt x="10" y="31"/>
                        </a:cubicBezTo>
                        <a:cubicBezTo>
                          <a:pt x="10" y="29"/>
                          <a:pt x="15" y="30"/>
                          <a:pt x="17" y="30"/>
                        </a:cubicBezTo>
                        <a:cubicBezTo>
                          <a:pt x="19" y="26"/>
                          <a:pt x="10" y="24"/>
                          <a:pt x="13" y="22"/>
                        </a:cubicBezTo>
                        <a:cubicBezTo>
                          <a:pt x="9" y="22"/>
                          <a:pt x="9" y="22"/>
                          <a:pt x="9" y="22"/>
                        </a:cubicBezTo>
                        <a:cubicBezTo>
                          <a:pt x="8" y="18"/>
                          <a:pt x="12" y="15"/>
                          <a:pt x="11" y="11"/>
                        </a:cubicBezTo>
                        <a:cubicBezTo>
                          <a:pt x="16" y="9"/>
                          <a:pt x="16" y="15"/>
                          <a:pt x="18" y="17"/>
                        </a:cubicBezTo>
                        <a:cubicBezTo>
                          <a:pt x="19" y="16"/>
                          <a:pt x="19" y="14"/>
                          <a:pt x="21" y="13"/>
                        </a:cubicBezTo>
                        <a:cubicBezTo>
                          <a:pt x="18" y="11"/>
                          <a:pt x="15" y="8"/>
                          <a:pt x="12" y="6"/>
                        </a:cubicBezTo>
                        <a:cubicBezTo>
                          <a:pt x="18" y="8"/>
                          <a:pt x="18" y="3"/>
                          <a:pt x="18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3" name="Freeform 1041"/>
                  <p:cNvSpPr/>
                  <p:nvPr/>
                </p:nvSpPr>
                <p:spPr bwMode="auto">
                  <a:xfrm>
                    <a:off x="4011" y="3085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1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4" name="Freeform 1042"/>
                  <p:cNvSpPr/>
                  <p:nvPr/>
                </p:nvSpPr>
                <p:spPr bwMode="auto">
                  <a:xfrm>
                    <a:off x="4008" y="307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5" name="Freeform 1043"/>
                  <p:cNvSpPr/>
                  <p:nvPr/>
                </p:nvSpPr>
                <p:spPr bwMode="auto">
                  <a:xfrm>
                    <a:off x="3997" y="309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6" name="Freeform 1044"/>
                  <p:cNvSpPr/>
                  <p:nvPr/>
                </p:nvSpPr>
                <p:spPr bwMode="auto">
                  <a:xfrm>
                    <a:off x="4008" y="3099"/>
                    <a:ext cx="4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7" name="Freeform 1045"/>
                  <p:cNvSpPr/>
                  <p:nvPr/>
                </p:nvSpPr>
                <p:spPr bwMode="auto">
                  <a:xfrm>
                    <a:off x="4007" y="3121"/>
                    <a:ext cx="3" cy="1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2"/>
                          <a:pt x="1" y="2"/>
                          <a:pt x="3" y="2"/>
                        </a:cubicBezTo>
                        <a:cubicBezTo>
                          <a:pt x="3" y="1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8" name="Freeform 1046"/>
                  <p:cNvSpPr/>
                  <p:nvPr/>
                </p:nvSpPr>
                <p:spPr bwMode="auto">
                  <a:xfrm>
                    <a:off x="4010" y="3078"/>
                    <a:ext cx="2" cy="4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1 w 2"/>
                      <a:gd name="T3" fmla="*/ 0 h 4"/>
                      <a:gd name="T4" fmla="*/ 0 w 2"/>
                      <a:gd name="T5" fmla="*/ 0 h 4"/>
                      <a:gd name="T6" fmla="*/ 2 w 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19" name="Freeform 1047"/>
                  <p:cNvSpPr/>
                  <p:nvPr/>
                </p:nvSpPr>
                <p:spPr bwMode="auto">
                  <a:xfrm>
                    <a:off x="3991" y="3021"/>
                    <a:ext cx="22" cy="51"/>
                  </a:xfrm>
                  <a:custGeom>
                    <a:avLst/>
                    <a:gdLst>
                      <a:gd name="T0" fmla="*/ 5 w 25"/>
                      <a:gd name="T1" fmla="*/ 4 h 59"/>
                      <a:gd name="T2" fmla="*/ 2 w 25"/>
                      <a:gd name="T3" fmla="*/ 14 h 59"/>
                      <a:gd name="T4" fmla="*/ 13 w 25"/>
                      <a:gd name="T5" fmla="*/ 21 h 59"/>
                      <a:gd name="T6" fmla="*/ 4 w 25"/>
                      <a:gd name="T7" fmla="*/ 20 h 59"/>
                      <a:gd name="T8" fmla="*/ 10 w 25"/>
                      <a:gd name="T9" fmla="*/ 40 h 59"/>
                      <a:gd name="T10" fmla="*/ 6 w 25"/>
                      <a:gd name="T11" fmla="*/ 40 h 59"/>
                      <a:gd name="T12" fmla="*/ 16 w 25"/>
                      <a:gd name="T13" fmla="*/ 48 h 59"/>
                      <a:gd name="T14" fmla="*/ 5 w 25"/>
                      <a:gd name="T15" fmla="*/ 48 h 59"/>
                      <a:gd name="T16" fmla="*/ 4 w 25"/>
                      <a:gd name="T17" fmla="*/ 47 h 59"/>
                      <a:gd name="T18" fmla="*/ 7 w 25"/>
                      <a:gd name="T19" fmla="*/ 58 h 59"/>
                      <a:gd name="T20" fmla="*/ 14 w 25"/>
                      <a:gd name="T21" fmla="*/ 59 h 59"/>
                      <a:gd name="T22" fmla="*/ 19 w 25"/>
                      <a:gd name="T23" fmla="*/ 59 h 59"/>
                      <a:gd name="T24" fmla="*/ 15 w 25"/>
                      <a:gd name="T25" fmla="*/ 52 h 59"/>
                      <a:gd name="T26" fmla="*/ 19 w 25"/>
                      <a:gd name="T27" fmla="*/ 51 h 59"/>
                      <a:gd name="T28" fmla="*/ 16 w 25"/>
                      <a:gd name="T29" fmla="*/ 49 h 59"/>
                      <a:gd name="T30" fmla="*/ 20 w 25"/>
                      <a:gd name="T31" fmla="*/ 48 h 59"/>
                      <a:gd name="T32" fmla="*/ 17 w 25"/>
                      <a:gd name="T33" fmla="*/ 42 h 59"/>
                      <a:gd name="T34" fmla="*/ 18 w 25"/>
                      <a:gd name="T35" fmla="*/ 43 h 59"/>
                      <a:gd name="T36" fmla="*/ 13 w 25"/>
                      <a:gd name="T37" fmla="*/ 40 h 59"/>
                      <a:gd name="T38" fmla="*/ 18 w 25"/>
                      <a:gd name="T39" fmla="*/ 38 h 59"/>
                      <a:gd name="T40" fmla="*/ 15 w 25"/>
                      <a:gd name="T41" fmla="*/ 38 h 59"/>
                      <a:gd name="T42" fmla="*/ 20 w 25"/>
                      <a:gd name="T43" fmla="*/ 25 h 59"/>
                      <a:gd name="T44" fmla="*/ 17 w 25"/>
                      <a:gd name="T45" fmla="*/ 24 h 59"/>
                      <a:gd name="T46" fmla="*/ 20 w 25"/>
                      <a:gd name="T47" fmla="*/ 30 h 59"/>
                      <a:gd name="T48" fmla="*/ 10 w 25"/>
                      <a:gd name="T49" fmla="*/ 29 h 59"/>
                      <a:gd name="T50" fmla="*/ 18 w 25"/>
                      <a:gd name="T51" fmla="*/ 21 h 59"/>
                      <a:gd name="T52" fmla="*/ 17 w 25"/>
                      <a:gd name="T53" fmla="*/ 12 h 59"/>
                      <a:gd name="T54" fmla="*/ 18 w 25"/>
                      <a:gd name="T55" fmla="*/ 12 h 59"/>
                      <a:gd name="T56" fmla="*/ 14 w 25"/>
                      <a:gd name="T57" fmla="*/ 6 h 59"/>
                      <a:gd name="T58" fmla="*/ 13 w 25"/>
                      <a:gd name="T59" fmla="*/ 8 h 59"/>
                      <a:gd name="T60" fmla="*/ 10 w 25"/>
                      <a:gd name="T61" fmla="*/ 5 h 59"/>
                      <a:gd name="T62" fmla="*/ 12 w 25"/>
                      <a:gd name="T63" fmla="*/ 5 h 59"/>
                      <a:gd name="T64" fmla="*/ 6 w 25"/>
                      <a:gd name="T65" fmla="*/ 0 h 59"/>
                      <a:gd name="T66" fmla="*/ 10 w 25"/>
                      <a:gd name="T67" fmla="*/ 6 h 59"/>
                      <a:gd name="T68" fmla="*/ 5 w 25"/>
                      <a:gd name="T69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" h="59">
                        <a:moveTo>
                          <a:pt x="5" y="4"/>
                        </a:moveTo>
                        <a:cubicBezTo>
                          <a:pt x="0" y="6"/>
                          <a:pt x="3" y="11"/>
                          <a:pt x="2" y="14"/>
                        </a:cubicBezTo>
                        <a:cubicBezTo>
                          <a:pt x="5" y="21"/>
                          <a:pt x="12" y="15"/>
                          <a:pt x="13" y="21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6"/>
                          <a:pt x="2" y="35"/>
                          <a:pt x="10" y="40"/>
                        </a:cubicBezTo>
                        <a:cubicBezTo>
                          <a:pt x="9" y="41"/>
                          <a:pt x="8" y="42"/>
                          <a:pt x="6" y="40"/>
                        </a:cubicBezTo>
                        <a:cubicBezTo>
                          <a:pt x="7" y="44"/>
                          <a:pt x="19" y="43"/>
                          <a:pt x="16" y="48"/>
                        </a:cubicBezTo>
                        <a:cubicBezTo>
                          <a:pt x="11" y="43"/>
                          <a:pt x="11" y="50"/>
                          <a:pt x="5" y="48"/>
                        </a:cubicBezTo>
                        <a:cubicBezTo>
                          <a:pt x="4" y="47"/>
                          <a:pt x="4" y="47"/>
                          <a:pt x="4" y="47"/>
                        </a:cubicBezTo>
                        <a:cubicBezTo>
                          <a:pt x="5" y="51"/>
                          <a:pt x="8" y="56"/>
                          <a:pt x="7" y="58"/>
                        </a:cubicBezTo>
                        <a:cubicBezTo>
                          <a:pt x="10" y="58"/>
                          <a:pt x="13" y="56"/>
                          <a:pt x="14" y="59"/>
                        </a:cubicBezTo>
                        <a:cubicBezTo>
                          <a:pt x="14" y="58"/>
                          <a:pt x="17" y="59"/>
                          <a:pt x="19" y="59"/>
                        </a:cubicBezTo>
                        <a:cubicBezTo>
                          <a:pt x="17" y="55"/>
                          <a:pt x="18" y="54"/>
                          <a:pt x="15" y="52"/>
                        </a:cubicBezTo>
                        <a:cubicBezTo>
                          <a:pt x="18" y="50"/>
                          <a:pt x="16" y="53"/>
                          <a:pt x="19" y="51"/>
                        </a:cubicBezTo>
                        <a:cubicBezTo>
                          <a:pt x="16" y="49"/>
                          <a:pt x="16" y="49"/>
                          <a:pt x="16" y="49"/>
                        </a:cubicBezTo>
                        <a:cubicBezTo>
                          <a:pt x="17" y="47"/>
                          <a:pt x="20" y="51"/>
                          <a:pt x="20" y="48"/>
                        </a:cubicBezTo>
                        <a:cubicBezTo>
                          <a:pt x="18" y="47"/>
                          <a:pt x="16" y="45"/>
                          <a:pt x="17" y="42"/>
                        </a:cubicBezTo>
                        <a:cubicBezTo>
                          <a:pt x="18" y="43"/>
                          <a:pt x="18" y="43"/>
                          <a:pt x="18" y="43"/>
                        </a:cubicBezTo>
                        <a:cubicBezTo>
                          <a:pt x="17" y="41"/>
                          <a:pt x="18" y="39"/>
                          <a:pt x="13" y="40"/>
                        </a:cubicBezTo>
                        <a:cubicBezTo>
                          <a:pt x="18" y="38"/>
                          <a:pt x="18" y="38"/>
                          <a:pt x="18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6" y="33"/>
                          <a:pt x="25" y="31"/>
                          <a:pt x="20" y="25"/>
                        </a:cubicBezTo>
                        <a:cubicBezTo>
                          <a:pt x="19" y="26"/>
                          <a:pt x="17" y="25"/>
                          <a:pt x="17" y="24"/>
                        </a:cubicBezTo>
                        <a:cubicBezTo>
                          <a:pt x="14" y="27"/>
                          <a:pt x="19" y="27"/>
                          <a:pt x="20" y="30"/>
                        </a:cubicBezTo>
                        <a:cubicBezTo>
                          <a:pt x="16" y="30"/>
                          <a:pt x="12" y="26"/>
                          <a:pt x="10" y="29"/>
                        </a:cubicBezTo>
                        <a:cubicBezTo>
                          <a:pt x="14" y="26"/>
                          <a:pt x="10" y="23"/>
                          <a:pt x="18" y="21"/>
                        </a:cubicBezTo>
                        <a:cubicBezTo>
                          <a:pt x="19" y="17"/>
                          <a:pt x="15" y="16"/>
                          <a:pt x="17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2" y="11"/>
                          <a:pt x="20" y="9"/>
                          <a:pt x="14" y="6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1" y="8"/>
                          <a:pt x="11" y="7"/>
                          <a:pt x="10" y="5"/>
                        </a:cubicBezTo>
                        <a:cubicBezTo>
                          <a:pt x="11" y="6"/>
                          <a:pt x="11" y="6"/>
                          <a:pt x="12" y="5"/>
                        </a:cubicBezTo>
                        <a:cubicBezTo>
                          <a:pt x="8" y="5"/>
                          <a:pt x="7" y="0"/>
                          <a:pt x="6" y="0"/>
                        </a:cubicBezTo>
                        <a:cubicBezTo>
                          <a:pt x="5" y="2"/>
                          <a:pt x="9" y="4"/>
                          <a:pt x="10" y="6"/>
                        </a:cubicBezTo>
                        <a:cubicBezTo>
                          <a:pt x="7" y="5"/>
                          <a:pt x="4" y="5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0" name="Freeform 1048"/>
                  <p:cNvSpPr/>
                  <p:nvPr/>
                </p:nvSpPr>
                <p:spPr bwMode="auto">
                  <a:xfrm>
                    <a:off x="4006" y="3058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1" name="Freeform 1049"/>
                  <p:cNvSpPr/>
                  <p:nvPr/>
                </p:nvSpPr>
                <p:spPr bwMode="auto">
                  <a:xfrm>
                    <a:off x="3988" y="2979"/>
                    <a:ext cx="25" cy="40"/>
                  </a:xfrm>
                  <a:custGeom>
                    <a:avLst/>
                    <a:gdLst>
                      <a:gd name="T0" fmla="*/ 15 w 30"/>
                      <a:gd name="T1" fmla="*/ 33 h 46"/>
                      <a:gd name="T2" fmla="*/ 21 w 30"/>
                      <a:gd name="T3" fmla="*/ 31 h 46"/>
                      <a:gd name="T4" fmla="*/ 10 w 30"/>
                      <a:gd name="T5" fmla="*/ 32 h 46"/>
                      <a:gd name="T6" fmla="*/ 8 w 30"/>
                      <a:gd name="T7" fmla="*/ 27 h 46"/>
                      <a:gd name="T8" fmla="*/ 17 w 30"/>
                      <a:gd name="T9" fmla="*/ 27 h 46"/>
                      <a:gd name="T10" fmla="*/ 19 w 30"/>
                      <a:gd name="T11" fmla="*/ 22 h 46"/>
                      <a:gd name="T12" fmla="*/ 13 w 30"/>
                      <a:gd name="T13" fmla="*/ 22 h 46"/>
                      <a:gd name="T14" fmla="*/ 9 w 30"/>
                      <a:gd name="T15" fmla="*/ 17 h 46"/>
                      <a:gd name="T16" fmla="*/ 11 w 30"/>
                      <a:gd name="T17" fmla="*/ 19 h 46"/>
                      <a:gd name="T18" fmla="*/ 18 w 30"/>
                      <a:gd name="T19" fmla="*/ 16 h 46"/>
                      <a:gd name="T20" fmla="*/ 2 w 30"/>
                      <a:gd name="T21" fmla="*/ 4 h 46"/>
                      <a:gd name="T22" fmla="*/ 3 w 30"/>
                      <a:gd name="T23" fmla="*/ 8 h 46"/>
                      <a:gd name="T24" fmla="*/ 10 w 30"/>
                      <a:gd name="T25" fmla="*/ 8 h 46"/>
                      <a:gd name="T26" fmla="*/ 8 w 30"/>
                      <a:gd name="T27" fmla="*/ 12 h 46"/>
                      <a:gd name="T28" fmla="*/ 4 w 30"/>
                      <a:gd name="T29" fmla="*/ 9 h 46"/>
                      <a:gd name="T30" fmla="*/ 5 w 30"/>
                      <a:gd name="T31" fmla="*/ 40 h 46"/>
                      <a:gd name="T32" fmla="*/ 5 w 30"/>
                      <a:gd name="T33" fmla="*/ 36 h 46"/>
                      <a:gd name="T34" fmla="*/ 10 w 30"/>
                      <a:gd name="T35" fmla="*/ 40 h 46"/>
                      <a:gd name="T36" fmla="*/ 16 w 30"/>
                      <a:gd name="T37" fmla="*/ 37 h 46"/>
                      <a:gd name="T38" fmla="*/ 15 w 30"/>
                      <a:gd name="T39" fmla="*/ 40 h 46"/>
                      <a:gd name="T40" fmla="*/ 21 w 30"/>
                      <a:gd name="T41" fmla="*/ 39 h 46"/>
                      <a:gd name="T42" fmla="*/ 24 w 30"/>
                      <a:gd name="T43" fmla="*/ 46 h 46"/>
                      <a:gd name="T44" fmla="*/ 24 w 30"/>
                      <a:gd name="T45" fmla="*/ 35 h 46"/>
                      <a:gd name="T46" fmla="*/ 15 w 30"/>
                      <a:gd name="T47" fmla="*/ 33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30" h="46">
                        <a:moveTo>
                          <a:pt x="15" y="33"/>
                        </a:moveTo>
                        <a:cubicBezTo>
                          <a:pt x="16" y="31"/>
                          <a:pt x="19" y="34"/>
                          <a:pt x="21" y="31"/>
                        </a:cubicBezTo>
                        <a:cubicBezTo>
                          <a:pt x="18" y="29"/>
                          <a:pt x="15" y="35"/>
                          <a:pt x="10" y="32"/>
                        </a:cubicBezTo>
                        <a:cubicBezTo>
                          <a:pt x="13" y="31"/>
                          <a:pt x="8" y="28"/>
                          <a:pt x="8" y="27"/>
                        </a:cubicBezTo>
                        <a:cubicBezTo>
                          <a:pt x="11" y="28"/>
                          <a:pt x="16" y="27"/>
                          <a:pt x="17" y="27"/>
                        </a:cubicBezTo>
                        <a:cubicBezTo>
                          <a:pt x="16" y="26"/>
                          <a:pt x="19" y="24"/>
                          <a:pt x="19" y="22"/>
                        </a:cubicBezTo>
                        <a:cubicBezTo>
                          <a:pt x="15" y="26"/>
                          <a:pt x="16" y="19"/>
                          <a:pt x="13" y="22"/>
                        </a:cubicBezTo>
                        <a:cubicBezTo>
                          <a:pt x="9" y="22"/>
                          <a:pt x="7" y="19"/>
                          <a:pt x="9" y="17"/>
                        </a:cubicBezTo>
                        <a:cubicBezTo>
                          <a:pt x="12" y="17"/>
                          <a:pt x="11" y="18"/>
                          <a:pt x="11" y="19"/>
                        </a:cubicBezTo>
                        <a:cubicBezTo>
                          <a:pt x="16" y="20"/>
                          <a:pt x="14" y="17"/>
                          <a:pt x="18" y="16"/>
                        </a:cubicBezTo>
                        <a:cubicBezTo>
                          <a:pt x="12" y="12"/>
                          <a:pt x="11" y="0"/>
                          <a:pt x="2" y="4"/>
                        </a:cubicBezTo>
                        <a:cubicBezTo>
                          <a:pt x="0" y="5"/>
                          <a:pt x="2" y="6"/>
                          <a:pt x="3" y="8"/>
                        </a:cubicBezTo>
                        <a:cubicBezTo>
                          <a:pt x="4" y="3"/>
                          <a:pt x="8" y="7"/>
                          <a:pt x="10" y="8"/>
                        </a:cubicBezTo>
                        <a:cubicBezTo>
                          <a:pt x="8" y="9"/>
                          <a:pt x="11" y="12"/>
                          <a:pt x="8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4" y="30"/>
                          <a:pt x="5" y="40"/>
                        </a:cubicBezTo>
                        <a:cubicBezTo>
                          <a:pt x="5" y="36"/>
                          <a:pt x="5" y="36"/>
                          <a:pt x="5" y="36"/>
                        </a:cubicBezTo>
                        <a:cubicBezTo>
                          <a:pt x="8" y="36"/>
                          <a:pt x="8" y="38"/>
                          <a:pt x="10" y="40"/>
                        </a:cubicBezTo>
                        <a:cubicBezTo>
                          <a:pt x="16" y="37"/>
                          <a:pt x="16" y="37"/>
                          <a:pt x="16" y="37"/>
                        </a:cubicBezTo>
                        <a:cubicBezTo>
                          <a:pt x="16" y="38"/>
                          <a:pt x="17" y="40"/>
                          <a:pt x="15" y="40"/>
                        </a:cubicBezTo>
                        <a:cubicBezTo>
                          <a:pt x="17" y="41"/>
                          <a:pt x="19" y="40"/>
                          <a:pt x="21" y="39"/>
                        </a:cubicBezTo>
                        <a:cubicBezTo>
                          <a:pt x="23" y="43"/>
                          <a:pt x="20" y="43"/>
                          <a:pt x="24" y="46"/>
                        </a:cubicBezTo>
                        <a:cubicBezTo>
                          <a:pt x="30" y="40"/>
                          <a:pt x="20" y="41"/>
                          <a:pt x="24" y="35"/>
                        </a:cubicBezTo>
                        <a:lnTo>
                          <a:pt x="15" y="3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2" name="Freeform 1050"/>
                  <p:cNvSpPr/>
                  <p:nvPr/>
                </p:nvSpPr>
                <p:spPr bwMode="auto">
                  <a:xfrm>
                    <a:off x="4001" y="3017"/>
                    <a:ext cx="3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0 h 2"/>
                      <a:gd name="T4" fmla="*/ 2 w 3"/>
                      <a:gd name="T5" fmla="*/ 2 h 2"/>
                      <a:gd name="T6" fmla="*/ 3 w 3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3" name="Freeform 1051"/>
                  <p:cNvSpPr/>
                  <p:nvPr/>
                </p:nvSpPr>
                <p:spPr bwMode="auto">
                  <a:xfrm>
                    <a:off x="3992" y="3015"/>
                    <a:ext cx="3" cy="2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3 w 4"/>
                      <a:gd name="T3" fmla="*/ 3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0"/>
                          <a:pt x="2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4" name="Freeform 1052"/>
                  <p:cNvSpPr/>
                  <p:nvPr/>
                </p:nvSpPr>
                <p:spPr bwMode="auto">
                  <a:xfrm>
                    <a:off x="4001" y="2987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5" name="Freeform 1053"/>
                  <p:cNvSpPr/>
                  <p:nvPr/>
                </p:nvSpPr>
                <p:spPr bwMode="auto">
                  <a:xfrm>
                    <a:off x="3988" y="2971"/>
                    <a:ext cx="12" cy="12"/>
                  </a:xfrm>
                  <a:custGeom>
                    <a:avLst/>
                    <a:gdLst>
                      <a:gd name="T0" fmla="*/ 0 w 14"/>
                      <a:gd name="T1" fmla="*/ 0 h 14"/>
                      <a:gd name="T2" fmla="*/ 1 w 14"/>
                      <a:gd name="T3" fmla="*/ 12 h 14"/>
                      <a:gd name="T4" fmla="*/ 13 w 14"/>
                      <a:gd name="T5" fmla="*/ 11 h 14"/>
                      <a:gd name="T6" fmla="*/ 5 w 14"/>
                      <a:gd name="T7" fmla="*/ 7 h 14"/>
                      <a:gd name="T8" fmla="*/ 4 w 14"/>
                      <a:gd name="T9" fmla="*/ 0 h 14"/>
                      <a:gd name="T10" fmla="*/ 0 w 14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0"/>
                        </a:moveTo>
                        <a:cubicBezTo>
                          <a:pt x="1" y="5"/>
                          <a:pt x="4" y="7"/>
                          <a:pt x="1" y="12"/>
                        </a:cubicBezTo>
                        <a:cubicBezTo>
                          <a:pt x="5" y="14"/>
                          <a:pt x="9" y="10"/>
                          <a:pt x="13" y="11"/>
                        </a:cubicBezTo>
                        <a:cubicBezTo>
                          <a:pt x="14" y="9"/>
                          <a:pt x="6" y="9"/>
                          <a:pt x="5" y="7"/>
                        </a:cubicBezTo>
                        <a:cubicBezTo>
                          <a:pt x="8" y="6"/>
                          <a:pt x="4" y="3"/>
                          <a:pt x="4" y="0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6" name="Freeform 1054"/>
                  <p:cNvSpPr/>
                  <p:nvPr/>
                </p:nvSpPr>
                <p:spPr bwMode="auto">
                  <a:xfrm>
                    <a:off x="3986" y="2877"/>
                    <a:ext cx="21" cy="98"/>
                  </a:xfrm>
                  <a:custGeom>
                    <a:avLst/>
                    <a:gdLst>
                      <a:gd name="T0" fmla="*/ 15 w 25"/>
                      <a:gd name="T1" fmla="*/ 93 h 114"/>
                      <a:gd name="T2" fmla="*/ 14 w 25"/>
                      <a:gd name="T3" fmla="*/ 87 h 114"/>
                      <a:gd name="T4" fmla="*/ 17 w 25"/>
                      <a:gd name="T5" fmla="*/ 90 h 114"/>
                      <a:gd name="T6" fmla="*/ 19 w 25"/>
                      <a:gd name="T7" fmla="*/ 85 h 114"/>
                      <a:gd name="T8" fmla="*/ 17 w 25"/>
                      <a:gd name="T9" fmla="*/ 86 h 114"/>
                      <a:gd name="T10" fmla="*/ 15 w 25"/>
                      <a:gd name="T11" fmla="*/ 76 h 114"/>
                      <a:gd name="T12" fmla="*/ 10 w 25"/>
                      <a:gd name="T13" fmla="*/ 74 h 114"/>
                      <a:gd name="T14" fmla="*/ 18 w 25"/>
                      <a:gd name="T15" fmla="*/ 67 h 114"/>
                      <a:gd name="T16" fmla="*/ 7 w 25"/>
                      <a:gd name="T17" fmla="*/ 69 h 114"/>
                      <a:gd name="T18" fmla="*/ 10 w 25"/>
                      <a:gd name="T19" fmla="*/ 57 h 114"/>
                      <a:gd name="T20" fmla="*/ 11 w 25"/>
                      <a:gd name="T21" fmla="*/ 59 h 114"/>
                      <a:gd name="T22" fmla="*/ 11 w 25"/>
                      <a:gd name="T23" fmla="*/ 53 h 114"/>
                      <a:gd name="T24" fmla="*/ 16 w 25"/>
                      <a:gd name="T25" fmla="*/ 53 h 114"/>
                      <a:gd name="T26" fmla="*/ 15 w 25"/>
                      <a:gd name="T27" fmla="*/ 44 h 114"/>
                      <a:gd name="T28" fmla="*/ 18 w 25"/>
                      <a:gd name="T29" fmla="*/ 45 h 114"/>
                      <a:gd name="T30" fmla="*/ 13 w 25"/>
                      <a:gd name="T31" fmla="*/ 27 h 114"/>
                      <a:gd name="T32" fmla="*/ 17 w 25"/>
                      <a:gd name="T33" fmla="*/ 25 h 114"/>
                      <a:gd name="T34" fmla="*/ 7 w 25"/>
                      <a:gd name="T35" fmla="*/ 26 h 114"/>
                      <a:gd name="T36" fmla="*/ 8 w 25"/>
                      <a:gd name="T37" fmla="*/ 19 h 114"/>
                      <a:gd name="T38" fmla="*/ 14 w 25"/>
                      <a:gd name="T39" fmla="*/ 21 h 114"/>
                      <a:gd name="T40" fmla="*/ 11 w 25"/>
                      <a:gd name="T41" fmla="*/ 17 h 114"/>
                      <a:gd name="T42" fmla="*/ 17 w 25"/>
                      <a:gd name="T43" fmla="*/ 14 h 114"/>
                      <a:gd name="T44" fmla="*/ 8 w 25"/>
                      <a:gd name="T45" fmla="*/ 6 h 114"/>
                      <a:gd name="T46" fmla="*/ 10 w 25"/>
                      <a:gd name="T47" fmla="*/ 2 h 114"/>
                      <a:gd name="T48" fmla="*/ 0 w 25"/>
                      <a:gd name="T49" fmla="*/ 5 h 114"/>
                      <a:gd name="T50" fmla="*/ 2 w 25"/>
                      <a:gd name="T51" fmla="*/ 30 h 114"/>
                      <a:gd name="T52" fmla="*/ 8 w 25"/>
                      <a:gd name="T53" fmla="*/ 37 h 114"/>
                      <a:gd name="T54" fmla="*/ 2 w 25"/>
                      <a:gd name="T55" fmla="*/ 38 h 114"/>
                      <a:gd name="T56" fmla="*/ 8 w 25"/>
                      <a:gd name="T57" fmla="*/ 38 h 114"/>
                      <a:gd name="T58" fmla="*/ 2 w 25"/>
                      <a:gd name="T59" fmla="*/ 42 h 114"/>
                      <a:gd name="T60" fmla="*/ 8 w 25"/>
                      <a:gd name="T61" fmla="*/ 44 h 114"/>
                      <a:gd name="T62" fmla="*/ 1 w 25"/>
                      <a:gd name="T63" fmla="*/ 47 h 114"/>
                      <a:gd name="T64" fmla="*/ 5 w 25"/>
                      <a:gd name="T65" fmla="*/ 87 h 114"/>
                      <a:gd name="T66" fmla="*/ 9 w 25"/>
                      <a:gd name="T67" fmla="*/ 85 h 114"/>
                      <a:gd name="T68" fmla="*/ 11 w 25"/>
                      <a:gd name="T69" fmla="*/ 101 h 114"/>
                      <a:gd name="T70" fmla="*/ 14 w 25"/>
                      <a:gd name="T71" fmla="*/ 102 h 114"/>
                      <a:gd name="T72" fmla="*/ 5 w 25"/>
                      <a:gd name="T73" fmla="*/ 102 h 114"/>
                      <a:gd name="T74" fmla="*/ 6 w 25"/>
                      <a:gd name="T75" fmla="*/ 107 h 114"/>
                      <a:gd name="T76" fmla="*/ 8 w 25"/>
                      <a:gd name="T77" fmla="*/ 104 h 114"/>
                      <a:gd name="T78" fmla="*/ 7 w 25"/>
                      <a:gd name="T79" fmla="*/ 109 h 114"/>
                      <a:gd name="T80" fmla="*/ 18 w 25"/>
                      <a:gd name="T81" fmla="*/ 105 h 114"/>
                      <a:gd name="T82" fmla="*/ 22 w 25"/>
                      <a:gd name="T83" fmla="*/ 93 h 114"/>
                      <a:gd name="T84" fmla="*/ 15 w 25"/>
                      <a:gd name="T85" fmla="*/ 93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" h="114">
                        <a:moveTo>
                          <a:pt x="15" y="93"/>
                        </a:moveTo>
                        <a:cubicBezTo>
                          <a:pt x="15" y="91"/>
                          <a:pt x="12" y="89"/>
                          <a:pt x="14" y="87"/>
                        </a:cubicBezTo>
                        <a:cubicBezTo>
                          <a:pt x="16" y="87"/>
                          <a:pt x="17" y="89"/>
                          <a:pt x="17" y="90"/>
                        </a:cubicBezTo>
                        <a:cubicBezTo>
                          <a:pt x="22" y="89"/>
                          <a:pt x="16" y="88"/>
                          <a:pt x="19" y="85"/>
                        </a:cubicBezTo>
                        <a:cubicBezTo>
                          <a:pt x="19" y="86"/>
                          <a:pt x="18" y="86"/>
                          <a:pt x="17" y="86"/>
                        </a:cubicBezTo>
                        <a:cubicBezTo>
                          <a:pt x="17" y="80"/>
                          <a:pt x="12" y="83"/>
                          <a:pt x="15" y="76"/>
                        </a:cubicBezTo>
                        <a:cubicBezTo>
                          <a:pt x="13" y="75"/>
                          <a:pt x="13" y="74"/>
                          <a:pt x="10" y="74"/>
                        </a:cubicBezTo>
                        <a:cubicBezTo>
                          <a:pt x="14" y="70"/>
                          <a:pt x="14" y="72"/>
                          <a:pt x="18" y="67"/>
                        </a:cubicBezTo>
                        <a:cubicBezTo>
                          <a:pt x="16" y="67"/>
                          <a:pt x="11" y="69"/>
                          <a:pt x="7" y="69"/>
                        </a:cubicBezTo>
                        <a:cubicBezTo>
                          <a:pt x="13" y="62"/>
                          <a:pt x="5" y="62"/>
                          <a:pt x="10" y="57"/>
                        </a:cubicBezTo>
                        <a:cubicBezTo>
                          <a:pt x="10" y="58"/>
                          <a:pt x="11" y="58"/>
                          <a:pt x="11" y="59"/>
                        </a:cubicBezTo>
                        <a:cubicBezTo>
                          <a:pt x="17" y="59"/>
                          <a:pt x="10" y="56"/>
                          <a:pt x="11" y="53"/>
                        </a:cubicBezTo>
                        <a:cubicBezTo>
                          <a:pt x="16" y="53"/>
                          <a:pt x="16" y="53"/>
                          <a:pt x="16" y="53"/>
                        </a:cubicBezTo>
                        <a:cubicBezTo>
                          <a:pt x="15" y="51"/>
                          <a:pt x="12" y="47"/>
                          <a:pt x="15" y="44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14" y="39"/>
                          <a:pt x="16" y="32"/>
                          <a:pt x="13" y="27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2" y="18"/>
                          <a:pt x="15" y="31"/>
                          <a:pt x="7" y="26"/>
                        </a:cubicBezTo>
                        <a:cubicBezTo>
                          <a:pt x="17" y="26"/>
                          <a:pt x="4" y="23"/>
                          <a:pt x="8" y="19"/>
                        </a:cubicBezTo>
                        <a:cubicBezTo>
                          <a:pt x="11" y="17"/>
                          <a:pt x="10" y="23"/>
                          <a:pt x="14" y="21"/>
                        </a:cubicBezTo>
                        <a:cubicBezTo>
                          <a:pt x="9" y="20"/>
                          <a:pt x="12" y="19"/>
                          <a:pt x="11" y="17"/>
                        </a:cubicBezTo>
                        <a:cubicBezTo>
                          <a:pt x="16" y="17"/>
                          <a:pt x="12" y="12"/>
                          <a:pt x="17" y="14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1" y="5"/>
                          <a:pt x="10" y="3"/>
                          <a:pt x="10" y="2"/>
                        </a:cubicBezTo>
                        <a:cubicBezTo>
                          <a:pt x="10" y="6"/>
                          <a:pt x="3" y="0"/>
                          <a:pt x="0" y="5"/>
                        </a:cubicBezTo>
                        <a:cubicBezTo>
                          <a:pt x="3" y="11"/>
                          <a:pt x="5" y="22"/>
                          <a:pt x="2" y="30"/>
                        </a:cubicBezTo>
                        <a:cubicBezTo>
                          <a:pt x="9" y="31"/>
                          <a:pt x="2" y="35"/>
                          <a:pt x="8" y="37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3" y="43"/>
                          <a:pt x="5" y="36"/>
                          <a:pt x="8" y="38"/>
                        </a:cubicBezTo>
                        <a:cubicBezTo>
                          <a:pt x="9" y="40"/>
                          <a:pt x="5" y="42"/>
                          <a:pt x="2" y="42"/>
                        </a:cubicBezTo>
                        <a:cubicBezTo>
                          <a:pt x="2" y="45"/>
                          <a:pt x="4" y="42"/>
                          <a:pt x="8" y="44"/>
                        </a:cubicBezTo>
                        <a:cubicBezTo>
                          <a:pt x="1" y="47"/>
                          <a:pt x="1" y="47"/>
                          <a:pt x="1" y="47"/>
                        </a:cubicBezTo>
                        <a:cubicBezTo>
                          <a:pt x="3" y="58"/>
                          <a:pt x="8" y="73"/>
                          <a:pt x="5" y="87"/>
                        </a:cubicBezTo>
                        <a:cubicBezTo>
                          <a:pt x="9" y="85"/>
                          <a:pt x="9" y="85"/>
                          <a:pt x="9" y="85"/>
                        </a:cubicBezTo>
                        <a:cubicBezTo>
                          <a:pt x="7" y="92"/>
                          <a:pt x="20" y="95"/>
                          <a:pt x="11" y="101"/>
                        </a:cubicBezTo>
                        <a:cubicBezTo>
                          <a:pt x="14" y="102"/>
                          <a:pt x="14" y="102"/>
                          <a:pt x="14" y="102"/>
                        </a:cubicBezTo>
                        <a:cubicBezTo>
                          <a:pt x="12" y="101"/>
                          <a:pt x="8" y="104"/>
                          <a:pt x="5" y="102"/>
                        </a:cubicBezTo>
                        <a:cubicBezTo>
                          <a:pt x="6" y="104"/>
                          <a:pt x="5" y="106"/>
                          <a:pt x="6" y="107"/>
                        </a:cubicBezTo>
                        <a:cubicBezTo>
                          <a:pt x="8" y="104"/>
                          <a:pt x="8" y="104"/>
                          <a:pt x="8" y="104"/>
                        </a:cubicBezTo>
                        <a:cubicBezTo>
                          <a:pt x="12" y="106"/>
                          <a:pt x="10" y="109"/>
                          <a:pt x="7" y="109"/>
                        </a:cubicBezTo>
                        <a:cubicBezTo>
                          <a:pt x="11" y="114"/>
                          <a:pt x="14" y="106"/>
                          <a:pt x="18" y="105"/>
                        </a:cubicBezTo>
                        <a:cubicBezTo>
                          <a:pt x="9" y="99"/>
                          <a:pt x="25" y="99"/>
                          <a:pt x="22" y="93"/>
                        </a:cubicBezTo>
                        <a:cubicBezTo>
                          <a:pt x="19" y="89"/>
                          <a:pt x="18" y="93"/>
                          <a:pt x="15" y="9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7" name="Freeform 1055"/>
                  <p:cNvSpPr/>
                  <p:nvPr/>
                </p:nvSpPr>
                <p:spPr bwMode="auto">
                  <a:xfrm>
                    <a:off x="3989" y="296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8" name="Freeform 1056"/>
                  <p:cNvSpPr/>
                  <p:nvPr/>
                </p:nvSpPr>
                <p:spPr bwMode="auto">
                  <a:xfrm>
                    <a:off x="3993" y="2876"/>
                    <a:ext cx="1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29" name="Freeform 1057"/>
                  <p:cNvSpPr/>
                  <p:nvPr/>
                </p:nvSpPr>
                <p:spPr bwMode="auto">
                  <a:xfrm>
                    <a:off x="3991" y="297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0" name="Freeform 1058"/>
                  <p:cNvSpPr/>
                  <p:nvPr/>
                </p:nvSpPr>
                <p:spPr bwMode="auto">
                  <a:xfrm>
                    <a:off x="4000" y="297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1" name="Freeform 1059"/>
                  <p:cNvSpPr/>
                  <p:nvPr/>
                </p:nvSpPr>
                <p:spPr bwMode="auto">
                  <a:xfrm>
                    <a:off x="3997" y="286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2" name="Freeform 1060"/>
                  <p:cNvSpPr/>
                  <p:nvPr/>
                </p:nvSpPr>
                <p:spPr bwMode="auto">
                  <a:xfrm>
                    <a:off x="4000" y="28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3" name="Freeform 1061"/>
                  <p:cNvSpPr/>
                  <p:nvPr/>
                </p:nvSpPr>
                <p:spPr bwMode="auto">
                  <a:xfrm>
                    <a:off x="3975" y="2709"/>
                    <a:ext cx="28" cy="166"/>
                  </a:xfrm>
                  <a:custGeom>
                    <a:avLst/>
                    <a:gdLst>
                      <a:gd name="T0" fmla="*/ 17 w 33"/>
                      <a:gd name="T1" fmla="*/ 7 h 193"/>
                      <a:gd name="T2" fmla="*/ 10 w 33"/>
                      <a:gd name="T3" fmla="*/ 3 h 193"/>
                      <a:gd name="T4" fmla="*/ 7 w 33"/>
                      <a:gd name="T5" fmla="*/ 10 h 193"/>
                      <a:gd name="T6" fmla="*/ 11 w 33"/>
                      <a:gd name="T7" fmla="*/ 20 h 193"/>
                      <a:gd name="T8" fmla="*/ 11 w 33"/>
                      <a:gd name="T9" fmla="*/ 42 h 193"/>
                      <a:gd name="T10" fmla="*/ 9 w 33"/>
                      <a:gd name="T11" fmla="*/ 56 h 193"/>
                      <a:gd name="T12" fmla="*/ 16 w 33"/>
                      <a:gd name="T13" fmla="*/ 75 h 193"/>
                      <a:gd name="T14" fmla="*/ 14 w 33"/>
                      <a:gd name="T15" fmla="*/ 79 h 193"/>
                      <a:gd name="T16" fmla="*/ 12 w 33"/>
                      <a:gd name="T17" fmla="*/ 89 h 193"/>
                      <a:gd name="T18" fmla="*/ 22 w 33"/>
                      <a:gd name="T19" fmla="*/ 94 h 193"/>
                      <a:gd name="T20" fmla="*/ 23 w 33"/>
                      <a:gd name="T21" fmla="*/ 103 h 193"/>
                      <a:gd name="T22" fmla="*/ 18 w 33"/>
                      <a:gd name="T23" fmla="*/ 111 h 193"/>
                      <a:gd name="T24" fmla="*/ 19 w 33"/>
                      <a:gd name="T25" fmla="*/ 124 h 193"/>
                      <a:gd name="T26" fmla="*/ 17 w 33"/>
                      <a:gd name="T27" fmla="*/ 137 h 193"/>
                      <a:gd name="T28" fmla="*/ 19 w 33"/>
                      <a:gd name="T29" fmla="*/ 148 h 193"/>
                      <a:gd name="T30" fmla="*/ 23 w 33"/>
                      <a:gd name="T31" fmla="*/ 156 h 193"/>
                      <a:gd name="T32" fmla="*/ 19 w 33"/>
                      <a:gd name="T33" fmla="*/ 158 h 193"/>
                      <a:gd name="T34" fmla="*/ 20 w 33"/>
                      <a:gd name="T35" fmla="*/ 166 h 193"/>
                      <a:gd name="T36" fmla="*/ 19 w 33"/>
                      <a:gd name="T37" fmla="*/ 192 h 193"/>
                      <a:gd name="T38" fmla="*/ 21 w 33"/>
                      <a:gd name="T39" fmla="*/ 179 h 193"/>
                      <a:gd name="T40" fmla="*/ 17 w 33"/>
                      <a:gd name="T41" fmla="*/ 176 h 193"/>
                      <a:gd name="T42" fmla="*/ 29 w 33"/>
                      <a:gd name="T43" fmla="*/ 173 h 193"/>
                      <a:gd name="T44" fmla="*/ 30 w 33"/>
                      <a:gd name="T45" fmla="*/ 170 h 193"/>
                      <a:gd name="T46" fmla="*/ 29 w 33"/>
                      <a:gd name="T47" fmla="*/ 160 h 193"/>
                      <a:gd name="T48" fmla="*/ 31 w 33"/>
                      <a:gd name="T49" fmla="*/ 153 h 193"/>
                      <a:gd name="T50" fmla="*/ 31 w 33"/>
                      <a:gd name="T51" fmla="*/ 140 h 193"/>
                      <a:gd name="T52" fmla="*/ 28 w 33"/>
                      <a:gd name="T53" fmla="*/ 130 h 193"/>
                      <a:gd name="T54" fmla="*/ 29 w 33"/>
                      <a:gd name="T55" fmla="*/ 129 h 193"/>
                      <a:gd name="T56" fmla="*/ 29 w 33"/>
                      <a:gd name="T57" fmla="*/ 126 h 193"/>
                      <a:gd name="T58" fmla="*/ 28 w 33"/>
                      <a:gd name="T59" fmla="*/ 118 h 193"/>
                      <a:gd name="T60" fmla="*/ 25 w 33"/>
                      <a:gd name="T61" fmla="*/ 110 h 193"/>
                      <a:gd name="T62" fmla="*/ 30 w 33"/>
                      <a:gd name="T63" fmla="*/ 106 h 193"/>
                      <a:gd name="T64" fmla="*/ 30 w 33"/>
                      <a:gd name="T65" fmla="*/ 96 h 193"/>
                      <a:gd name="T66" fmla="*/ 25 w 33"/>
                      <a:gd name="T67" fmla="*/ 92 h 193"/>
                      <a:gd name="T68" fmla="*/ 22 w 33"/>
                      <a:gd name="T69" fmla="*/ 79 h 193"/>
                      <a:gd name="T70" fmla="*/ 20 w 33"/>
                      <a:gd name="T71" fmla="*/ 61 h 193"/>
                      <a:gd name="T72" fmla="*/ 21 w 33"/>
                      <a:gd name="T73" fmla="*/ 56 h 193"/>
                      <a:gd name="T74" fmla="*/ 19 w 33"/>
                      <a:gd name="T75" fmla="*/ 36 h 193"/>
                      <a:gd name="T76" fmla="*/ 13 w 33"/>
                      <a:gd name="T77" fmla="*/ 44 h 193"/>
                      <a:gd name="T78" fmla="*/ 23 w 33"/>
                      <a:gd name="T79" fmla="*/ 35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3" h="193">
                        <a:moveTo>
                          <a:pt x="23" y="16"/>
                        </a:moveTo>
                        <a:cubicBezTo>
                          <a:pt x="22" y="13"/>
                          <a:pt x="20" y="9"/>
                          <a:pt x="17" y="7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5"/>
                          <a:pt x="14" y="0"/>
                          <a:pt x="10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5" y="8"/>
                          <a:pt x="8" y="7"/>
                          <a:pt x="7" y="10"/>
                        </a:cubicBezTo>
                        <a:cubicBezTo>
                          <a:pt x="8" y="14"/>
                          <a:pt x="17" y="16"/>
                          <a:pt x="14" y="19"/>
                        </a:cubicBezTo>
                        <a:cubicBezTo>
                          <a:pt x="15" y="21"/>
                          <a:pt x="12" y="21"/>
                          <a:pt x="11" y="20"/>
                        </a:cubicBezTo>
                        <a:cubicBezTo>
                          <a:pt x="10" y="24"/>
                          <a:pt x="17" y="25"/>
                          <a:pt x="18" y="27"/>
                        </a:cubicBezTo>
                        <a:cubicBezTo>
                          <a:pt x="0" y="28"/>
                          <a:pt x="23" y="37"/>
                          <a:pt x="11" y="42"/>
                        </a:cubicBezTo>
                        <a:cubicBezTo>
                          <a:pt x="13" y="45"/>
                          <a:pt x="11" y="49"/>
                          <a:pt x="15" y="53"/>
                        </a:cubicBezTo>
                        <a:cubicBezTo>
                          <a:pt x="10" y="51"/>
                          <a:pt x="14" y="57"/>
                          <a:pt x="9" y="56"/>
                        </a:cubicBezTo>
                        <a:cubicBezTo>
                          <a:pt x="20" y="57"/>
                          <a:pt x="5" y="68"/>
                          <a:pt x="18" y="68"/>
                        </a:cubicBezTo>
                        <a:cubicBezTo>
                          <a:pt x="14" y="74"/>
                          <a:pt x="19" y="68"/>
                          <a:pt x="16" y="75"/>
                        </a:cubicBezTo>
                        <a:cubicBezTo>
                          <a:pt x="14" y="75"/>
                          <a:pt x="14" y="74"/>
                          <a:pt x="14" y="73"/>
                        </a:cubicBezTo>
                        <a:cubicBezTo>
                          <a:pt x="11" y="76"/>
                          <a:pt x="20" y="77"/>
                          <a:pt x="14" y="79"/>
                        </a:cubicBezTo>
                        <a:cubicBezTo>
                          <a:pt x="13" y="84"/>
                          <a:pt x="17" y="80"/>
                          <a:pt x="21" y="83"/>
                        </a:cubicBezTo>
                        <a:cubicBezTo>
                          <a:pt x="19" y="88"/>
                          <a:pt x="17" y="86"/>
                          <a:pt x="12" y="89"/>
                        </a:cubicBezTo>
                        <a:cubicBezTo>
                          <a:pt x="18" y="90"/>
                          <a:pt x="15" y="93"/>
                          <a:pt x="19" y="95"/>
                        </a:cubicBezTo>
                        <a:cubicBezTo>
                          <a:pt x="19" y="95"/>
                          <a:pt x="20" y="91"/>
                          <a:pt x="22" y="94"/>
                        </a:cubicBezTo>
                        <a:cubicBezTo>
                          <a:pt x="21" y="100"/>
                          <a:pt x="26" y="98"/>
                          <a:pt x="28" y="104"/>
                        </a:cubicBezTo>
                        <a:cubicBezTo>
                          <a:pt x="21" y="107"/>
                          <a:pt x="28" y="98"/>
                          <a:pt x="23" y="103"/>
                        </a:cubicBezTo>
                        <a:cubicBezTo>
                          <a:pt x="19" y="100"/>
                          <a:pt x="20" y="97"/>
                          <a:pt x="15" y="95"/>
                        </a:cubicBezTo>
                        <a:cubicBezTo>
                          <a:pt x="14" y="100"/>
                          <a:pt x="16" y="106"/>
                          <a:pt x="18" y="111"/>
                        </a:cubicBezTo>
                        <a:cubicBezTo>
                          <a:pt x="18" y="114"/>
                          <a:pt x="15" y="109"/>
                          <a:pt x="15" y="112"/>
                        </a:cubicBezTo>
                        <a:cubicBezTo>
                          <a:pt x="12" y="117"/>
                          <a:pt x="22" y="120"/>
                          <a:pt x="19" y="124"/>
                        </a:cubicBezTo>
                        <a:cubicBezTo>
                          <a:pt x="15" y="123"/>
                          <a:pt x="15" y="123"/>
                          <a:pt x="15" y="123"/>
                        </a:cubicBezTo>
                        <a:cubicBezTo>
                          <a:pt x="20" y="125"/>
                          <a:pt x="14" y="132"/>
                          <a:pt x="17" y="137"/>
                        </a:cubicBezTo>
                        <a:cubicBezTo>
                          <a:pt x="19" y="136"/>
                          <a:pt x="20" y="136"/>
                          <a:pt x="21" y="136"/>
                        </a:cubicBezTo>
                        <a:cubicBezTo>
                          <a:pt x="12" y="136"/>
                          <a:pt x="26" y="143"/>
                          <a:pt x="19" y="148"/>
                        </a:cubicBezTo>
                        <a:cubicBezTo>
                          <a:pt x="25" y="147"/>
                          <a:pt x="28" y="152"/>
                          <a:pt x="29" y="155"/>
                        </a:cubicBezTo>
                        <a:cubicBezTo>
                          <a:pt x="27" y="156"/>
                          <a:pt x="25" y="156"/>
                          <a:pt x="23" y="156"/>
                        </a:cubicBezTo>
                        <a:cubicBezTo>
                          <a:pt x="27" y="151"/>
                          <a:pt x="17" y="151"/>
                          <a:pt x="15" y="147"/>
                        </a:cubicBezTo>
                        <a:cubicBezTo>
                          <a:pt x="18" y="150"/>
                          <a:pt x="15" y="156"/>
                          <a:pt x="19" y="158"/>
                        </a:cubicBezTo>
                        <a:cubicBezTo>
                          <a:pt x="14" y="157"/>
                          <a:pt x="14" y="157"/>
                          <a:pt x="14" y="157"/>
                        </a:cubicBezTo>
                        <a:cubicBezTo>
                          <a:pt x="14" y="162"/>
                          <a:pt x="24" y="161"/>
                          <a:pt x="20" y="166"/>
                        </a:cubicBezTo>
                        <a:cubicBezTo>
                          <a:pt x="17" y="165"/>
                          <a:pt x="17" y="165"/>
                          <a:pt x="17" y="165"/>
                        </a:cubicBezTo>
                        <a:cubicBezTo>
                          <a:pt x="17" y="174"/>
                          <a:pt x="12" y="185"/>
                          <a:pt x="19" y="192"/>
                        </a:cubicBezTo>
                        <a:cubicBezTo>
                          <a:pt x="22" y="193"/>
                          <a:pt x="28" y="189"/>
                          <a:pt x="30" y="189"/>
                        </a:cubicBezTo>
                        <a:cubicBezTo>
                          <a:pt x="28" y="185"/>
                          <a:pt x="23" y="182"/>
                          <a:pt x="21" y="179"/>
                        </a:cubicBezTo>
                        <a:cubicBezTo>
                          <a:pt x="26" y="179"/>
                          <a:pt x="26" y="179"/>
                          <a:pt x="26" y="179"/>
                        </a:cubicBezTo>
                        <a:cubicBezTo>
                          <a:pt x="22" y="178"/>
                          <a:pt x="20" y="174"/>
                          <a:pt x="17" y="176"/>
                        </a:cubicBezTo>
                        <a:cubicBezTo>
                          <a:pt x="15" y="174"/>
                          <a:pt x="22" y="174"/>
                          <a:pt x="19" y="171"/>
                        </a:cubicBezTo>
                        <a:cubicBezTo>
                          <a:pt x="24" y="171"/>
                          <a:pt x="25" y="173"/>
                          <a:pt x="29" y="173"/>
                        </a:cubicBezTo>
                        <a:cubicBezTo>
                          <a:pt x="27" y="171"/>
                          <a:pt x="27" y="171"/>
                          <a:pt x="27" y="171"/>
                        </a:cubicBezTo>
                        <a:cubicBezTo>
                          <a:pt x="29" y="171"/>
                          <a:pt x="28" y="169"/>
                          <a:pt x="30" y="170"/>
                        </a:cubicBezTo>
                        <a:cubicBezTo>
                          <a:pt x="24" y="165"/>
                          <a:pt x="33" y="163"/>
                          <a:pt x="30" y="158"/>
                        </a:cubicBezTo>
                        <a:cubicBezTo>
                          <a:pt x="29" y="160"/>
                          <a:pt x="29" y="160"/>
                          <a:pt x="29" y="160"/>
                        </a:cubicBezTo>
                        <a:cubicBezTo>
                          <a:pt x="26" y="160"/>
                          <a:pt x="26" y="159"/>
                          <a:pt x="25" y="158"/>
                        </a:cubicBezTo>
                        <a:cubicBezTo>
                          <a:pt x="30" y="156"/>
                          <a:pt x="29" y="155"/>
                          <a:pt x="31" y="153"/>
                        </a:cubicBezTo>
                        <a:cubicBezTo>
                          <a:pt x="28" y="150"/>
                          <a:pt x="23" y="149"/>
                          <a:pt x="23" y="146"/>
                        </a:cubicBezTo>
                        <a:cubicBezTo>
                          <a:pt x="29" y="147"/>
                          <a:pt x="26" y="141"/>
                          <a:pt x="31" y="140"/>
                        </a:cubicBezTo>
                        <a:cubicBezTo>
                          <a:pt x="25" y="140"/>
                          <a:pt x="29" y="134"/>
                          <a:pt x="26" y="134"/>
                        </a:cubicBezTo>
                        <a:cubicBezTo>
                          <a:pt x="24" y="132"/>
                          <a:pt x="25" y="130"/>
                          <a:pt x="28" y="130"/>
                        </a:cubicBezTo>
                        <a:cubicBezTo>
                          <a:pt x="29" y="131"/>
                          <a:pt x="29" y="131"/>
                          <a:pt x="29" y="131"/>
                        </a:cubicBezTo>
                        <a:cubicBezTo>
                          <a:pt x="29" y="129"/>
                          <a:pt x="29" y="129"/>
                          <a:pt x="29" y="129"/>
                        </a:cubicBezTo>
                        <a:cubicBezTo>
                          <a:pt x="30" y="130"/>
                          <a:pt x="30" y="130"/>
                          <a:pt x="30" y="130"/>
                        </a:cubicBezTo>
                        <a:cubicBezTo>
                          <a:pt x="30" y="128"/>
                          <a:pt x="26" y="128"/>
                          <a:pt x="29" y="126"/>
                        </a:cubicBezTo>
                        <a:cubicBezTo>
                          <a:pt x="31" y="126"/>
                          <a:pt x="31" y="127"/>
                          <a:pt x="31" y="128"/>
                        </a:cubicBezTo>
                        <a:cubicBezTo>
                          <a:pt x="32" y="124"/>
                          <a:pt x="23" y="121"/>
                          <a:pt x="28" y="118"/>
                        </a:cubicBezTo>
                        <a:cubicBezTo>
                          <a:pt x="25" y="117"/>
                          <a:pt x="25" y="113"/>
                          <a:pt x="19" y="114"/>
                        </a:cubicBezTo>
                        <a:cubicBezTo>
                          <a:pt x="21" y="113"/>
                          <a:pt x="26" y="113"/>
                          <a:pt x="25" y="110"/>
                        </a:cubicBezTo>
                        <a:cubicBezTo>
                          <a:pt x="20" y="108"/>
                          <a:pt x="27" y="106"/>
                          <a:pt x="23" y="103"/>
                        </a:cubicBezTo>
                        <a:cubicBezTo>
                          <a:pt x="29" y="107"/>
                          <a:pt x="25" y="103"/>
                          <a:pt x="30" y="106"/>
                        </a:cubicBezTo>
                        <a:cubicBezTo>
                          <a:pt x="32" y="104"/>
                          <a:pt x="25" y="101"/>
                          <a:pt x="26" y="97"/>
                        </a:cubicBezTo>
                        <a:cubicBezTo>
                          <a:pt x="30" y="96"/>
                          <a:pt x="30" y="96"/>
                          <a:pt x="30" y="96"/>
                        </a:cubicBezTo>
                        <a:cubicBezTo>
                          <a:pt x="28" y="95"/>
                          <a:pt x="24" y="93"/>
                          <a:pt x="28" y="91"/>
                        </a:cubicBezTo>
                        <a:cubicBezTo>
                          <a:pt x="25" y="92"/>
                          <a:pt x="25" y="92"/>
                          <a:pt x="25" y="92"/>
                        </a:cubicBezTo>
                        <a:cubicBezTo>
                          <a:pt x="27" y="89"/>
                          <a:pt x="25" y="85"/>
                          <a:pt x="29" y="82"/>
                        </a:cubicBezTo>
                        <a:cubicBezTo>
                          <a:pt x="22" y="79"/>
                          <a:pt x="22" y="79"/>
                          <a:pt x="22" y="79"/>
                        </a:cubicBezTo>
                        <a:cubicBezTo>
                          <a:pt x="30" y="74"/>
                          <a:pt x="23" y="68"/>
                          <a:pt x="17" y="65"/>
                        </a:cubicBezTo>
                        <a:cubicBezTo>
                          <a:pt x="17" y="63"/>
                          <a:pt x="19" y="61"/>
                          <a:pt x="20" y="61"/>
                        </a:cubicBezTo>
                        <a:cubicBezTo>
                          <a:pt x="22" y="63"/>
                          <a:pt x="22" y="63"/>
                          <a:pt x="22" y="63"/>
                        </a:cubicBezTo>
                        <a:cubicBezTo>
                          <a:pt x="23" y="60"/>
                          <a:pt x="26" y="57"/>
                          <a:pt x="21" y="56"/>
                        </a:cubicBezTo>
                        <a:cubicBezTo>
                          <a:pt x="19" y="53"/>
                          <a:pt x="25" y="54"/>
                          <a:pt x="26" y="52"/>
                        </a:cubicBezTo>
                        <a:cubicBezTo>
                          <a:pt x="18" y="47"/>
                          <a:pt x="31" y="37"/>
                          <a:pt x="19" y="36"/>
                        </a:cubicBezTo>
                        <a:cubicBezTo>
                          <a:pt x="19" y="38"/>
                          <a:pt x="17" y="42"/>
                          <a:pt x="17" y="46"/>
                        </a:cubicBezTo>
                        <a:cubicBezTo>
                          <a:pt x="16" y="45"/>
                          <a:pt x="14" y="46"/>
                          <a:pt x="13" y="44"/>
                        </a:cubicBezTo>
                        <a:cubicBezTo>
                          <a:pt x="13" y="40"/>
                          <a:pt x="17" y="38"/>
                          <a:pt x="15" y="34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30" y="28"/>
                          <a:pt x="12" y="22"/>
                          <a:pt x="23" y="1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4" name="Freeform 1062"/>
                  <p:cNvSpPr/>
                  <p:nvPr/>
                </p:nvSpPr>
                <p:spPr bwMode="auto">
                  <a:xfrm>
                    <a:off x="3994" y="2764"/>
                    <a:ext cx="4" cy="2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0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1"/>
                          <a:pt x="2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5" name="Freeform 1063"/>
                  <p:cNvSpPr/>
                  <p:nvPr/>
                </p:nvSpPr>
                <p:spPr bwMode="auto">
                  <a:xfrm>
                    <a:off x="3994" y="2763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6" name="Freeform 1064"/>
                  <p:cNvSpPr/>
                  <p:nvPr/>
                </p:nvSpPr>
                <p:spPr bwMode="auto">
                  <a:xfrm>
                    <a:off x="3993" y="2710"/>
                    <a:ext cx="1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1" y="2"/>
                          <a:pt x="2" y="1"/>
                          <a:pt x="1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7" name="Freeform 1065"/>
                  <p:cNvSpPr/>
                  <p:nvPr/>
                </p:nvSpPr>
                <p:spPr bwMode="auto">
                  <a:xfrm>
                    <a:off x="3990" y="2710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8" name="Freeform 1066"/>
                  <p:cNvSpPr/>
                  <p:nvPr/>
                </p:nvSpPr>
                <p:spPr bwMode="auto">
                  <a:xfrm>
                    <a:off x="3973" y="2622"/>
                    <a:ext cx="23" cy="87"/>
                  </a:xfrm>
                  <a:custGeom>
                    <a:avLst/>
                    <a:gdLst>
                      <a:gd name="T0" fmla="*/ 14 w 27"/>
                      <a:gd name="T1" fmla="*/ 18 h 101"/>
                      <a:gd name="T2" fmla="*/ 10 w 27"/>
                      <a:gd name="T3" fmla="*/ 13 h 101"/>
                      <a:gd name="T4" fmla="*/ 13 w 27"/>
                      <a:gd name="T5" fmla="*/ 9 h 101"/>
                      <a:gd name="T6" fmla="*/ 5 w 27"/>
                      <a:gd name="T7" fmla="*/ 3 h 101"/>
                      <a:gd name="T8" fmla="*/ 10 w 27"/>
                      <a:gd name="T9" fmla="*/ 50 h 101"/>
                      <a:gd name="T10" fmla="*/ 7 w 27"/>
                      <a:gd name="T11" fmla="*/ 48 h 101"/>
                      <a:gd name="T12" fmla="*/ 13 w 27"/>
                      <a:gd name="T13" fmla="*/ 65 h 101"/>
                      <a:gd name="T14" fmla="*/ 7 w 27"/>
                      <a:gd name="T15" fmla="*/ 65 h 101"/>
                      <a:gd name="T16" fmla="*/ 9 w 27"/>
                      <a:gd name="T17" fmla="*/ 76 h 101"/>
                      <a:gd name="T18" fmla="*/ 12 w 27"/>
                      <a:gd name="T19" fmla="*/ 75 h 101"/>
                      <a:gd name="T20" fmla="*/ 11 w 27"/>
                      <a:gd name="T21" fmla="*/ 78 h 101"/>
                      <a:gd name="T22" fmla="*/ 12 w 27"/>
                      <a:gd name="T23" fmla="*/ 77 h 101"/>
                      <a:gd name="T24" fmla="*/ 12 w 27"/>
                      <a:gd name="T25" fmla="*/ 84 h 101"/>
                      <a:gd name="T26" fmla="*/ 11 w 27"/>
                      <a:gd name="T27" fmla="*/ 82 h 101"/>
                      <a:gd name="T28" fmla="*/ 13 w 27"/>
                      <a:gd name="T29" fmla="*/ 88 h 101"/>
                      <a:gd name="T30" fmla="*/ 9 w 27"/>
                      <a:gd name="T31" fmla="*/ 87 h 101"/>
                      <a:gd name="T32" fmla="*/ 15 w 27"/>
                      <a:gd name="T33" fmla="*/ 101 h 101"/>
                      <a:gd name="T34" fmla="*/ 19 w 27"/>
                      <a:gd name="T35" fmla="*/ 101 h 101"/>
                      <a:gd name="T36" fmla="*/ 16 w 27"/>
                      <a:gd name="T37" fmla="*/ 90 h 101"/>
                      <a:gd name="T38" fmla="*/ 16 w 27"/>
                      <a:gd name="T39" fmla="*/ 91 h 101"/>
                      <a:gd name="T40" fmla="*/ 14 w 27"/>
                      <a:gd name="T41" fmla="*/ 84 h 101"/>
                      <a:gd name="T42" fmla="*/ 20 w 27"/>
                      <a:gd name="T43" fmla="*/ 88 h 101"/>
                      <a:gd name="T44" fmla="*/ 23 w 27"/>
                      <a:gd name="T45" fmla="*/ 77 h 101"/>
                      <a:gd name="T46" fmla="*/ 23 w 27"/>
                      <a:gd name="T47" fmla="*/ 77 h 101"/>
                      <a:gd name="T48" fmla="*/ 22 w 27"/>
                      <a:gd name="T49" fmla="*/ 74 h 101"/>
                      <a:gd name="T50" fmla="*/ 19 w 27"/>
                      <a:gd name="T51" fmla="*/ 76 h 101"/>
                      <a:gd name="T52" fmla="*/ 12 w 27"/>
                      <a:gd name="T53" fmla="*/ 74 h 101"/>
                      <a:gd name="T54" fmla="*/ 12 w 27"/>
                      <a:gd name="T55" fmla="*/ 70 h 101"/>
                      <a:gd name="T56" fmla="*/ 18 w 27"/>
                      <a:gd name="T57" fmla="*/ 72 h 101"/>
                      <a:gd name="T58" fmla="*/ 15 w 27"/>
                      <a:gd name="T59" fmla="*/ 70 h 101"/>
                      <a:gd name="T60" fmla="*/ 22 w 27"/>
                      <a:gd name="T61" fmla="*/ 66 h 101"/>
                      <a:gd name="T62" fmla="*/ 15 w 27"/>
                      <a:gd name="T63" fmla="*/ 66 h 101"/>
                      <a:gd name="T64" fmla="*/ 15 w 27"/>
                      <a:gd name="T65" fmla="*/ 46 h 101"/>
                      <a:gd name="T66" fmla="*/ 18 w 27"/>
                      <a:gd name="T67" fmla="*/ 49 h 101"/>
                      <a:gd name="T68" fmla="*/ 14 w 27"/>
                      <a:gd name="T69" fmla="*/ 45 h 101"/>
                      <a:gd name="T70" fmla="*/ 16 w 27"/>
                      <a:gd name="T71" fmla="*/ 33 h 101"/>
                      <a:gd name="T72" fmla="*/ 13 w 27"/>
                      <a:gd name="T73" fmla="*/ 34 h 101"/>
                      <a:gd name="T74" fmla="*/ 14 w 27"/>
                      <a:gd name="T75" fmla="*/ 22 h 101"/>
                      <a:gd name="T76" fmla="*/ 14 w 27"/>
                      <a:gd name="T77" fmla="*/ 22 h 101"/>
                      <a:gd name="T78" fmla="*/ 8 w 27"/>
                      <a:gd name="T79" fmla="*/ 16 h 101"/>
                      <a:gd name="T80" fmla="*/ 14 w 27"/>
                      <a:gd name="T81" fmla="*/ 1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7" h="101">
                        <a:moveTo>
                          <a:pt x="14" y="18"/>
                        </a:moveTo>
                        <a:cubicBezTo>
                          <a:pt x="10" y="13"/>
                          <a:pt x="10" y="13"/>
                          <a:pt x="10" y="13"/>
                        </a:cubicBezTo>
                        <a:cubicBezTo>
                          <a:pt x="12" y="13"/>
                          <a:pt x="9" y="7"/>
                          <a:pt x="13" y="9"/>
                        </a:cubicBezTo>
                        <a:cubicBezTo>
                          <a:pt x="8" y="6"/>
                          <a:pt x="13" y="0"/>
                          <a:pt x="5" y="3"/>
                        </a:cubicBezTo>
                        <a:cubicBezTo>
                          <a:pt x="8" y="16"/>
                          <a:pt x="3" y="35"/>
                          <a:pt x="10" y="50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4" y="56"/>
                          <a:pt x="0" y="59"/>
                          <a:pt x="13" y="65"/>
                        </a:cubicBezTo>
                        <a:cubicBezTo>
                          <a:pt x="7" y="65"/>
                          <a:pt x="7" y="65"/>
                          <a:pt x="7" y="65"/>
                        </a:cubicBezTo>
                        <a:cubicBezTo>
                          <a:pt x="5" y="68"/>
                          <a:pt x="16" y="72"/>
                          <a:pt x="9" y="76"/>
                        </a:cubicBezTo>
                        <a:cubicBezTo>
                          <a:pt x="12" y="75"/>
                          <a:pt x="12" y="75"/>
                          <a:pt x="12" y="75"/>
                        </a:cubicBezTo>
                        <a:cubicBezTo>
                          <a:pt x="12" y="76"/>
                          <a:pt x="11" y="77"/>
                          <a:pt x="11" y="78"/>
                        </a:cubicBezTo>
                        <a:cubicBezTo>
                          <a:pt x="12" y="77"/>
                          <a:pt x="12" y="77"/>
                          <a:pt x="12" y="77"/>
                        </a:cubicBezTo>
                        <a:cubicBezTo>
                          <a:pt x="14" y="80"/>
                          <a:pt x="14" y="82"/>
                          <a:pt x="12" y="84"/>
                        </a:cubicBezTo>
                        <a:cubicBezTo>
                          <a:pt x="10" y="84"/>
                          <a:pt x="11" y="83"/>
                          <a:pt x="11" y="82"/>
                        </a:cubicBezTo>
                        <a:cubicBezTo>
                          <a:pt x="9" y="83"/>
                          <a:pt x="13" y="85"/>
                          <a:pt x="13" y="88"/>
                        </a:cubicBezTo>
                        <a:cubicBezTo>
                          <a:pt x="11" y="89"/>
                          <a:pt x="10" y="88"/>
                          <a:pt x="9" y="87"/>
                        </a:cubicBezTo>
                        <a:cubicBezTo>
                          <a:pt x="12" y="94"/>
                          <a:pt x="5" y="96"/>
                          <a:pt x="15" y="101"/>
                        </a:cubicBezTo>
                        <a:cubicBezTo>
                          <a:pt x="17" y="101"/>
                          <a:pt x="18" y="99"/>
                          <a:pt x="19" y="101"/>
                        </a:cubicBezTo>
                        <a:cubicBezTo>
                          <a:pt x="22" y="97"/>
                          <a:pt x="18" y="94"/>
                          <a:pt x="16" y="90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6" y="88"/>
                          <a:pt x="18" y="89"/>
                          <a:pt x="14" y="84"/>
                        </a:cubicBezTo>
                        <a:cubicBezTo>
                          <a:pt x="18" y="85"/>
                          <a:pt x="18" y="87"/>
                          <a:pt x="20" y="88"/>
                        </a:cubicBezTo>
                        <a:cubicBezTo>
                          <a:pt x="27" y="83"/>
                          <a:pt x="14" y="80"/>
                          <a:pt x="23" y="77"/>
                        </a:cubicBezTo>
                        <a:cubicBezTo>
                          <a:pt x="23" y="77"/>
                          <a:pt x="23" y="77"/>
                          <a:pt x="23" y="77"/>
                        </a:cubicBezTo>
                        <a:cubicBezTo>
                          <a:pt x="24" y="76"/>
                          <a:pt x="23" y="75"/>
                          <a:pt x="22" y="74"/>
                        </a:cubicBezTo>
                        <a:cubicBezTo>
                          <a:pt x="21" y="74"/>
                          <a:pt x="20" y="75"/>
                          <a:pt x="19" y="76"/>
                        </a:cubicBezTo>
                        <a:cubicBezTo>
                          <a:pt x="18" y="75"/>
                          <a:pt x="14" y="74"/>
                          <a:pt x="12" y="74"/>
                        </a:cubicBezTo>
                        <a:cubicBezTo>
                          <a:pt x="16" y="72"/>
                          <a:pt x="10" y="72"/>
                          <a:pt x="12" y="70"/>
                        </a:cubicBezTo>
                        <a:cubicBezTo>
                          <a:pt x="16" y="69"/>
                          <a:pt x="16" y="72"/>
                          <a:pt x="18" y="72"/>
                        </a:cubicBezTo>
                        <a:cubicBezTo>
                          <a:pt x="15" y="70"/>
                          <a:pt x="15" y="70"/>
                          <a:pt x="15" y="70"/>
                        </a:cubicBezTo>
                        <a:cubicBezTo>
                          <a:pt x="15" y="67"/>
                          <a:pt x="19" y="67"/>
                          <a:pt x="22" y="66"/>
                        </a:cubicBezTo>
                        <a:cubicBezTo>
                          <a:pt x="19" y="64"/>
                          <a:pt x="19" y="67"/>
                          <a:pt x="15" y="66"/>
                        </a:cubicBezTo>
                        <a:cubicBezTo>
                          <a:pt x="20" y="63"/>
                          <a:pt x="19" y="51"/>
                          <a:pt x="15" y="46"/>
                        </a:cubicBezTo>
                        <a:cubicBezTo>
                          <a:pt x="16" y="48"/>
                          <a:pt x="19" y="47"/>
                          <a:pt x="18" y="49"/>
                        </a:cubicBezTo>
                        <a:cubicBezTo>
                          <a:pt x="19" y="48"/>
                          <a:pt x="17" y="45"/>
                          <a:pt x="14" y="45"/>
                        </a:cubicBezTo>
                        <a:cubicBezTo>
                          <a:pt x="12" y="42"/>
                          <a:pt x="14" y="37"/>
                          <a:pt x="16" y="33"/>
                        </a:cubicBezTo>
                        <a:cubicBezTo>
                          <a:pt x="13" y="34"/>
                          <a:pt x="13" y="34"/>
                          <a:pt x="13" y="34"/>
                        </a:cubicBezTo>
                        <a:cubicBezTo>
                          <a:pt x="8" y="31"/>
                          <a:pt x="17" y="27"/>
                          <a:pt x="14" y="22"/>
                        </a:cubicBezTo>
                        <a:cubicBezTo>
                          <a:pt x="14" y="22"/>
                          <a:pt x="14" y="22"/>
                          <a:pt x="14" y="22"/>
                        </a:cubicBezTo>
                        <a:cubicBezTo>
                          <a:pt x="13" y="20"/>
                          <a:pt x="6" y="19"/>
                          <a:pt x="8" y="16"/>
                        </a:cubicBezTo>
                        <a:cubicBezTo>
                          <a:pt x="11" y="16"/>
                          <a:pt x="11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39" name="Freeform 1067"/>
                  <p:cNvSpPr/>
                  <p:nvPr/>
                </p:nvSpPr>
                <p:spPr bwMode="auto">
                  <a:xfrm>
                    <a:off x="3976" y="2620"/>
                    <a:ext cx="7" cy="3"/>
                  </a:xfrm>
                  <a:custGeom>
                    <a:avLst/>
                    <a:gdLst>
                      <a:gd name="T0" fmla="*/ 3 w 8"/>
                      <a:gd name="T1" fmla="*/ 3 h 4"/>
                      <a:gd name="T2" fmla="*/ 7 w 8"/>
                      <a:gd name="T3" fmla="*/ 4 h 4"/>
                      <a:gd name="T4" fmla="*/ 0 w 8"/>
                      <a:gd name="T5" fmla="*/ 1 h 4"/>
                      <a:gd name="T6" fmla="*/ 2 w 8"/>
                      <a:gd name="T7" fmla="*/ 4 h 4"/>
                      <a:gd name="T8" fmla="*/ 3 w 8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4">
                        <a:moveTo>
                          <a:pt x="3" y="3"/>
                        </a:move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8" y="2"/>
                          <a:pt x="3" y="0"/>
                          <a:pt x="0" y="1"/>
                        </a:cubicBezTo>
                        <a:cubicBezTo>
                          <a:pt x="1" y="2"/>
                          <a:pt x="0" y="3"/>
                          <a:pt x="2" y="4"/>
                        </a:cubicBezTo>
                        <a:cubicBezTo>
                          <a:pt x="2" y="3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0" name="Freeform 1068"/>
                  <p:cNvSpPr/>
                  <p:nvPr/>
                </p:nvSpPr>
                <p:spPr bwMode="auto">
                  <a:xfrm>
                    <a:off x="3969" y="2577"/>
                    <a:ext cx="18" cy="44"/>
                  </a:xfrm>
                  <a:custGeom>
                    <a:avLst/>
                    <a:gdLst>
                      <a:gd name="T0" fmla="*/ 10 w 20"/>
                      <a:gd name="T1" fmla="*/ 18 h 51"/>
                      <a:gd name="T2" fmla="*/ 7 w 20"/>
                      <a:gd name="T3" fmla="*/ 17 h 51"/>
                      <a:gd name="T4" fmla="*/ 6 w 20"/>
                      <a:gd name="T5" fmla="*/ 36 h 51"/>
                      <a:gd name="T6" fmla="*/ 12 w 20"/>
                      <a:gd name="T7" fmla="*/ 43 h 51"/>
                      <a:gd name="T8" fmla="*/ 8 w 20"/>
                      <a:gd name="T9" fmla="*/ 44 h 51"/>
                      <a:gd name="T10" fmla="*/ 13 w 20"/>
                      <a:gd name="T11" fmla="*/ 49 h 51"/>
                      <a:gd name="T12" fmla="*/ 11 w 20"/>
                      <a:gd name="T13" fmla="*/ 46 h 51"/>
                      <a:gd name="T14" fmla="*/ 13 w 20"/>
                      <a:gd name="T15" fmla="*/ 46 h 51"/>
                      <a:gd name="T16" fmla="*/ 13 w 20"/>
                      <a:gd name="T17" fmla="*/ 43 h 51"/>
                      <a:gd name="T18" fmla="*/ 16 w 20"/>
                      <a:gd name="T19" fmla="*/ 44 h 51"/>
                      <a:gd name="T20" fmla="*/ 9 w 20"/>
                      <a:gd name="T21" fmla="*/ 35 h 51"/>
                      <a:gd name="T22" fmla="*/ 15 w 20"/>
                      <a:gd name="T23" fmla="*/ 35 h 51"/>
                      <a:gd name="T24" fmla="*/ 17 w 20"/>
                      <a:gd name="T25" fmla="*/ 26 h 51"/>
                      <a:gd name="T26" fmla="*/ 15 w 20"/>
                      <a:gd name="T27" fmla="*/ 27 h 51"/>
                      <a:gd name="T28" fmla="*/ 11 w 20"/>
                      <a:gd name="T29" fmla="*/ 28 h 51"/>
                      <a:gd name="T30" fmla="*/ 17 w 20"/>
                      <a:gd name="T31" fmla="*/ 25 h 51"/>
                      <a:gd name="T32" fmla="*/ 14 w 20"/>
                      <a:gd name="T33" fmla="*/ 8 h 51"/>
                      <a:gd name="T34" fmla="*/ 7 w 20"/>
                      <a:gd name="T35" fmla="*/ 5 h 51"/>
                      <a:gd name="T36" fmla="*/ 12 w 20"/>
                      <a:gd name="T37" fmla="*/ 6 h 51"/>
                      <a:gd name="T38" fmla="*/ 13 w 20"/>
                      <a:gd name="T39" fmla="*/ 2 h 51"/>
                      <a:gd name="T40" fmla="*/ 4 w 20"/>
                      <a:gd name="T41" fmla="*/ 0 h 51"/>
                      <a:gd name="T42" fmla="*/ 10 w 20"/>
                      <a:gd name="T43" fmla="*/ 1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51">
                        <a:moveTo>
                          <a:pt x="10" y="18"/>
                        </a:moveTo>
                        <a:cubicBezTo>
                          <a:pt x="9" y="17"/>
                          <a:pt x="8" y="17"/>
                          <a:pt x="7" y="17"/>
                        </a:cubicBezTo>
                        <a:cubicBezTo>
                          <a:pt x="7" y="24"/>
                          <a:pt x="9" y="34"/>
                          <a:pt x="6" y="36"/>
                        </a:cubicBezTo>
                        <a:cubicBezTo>
                          <a:pt x="5" y="39"/>
                          <a:pt x="11" y="39"/>
                          <a:pt x="12" y="43"/>
                        </a:cubicBezTo>
                        <a:cubicBezTo>
                          <a:pt x="8" y="44"/>
                          <a:pt x="8" y="44"/>
                          <a:pt x="8" y="44"/>
                        </a:cubicBezTo>
                        <a:cubicBezTo>
                          <a:pt x="11" y="46"/>
                          <a:pt x="6" y="51"/>
                          <a:pt x="13" y="49"/>
                        </a:cubicBezTo>
                        <a:cubicBezTo>
                          <a:pt x="14" y="49"/>
                          <a:pt x="10" y="47"/>
                          <a:pt x="11" y="46"/>
                        </a:cubicBezTo>
                        <a:cubicBezTo>
                          <a:pt x="13" y="46"/>
                          <a:pt x="13" y="46"/>
                          <a:pt x="13" y="46"/>
                        </a:cubicBezTo>
                        <a:cubicBezTo>
                          <a:pt x="13" y="43"/>
                          <a:pt x="13" y="43"/>
                          <a:pt x="13" y="43"/>
                        </a:cubicBezTo>
                        <a:cubicBezTo>
                          <a:pt x="16" y="44"/>
                          <a:pt x="16" y="44"/>
                          <a:pt x="16" y="44"/>
                        </a:cubicBezTo>
                        <a:cubicBezTo>
                          <a:pt x="20" y="39"/>
                          <a:pt x="7" y="41"/>
                          <a:pt x="9" y="35"/>
                        </a:cubicBezTo>
                        <a:cubicBezTo>
                          <a:pt x="15" y="35"/>
                          <a:pt x="15" y="35"/>
                          <a:pt x="15" y="35"/>
                        </a:cubicBezTo>
                        <a:cubicBezTo>
                          <a:pt x="16" y="32"/>
                          <a:pt x="14" y="30"/>
                          <a:pt x="17" y="26"/>
                        </a:cubicBezTo>
                        <a:cubicBezTo>
                          <a:pt x="17" y="26"/>
                          <a:pt x="14" y="26"/>
                          <a:pt x="15" y="27"/>
                        </a:cubicBezTo>
                        <a:cubicBezTo>
                          <a:pt x="15" y="28"/>
                          <a:pt x="13" y="28"/>
                          <a:pt x="11" y="28"/>
                        </a:cubicBezTo>
                        <a:cubicBezTo>
                          <a:pt x="6" y="22"/>
                          <a:pt x="14" y="29"/>
                          <a:pt x="17" y="25"/>
                        </a:cubicBezTo>
                        <a:cubicBezTo>
                          <a:pt x="13" y="20"/>
                          <a:pt x="9" y="11"/>
                          <a:pt x="14" y="8"/>
                        </a:cubicBezTo>
                        <a:cubicBezTo>
                          <a:pt x="11" y="11"/>
                          <a:pt x="7" y="7"/>
                          <a:pt x="7" y="5"/>
                        </a:cubicBezTo>
                        <a:cubicBezTo>
                          <a:pt x="9" y="3"/>
                          <a:pt x="11" y="5"/>
                          <a:pt x="12" y="6"/>
                        </a:cubicBezTo>
                        <a:cubicBezTo>
                          <a:pt x="13" y="5"/>
                          <a:pt x="14" y="4"/>
                          <a:pt x="13" y="2"/>
                        </a:cubicBezTo>
                        <a:cubicBezTo>
                          <a:pt x="10" y="4"/>
                          <a:pt x="6" y="3"/>
                          <a:pt x="4" y="0"/>
                        </a:cubicBezTo>
                        <a:cubicBezTo>
                          <a:pt x="0" y="6"/>
                          <a:pt x="11" y="11"/>
                          <a:pt x="10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1" name="Freeform 1069"/>
                  <p:cNvSpPr/>
                  <p:nvPr/>
                </p:nvSpPr>
                <p:spPr bwMode="auto">
                  <a:xfrm>
                    <a:off x="3974" y="2589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2" name="Freeform 1070"/>
                  <p:cNvSpPr/>
                  <p:nvPr/>
                </p:nvSpPr>
                <p:spPr bwMode="auto">
                  <a:xfrm>
                    <a:off x="4064" y="3247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3" name="Freeform 1071"/>
                  <p:cNvSpPr/>
                  <p:nvPr/>
                </p:nvSpPr>
                <p:spPr bwMode="auto">
                  <a:xfrm>
                    <a:off x="4061" y="3234"/>
                    <a:ext cx="14" cy="12"/>
                  </a:xfrm>
                  <a:custGeom>
                    <a:avLst/>
                    <a:gdLst>
                      <a:gd name="T0" fmla="*/ 16 w 16"/>
                      <a:gd name="T1" fmla="*/ 2 h 13"/>
                      <a:gd name="T2" fmla="*/ 13 w 16"/>
                      <a:gd name="T3" fmla="*/ 0 h 13"/>
                      <a:gd name="T4" fmla="*/ 0 w 16"/>
                      <a:gd name="T5" fmla="*/ 8 h 13"/>
                      <a:gd name="T6" fmla="*/ 11 w 16"/>
                      <a:gd name="T7" fmla="*/ 11 h 13"/>
                      <a:gd name="T8" fmla="*/ 6 w 16"/>
                      <a:gd name="T9" fmla="*/ 7 h 13"/>
                      <a:gd name="T10" fmla="*/ 14 w 16"/>
                      <a:gd name="T11" fmla="*/ 8 h 13"/>
                      <a:gd name="T12" fmla="*/ 11 w 16"/>
                      <a:gd name="T13" fmla="*/ 4 h 13"/>
                      <a:gd name="T14" fmla="*/ 16 w 16"/>
                      <a:gd name="T15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3">
                        <a:moveTo>
                          <a:pt x="16" y="2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4" y="4"/>
                          <a:pt x="6" y="0"/>
                          <a:pt x="0" y="8"/>
                        </a:cubicBezTo>
                        <a:cubicBezTo>
                          <a:pt x="3" y="10"/>
                          <a:pt x="8" y="13"/>
                          <a:pt x="11" y="11"/>
                        </a:cubicBezTo>
                        <a:cubicBezTo>
                          <a:pt x="10" y="10"/>
                          <a:pt x="6" y="9"/>
                          <a:pt x="6" y="7"/>
                        </a:cubicBezTo>
                        <a:cubicBezTo>
                          <a:pt x="9" y="7"/>
                          <a:pt x="10" y="9"/>
                          <a:pt x="14" y="8"/>
                        </a:cubicBezTo>
                        <a:cubicBezTo>
                          <a:pt x="16" y="4"/>
                          <a:pt x="11" y="7"/>
                          <a:pt x="11" y="4"/>
                        </a:cubicBezTo>
                        <a:lnTo>
                          <a:pt x="16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4" name="Freeform 1072"/>
                  <p:cNvSpPr/>
                  <p:nvPr/>
                </p:nvSpPr>
                <p:spPr bwMode="auto">
                  <a:xfrm>
                    <a:off x="4064" y="3234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5" name="Freeform 1073"/>
                  <p:cNvSpPr/>
                  <p:nvPr/>
                </p:nvSpPr>
                <p:spPr bwMode="auto">
                  <a:xfrm>
                    <a:off x="4061" y="3231"/>
                    <a:ext cx="6" cy="3"/>
                  </a:xfrm>
                  <a:custGeom>
                    <a:avLst/>
                    <a:gdLst>
                      <a:gd name="T0" fmla="*/ 3 w 7"/>
                      <a:gd name="T1" fmla="*/ 3 h 3"/>
                      <a:gd name="T2" fmla="*/ 7 w 7"/>
                      <a:gd name="T3" fmla="*/ 2 h 3"/>
                      <a:gd name="T4" fmla="*/ 0 w 7"/>
                      <a:gd name="T5" fmla="*/ 0 h 3"/>
                      <a:gd name="T6" fmla="*/ 3 w 7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3" y="3"/>
                        </a:moveTo>
                        <a:cubicBezTo>
                          <a:pt x="3" y="1"/>
                          <a:pt x="7" y="3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6" name="Freeform 1074"/>
                  <p:cNvSpPr/>
                  <p:nvPr/>
                </p:nvSpPr>
                <p:spPr bwMode="auto">
                  <a:xfrm>
                    <a:off x="4062" y="3224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7" name="Freeform 1075"/>
                  <p:cNvSpPr/>
                  <p:nvPr/>
                </p:nvSpPr>
                <p:spPr bwMode="auto">
                  <a:xfrm>
                    <a:off x="4060" y="3221"/>
                    <a:ext cx="10" cy="8"/>
                  </a:xfrm>
                  <a:custGeom>
                    <a:avLst/>
                    <a:gdLst>
                      <a:gd name="T0" fmla="*/ 2 w 12"/>
                      <a:gd name="T1" fmla="*/ 0 h 10"/>
                      <a:gd name="T2" fmla="*/ 3 w 12"/>
                      <a:gd name="T3" fmla="*/ 4 h 10"/>
                      <a:gd name="T4" fmla="*/ 3 w 12"/>
                      <a:gd name="T5" fmla="*/ 4 h 10"/>
                      <a:gd name="T6" fmla="*/ 9 w 12"/>
                      <a:gd name="T7" fmla="*/ 6 h 10"/>
                      <a:gd name="T8" fmla="*/ 9 w 12"/>
                      <a:gd name="T9" fmla="*/ 10 h 10"/>
                      <a:gd name="T10" fmla="*/ 12 w 12"/>
                      <a:gd name="T11" fmla="*/ 7 h 10"/>
                      <a:gd name="T12" fmla="*/ 2 w 12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0">
                        <a:moveTo>
                          <a:pt x="2" y="0"/>
                        </a:moveTo>
                        <a:cubicBezTo>
                          <a:pt x="0" y="1"/>
                          <a:pt x="1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5" y="2"/>
                          <a:pt x="10" y="3"/>
                          <a:pt x="9" y="6"/>
                        </a:cubicBezTo>
                        <a:cubicBezTo>
                          <a:pt x="10" y="8"/>
                          <a:pt x="5" y="8"/>
                          <a:pt x="9" y="10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1" y="3"/>
                          <a:pt x="4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8" name="Freeform 1076"/>
                  <p:cNvSpPr/>
                  <p:nvPr/>
                </p:nvSpPr>
                <p:spPr bwMode="auto">
                  <a:xfrm>
                    <a:off x="4063" y="3225"/>
                    <a:ext cx="1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49" name="Freeform 1077"/>
                  <p:cNvSpPr/>
                  <p:nvPr/>
                </p:nvSpPr>
                <p:spPr bwMode="auto">
                  <a:xfrm>
                    <a:off x="4063" y="3229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0" name="Freeform 1078"/>
                  <p:cNvSpPr/>
                  <p:nvPr/>
                </p:nvSpPr>
                <p:spPr bwMode="auto">
                  <a:xfrm>
                    <a:off x="4061" y="3211"/>
                    <a:ext cx="11" cy="9"/>
                  </a:xfrm>
                  <a:custGeom>
                    <a:avLst/>
                    <a:gdLst>
                      <a:gd name="T0" fmla="*/ 1 w 13"/>
                      <a:gd name="T1" fmla="*/ 3 h 10"/>
                      <a:gd name="T2" fmla="*/ 5 w 13"/>
                      <a:gd name="T3" fmla="*/ 10 h 10"/>
                      <a:gd name="T4" fmla="*/ 13 w 13"/>
                      <a:gd name="T5" fmla="*/ 5 h 10"/>
                      <a:gd name="T6" fmla="*/ 11 w 13"/>
                      <a:gd name="T7" fmla="*/ 1 h 10"/>
                      <a:gd name="T8" fmla="*/ 1 w 13"/>
                      <a:gd name="T9" fmla="*/ 3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0">
                        <a:moveTo>
                          <a:pt x="1" y="3"/>
                        </a:moveTo>
                        <a:cubicBezTo>
                          <a:pt x="7" y="4"/>
                          <a:pt x="0" y="9"/>
                          <a:pt x="5" y="10"/>
                        </a:cubicBezTo>
                        <a:cubicBezTo>
                          <a:pt x="5" y="6"/>
                          <a:pt x="10" y="4"/>
                          <a:pt x="13" y="5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9" y="0"/>
                          <a:pt x="4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1" name="Freeform 1079"/>
                  <p:cNvSpPr/>
                  <p:nvPr/>
                </p:nvSpPr>
                <p:spPr bwMode="auto">
                  <a:xfrm>
                    <a:off x="4075" y="320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2" name="Freeform 1080"/>
                  <p:cNvSpPr/>
                  <p:nvPr/>
                </p:nvSpPr>
                <p:spPr bwMode="auto">
                  <a:xfrm>
                    <a:off x="4065" y="3192"/>
                    <a:ext cx="15" cy="17"/>
                  </a:xfrm>
                  <a:custGeom>
                    <a:avLst/>
                    <a:gdLst>
                      <a:gd name="T0" fmla="*/ 2 w 17"/>
                      <a:gd name="T1" fmla="*/ 0 h 20"/>
                      <a:gd name="T2" fmla="*/ 8 w 17"/>
                      <a:gd name="T3" fmla="*/ 9 h 20"/>
                      <a:gd name="T4" fmla="*/ 3 w 17"/>
                      <a:gd name="T5" fmla="*/ 6 h 20"/>
                      <a:gd name="T6" fmla="*/ 6 w 17"/>
                      <a:gd name="T7" fmla="*/ 14 h 20"/>
                      <a:gd name="T8" fmla="*/ 0 w 17"/>
                      <a:gd name="T9" fmla="*/ 10 h 20"/>
                      <a:gd name="T10" fmla="*/ 5 w 17"/>
                      <a:gd name="T11" fmla="*/ 17 h 20"/>
                      <a:gd name="T12" fmla="*/ 1 w 17"/>
                      <a:gd name="T13" fmla="*/ 20 h 20"/>
                      <a:gd name="T14" fmla="*/ 8 w 17"/>
                      <a:gd name="T15" fmla="*/ 19 h 20"/>
                      <a:gd name="T16" fmla="*/ 7 w 17"/>
                      <a:gd name="T17" fmla="*/ 16 h 20"/>
                      <a:gd name="T18" fmla="*/ 11 w 17"/>
                      <a:gd name="T19" fmla="*/ 18 h 20"/>
                      <a:gd name="T20" fmla="*/ 16 w 17"/>
                      <a:gd name="T21" fmla="*/ 7 h 20"/>
                      <a:gd name="T22" fmla="*/ 2 w 17"/>
                      <a:gd name="T2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20">
                        <a:moveTo>
                          <a:pt x="2" y="0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6" y="8"/>
                          <a:pt x="4" y="8"/>
                          <a:pt x="3" y="6"/>
                        </a:cubicBezTo>
                        <a:cubicBezTo>
                          <a:pt x="2" y="10"/>
                          <a:pt x="7" y="11"/>
                          <a:pt x="6" y="14"/>
                        </a:cubicBezTo>
                        <a:cubicBezTo>
                          <a:pt x="0" y="14"/>
                          <a:pt x="6" y="8"/>
                          <a:pt x="0" y="10"/>
                        </a:cubicBezTo>
                        <a:cubicBezTo>
                          <a:pt x="0" y="12"/>
                          <a:pt x="0" y="15"/>
                          <a:pt x="5" y="17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10" y="18"/>
                          <a:pt x="3" y="16"/>
                          <a:pt x="7" y="16"/>
                        </a:cubicBezTo>
                        <a:cubicBezTo>
                          <a:pt x="10" y="16"/>
                          <a:pt x="11" y="17"/>
                          <a:pt x="11" y="18"/>
                        </a:cubicBezTo>
                        <a:cubicBezTo>
                          <a:pt x="10" y="16"/>
                          <a:pt x="17" y="12"/>
                          <a:pt x="16" y="7"/>
                        </a:cubicBezTo>
                        <a:cubicBezTo>
                          <a:pt x="16" y="2"/>
                          <a:pt x="5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3" name="Freeform 1081"/>
                  <p:cNvSpPr/>
                  <p:nvPr/>
                </p:nvSpPr>
                <p:spPr bwMode="auto">
                  <a:xfrm>
                    <a:off x="4072" y="3191"/>
                    <a:ext cx="3" cy="1"/>
                  </a:xfrm>
                  <a:custGeom>
                    <a:avLst/>
                    <a:gdLst>
                      <a:gd name="T0" fmla="*/ 1 w 3"/>
                      <a:gd name="T1" fmla="*/ 1 h 1"/>
                      <a:gd name="T2" fmla="*/ 3 w 3"/>
                      <a:gd name="T3" fmla="*/ 0 h 1"/>
                      <a:gd name="T4" fmla="*/ 0 w 3"/>
                      <a:gd name="T5" fmla="*/ 1 h 1"/>
                      <a:gd name="T6" fmla="*/ 1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1" y="1"/>
                        </a:move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4" name="Freeform 1082"/>
                  <p:cNvSpPr/>
                  <p:nvPr/>
                </p:nvSpPr>
                <p:spPr bwMode="auto">
                  <a:xfrm>
                    <a:off x="4065" y="3175"/>
                    <a:ext cx="16" cy="15"/>
                  </a:xfrm>
                  <a:custGeom>
                    <a:avLst/>
                    <a:gdLst>
                      <a:gd name="T0" fmla="*/ 1 w 18"/>
                      <a:gd name="T1" fmla="*/ 11 h 17"/>
                      <a:gd name="T2" fmla="*/ 5 w 18"/>
                      <a:gd name="T3" fmla="*/ 15 h 17"/>
                      <a:gd name="T4" fmla="*/ 2 w 18"/>
                      <a:gd name="T5" fmla="*/ 16 h 17"/>
                      <a:gd name="T6" fmla="*/ 7 w 18"/>
                      <a:gd name="T7" fmla="*/ 17 h 17"/>
                      <a:gd name="T8" fmla="*/ 4 w 18"/>
                      <a:gd name="T9" fmla="*/ 9 h 17"/>
                      <a:gd name="T10" fmla="*/ 13 w 18"/>
                      <a:gd name="T11" fmla="*/ 7 h 17"/>
                      <a:gd name="T12" fmla="*/ 11 w 18"/>
                      <a:gd name="T13" fmla="*/ 11 h 17"/>
                      <a:gd name="T14" fmla="*/ 10 w 18"/>
                      <a:gd name="T15" fmla="*/ 0 h 17"/>
                      <a:gd name="T16" fmla="*/ 8 w 18"/>
                      <a:gd name="T17" fmla="*/ 3 h 17"/>
                      <a:gd name="T18" fmla="*/ 6 w 18"/>
                      <a:gd name="T19" fmla="*/ 0 h 17"/>
                      <a:gd name="T20" fmla="*/ 1 w 18"/>
                      <a:gd name="T21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7">
                        <a:moveTo>
                          <a:pt x="1" y="11"/>
                        </a:move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4" y="16"/>
                          <a:pt x="3" y="16"/>
                          <a:pt x="2" y="16"/>
                        </a:cubicBezTo>
                        <a:cubicBezTo>
                          <a:pt x="3" y="16"/>
                          <a:pt x="6" y="17"/>
                          <a:pt x="7" y="17"/>
                        </a:cubicBezTo>
                        <a:cubicBezTo>
                          <a:pt x="13" y="15"/>
                          <a:pt x="5" y="12"/>
                          <a:pt x="4" y="9"/>
                        </a:cubicBezTo>
                        <a:cubicBezTo>
                          <a:pt x="7" y="3"/>
                          <a:pt x="7" y="10"/>
                          <a:pt x="13" y="7"/>
                        </a:cubicBezTo>
                        <a:cubicBezTo>
                          <a:pt x="13" y="9"/>
                          <a:pt x="11" y="9"/>
                          <a:pt x="11" y="11"/>
                        </a:cubicBezTo>
                        <a:cubicBezTo>
                          <a:pt x="18" y="8"/>
                          <a:pt x="11" y="3"/>
                          <a:pt x="10" y="0"/>
                        </a:cubicBezTo>
                        <a:cubicBezTo>
                          <a:pt x="9" y="1"/>
                          <a:pt x="7" y="1"/>
                          <a:pt x="8" y="3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3"/>
                          <a:pt x="0" y="5"/>
                          <a:pt x="1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5" name="Freeform 1083"/>
                  <p:cNvSpPr/>
                  <p:nvPr/>
                </p:nvSpPr>
                <p:spPr bwMode="auto">
                  <a:xfrm>
                    <a:off x="4064" y="3189"/>
                    <a:ext cx="3" cy="2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1" y="1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6" name="Freeform 1084"/>
                  <p:cNvSpPr/>
                  <p:nvPr/>
                </p:nvSpPr>
                <p:spPr bwMode="auto">
                  <a:xfrm>
                    <a:off x="4073" y="317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7" name="Freeform 1085"/>
                  <p:cNvSpPr/>
                  <p:nvPr/>
                </p:nvSpPr>
                <p:spPr bwMode="auto">
                  <a:xfrm>
                    <a:off x="4065" y="3174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8" name="Freeform 1086"/>
                  <p:cNvSpPr/>
                  <p:nvPr/>
                </p:nvSpPr>
                <p:spPr bwMode="auto">
                  <a:xfrm>
                    <a:off x="4062" y="3076"/>
                    <a:ext cx="16" cy="96"/>
                  </a:xfrm>
                  <a:custGeom>
                    <a:avLst/>
                    <a:gdLst>
                      <a:gd name="T0" fmla="*/ 16 w 19"/>
                      <a:gd name="T1" fmla="*/ 1 h 112"/>
                      <a:gd name="T2" fmla="*/ 12 w 19"/>
                      <a:gd name="T3" fmla="*/ 5 h 112"/>
                      <a:gd name="T4" fmla="*/ 8 w 19"/>
                      <a:gd name="T5" fmla="*/ 0 h 112"/>
                      <a:gd name="T6" fmla="*/ 1 w 19"/>
                      <a:gd name="T7" fmla="*/ 0 h 112"/>
                      <a:gd name="T8" fmla="*/ 4 w 19"/>
                      <a:gd name="T9" fmla="*/ 9 h 112"/>
                      <a:gd name="T10" fmla="*/ 0 w 19"/>
                      <a:gd name="T11" fmla="*/ 9 h 112"/>
                      <a:gd name="T12" fmla="*/ 3 w 19"/>
                      <a:gd name="T13" fmla="*/ 26 h 112"/>
                      <a:gd name="T14" fmla="*/ 4 w 19"/>
                      <a:gd name="T15" fmla="*/ 38 h 112"/>
                      <a:gd name="T16" fmla="*/ 3 w 19"/>
                      <a:gd name="T17" fmla="*/ 85 h 112"/>
                      <a:gd name="T18" fmla="*/ 9 w 19"/>
                      <a:gd name="T19" fmla="*/ 87 h 112"/>
                      <a:gd name="T20" fmla="*/ 5 w 19"/>
                      <a:gd name="T21" fmla="*/ 90 h 112"/>
                      <a:gd name="T22" fmla="*/ 5 w 19"/>
                      <a:gd name="T23" fmla="*/ 88 h 112"/>
                      <a:gd name="T24" fmla="*/ 4 w 19"/>
                      <a:gd name="T25" fmla="*/ 101 h 112"/>
                      <a:gd name="T26" fmla="*/ 11 w 19"/>
                      <a:gd name="T27" fmla="*/ 101 h 112"/>
                      <a:gd name="T28" fmla="*/ 3 w 19"/>
                      <a:gd name="T29" fmla="*/ 107 h 112"/>
                      <a:gd name="T30" fmla="*/ 9 w 19"/>
                      <a:gd name="T31" fmla="*/ 112 h 112"/>
                      <a:gd name="T32" fmla="*/ 14 w 19"/>
                      <a:gd name="T33" fmla="*/ 107 h 112"/>
                      <a:gd name="T34" fmla="*/ 17 w 19"/>
                      <a:gd name="T35" fmla="*/ 111 h 112"/>
                      <a:gd name="T36" fmla="*/ 7 w 19"/>
                      <a:gd name="T37" fmla="*/ 80 h 112"/>
                      <a:gd name="T38" fmla="*/ 11 w 19"/>
                      <a:gd name="T39" fmla="*/ 81 h 112"/>
                      <a:gd name="T40" fmla="*/ 15 w 19"/>
                      <a:gd name="T41" fmla="*/ 62 h 112"/>
                      <a:gd name="T42" fmla="*/ 8 w 19"/>
                      <a:gd name="T43" fmla="*/ 55 h 112"/>
                      <a:gd name="T44" fmla="*/ 11 w 19"/>
                      <a:gd name="T45" fmla="*/ 51 h 112"/>
                      <a:gd name="T46" fmla="*/ 8 w 19"/>
                      <a:gd name="T47" fmla="*/ 51 h 112"/>
                      <a:gd name="T48" fmla="*/ 12 w 19"/>
                      <a:gd name="T49" fmla="*/ 45 h 112"/>
                      <a:gd name="T50" fmla="*/ 4 w 19"/>
                      <a:gd name="T51" fmla="*/ 44 h 112"/>
                      <a:gd name="T52" fmla="*/ 15 w 19"/>
                      <a:gd name="T53" fmla="*/ 33 h 112"/>
                      <a:gd name="T54" fmla="*/ 11 w 19"/>
                      <a:gd name="T55" fmla="*/ 35 h 112"/>
                      <a:gd name="T56" fmla="*/ 8 w 19"/>
                      <a:gd name="T57" fmla="*/ 32 h 112"/>
                      <a:gd name="T58" fmla="*/ 15 w 19"/>
                      <a:gd name="T59" fmla="*/ 31 h 112"/>
                      <a:gd name="T60" fmla="*/ 10 w 19"/>
                      <a:gd name="T61" fmla="*/ 22 h 112"/>
                      <a:gd name="T62" fmla="*/ 6 w 19"/>
                      <a:gd name="T63" fmla="*/ 23 h 112"/>
                      <a:gd name="T64" fmla="*/ 8 w 19"/>
                      <a:gd name="T65" fmla="*/ 11 h 112"/>
                      <a:gd name="T66" fmla="*/ 15 w 19"/>
                      <a:gd name="T67" fmla="*/ 17 h 112"/>
                      <a:gd name="T68" fmla="*/ 18 w 19"/>
                      <a:gd name="T69" fmla="*/ 14 h 112"/>
                      <a:gd name="T70" fmla="*/ 10 w 19"/>
                      <a:gd name="T71" fmla="*/ 6 h 112"/>
                      <a:gd name="T72" fmla="*/ 16 w 19"/>
                      <a:gd name="T73" fmla="*/ 1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112">
                        <a:moveTo>
                          <a:pt x="16" y="1"/>
                        </a:moveTo>
                        <a:cubicBezTo>
                          <a:pt x="13" y="1"/>
                          <a:pt x="12" y="2"/>
                          <a:pt x="12" y="5"/>
                        </a:cubicBezTo>
                        <a:cubicBezTo>
                          <a:pt x="9" y="4"/>
                          <a:pt x="10" y="1"/>
                          <a:pt x="8" y="0"/>
                        </a:cubicBezTo>
                        <a:cubicBezTo>
                          <a:pt x="6" y="3"/>
                          <a:pt x="4" y="0"/>
                          <a:pt x="1" y="0"/>
                        </a:cubicBezTo>
                        <a:cubicBezTo>
                          <a:pt x="1" y="4"/>
                          <a:pt x="5" y="5"/>
                          <a:pt x="4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2" y="14"/>
                          <a:pt x="5" y="21"/>
                          <a:pt x="3" y="26"/>
                        </a:cubicBezTo>
                        <a:cubicBezTo>
                          <a:pt x="1" y="30"/>
                          <a:pt x="3" y="33"/>
                          <a:pt x="4" y="38"/>
                        </a:cubicBezTo>
                        <a:cubicBezTo>
                          <a:pt x="2" y="53"/>
                          <a:pt x="6" y="68"/>
                          <a:pt x="3" y="85"/>
                        </a:cubicBezTo>
                        <a:cubicBezTo>
                          <a:pt x="9" y="87"/>
                          <a:pt x="9" y="87"/>
                          <a:pt x="9" y="87"/>
                        </a:cubicBezTo>
                        <a:cubicBezTo>
                          <a:pt x="6" y="88"/>
                          <a:pt x="9" y="91"/>
                          <a:pt x="5" y="90"/>
                        </a:cubicBezTo>
                        <a:cubicBezTo>
                          <a:pt x="6" y="90"/>
                          <a:pt x="5" y="89"/>
                          <a:pt x="5" y="88"/>
                        </a:cubicBezTo>
                        <a:cubicBezTo>
                          <a:pt x="0" y="91"/>
                          <a:pt x="6" y="97"/>
                          <a:pt x="4" y="101"/>
                        </a:cubicBezTo>
                        <a:cubicBezTo>
                          <a:pt x="5" y="101"/>
                          <a:pt x="10" y="100"/>
                          <a:pt x="11" y="101"/>
                        </a:cubicBezTo>
                        <a:cubicBezTo>
                          <a:pt x="4" y="101"/>
                          <a:pt x="12" y="106"/>
                          <a:pt x="3" y="107"/>
                        </a:cubicBezTo>
                        <a:cubicBezTo>
                          <a:pt x="1" y="111"/>
                          <a:pt x="10" y="107"/>
                          <a:pt x="9" y="112"/>
                        </a:cubicBezTo>
                        <a:cubicBezTo>
                          <a:pt x="13" y="112"/>
                          <a:pt x="10" y="108"/>
                          <a:pt x="14" y="107"/>
                        </a:cubicBezTo>
                        <a:cubicBezTo>
                          <a:pt x="17" y="108"/>
                          <a:pt x="12" y="111"/>
                          <a:pt x="17" y="111"/>
                        </a:cubicBezTo>
                        <a:cubicBezTo>
                          <a:pt x="19" y="104"/>
                          <a:pt x="10" y="91"/>
                          <a:pt x="7" y="80"/>
                        </a:cubicBezTo>
                        <a:cubicBezTo>
                          <a:pt x="11" y="81"/>
                          <a:pt x="11" y="81"/>
                          <a:pt x="11" y="81"/>
                        </a:cubicBezTo>
                        <a:cubicBezTo>
                          <a:pt x="8" y="76"/>
                          <a:pt x="8" y="67"/>
                          <a:pt x="15" y="62"/>
                        </a:cubicBezTo>
                        <a:cubicBezTo>
                          <a:pt x="11" y="63"/>
                          <a:pt x="17" y="54"/>
                          <a:pt x="8" y="55"/>
                        </a:cubicBezTo>
                        <a:cubicBezTo>
                          <a:pt x="10" y="54"/>
                          <a:pt x="10" y="53"/>
                          <a:pt x="11" y="51"/>
                        </a:cubicBezTo>
                        <a:cubicBezTo>
                          <a:pt x="8" y="51"/>
                          <a:pt x="8" y="51"/>
                          <a:pt x="8" y="51"/>
                        </a:cubicBezTo>
                        <a:cubicBezTo>
                          <a:pt x="8" y="48"/>
                          <a:pt x="12" y="49"/>
                          <a:pt x="12" y="45"/>
                        </a:cubicBezTo>
                        <a:cubicBezTo>
                          <a:pt x="8" y="48"/>
                          <a:pt x="7" y="45"/>
                          <a:pt x="4" y="44"/>
                        </a:cubicBezTo>
                        <a:cubicBezTo>
                          <a:pt x="8" y="41"/>
                          <a:pt x="12" y="36"/>
                          <a:pt x="15" y="33"/>
                        </a:cubicBezTo>
                        <a:cubicBezTo>
                          <a:pt x="14" y="33"/>
                          <a:pt x="13" y="34"/>
                          <a:pt x="11" y="35"/>
                        </a:cubicBezTo>
                        <a:cubicBezTo>
                          <a:pt x="12" y="33"/>
                          <a:pt x="9" y="33"/>
                          <a:pt x="8" y="32"/>
                        </a:cubicBezTo>
                        <a:cubicBezTo>
                          <a:pt x="7" y="30"/>
                          <a:pt x="12" y="31"/>
                          <a:pt x="15" y="31"/>
                        </a:cubicBezTo>
                        <a:cubicBezTo>
                          <a:pt x="16" y="27"/>
                          <a:pt x="7" y="25"/>
                          <a:pt x="10" y="22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6" y="19"/>
                          <a:pt x="10" y="16"/>
                          <a:pt x="8" y="11"/>
                        </a:cubicBezTo>
                        <a:cubicBezTo>
                          <a:pt x="14" y="9"/>
                          <a:pt x="13" y="15"/>
                          <a:pt x="15" y="17"/>
                        </a:cubicBezTo>
                        <a:cubicBezTo>
                          <a:pt x="16" y="16"/>
                          <a:pt x="16" y="14"/>
                          <a:pt x="18" y="14"/>
                        </a:cubicBezTo>
                        <a:cubicBezTo>
                          <a:pt x="16" y="12"/>
                          <a:pt x="12" y="8"/>
                          <a:pt x="10" y="6"/>
                        </a:cubicBezTo>
                        <a:cubicBezTo>
                          <a:pt x="15" y="8"/>
                          <a:pt x="15" y="3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59" name="Freeform 1087"/>
                  <p:cNvSpPr/>
                  <p:nvPr/>
                </p:nvSpPr>
                <p:spPr bwMode="auto">
                  <a:xfrm>
                    <a:off x="4077" y="3087"/>
                    <a:ext cx="2" cy="2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0" name="Freeform 1088"/>
                  <p:cNvSpPr/>
                  <p:nvPr/>
                </p:nvSpPr>
                <p:spPr bwMode="auto">
                  <a:xfrm>
                    <a:off x="4075" y="30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1" name="Freeform 1089"/>
                  <p:cNvSpPr/>
                  <p:nvPr/>
                </p:nvSpPr>
                <p:spPr bwMode="auto">
                  <a:xfrm>
                    <a:off x="4063" y="3097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2" name="Freeform 1090"/>
                  <p:cNvSpPr/>
                  <p:nvPr/>
                </p:nvSpPr>
                <p:spPr bwMode="auto">
                  <a:xfrm>
                    <a:off x="4075" y="3102"/>
                    <a:ext cx="3" cy="2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3" name="Freeform 1091"/>
                  <p:cNvSpPr/>
                  <p:nvPr/>
                </p:nvSpPr>
                <p:spPr bwMode="auto">
                  <a:xfrm>
                    <a:off x="4075" y="3123"/>
                    <a:ext cx="2" cy="3"/>
                  </a:xfrm>
                  <a:custGeom>
                    <a:avLst/>
                    <a:gdLst>
                      <a:gd name="T0" fmla="*/ 0 w 3"/>
                      <a:gd name="T1" fmla="*/ 2 h 3"/>
                      <a:gd name="T2" fmla="*/ 3 w 3"/>
                      <a:gd name="T3" fmla="*/ 3 h 3"/>
                      <a:gd name="T4" fmla="*/ 0 w 3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2"/>
                        </a:moveTo>
                        <a:cubicBezTo>
                          <a:pt x="0" y="3"/>
                          <a:pt x="2" y="2"/>
                          <a:pt x="3" y="3"/>
                        </a:cubicBezTo>
                        <a:cubicBezTo>
                          <a:pt x="3" y="1"/>
                          <a:pt x="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4" name="Freeform 1092"/>
                  <p:cNvSpPr/>
                  <p:nvPr/>
                </p:nvSpPr>
                <p:spPr bwMode="auto">
                  <a:xfrm>
                    <a:off x="4076" y="3079"/>
                    <a:ext cx="2" cy="5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1 w 2"/>
                      <a:gd name="T3" fmla="*/ 1 h 5"/>
                      <a:gd name="T4" fmla="*/ 0 w 2"/>
                      <a:gd name="T5" fmla="*/ 0 h 5"/>
                      <a:gd name="T6" fmla="*/ 2 w 2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5" name="Freeform 1093"/>
                  <p:cNvSpPr/>
                  <p:nvPr/>
                </p:nvSpPr>
                <p:spPr bwMode="auto">
                  <a:xfrm>
                    <a:off x="4058" y="3020"/>
                    <a:ext cx="21" cy="53"/>
                  </a:xfrm>
                  <a:custGeom>
                    <a:avLst/>
                    <a:gdLst>
                      <a:gd name="T0" fmla="*/ 5 w 24"/>
                      <a:gd name="T1" fmla="*/ 4 h 62"/>
                      <a:gd name="T2" fmla="*/ 2 w 24"/>
                      <a:gd name="T3" fmla="*/ 15 h 62"/>
                      <a:gd name="T4" fmla="*/ 12 w 24"/>
                      <a:gd name="T5" fmla="*/ 23 h 62"/>
                      <a:gd name="T6" fmla="*/ 3 w 24"/>
                      <a:gd name="T7" fmla="*/ 21 h 62"/>
                      <a:gd name="T8" fmla="*/ 9 w 24"/>
                      <a:gd name="T9" fmla="*/ 43 h 62"/>
                      <a:gd name="T10" fmla="*/ 6 w 24"/>
                      <a:gd name="T11" fmla="*/ 43 h 62"/>
                      <a:gd name="T12" fmla="*/ 15 w 24"/>
                      <a:gd name="T13" fmla="*/ 51 h 62"/>
                      <a:gd name="T14" fmla="*/ 4 w 24"/>
                      <a:gd name="T15" fmla="*/ 51 h 62"/>
                      <a:gd name="T16" fmla="*/ 4 w 24"/>
                      <a:gd name="T17" fmla="*/ 50 h 62"/>
                      <a:gd name="T18" fmla="*/ 7 w 24"/>
                      <a:gd name="T19" fmla="*/ 61 h 62"/>
                      <a:gd name="T20" fmla="*/ 13 w 24"/>
                      <a:gd name="T21" fmla="*/ 62 h 62"/>
                      <a:gd name="T22" fmla="*/ 18 w 24"/>
                      <a:gd name="T23" fmla="*/ 62 h 62"/>
                      <a:gd name="T24" fmla="*/ 14 w 24"/>
                      <a:gd name="T25" fmla="*/ 55 h 62"/>
                      <a:gd name="T26" fmla="*/ 19 w 24"/>
                      <a:gd name="T27" fmla="*/ 54 h 62"/>
                      <a:gd name="T28" fmla="*/ 16 w 24"/>
                      <a:gd name="T29" fmla="*/ 51 h 62"/>
                      <a:gd name="T30" fmla="*/ 20 w 24"/>
                      <a:gd name="T31" fmla="*/ 50 h 62"/>
                      <a:gd name="T32" fmla="*/ 16 w 24"/>
                      <a:gd name="T33" fmla="*/ 45 h 62"/>
                      <a:gd name="T34" fmla="*/ 17 w 24"/>
                      <a:gd name="T35" fmla="*/ 46 h 62"/>
                      <a:gd name="T36" fmla="*/ 13 w 24"/>
                      <a:gd name="T37" fmla="*/ 42 h 62"/>
                      <a:gd name="T38" fmla="*/ 18 w 24"/>
                      <a:gd name="T39" fmla="*/ 40 h 62"/>
                      <a:gd name="T40" fmla="*/ 14 w 24"/>
                      <a:gd name="T41" fmla="*/ 40 h 62"/>
                      <a:gd name="T42" fmla="*/ 20 w 24"/>
                      <a:gd name="T43" fmla="*/ 27 h 62"/>
                      <a:gd name="T44" fmla="*/ 16 w 24"/>
                      <a:gd name="T45" fmla="*/ 26 h 62"/>
                      <a:gd name="T46" fmla="*/ 19 w 24"/>
                      <a:gd name="T47" fmla="*/ 32 h 62"/>
                      <a:gd name="T48" fmla="*/ 10 w 24"/>
                      <a:gd name="T49" fmla="*/ 31 h 62"/>
                      <a:gd name="T50" fmla="*/ 18 w 24"/>
                      <a:gd name="T51" fmla="*/ 23 h 62"/>
                      <a:gd name="T52" fmla="*/ 16 w 24"/>
                      <a:gd name="T53" fmla="*/ 14 h 62"/>
                      <a:gd name="T54" fmla="*/ 18 w 24"/>
                      <a:gd name="T55" fmla="*/ 14 h 62"/>
                      <a:gd name="T56" fmla="*/ 15 w 24"/>
                      <a:gd name="T57" fmla="*/ 7 h 62"/>
                      <a:gd name="T58" fmla="*/ 13 w 24"/>
                      <a:gd name="T59" fmla="*/ 9 h 62"/>
                      <a:gd name="T60" fmla="*/ 10 w 24"/>
                      <a:gd name="T61" fmla="*/ 7 h 62"/>
                      <a:gd name="T62" fmla="*/ 12 w 24"/>
                      <a:gd name="T63" fmla="*/ 6 h 62"/>
                      <a:gd name="T64" fmla="*/ 7 w 24"/>
                      <a:gd name="T65" fmla="*/ 0 h 62"/>
                      <a:gd name="T66" fmla="*/ 10 w 24"/>
                      <a:gd name="T67" fmla="*/ 7 h 62"/>
                      <a:gd name="T68" fmla="*/ 5 w 24"/>
                      <a:gd name="T69" fmla="*/ 4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62">
                        <a:moveTo>
                          <a:pt x="5" y="4"/>
                        </a:moveTo>
                        <a:cubicBezTo>
                          <a:pt x="0" y="7"/>
                          <a:pt x="3" y="12"/>
                          <a:pt x="2" y="15"/>
                        </a:cubicBezTo>
                        <a:cubicBezTo>
                          <a:pt x="4" y="22"/>
                          <a:pt x="12" y="16"/>
                          <a:pt x="12" y="23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4" y="28"/>
                          <a:pt x="1" y="37"/>
                          <a:pt x="9" y="43"/>
                        </a:cubicBezTo>
                        <a:cubicBezTo>
                          <a:pt x="8" y="43"/>
                          <a:pt x="7" y="44"/>
                          <a:pt x="6" y="43"/>
                        </a:cubicBezTo>
                        <a:cubicBezTo>
                          <a:pt x="6" y="47"/>
                          <a:pt x="19" y="45"/>
                          <a:pt x="15" y="51"/>
                        </a:cubicBezTo>
                        <a:cubicBezTo>
                          <a:pt x="10" y="45"/>
                          <a:pt x="10" y="52"/>
                          <a:pt x="4" y="51"/>
                        </a:cubicBezTo>
                        <a:cubicBezTo>
                          <a:pt x="4" y="50"/>
                          <a:pt x="4" y="50"/>
                          <a:pt x="4" y="50"/>
                        </a:cubicBezTo>
                        <a:cubicBezTo>
                          <a:pt x="4" y="53"/>
                          <a:pt x="7" y="58"/>
                          <a:pt x="7" y="61"/>
                        </a:cubicBezTo>
                        <a:cubicBezTo>
                          <a:pt x="9" y="61"/>
                          <a:pt x="13" y="59"/>
                          <a:pt x="13" y="62"/>
                        </a:cubicBezTo>
                        <a:cubicBezTo>
                          <a:pt x="13" y="61"/>
                          <a:pt x="16" y="62"/>
                          <a:pt x="18" y="62"/>
                        </a:cubicBezTo>
                        <a:cubicBezTo>
                          <a:pt x="16" y="58"/>
                          <a:pt x="18" y="57"/>
                          <a:pt x="14" y="55"/>
                        </a:cubicBezTo>
                        <a:cubicBezTo>
                          <a:pt x="18" y="53"/>
                          <a:pt x="15" y="56"/>
                          <a:pt x="19" y="54"/>
                        </a:cubicBezTo>
                        <a:cubicBezTo>
                          <a:pt x="16" y="51"/>
                          <a:pt x="16" y="51"/>
                          <a:pt x="16" y="51"/>
                        </a:cubicBezTo>
                        <a:cubicBezTo>
                          <a:pt x="17" y="49"/>
                          <a:pt x="19" y="53"/>
                          <a:pt x="20" y="50"/>
                        </a:cubicBezTo>
                        <a:cubicBezTo>
                          <a:pt x="18" y="50"/>
                          <a:pt x="16" y="47"/>
                          <a:pt x="16" y="45"/>
                        </a:cubicBezTo>
                        <a:cubicBezTo>
                          <a:pt x="17" y="46"/>
                          <a:pt x="17" y="46"/>
                          <a:pt x="17" y="46"/>
                        </a:cubicBezTo>
                        <a:cubicBezTo>
                          <a:pt x="16" y="44"/>
                          <a:pt x="18" y="41"/>
                          <a:pt x="13" y="42"/>
                        </a:cubicBezTo>
                        <a:cubicBezTo>
                          <a:pt x="18" y="40"/>
                          <a:pt x="18" y="40"/>
                          <a:pt x="18" y="40"/>
                        </a:cubicBezTo>
                        <a:cubicBezTo>
                          <a:pt x="14" y="40"/>
                          <a:pt x="14" y="40"/>
                          <a:pt x="14" y="40"/>
                        </a:cubicBezTo>
                        <a:cubicBezTo>
                          <a:pt x="16" y="35"/>
                          <a:pt x="24" y="34"/>
                          <a:pt x="20" y="27"/>
                        </a:cubicBezTo>
                        <a:cubicBezTo>
                          <a:pt x="19" y="29"/>
                          <a:pt x="17" y="27"/>
                          <a:pt x="16" y="26"/>
                        </a:cubicBezTo>
                        <a:cubicBezTo>
                          <a:pt x="14" y="29"/>
                          <a:pt x="19" y="30"/>
                          <a:pt x="19" y="32"/>
                        </a:cubicBezTo>
                        <a:cubicBezTo>
                          <a:pt x="16" y="33"/>
                          <a:pt x="12" y="28"/>
                          <a:pt x="10" y="31"/>
                        </a:cubicBezTo>
                        <a:cubicBezTo>
                          <a:pt x="14" y="28"/>
                          <a:pt x="9" y="25"/>
                          <a:pt x="18" y="23"/>
                        </a:cubicBezTo>
                        <a:cubicBezTo>
                          <a:pt x="19" y="19"/>
                          <a:pt x="14" y="18"/>
                          <a:pt x="16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2" y="13"/>
                          <a:pt x="20" y="10"/>
                          <a:pt x="15" y="7"/>
                        </a:cubicBezTo>
                        <a:cubicBezTo>
                          <a:pt x="13" y="9"/>
                          <a:pt x="13" y="9"/>
                          <a:pt x="13" y="9"/>
                        </a:cubicBezTo>
                        <a:cubicBezTo>
                          <a:pt x="11" y="9"/>
                          <a:pt x="11" y="8"/>
                          <a:pt x="10" y="7"/>
                        </a:cubicBezTo>
                        <a:cubicBezTo>
                          <a:pt x="11" y="7"/>
                          <a:pt x="11" y="7"/>
                          <a:pt x="12" y="6"/>
                        </a:cubicBezTo>
                        <a:cubicBezTo>
                          <a:pt x="8" y="6"/>
                          <a:pt x="8" y="1"/>
                          <a:pt x="7" y="0"/>
                        </a:cubicBezTo>
                        <a:cubicBezTo>
                          <a:pt x="6" y="2"/>
                          <a:pt x="9" y="5"/>
                          <a:pt x="10" y="7"/>
                        </a:cubicBezTo>
                        <a:cubicBezTo>
                          <a:pt x="8" y="6"/>
                          <a:pt x="4" y="6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6" name="Freeform 1094"/>
                  <p:cNvSpPr/>
                  <p:nvPr/>
                </p:nvSpPr>
                <p:spPr bwMode="auto">
                  <a:xfrm>
                    <a:off x="4073" y="305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7" name="Freeform 1095"/>
                  <p:cNvSpPr/>
                  <p:nvPr/>
                </p:nvSpPr>
                <p:spPr bwMode="auto">
                  <a:xfrm>
                    <a:off x="4057" y="2978"/>
                    <a:ext cx="25" cy="41"/>
                  </a:xfrm>
                  <a:custGeom>
                    <a:avLst/>
                    <a:gdLst>
                      <a:gd name="T0" fmla="*/ 14 w 28"/>
                      <a:gd name="T1" fmla="*/ 35 h 48"/>
                      <a:gd name="T2" fmla="*/ 19 w 28"/>
                      <a:gd name="T3" fmla="*/ 33 h 48"/>
                      <a:gd name="T4" fmla="*/ 9 w 28"/>
                      <a:gd name="T5" fmla="*/ 33 h 48"/>
                      <a:gd name="T6" fmla="*/ 7 w 28"/>
                      <a:gd name="T7" fmla="*/ 28 h 48"/>
                      <a:gd name="T8" fmla="*/ 16 w 28"/>
                      <a:gd name="T9" fmla="*/ 28 h 48"/>
                      <a:gd name="T10" fmla="*/ 18 w 28"/>
                      <a:gd name="T11" fmla="*/ 23 h 48"/>
                      <a:gd name="T12" fmla="*/ 12 w 28"/>
                      <a:gd name="T13" fmla="*/ 23 h 48"/>
                      <a:gd name="T14" fmla="*/ 9 w 28"/>
                      <a:gd name="T15" fmla="*/ 18 h 48"/>
                      <a:gd name="T16" fmla="*/ 11 w 28"/>
                      <a:gd name="T17" fmla="*/ 20 h 48"/>
                      <a:gd name="T18" fmla="*/ 17 w 28"/>
                      <a:gd name="T19" fmla="*/ 17 h 48"/>
                      <a:gd name="T20" fmla="*/ 2 w 28"/>
                      <a:gd name="T21" fmla="*/ 3 h 48"/>
                      <a:gd name="T22" fmla="*/ 3 w 28"/>
                      <a:gd name="T23" fmla="*/ 7 h 48"/>
                      <a:gd name="T24" fmla="*/ 10 w 28"/>
                      <a:gd name="T25" fmla="*/ 8 h 48"/>
                      <a:gd name="T26" fmla="*/ 8 w 28"/>
                      <a:gd name="T27" fmla="*/ 12 h 48"/>
                      <a:gd name="T28" fmla="*/ 4 w 28"/>
                      <a:gd name="T29" fmla="*/ 9 h 48"/>
                      <a:gd name="T30" fmla="*/ 4 w 28"/>
                      <a:gd name="T31" fmla="*/ 41 h 48"/>
                      <a:gd name="T32" fmla="*/ 4 w 28"/>
                      <a:gd name="T33" fmla="*/ 37 h 48"/>
                      <a:gd name="T34" fmla="*/ 8 w 28"/>
                      <a:gd name="T35" fmla="*/ 41 h 48"/>
                      <a:gd name="T36" fmla="*/ 15 w 28"/>
                      <a:gd name="T37" fmla="*/ 39 h 48"/>
                      <a:gd name="T38" fmla="*/ 13 w 28"/>
                      <a:gd name="T39" fmla="*/ 41 h 48"/>
                      <a:gd name="T40" fmla="*/ 19 w 28"/>
                      <a:gd name="T41" fmla="*/ 41 h 48"/>
                      <a:gd name="T42" fmla="*/ 22 w 28"/>
                      <a:gd name="T43" fmla="*/ 48 h 48"/>
                      <a:gd name="T44" fmla="*/ 23 w 28"/>
                      <a:gd name="T45" fmla="*/ 37 h 48"/>
                      <a:gd name="T46" fmla="*/ 14 w 28"/>
                      <a:gd name="T47" fmla="*/ 35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8">
                        <a:moveTo>
                          <a:pt x="14" y="35"/>
                        </a:moveTo>
                        <a:cubicBezTo>
                          <a:pt x="15" y="32"/>
                          <a:pt x="17" y="36"/>
                          <a:pt x="19" y="33"/>
                        </a:cubicBezTo>
                        <a:cubicBezTo>
                          <a:pt x="16" y="30"/>
                          <a:pt x="13" y="36"/>
                          <a:pt x="9" y="33"/>
                        </a:cubicBezTo>
                        <a:cubicBezTo>
                          <a:pt x="11" y="32"/>
                          <a:pt x="7" y="29"/>
                          <a:pt x="7" y="28"/>
                        </a:cubicBezTo>
                        <a:cubicBezTo>
                          <a:pt x="10" y="29"/>
                          <a:pt x="15" y="29"/>
                          <a:pt x="16" y="28"/>
                        </a:cubicBezTo>
                        <a:cubicBezTo>
                          <a:pt x="15" y="27"/>
                          <a:pt x="17" y="25"/>
                          <a:pt x="18" y="23"/>
                        </a:cubicBezTo>
                        <a:cubicBezTo>
                          <a:pt x="14" y="27"/>
                          <a:pt x="16" y="20"/>
                          <a:pt x="12" y="23"/>
                        </a:cubicBezTo>
                        <a:cubicBezTo>
                          <a:pt x="9" y="23"/>
                          <a:pt x="6" y="19"/>
                          <a:pt x="9" y="18"/>
                        </a:cubicBezTo>
                        <a:cubicBezTo>
                          <a:pt x="11" y="18"/>
                          <a:pt x="11" y="19"/>
                          <a:pt x="11" y="20"/>
                        </a:cubicBezTo>
                        <a:cubicBezTo>
                          <a:pt x="15" y="21"/>
                          <a:pt x="13" y="17"/>
                          <a:pt x="17" y="17"/>
                        </a:cubicBezTo>
                        <a:cubicBezTo>
                          <a:pt x="11" y="13"/>
                          <a:pt x="12" y="0"/>
                          <a:pt x="2" y="3"/>
                        </a:cubicBezTo>
                        <a:cubicBezTo>
                          <a:pt x="0" y="5"/>
                          <a:pt x="2" y="6"/>
                          <a:pt x="3" y="7"/>
                        </a:cubicBezTo>
                        <a:cubicBezTo>
                          <a:pt x="5" y="3"/>
                          <a:pt x="8" y="7"/>
                          <a:pt x="10" y="8"/>
                        </a:cubicBezTo>
                        <a:cubicBezTo>
                          <a:pt x="8" y="10"/>
                          <a:pt x="11" y="13"/>
                          <a:pt x="8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2" y="31"/>
                          <a:pt x="4" y="41"/>
                        </a:cubicBezTo>
                        <a:cubicBezTo>
                          <a:pt x="4" y="37"/>
                          <a:pt x="4" y="37"/>
                          <a:pt x="4" y="37"/>
                        </a:cubicBezTo>
                        <a:cubicBezTo>
                          <a:pt x="6" y="37"/>
                          <a:pt x="7" y="39"/>
                          <a:pt x="8" y="41"/>
                        </a:cubicBezTo>
                        <a:cubicBezTo>
                          <a:pt x="15" y="39"/>
                          <a:pt x="15" y="39"/>
                          <a:pt x="15" y="39"/>
                        </a:cubicBezTo>
                        <a:cubicBezTo>
                          <a:pt x="14" y="40"/>
                          <a:pt x="15" y="41"/>
                          <a:pt x="13" y="41"/>
                        </a:cubicBezTo>
                        <a:cubicBezTo>
                          <a:pt x="15" y="43"/>
                          <a:pt x="17" y="42"/>
                          <a:pt x="19" y="41"/>
                        </a:cubicBezTo>
                        <a:cubicBezTo>
                          <a:pt x="20" y="45"/>
                          <a:pt x="18" y="45"/>
                          <a:pt x="22" y="48"/>
                        </a:cubicBezTo>
                        <a:cubicBezTo>
                          <a:pt x="28" y="43"/>
                          <a:pt x="18" y="43"/>
                          <a:pt x="23" y="37"/>
                        </a:cubicBezTo>
                        <a:lnTo>
                          <a:pt x="14" y="3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8" name="Freeform 1096"/>
                  <p:cNvSpPr/>
                  <p:nvPr/>
                </p:nvSpPr>
                <p:spPr bwMode="auto">
                  <a:xfrm>
                    <a:off x="4069" y="3017"/>
                    <a:ext cx="3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0 h 2"/>
                      <a:gd name="T4" fmla="*/ 1 w 3"/>
                      <a:gd name="T5" fmla="*/ 2 h 2"/>
                      <a:gd name="T6" fmla="*/ 3 w 3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69" name="Freeform 1097"/>
                  <p:cNvSpPr/>
                  <p:nvPr/>
                </p:nvSpPr>
                <p:spPr bwMode="auto">
                  <a:xfrm>
                    <a:off x="4060" y="3015"/>
                    <a:ext cx="3" cy="2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3 w 4"/>
                      <a:gd name="T3" fmla="*/ 3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0"/>
                          <a:pt x="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0" name="Freeform 1098"/>
                  <p:cNvSpPr/>
                  <p:nvPr/>
                </p:nvSpPr>
                <p:spPr bwMode="auto">
                  <a:xfrm>
                    <a:off x="4070" y="2986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2 w 3"/>
                      <a:gd name="T3" fmla="*/ 0 h 3"/>
                      <a:gd name="T4" fmla="*/ 0 w 3"/>
                      <a:gd name="T5" fmla="*/ 2 h 3"/>
                      <a:gd name="T6" fmla="*/ 3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2"/>
                          <a:pt x="2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1" name="Freeform 1099"/>
                  <p:cNvSpPr/>
                  <p:nvPr/>
                </p:nvSpPr>
                <p:spPr bwMode="auto">
                  <a:xfrm>
                    <a:off x="4058" y="2968"/>
                    <a:ext cx="11" cy="13"/>
                  </a:xfrm>
                  <a:custGeom>
                    <a:avLst/>
                    <a:gdLst>
                      <a:gd name="T0" fmla="*/ 0 w 13"/>
                      <a:gd name="T1" fmla="*/ 0 h 15"/>
                      <a:gd name="T2" fmla="*/ 0 w 13"/>
                      <a:gd name="T3" fmla="*/ 12 h 15"/>
                      <a:gd name="T4" fmla="*/ 12 w 13"/>
                      <a:gd name="T5" fmla="*/ 12 h 15"/>
                      <a:gd name="T6" fmla="*/ 4 w 13"/>
                      <a:gd name="T7" fmla="*/ 7 h 15"/>
                      <a:gd name="T8" fmla="*/ 5 w 13"/>
                      <a:gd name="T9" fmla="*/ 1 h 15"/>
                      <a:gd name="T10" fmla="*/ 0 w 13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5">
                        <a:moveTo>
                          <a:pt x="0" y="0"/>
                        </a:moveTo>
                        <a:cubicBezTo>
                          <a:pt x="1" y="5"/>
                          <a:pt x="4" y="7"/>
                          <a:pt x="0" y="12"/>
                        </a:cubicBezTo>
                        <a:cubicBezTo>
                          <a:pt x="4" y="15"/>
                          <a:pt x="8" y="11"/>
                          <a:pt x="12" y="12"/>
                        </a:cubicBezTo>
                        <a:cubicBezTo>
                          <a:pt x="13" y="10"/>
                          <a:pt x="6" y="10"/>
                          <a:pt x="4" y="7"/>
                        </a:cubicBezTo>
                        <a:cubicBezTo>
                          <a:pt x="8" y="6"/>
                          <a:pt x="4" y="3"/>
                          <a:pt x="5" y="1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2" name="Freeform 1100"/>
                  <p:cNvSpPr/>
                  <p:nvPr/>
                </p:nvSpPr>
                <p:spPr bwMode="auto">
                  <a:xfrm>
                    <a:off x="4060" y="2872"/>
                    <a:ext cx="19" cy="100"/>
                  </a:xfrm>
                  <a:custGeom>
                    <a:avLst/>
                    <a:gdLst>
                      <a:gd name="T0" fmla="*/ 13 w 22"/>
                      <a:gd name="T1" fmla="*/ 96 h 117"/>
                      <a:gd name="T2" fmla="*/ 12 w 22"/>
                      <a:gd name="T3" fmla="*/ 90 h 117"/>
                      <a:gd name="T4" fmla="*/ 14 w 22"/>
                      <a:gd name="T5" fmla="*/ 93 h 117"/>
                      <a:gd name="T6" fmla="*/ 17 w 22"/>
                      <a:gd name="T7" fmla="*/ 88 h 117"/>
                      <a:gd name="T8" fmla="*/ 14 w 22"/>
                      <a:gd name="T9" fmla="*/ 89 h 117"/>
                      <a:gd name="T10" fmla="*/ 13 w 22"/>
                      <a:gd name="T11" fmla="*/ 78 h 117"/>
                      <a:gd name="T12" fmla="*/ 8 w 22"/>
                      <a:gd name="T13" fmla="*/ 76 h 117"/>
                      <a:gd name="T14" fmla="*/ 16 w 22"/>
                      <a:gd name="T15" fmla="*/ 69 h 117"/>
                      <a:gd name="T16" fmla="*/ 5 w 22"/>
                      <a:gd name="T17" fmla="*/ 71 h 117"/>
                      <a:gd name="T18" fmla="*/ 9 w 22"/>
                      <a:gd name="T19" fmla="*/ 59 h 117"/>
                      <a:gd name="T20" fmla="*/ 10 w 22"/>
                      <a:gd name="T21" fmla="*/ 61 h 117"/>
                      <a:gd name="T22" fmla="*/ 10 w 22"/>
                      <a:gd name="T23" fmla="*/ 55 h 117"/>
                      <a:gd name="T24" fmla="*/ 15 w 22"/>
                      <a:gd name="T25" fmla="*/ 55 h 117"/>
                      <a:gd name="T26" fmla="*/ 14 w 22"/>
                      <a:gd name="T27" fmla="*/ 45 h 117"/>
                      <a:gd name="T28" fmla="*/ 17 w 22"/>
                      <a:gd name="T29" fmla="*/ 46 h 117"/>
                      <a:gd name="T30" fmla="*/ 13 w 22"/>
                      <a:gd name="T31" fmla="*/ 28 h 117"/>
                      <a:gd name="T32" fmla="*/ 16 w 22"/>
                      <a:gd name="T33" fmla="*/ 25 h 117"/>
                      <a:gd name="T34" fmla="*/ 6 w 22"/>
                      <a:gd name="T35" fmla="*/ 27 h 117"/>
                      <a:gd name="T36" fmla="*/ 7 w 22"/>
                      <a:gd name="T37" fmla="*/ 19 h 117"/>
                      <a:gd name="T38" fmla="*/ 13 w 22"/>
                      <a:gd name="T39" fmla="*/ 21 h 117"/>
                      <a:gd name="T40" fmla="*/ 10 w 22"/>
                      <a:gd name="T41" fmla="*/ 17 h 117"/>
                      <a:gd name="T42" fmla="*/ 16 w 22"/>
                      <a:gd name="T43" fmla="*/ 14 h 117"/>
                      <a:gd name="T44" fmla="*/ 8 w 22"/>
                      <a:gd name="T45" fmla="*/ 6 h 117"/>
                      <a:gd name="T46" fmla="*/ 9 w 22"/>
                      <a:gd name="T47" fmla="*/ 1 h 117"/>
                      <a:gd name="T48" fmla="*/ 0 w 22"/>
                      <a:gd name="T49" fmla="*/ 5 h 117"/>
                      <a:gd name="T50" fmla="*/ 2 w 22"/>
                      <a:gd name="T51" fmla="*/ 31 h 117"/>
                      <a:gd name="T52" fmla="*/ 7 w 22"/>
                      <a:gd name="T53" fmla="*/ 37 h 117"/>
                      <a:gd name="T54" fmla="*/ 1 w 22"/>
                      <a:gd name="T55" fmla="*/ 38 h 117"/>
                      <a:gd name="T56" fmla="*/ 7 w 22"/>
                      <a:gd name="T57" fmla="*/ 39 h 117"/>
                      <a:gd name="T58" fmla="*/ 1 w 22"/>
                      <a:gd name="T59" fmla="*/ 43 h 117"/>
                      <a:gd name="T60" fmla="*/ 7 w 22"/>
                      <a:gd name="T61" fmla="*/ 45 h 117"/>
                      <a:gd name="T62" fmla="*/ 0 w 22"/>
                      <a:gd name="T63" fmla="*/ 48 h 117"/>
                      <a:gd name="T64" fmla="*/ 3 w 22"/>
                      <a:gd name="T65" fmla="*/ 89 h 117"/>
                      <a:gd name="T66" fmla="*/ 7 w 22"/>
                      <a:gd name="T67" fmla="*/ 88 h 117"/>
                      <a:gd name="T68" fmla="*/ 7 w 22"/>
                      <a:gd name="T69" fmla="*/ 104 h 117"/>
                      <a:gd name="T70" fmla="*/ 11 w 22"/>
                      <a:gd name="T71" fmla="*/ 106 h 117"/>
                      <a:gd name="T72" fmla="*/ 1 w 22"/>
                      <a:gd name="T73" fmla="*/ 105 h 117"/>
                      <a:gd name="T74" fmla="*/ 3 w 22"/>
                      <a:gd name="T75" fmla="*/ 111 h 117"/>
                      <a:gd name="T76" fmla="*/ 5 w 22"/>
                      <a:gd name="T77" fmla="*/ 107 h 117"/>
                      <a:gd name="T78" fmla="*/ 3 w 22"/>
                      <a:gd name="T79" fmla="*/ 113 h 117"/>
                      <a:gd name="T80" fmla="*/ 14 w 22"/>
                      <a:gd name="T81" fmla="*/ 109 h 117"/>
                      <a:gd name="T82" fmla="*/ 19 w 22"/>
                      <a:gd name="T83" fmla="*/ 96 h 117"/>
                      <a:gd name="T84" fmla="*/ 13 w 22"/>
                      <a:gd name="T85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7">
                        <a:moveTo>
                          <a:pt x="13" y="96"/>
                        </a:moveTo>
                        <a:cubicBezTo>
                          <a:pt x="13" y="94"/>
                          <a:pt x="10" y="92"/>
                          <a:pt x="12" y="90"/>
                        </a:cubicBezTo>
                        <a:cubicBezTo>
                          <a:pt x="14" y="91"/>
                          <a:pt x="15" y="92"/>
                          <a:pt x="14" y="93"/>
                        </a:cubicBezTo>
                        <a:cubicBezTo>
                          <a:pt x="19" y="92"/>
                          <a:pt x="13" y="91"/>
                          <a:pt x="17" y="88"/>
                        </a:cubicBezTo>
                        <a:cubicBezTo>
                          <a:pt x="16" y="89"/>
                          <a:pt x="15" y="90"/>
                          <a:pt x="14" y="89"/>
                        </a:cubicBezTo>
                        <a:cubicBezTo>
                          <a:pt x="16" y="83"/>
                          <a:pt x="10" y="86"/>
                          <a:pt x="13" y="78"/>
                        </a:cubicBezTo>
                        <a:cubicBezTo>
                          <a:pt x="12" y="77"/>
                          <a:pt x="12" y="76"/>
                          <a:pt x="8" y="76"/>
                        </a:cubicBezTo>
                        <a:cubicBezTo>
                          <a:pt x="12" y="72"/>
                          <a:pt x="12" y="74"/>
                          <a:pt x="16" y="69"/>
                        </a:cubicBezTo>
                        <a:cubicBezTo>
                          <a:pt x="14" y="69"/>
                          <a:pt x="10" y="71"/>
                          <a:pt x="5" y="71"/>
                        </a:cubicBezTo>
                        <a:cubicBezTo>
                          <a:pt x="11" y="63"/>
                          <a:pt x="4" y="63"/>
                          <a:pt x="9" y="59"/>
                        </a:cubicBezTo>
                        <a:cubicBezTo>
                          <a:pt x="9" y="59"/>
                          <a:pt x="10" y="60"/>
                          <a:pt x="10" y="61"/>
                        </a:cubicBezTo>
                        <a:cubicBezTo>
                          <a:pt x="16" y="60"/>
                          <a:pt x="8" y="57"/>
                          <a:pt x="10" y="55"/>
                        </a:cubicBezTo>
                        <a:cubicBezTo>
                          <a:pt x="15" y="55"/>
                          <a:pt x="15" y="55"/>
                          <a:pt x="15" y="55"/>
                        </a:cubicBezTo>
                        <a:cubicBezTo>
                          <a:pt x="14" y="53"/>
                          <a:pt x="11" y="48"/>
                          <a:pt x="14" y="45"/>
                        </a:cubicBezTo>
                        <a:cubicBezTo>
                          <a:pt x="17" y="46"/>
                          <a:pt x="17" y="46"/>
                          <a:pt x="17" y="46"/>
                        </a:cubicBezTo>
                        <a:cubicBezTo>
                          <a:pt x="13" y="40"/>
                          <a:pt x="15" y="33"/>
                          <a:pt x="13" y="28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2" y="18"/>
                          <a:pt x="14" y="32"/>
                          <a:pt x="6" y="27"/>
                        </a:cubicBezTo>
                        <a:cubicBezTo>
                          <a:pt x="16" y="26"/>
                          <a:pt x="3" y="23"/>
                          <a:pt x="7" y="19"/>
                        </a:cubicBezTo>
                        <a:cubicBezTo>
                          <a:pt x="11" y="17"/>
                          <a:pt x="9" y="23"/>
                          <a:pt x="13" y="21"/>
                        </a:cubicBezTo>
                        <a:cubicBezTo>
                          <a:pt x="8" y="20"/>
                          <a:pt x="12" y="19"/>
                          <a:pt x="10" y="17"/>
                        </a:cubicBezTo>
                        <a:cubicBezTo>
                          <a:pt x="15" y="17"/>
                          <a:pt x="11" y="12"/>
                          <a:pt x="16" y="14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0" y="5"/>
                          <a:pt x="10" y="3"/>
                          <a:pt x="9" y="1"/>
                        </a:cubicBezTo>
                        <a:cubicBezTo>
                          <a:pt x="9" y="5"/>
                          <a:pt x="2" y="0"/>
                          <a:pt x="0" y="5"/>
                        </a:cubicBezTo>
                        <a:cubicBezTo>
                          <a:pt x="2" y="11"/>
                          <a:pt x="4" y="22"/>
                          <a:pt x="2" y="31"/>
                        </a:cubicBezTo>
                        <a:cubicBezTo>
                          <a:pt x="8" y="32"/>
                          <a:pt x="2" y="36"/>
                          <a:pt x="7" y="37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44"/>
                          <a:pt x="4" y="37"/>
                          <a:pt x="7" y="39"/>
                        </a:cubicBezTo>
                        <a:cubicBezTo>
                          <a:pt x="8" y="41"/>
                          <a:pt x="4" y="43"/>
                          <a:pt x="1" y="43"/>
                        </a:cubicBezTo>
                        <a:cubicBezTo>
                          <a:pt x="1" y="46"/>
                          <a:pt x="3" y="43"/>
                          <a:pt x="7" y="45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2" y="60"/>
                          <a:pt x="7" y="75"/>
                          <a:pt x="3" y="89"/>
                        </a:cubicBezTo>
                        <a:cubicBezTo>
                          <a:pt x="7" y="88"/>
                          <a:pt x="7" y="88"/>
                          <a:pt x="7" y="88"/>
                        </a:cubicBezTo>
                        <a:cubicBezTo>
                          <a:pt x="5" y="94"/>
                          <a:pt x="17" y="99"/>
                          <a:pt x="7" y="104"/>
                        </a:cubicBezTo>
                        <a:cubicBezTo>
                          <a:pt x="11" y="106"/>
                          <a:pt x="11" y="106"/>
                          <a:pt x="11" y="106"/>
                        </a:cubicBezTo>
                        <a:cubicBezTo>
                          <a:pt x="9" y="105"/>
                          <a:pt x="4" y="107"/>
                          <a:pt x="1" y="105"/>
                        </a:cubicBezTo>
                        <a:cubicBezTo>
                          <a:pt x="3" y="107"/>
                          <a:pt x="1" y="109"/>
                          <a:pt x="3" y="111"/>
                        </a:cubicBezTo>
                        <a:cubicBezTo>
                          <a:pt x="5" y="107"/>
                          <a:pt x="5" y="107"/>
                          <a:pt x="5" y="107"/>
                        </a:cubicBezTo>
                        <a:cubicBezTo>
                          <a:pt x="8" y="110"/>
                          <a:pt x="6" y="112"/>
                          <a:pt x="3" y="113"/>
                        </a:cubicBezTo>
                        <a:cubicBezTo>
                          <a:pt x="7" y="117"/>
                          <a:pt x="10" y="110"/>
                          <a:pt x="14" y="109"/>
                        </a:cubicBezTo>
                        <a:cubicBezTo>
                          <a:pt x="6" y="102"/>
                          <a:pt x="22" y="103"/>
                          <a:pt x="19" y="96"/>
                        </a:cubicBezTo>
                        <a:cubicBezTo>
                          <a:pt x="17" y="92"/>
                          <a:pt x="15" y="97"/>
                          <a:pt x="13" y="9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3" name="Freeform 1101"/>
                  <p:cNvSpPr/>
                  <p:nvPr/>
                </p:nvSpPr>
                <p:spPr bwMode="auto">
                  <a:xfrm>
                    <a:off x="4060" y="296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4" name="Freeform 1102"/>
                  <p:cNvSpPr/>
                  <p:nvPr/>
                </p:nvSpPr>
                <p:spPr bwMode="auto">
                  <a:xfrm>
                    <a:off x="4067" y="2871"/>
                    <a:ext cx="1" cy="1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5" name="Rectangle 1103"/>
                  <p:cNvSpPr>
                    <a:spLocks noChangeArrowheads="1"/>
                  </p:cNvSpPr>
                  <p:nvPr/>
                </p:nvSpPr>
                <p:spPr bwMode="auto">
                  <a:xfrm>
                    <a:off x="4063" y="2969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6" name="Freeform 1104"/>
                  <p:cNvSpPr/>
                  <p:nvPr/>
                </p:nvSpPr>
                <p:spPr bwMode="auto">
                  <a:xfrm>
                    <a:off x="4070" y="2970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7" name="Freeform 1105"/>
                  <p:cNvSpPr/>
                  <p:nvPr/>
                </p:nvSpPr>
                <p:spPr bwMode="auto">
                  <a:xfrm>
                    <a:off x="4070" y="285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8" name="Freeform 1106"/>
                  <p:cNvSpPr/>
                  <p:nvPr/>
                </p:nvSpPr>
                <p:spPr bwMode="auto">
                  <a:xfrm>
                    <a:off x="4073" y="281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9" name="Freeform 1107"/>
                  <p:cNvSpPr/>
                  <p:nvPr/>
                </p:nvSpPr>
                <p:spPr bwMode="auto">
                  <a:xfrm>
                    <a:off x="4047" y="2697"/>
                    <a:ext cx="29" cy="172"/>
                  </a:xfrm>
                  <a:custGeom>
                    <a:avLst/>
                    <a:gdLst>
                      <a:gd name="T0" fmla="*/ 16 w 34"/>
                      <a:gd name="T1" fmla="*/ 7 h 200"/>
                      <a:gd name="T2" fmla="*/ 10 w 34"/>
                      <a:gd name="T3" fmla="*/ 4 h 200"/>
                      <a:gd name="T4" fmla="*/ 6 w 34"/>
                      <a:gd name="T5" fmla="*/ 11 h 200"/>
                      <a:gd name="T6" fmla="*/ 11 w 34"/>
                      <a:gd name="T7" fmla="*/ 21 h 200"/>
                      <a:gd name="T8" fmla="*/ 12 w 34"/>
                      <a:gd name="T9" fmla="*/ 44 h 200"/>
                      <a:gd name="T10" fmla="*/ 10 w 34"/>
                      <a:gd name="T11" fmla="*/ 59 h 200"/>
                      <a:gd name="T12" fmla="*/ 16 w 34"/>
                      <a:gd name="T13" fmla="*/ 78 h 200"/>
                      <a:gd name="T14" fmla="*/ 14 w 34"/>
                      <a:gd name="T15" fmla="*/ 82 h 200"/>
                      <a:gd name="T16" fmla="*/ 13 w 34"/>
                      <a:gd name="T17" fmla="*/ 93 h 200"/>
                      <a:gd name="T18" fmla="*/ 23 w 34"/>
                      <a:gd name="T19" fmla="*/ 97 h 200"/>
                      <a:gd name="T20" fmla="*/ 24 w 34"/>
                      <a:gd name="T21" fmla="*/ 107 h 200"/>
                      <a:gd name="T22" fmla="*/ 20 w 34"/>
                      <a:gd name="T23" fmla="*/ 115 h 200"/>
                      <a:gd name="T24" fmla="*/ 20 w 34"/>
                      <a:gd name="T25" fmla="*/ 129 h 200"/>
                      <a:gd name="T26" fmla="*/ 18 w 34"/>
                      <a:gd name="T27" fmla="*/ 142 h 200"/>
                      <a:gd name="T28" fmla="*/ 21 w 34"/>
                      <a:gd name="T29" fmla="*/ 153 h 200"/>
                      <a:gd name="T30" fmla="*/ 25 w 34"/>
                      <a:gd name="T31" fmla="*/ 162 h 200"/>
                      <a:gd name="T32" fmla="*/ 20 w 34"/>
                      <a:gd name="T33" fmla="*/ 164 h 200"/>
                      <a:gd name="T34" fmla="*/ 22 w 34"/>
                      <a:gd name="T35" fmla="*/ 172 h 200"/>
                      <a:gd name="T36" fmla="*/ 21 w 34"/>
                      <a:gd name="T37" fmla="*/ 200 h 200"/>
                      <a:gd name="T38" fmla="*/ 22 w 34"/>
                      <a:gd name="T39" fmla="*/ 186 h 200"/>
                      <a:gd name="T40" fmla="*/ 19 w 34"/>
                      <a:gd name="T41" fmla="*/ 183 h 200"/>
                      <a:gd name="T42" fmla="*/ 31 w 34"/>
                      <a:gd name="T43" fmla="*/ 180 h 200"/>
                      <a:gd name="T44" fmla="*/ 32 w 34"/>
                      <a:gd name="T45" fmla="*/ 176 h 200"/>
                      <a:gd name="T46" fmla="*/ 30 w 34"/>
                      <a:gd name="T47" fmla="*/ 167 h 200"/>
                      <a:gd name="T48" fmla="*/ 32 w 34"/>
                      <a:gd name="T49" fmla="*/ 158 h 200"/>
                      <a:gd name="T50" fmla="*/ 32 w 34"/>
                      <a:gd name="T51" fmla="*/ 145 h 200"/>
                      <a:gd name="T52" fmla="*/ 29 w 34"/>
                      <a:gd name="T53" fmla="*/ 135 h 200"/>
                      <a:gd name="T54" fmla="*/ 31 w 34"/>
                      <a:gd name="T55" fmla="*/ 134 h 200"/>
                      <a:gd name="T56" fmla="*/ 31 w 34"/>
                      <a:gd name="T57" fmla="*/ 131 h 200"/>
                      <a:gd name="T58" fmla="*/ 29 w 34"/>
                      <a:gd name="T59" fmla="*/ 122 h 200"/>
                      <a:gd name="T60" fmla="*/ 26 w 34"/>
                      <a:gd name="T61" fmla="*/ 114 h 200"/>
                      <a:gd name="T62" fmla="*/ 31 w 34"/>
                      <a:gd name="T63" fmla="*/ 110 h 200"/>
                      <a:gd name="T64" fmla="*/ 31 w 34"/>
                      <a:gd name="T65" fmla="*/ 100 h 200"/>
                      <a:gd name="T66" fmla="*/ 26 w 34"/>
                      <a:gd name="T67" fmla="*/ 95 h 200"/>
                      <a:gd name="T68" fmla="*/ 23 w 34"/>
                      <a:gd name="T69" fmla="*/ 82 h 200"/>
                      <a:gd name="T70" fmla="*/ 21 w 34"/>
                      <a:gd name="T71" fmla="*/ 63 h 200"/>
                      <a:gd name="T72" fmla="*/ 21 w 34"/>
                      <a:gd name="T73" fmla="*/ 58 h 200"/>
                      <a:gd name="T74" fmla="*/ 19 w 34"/>
                      <a:gd name="T75" fmla="*/ 37 h 200"/>
                      <a:gd name="T76" fmla="*/ 14 w 34"/>
                      <a:gd name="T77" fmla="*/ 46 h 200"/>
                      <a:gd name="T78" fmla="*/ 23 w 34"/>
                      <a:gd name="T79" fmla="*/ 36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200">
                        <a:moveTo>
                          <a:pt x="23" y="17"/>
                        </a:moveTo>
                        <a:cubicBezTo>
                          <a:pt x="22" y="14"/>
                          <a:pt x="20" y="10"/>
                          <a:pt x="16" y="7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6"/>
                          <a:pt x="14" y="0"/>
                          <a:pt x="10" y="4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5" y="9"/>
                          <a:pt x="8" y="8"/>
                          <a:pt x="6" y="11"/>
                        </a:cubicBezTo>
                        <a:cubicBezTo>
                          <a:pt x="8" y="15"/>
                          <a:pt x="16" y="17"/>
                          <a:pt x="14" y="20"/>
                        </a:cubicBezTo>
                        <a:cubicBezTo>
                          <a:pt x="15" y="22"/>
                          <a:pt x="12" y="22"/>
                          <a:pt x="11" y="21"/>
                        </a:cubicBezTo>
                        <a:cubicBezTo>
                          <a:pt x="10" y="25"/>
                          <a:pt x="17" y="26"/>
                          <a:pt x="18" y="28"/>
                        </a:cubicBezTo>
                        <a:cubicBezTo>
                          <a:pt x="0" y="30"/>
                          <a:pt x="23" y="39"/>
                          <a:pt x="12" y="44"/>
                        </a:cubicBezTo>
                        <a:cubicBezTo>
                          <a:pt x="13" y="47"/>
                          <a:pt x="12" y="52"/>
                          <a:pt x="15" y="56"/>
                        </a:cubicBezTo>
                        <a:cubicBezTo>
                          <a:pt x="11" y="54"/>
                          <a:pt x="15" y="59"/>
                          <a:pt x="10" y="59"/>
                        </a:cubicBezTo>
                        <a:cubicBezTo>
                          <a:pt x="20" y="60"/>
                          <a:pt x="6" y="71"/>
                          <a:pt x="18" y="71"/>
                        </a:cubicBezTo>
                        <a:cubicBezTo>
                          <a:pt x="15" y="77"/>
                          <a:pt x="19" y="71"/>
                          <a:pt x="16" y="78"/>
                        </a:cubicBezTo>
                        <a:cubicBezTo>
                          <a:pt x="15" y="78"/>
                          <a:pt x="15" y="77"/>
                          <a:pt x="15" y="76"/>
                        </a:cubicBezTo>
                        <a:cubicBezTo>
                          <a:pt x="12" y="79"/>
                          <a:pt x="20" y="80"/>
                          <a:pt x="14" y="82"/>
                        </a:cubicBezTo>
                        <a:cubicBezTo>
                          <a:pt x="14" y="87"/>
                          <a:pt x="18" y="83"/>
                          <a:pt x="21" y="86"/>
                        </a:cubicBezTo>
                        <a:cubicBezTo>
                          <a:pt x="20" y="91"/>
                          <a:pt x="18" y="90"/>
                          <a:pt x="13" y="93"/>
                        </a:cubicBezTo>
                        <a:cubicBezTo>
                          <a:pt x="19" y="93"/>
                          <a:pt x="16" y="97"/>
                          <a:pt x="20" y="99"/>
                        </a:cubicBezTo>
                        <a:cubicBezTo>
                          <a:pt x="20" y="99"/>
                          <a:pt x="21" y="95"/>
                          <a:pt x="23" y="97"/>
                        </a:cubicBezTo>
                        <a:cubicBezTo>
                          <a:pt x="22" y="103"/>
                          <a:pt x="27" y="102"/>
                          <a:pt x="29" y="108"/>
                        </a:cubicBezTo>
                        <a:cubicBezTo>
                          <a:pt x="23" y="111"/>
                          <a:pt x="29" y="102"/>
                          <a:pt x="24" y="107"/>
                        </a:cubicBezTo>
                        <a:cubicBezTo>
                          <a:pt x="20" y="104"/>
                          <a:pt x="21" y="101"/>
                          <a:pt x="16" y="99"/>
                        </a:cubicBezTo>
                        <a:cubicBezTo>
                          <a:pt x="15" y="104"/>
                          <a:pt x="17" y="110"/>
                          <a:pt x="20" y="115"/>
                        </a:cubicBezTo>
                        <a:cubicBezTo>
                          <a:pt x="19" y="118"/>
                          <a:pt x="16" y="114"/>
                          <a:pt x="16" y="116"/>
                        </a:cubicBezTo>
                        <a:cubicBezTo>
                          <a:pt x="13" y="122"/>
                          <a:pt x="23" y="124"/>
                          <a:pt x="20" y="129"/>
                        </a:cubicBezTo>
                        <a:cubicBezTo>
                          <a:pt x="16" y="128"/>
                          <a:pt x="16" y="128"/>
                          <a:pt x="16" y="128"/>
                        </a:cubicBezTo>
                        <a:cubicBezTo>
                          <a:pt x="21" y="130"/>
                          <a:pt x="16" y="137"/>
                          <a:pt x="18" y="142"/>
                        </a:cubicBezTo>
                        <a:cubicBezTo>
                          <a:pt x="20" y="141"/>
                          <a:pt x="21" y="141"/>
                          <a:pt x="22" y="142"/>
                        </a:cubicBezTo>
                        <a:cubicBezTo>
                          <a:pt x="14" y="142"/>
                          <a:pt x="27" y="148"/>
                          <a:pt x="21" y="153"/>
                        </a:cubicBezTo>
                        <a:cubicBezTo>
                          <a:pt x="26" y="153"/>
                          <a:pt x="30" y="158"/>
                          <a:pt x="30" y="161"/>
                        </a:cubicBezTo>
                        <a:cubicBezTo>
                          <a:pt x="29" y="162"/>
                          <a:pt x="26" y="162"/>
                          <a:pt x="25" y="162"/>
                        </a:cubicBezTo>
                        <a:cubicBezTo>
                          <a:pt x="28" y="157"/>
                          <a:pt x="19" y="157"/>
                          <a:pt x="16" y="153"/>
                        </a:cubicBezTo>
                        <a:cubicBezTo>
                          <a:pt x="19" y="156"/>
                          <a:pt x="16" y="162"/>
                          <a:pt x="20" y="164"/>
                        </a:cubicBezTo>
                        <a:cubicBezTo>
                          <a:pt x="16" y="163"/>
                          <a:pt x="16" y="163"/>
                          <a:pt x="16" y="163"/>
                        </a:cubicBezTo>
                        <a:cubicBezTo>
                          <a:pt x="15" y="168"/>
                          <a:pt x="26" y="167"/>
                          <a:pt x="22" y="172"/>
                        </a:cubicBezTo>
                        <a:cubicBezTo>
                          <a:pt x="18" y="172"/>
                          <a:pt x="18" y="172"/>
                          <a:pt x="18" y="172"/>
                        </a:cubicBezTo>
                        <a:cubicBezTo>
                          <a:pt x="19" y="181"/>
                          <a:pt x="13" y="192"/>
                          <a:pt x="21" y="200"/>
                        </a:cubicBezTo>
                        <a:cubicBezTo>
                          <a:pt x="23" y="200"/>
                          <a:pt x="29" y="196"/>
                          <a:pt x="31" y="196"/>
                        </a:cubicBezTo>
                        <a:cubicBezTo>
                          <a:pt x="29" y="192"/>
                          <a:pt x="24" y="189"/>
                          <a:pt x="22" y="186"/>
                        </a:cubicBezTo>
                        <a:cubicBezTo>
                          <a:pt x="27" y="186"/>
                          <a:pt x="27" y="186"/>
                          <a:pt x="27" y="186"/>
                        </a:cubicBezTo>
                        <a:cubicBezTo>
                          <a:pt x="24" y="185"/>
                          <a:pt x="22" y="181"/>
                          <a:pt x="19" y="183"/>
                        </a:cubicBezTo>
                        <a:cubicBezTo>
                          <a:pt x="16" y="180"/>
                          <a:pt x="23" y="181"/>
                          <a:pt x="20" y="178"/>
                        </a:cubicBezTo>
                        <a:cubicBezTo>
                          <a:pt x="26" y="178"/>
                          <a:pt x="26" y="180"/>
                          <a:pt x="31" y="180"/>
                        </a:cubicBezTo>
                        <a:cubicBezTo>
                          <a:pt x="28" y="177"/>
                          <a:pt x="28" y="177"/>
                          <a:pt x="28" y="177"/>
                        </a:cubicBezTo>
                        <a:cubicBezTo>
                          <a:pt x="30" y="178"/>
                          <a:pt x="30" y="175"/>
                          <a:pt x="32" y="176"/>
                        </a:cubicBezTo>
                        <a:cubicBezTo>
                          <a:pt x="25" y="171"/>
                          <a:pt x="34" y="169"/>
                          <a:pt x="31" y="164"/>
                        </a:cubicBezTo>
                        <a:cubicBezTo>
                          <a:pt x="30" y="167"/>
                          <a:pt x="30" y="167"/>
                          <a:pt x="30" y="167"/>
                        </a:cubicBezTo>
                        <a:cubicBezTo>
                          <a:pt x="27" y="167"/>
                          <a:pt x="28" y="165"/>
                          <a:pt x="27" y="164"/>
                        </a:cubicBezTo>
                        <a:cubicBezTo>
                          <a:pt x="31" y="162"/>
                          <a:pt x="30" y="161"/>
                          <a:pt x="32" y="158"/>
                        </a:cubicBezTo>
                        <a:cubicBezTo>
                          <a:pt x="30" y="156"/>
                          <a:pt x="25" y="155"/>
                          <a:pt x="25" y="152"/>
                        </a:cubicBezTo>
                        <a:cubicBezTo>
                          <a:pt x="30" y="152"/>
                          <a:pt x="28" y="146"/>
                          <a:pt x="32" y="145"/>
                        </a:cubicBezTo>
                        <a:cubicBezTo>
                          <a:pt x="27" y="145"/>
                          <a:pt x="30" y="139"/>
                          <a:pt x="27" y="139"/>
                        </a:cubicBezTo>
                        <a:cubicBezTo>
                          <a:pt x="26" y="137"/>
                          <a:pt x="26" y="135"/>
                          <a:pt x="29" y="135"/>
                        </a:cubicBezTo>
                        <a:cubicBezTo>
                          <a:pt x="30" y="136"/>
                          <a:pt x="30" y="136"/>
                          <a:pt x="30" y="136"/>
                        </a:cubicBezTo>
                        <a:cubicBezTo>
                          <a:pt x="31" y="134"/>
                          <a:pt x="31" y="134"/>
                          <a:pt x="31" y="134"/>
                        </a:cubicBezTo>
                        <a:cubicBezTo>
                          <a:pt x="32" y="135"/>
                          <a:pt x="32" y="135"/>
                          <a:pt x="32" y="135"/>
                        </a:cubicBezTo>
                        <a:cubicBezTo>
                          <a:pt x="32" y="133"/>
                          <a:pt x="28" y="133"/>
                          <a:pt x="31" y="131"/>
                        </a:cubicBezTo>
                        <a:cubicBezTo>
                          <a:pt x="32" y="131"/>
                          <a:pt x="32" y="132"/>
                          <a:pt x="33" y="133"/>
                        </a:cubicBezTo>
                        <a:cubicBezTo>
                          <a:pt x="33" y="129"/>
                          <a:pt x="24" y="126"/>
                          <a:pt x="29" y="122"/>
                        </a:cubicBezTo>
                        <a:cubicBezTo>
                          <a:pt x="26" y="122"/>
                          <a:pt x="26" y="117"/>
                          <a:pt x="20" y="118"/>
                        </a:cubicBezTo>
                        <a:cubicBezTo>
                          <a:pt x="22" y="117"/>
                          <a:pt x="27" y="117"/>
                          <a:pt x="26" y="114"/>
                        </a:cubicBezTo>
                        <a:cubicBezTo>
                          <a:pt x="21" y="112"/>
                          <a:pt x="28" y="110"/>
                          <a:pt x="25" y="107"/>
                        </a:cubicBezTo>
                        <a:cubicBezTo>
                          <a:pt x="30" y="111"/>
                          <a:pt x="26" y="107"/>
                          <a:pt x="31" y="110"/>
                        </a:cubicBezTo>
                        <a:cubicBezTo>
                          <a:pt x="33" y="108"/>
                          <a:pt x="26" y="105"/>
                          <a:pt x="27" y="101"/>
                        </a:cubicBezTo>
                        <a:cubicBezTo>
                          <a:pt x="31" y="100"/>
                          <a:pt x="31" y="100"/>
                          <a:pt x="31" y="100"/>
                        </a:cubicBezTo>
                        <a:cubicBezTo>
                          <a:pt x="29" y="98"/>
                          <a:pt x="25" y="97"/>
                          <a:pt x="29" y="95"/>
                        </a:cubicBezTo>
                        <a:cubicBezTo>
                          <a:pt x="26" y="95"/>
                          <a:pt x="26" y="95"/>
                          <a:pt x="26" y="95"/>
                        </a:cubicBezTo>
                        <a:cubicBezTo>
                          <a:pt x="27" y="92"/>
                          <a:pt x="26" y="89"/>
                          <a:pt x="30" y="86"/>
                        </a:cubicBezTo>
                        <a:cubicBezTo>
                          <a:pt x="23" y="82"/>
                          <a:pt x="23" y="82"/>
                          <a:pt x="23" y="82"/>
                        </a:cubicBezTo>
                        <a:cubicBezTo>
                          <a:pt x="30" y="77"/>
                          <a:pt x="24" y="71"/>
                          <a:pt x="18" y="68"/>
                        </a:cubicBezTo>
                        <a:cubicBezTo>
                          <a:pt x="18" y="66"/>
                          <a:pt x="19" y="63"/>
                          <a:pt x="21" y="63"/>
                        </a:cubicBezTo>
                        <a:cubicBezTo>
                          <a:pt x="23" y="65"/>
                          <a:pt x="23" y="65"/>
                          <a:pt x="23" y="65"/>
                        </a:cubicBezTo>
                        <a:cubicBezTo>
                          <a:pt x="23" y="63"/>
                          <a:pt x="27" y="59"/>
                          <a:pt x="21" y="58"/>
                        </a:cubicBezTo>
                        <a:cubicBezTo>
                          <a:pt x="20" y="56"/>
                          <a:pt x="25" y="56"/>
                          <a:pt x="26" y="54"/>
                        </a:cubicBezTo>
                        <a:cubicBezTo>
                          <a:pt x="18" y="49"/>
                          <a:pt x="32" y="39"/>
                          <a:pt x="19" y="37"/>
                        </a:cubicBezTo>
                        <a:cubicBezTo>
                          <a:pt x="19" y="39"/>
                          <a:pt x="17" y="44"/>
                          <a:pt x="18" y="48"/>
                        </a:cubicBezTo>
                        <a:cubicBezTo>
                          <a:pt x="16" y="47"/>
                          <a:pt x="14" y="47"/>
                          <a:pt x="14" y="46"/>
                        </a:cubicBezTo>
                        <a:cubicBezTo>
                          <a:pt x="13" y="42"/>
                          <a:pt x="17" y="40"/>
                          <a:pt x="15" y="36"/>
                        </a:cubicBezTo>
                        <a:cubicBezTo>
                          <a:pt x="23" y="36"/>
                          <a:pt x="23" y="36"/>
                          <a:pt x="23" y="36"/>
                        </a:cubicBezTo>
                        <a:cubicBezTo>
                          <a:pt x="31" y="29"/>
                          <a:pt x="12" y="23"/>
                          <a:pt x="23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0" name="Freeform 1108"/>
                  <p:cNvSpPr/>
                  <p:nvPr/>
                </p:nvSpPr>
                <p:spPr bwMode="auto">
                  <a:xfrm>
                    <a:off x="4068" y="2753"/>
                    <a:ext cx="3" cy="3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1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1" name="Freeform 1109"/>
                  <p:cNvSpPr/>
                  <p:nvPr/>
                </p:nvSpPr>
                <p:spPr bwMode="auto">
                  <a:xfrm>
                    <a:off x="4067" y="2753"/>
                    <a:ext cx="2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2" name="Freeform 1110"/>
                  <p:cNvSpPr/>
                  <p:nvPr/>
                </p:nvSpPr>
                <p:spPr bwMode="auto">
                  <a:xfrm>
                    <a:off x="4065" y="2698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1" y="3"/>
                          <a:pt x="2" y="1"/>
                          <a:pt x="1" y="0"/>
                        </a:cubicBezTo>
                        <a:cubicBezTo>
                          <a:pt x="0" y="1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3" name="Freeform 1111"/>
                  <p:cNvSpPr/>
                  <p:nvPr/>
                </p:nvSpPr>
                <p:spPr bwMode="auto">
                  <a:xfrm>
                    <a:off x="4063" y="2698"/>
                    <a:ext cx="0" cy="2"/>
                  </a:xfrm>
                  <a:custGeom>
                    <a:avLst/>
                    <a:gdLst>
                      <a:gd name="T0" fmla="*/ 0 h 2"/>
                      <a:gd name="T1" fmla="*/ 1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4" name="Freeform 1112"/>
                  <p:cNvSpPr/>
                  <p:nvPr/>
                </p:nvSpPr>
                <p:spPr bwMode="auto">
                  <a:xfrm>
                    <a:off x="4045" y="2608"/>
                    <a:ext cx="23" cy="90"/>
                  </a:xfrm>
                  <a:custGeom>
                    <a:avLst/>
                    <a:gdLst>
                      <a:gd name="T0" fmla="*/ 14 w 26"/>
                      <a:gd name="T1" fmla="*/ 18 h 105"/>
                      <a:gd name="T2" fmla="*/ 9 w 26"/>
                      <a:gd name="T3" fmla="*/ 13 h 105"/>
                      <a:gd name="T4" fmla="*/ 12 w 26"/>
                      <a:gd name="T5" fmla="*/ 9 h 105"/>
                      <a:gd name="T6" fmla="*/ 4 w 26"/>
                      <a:gd name="T7" fmla="*/ 2 h 105"/>
                      <a:gd name="T8" fmla="*/ 10 w 26"/>
                      <a:gd name="T9" fmla="*/ 52 h 105"/>
                      <a:gd name="T10" fmla="*/ 7 w 26"/>
                      <a:gd name="T11" fmla="*/ 49 h 105"/>
                      <a:gd name="T12" fmla="*/ 13 w 26"/>
                      <a:gd name="T13" fmla="*/ 67 h 105"/>
                      <a:gd name="T14" fmla="*/ 6 w 26"/>
                      <a:gd name="T15" fmla="*/ 67 h 105"/>
                      <a:gd name="T16" fmla="*/ 9 w 26"/>
                      <a:gd name="T17" fmla="*/ 78 h 105"/>
                      <a:gd name="T18" fmla="*/ 11 w 26"/>
                      <a:gd name="T19" fmla="*/ 77 h 105"/>
                      <a:gd name="T20" fmla="*/ 10 w 26"/>
                      <a:gd name="T21" fmla="*/ 80 h 105"/>
                      <a:gd name="T22" fmla="*/ 11 w 26"/>
                      <a:gd name="T23" fmla="*/ 80 h 105"/>
                      <a:gd name="T24" fmla="*/ 12 w 26"/>
                      <a:gd name="T25" fmla="*/ 87 h 105"/>
                      <a:gd name="T26" fmla="*/ 10 w 26"/>
                      <a:gd name="T27" fmla="*/ 85 h 105"/>
                      <a:gd name="T28" fmla="*/ 13 w 26"/>
                      <a:gd name="T29" fmla="*/ 90 h 105"/>
                      <a:gd name="T30" fmla="*/ 9 w 26"/>
                      <a:gd name="T31" fmla="*/ 90 h 105"/>
                      <a:gd name="T32" fmla="*/ 15 w 26"/>
                      <a:gd name="T33" fmla="*/ 104 h 105"/>
                      <a:gd name="T34" fmla="*/ 19 w 26"/>
                      <a:gd name="T35" fmla="*/ 105 h 105"/>
                      <a:gd name="T36" fmla="*/ 15 w 26"/>
                      <a:gd name="T37" fmla="*/ 93 h 105"/>
                      <a:gd name="T38" fmla="*/ 15 w 26"/>
                      <a:gd name="T39" fmla="*/ 94 h 105"/>
                      <a:gd name="T40" fmla="*/ 13 w 26"/>
                      <a:gd name="T41" fmla="*/ 87 h 105"/>
                      <a:gd name="T42" fmla="*/ 19 w 26"/>
                      <a:gd name="T43" fmla="*/ 91 h 105"/>
                      <a:gd name="T44" fmla="*/ 23 w 26"/>
                      <a:gd name="T45" fmla="*/ 79 h 105"/>
                      <a:gd name="T46" fmla="*/ 23 w 26"/>
                      <a:gd name="T47" fmla="*/ 80 h 105"/>
                      <a:gd name="T48" fmla="*/ 21 w 26"/>
                      <a:gd name="T49" fmla="*/ 76 h 105"/>
                      <a:gd name="T50" fmla="*/ 19 w 26"/>
                      <a:gd name="T51" fmla="*/ 79 h 105"/>
                      <a:gd name="T52" fmla="*/ 12 w 26"/>
                      <a:gd name="T53" fmla="*/ 76 h 105"/>
                      <a:gd name="T54" fmla="*/ 12 w 26"/>
                      <a:gd name="T55" fmla="*/ 72 h 105"/>
                      <a:gd name="T56" fmla="*/ 18 w 26"/>
                      <a:gd name="T57" fmla="*/ 75 h 105"/>
                      <a:gd name="T58" fmla="*/ 15 w 26"/>
                      <a:gd name="T59" fmla="*/ 72 h 105"/>
                      <a:gd name="T60" fmla="*/ 21 w 26"/>
                      <a:gd name="T61" fmla="*/ 68 h 105"/>
                      <a:gd name="T62" fmla="*/ 15 w 26"/>
                      <a:gd name="T63" fmla="*/ 68 h 105"/>
                      <a:gd name="T64" fmla="*/ 14 w 26"/>
                      <a:gd name="T65" fmla="*/ 47 h 105"/>
                      <a:gd name="T66" fmla="*/ 18 w 26"/>
                      <a:gd name="T67" fmla="*/ 50 h 105"/>
                      <a:gd name="T68" fmla="*/ 14 w 26"/>
                      <a:gd name="T69" fmla="*/ 47 h 105"/>
                      <a:gd name="T70" fmla="*/ 16 w 26"/>
                      <a:gd name="T71" fmla="*/ 34 h 105"/>
                      <a:gd name="T72" fmla="*/ 13 w 26"/>
                      <a:gd name="T73" fmla="*/ 35 h 105"/>
                      <a:gd name="T74" fmla="*/ 13 w 26"/>
                      <a:gd name="T75" fmla="*/ 22 h 105"/>
                      <a:gd name="T76" fmla="*/ 13 w 26"/>
                      <a:gd name="T77" fmla="*/ 22 h 105"/>
                      <a:gd name="T78" fmla="*/ 7 w 26"/>
                      <a:gd name="T79" fmla="*/ 16 h 105"/>
                      <a:gd name="T80" fmla="*/ 14 w 26"/>
                      <a:gd name="T81" fmla="*/ 18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5">
                        <a:moveTo>
                          <a:pt x="14" y="18"/>
                        </a:move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11" y="13"/>
                          <a:pt x="8" y="7"/>
                          <a:pt x="12" y="9"/>
                        </a:cubicBezTo>
                        <a:cubicBezTo>
                          <a:pt x="7" y="6"/>
                          <a:pt x="12" y="0"/>
                          <a:pt x="4" y="2"/>
                        </a:cubicBezTo>
                        <a:cubicBezTo>
                          <a:pt x="7" y="16"/>
                          <a:pt x="3" y="36"/>
                          <a:pt x="10" y="52"/>
                        </a:cubicBezTo>
                        <a:cubicBezTo>
                          <a:pt x="7" y="49"/>
                          <a:pt x="7" y="49"/>
                          <a:pt x="7" y="49"/>
                        </a:cubicBezTo>
                        <a:cubicBezTo>
                          <a:pt x="13" y="57"/>
                          <a:pt x="0" y="61"/>
                          <a:pt x="13" y="67"/>
                        </a:cubicBezTo>
                        <a:cubicBezTo>
                          <a:pt x="6" y="67"/>
                          <a:pt x="6" y="67"/>
                          <a:pt x="6" y="67"/>
                        </a:cubicBezTo>
                        <a:cubicBezTo>
                          <a:pt x="4" y="70"/>
                          <a:pt x="15" y="74"/>
                          <a:pt x="9" y="78"/>
                        </a:cubicBezTo>
                        <a:cubicBezTo>
                          <a:pt x="11" y="77"/>
                          <a:pt x="11" y="77"/>
                          <a:pt x="11" y="77"/>
                        </a:cubicBezTo>
                        <a:cubicBezTo>
                          <a:pt x="11" y="79"/>
                          <a:pt x="10" y="79"/>
                          <a:pt x="10" y="80"/>
                        </a:cubicBezTo>
                        <a:cubicBezTo>
                          <a:pt x="11" y="80"/>
                          <a:pt x="11" y="80"/>
                          <a:pt x="11" y="80"/>
                        </a:cubicBezTo>
                        <a:cubicBezTo>
                          <a:pt x="14" y="82"/>
                          <a:pt x="14" y="84"/>
                          <a:pt x="12" y="87"/>
                        </a:cubicBezTo>
                        <a:cubicBezTo>
                          <a:pt x="10" y="87"/>
                          <a:pt x="11" y="86"/>
                          <a:pt x="10" y="85"/>
                        </a:cubicBezTo>
                        <a:cubicBezTo>
                          <a:pt x="8" y="86"/>
                          <a:pt x="13" y="88"/>
                          <a:pt x="13" y="90"/>
                        </a:cubicBezTo>
                        <a:cubicBezTo>
                          <a:pt x="11" y="92"/>
                          <a:pt x="10" y="90"/>
                          <a:pt x="9" y="90"/>
                        </a:cubicBezTo>
                        <a:cubicBezTo>
                          <a:pt x="12" y="97"/>
                          <a:pt x="5" y="100"/>
                          <a:pt x="15" y="104"/>
                        </a:cubicBezTo>
                        <a:cubicBezTo>
                          <a:pt x="17" y="104"/>
                          <a:pt x="18" y="102"/>
                          <a:pt x="19" y="105"/>
                        </a:cubicBezTo>
                        <a:cubicBezTo>
                          <a:pt x="22" y="100"/>
                          <a:pt x="18" y="97"/>
                          <a:pt x="15" y="93"/>
                        </a:cubicBezTo>
                        <a:cubicBezTo>
                          <a:pt x="15" y="94"/>
                          <a:pt x="15" y="94"/>
                          <a:pt x="15" y="94"/>
                        </a:cubicBezTo>
                        <a:cubicBezTo>
                          <a:pt x="6" y="91"/>
                          <a:pt x="17" y="92"/>
                          <a:pt x="13" y="87"/>
                        </a:cubicBezTo>
                        <a:cubicBezTo>
                          <a:pt x="17" y="88"/>
                          <a:pt x="17" y="90"/>
                          <a:pt x="19" y="91"/>
                        </a:cubicBezTo>
                        <a:cubicBezTo>
                          <a:pt x="26" y="85"/>
                          <a:pt x="14" y="83"/>
                          <a:pt x="23" y="79"/>
                        </a:cubicBezTo>
                        <a:cubicBezTo>
                          <a:pt x="23" y="80"/>
                          <a:pt x="23" y="80"/>
                          <a:pt x="23" y="80"/>
                        </a:cubicBezTo>
                        <a:cubicBezTo>
                          <a:pt x="24" y="79"/>
                          <a:pt x="22" y="77"/>
                          <a:pt x="21" y="76"/>
                        </a:cubicBezTo>
                        <a:cubicBezTo>
                          <a:pt x="20" y="76"/>
                          <a:pt x="20" y="78"/>
                          <a:pt x="19" y="79"/>
                        </a:cubicBezTo>
                        <a:cubicBezTo>
                          <a:pt x="18" y="77"/>
                          <a:pt x="14" y="77"/>
                          <a:pt x="12" y="76"/>
                        </a:cubicBezTo>
                        <a:cubicBezTo>
                          <a:pt x="16" y="75"/>
                          <a:pt x="10" y="74"/>
                          <a:pt x="12" y="72"/>
                        </a:cubicBezTo>
                        <a:cubicBezTo>
                          <a:pt x="16" y="71"/>
                          <a:pt x="15" y="74"/>
                          <a:pt x="18" y="75"/>
                        </a:cubicBezTo>
                        <a:cubicBezTo>
                          <a:pt x="15" y="72"/>
                          <a:pt x="15" y="72"/>
                          <a:pt x="15" y="72"/>
                        </a:cubicBezTo>
                        <a:cubicBezTo>
                          <a:pt x="15" y="69"/>
                          <a:pt x="19" y="69"/>
                          <a:pt x="21" y="68"/>
                        </a:cubicBezTo>
                        <a:cubicBezTo>
                          <a:pt x="18" y="66"/>
                          <a:pt x="19" y="69"/>
                          <a:pt x="15" y="68"/>
                        </a:cubicBezTo>
                        <a:cubicBezTo>
                          <a:pt x="20" y="65"/>
                          <a:pt x="18" y="53"/>
                          <a:pt x="14" y="47"/>
                        </a:cubicBezTo>
                        <a:cubicBezTo>
                          <a:pt x="15" y="49"/>
                          <a:pt x="19" y="48"/>
                          <a:pt x="18" y="50"/>
                        </a:cubicBezTo>
                        <a:cubicBezTo>
                          <a:pt x="19" y="50"/>
                          <a:pt x="17" y="47"/>
                          <a:pt x="14" y="47"/>
                        </a:cubicBezTo>
                        <a:cubicBezTo>
                          <a:pt x="11" y="43"/>
                          <a:pt x="13" y="38"/>
                          <a:pt x="16" y="34"/>
                        </a:cubicBezTo>
                        <a:cubicBezTo>
                          <a:pt x="13" y="35"/>
                          <a:pt x="13" y="35"/>
                          <a:pt x="13" y="35"/>
                        </a:cubicBezTo>
                        <a:cubicBezTo>
                          <a:pt x="8" y="32"/>
                          <a:pt x="16" y="27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3" y="20"/>
                          <a:pt x="5" y="19"/>
                          <a:pt x="7" y="16"/>
                        </a:cubicBezTo>
                        <a:cubicBezTo>
                          <a:pt x="10" y="17"/>
                          <a:pt x="10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5" name="Freeform 1113"/>
                  <p:cNvSpPr/>
                  <p:nvPr/>
                </p:nvSpPr>
                <p:spPr bwMode="auto">
                  <a:xfrm>
                    <a:off x="4048" y="2605"/>
                    <a:ext cx="8" cy="4"/>
                  </a:xfrm>
                  <a:custGeom>
                    <a:avLst/>
                    <a:gdLst>
                      <a:gd name="T0" fmla="*/ 4 w 9"/>
                      <a:gd name="T1" fmla="*/ 2 h 4"/>
                      <a:gd name="T2" fmla="*/ 8 w 9"/>
                      <a:gd name="T3" fmla="*/ 4 h 4"/>
                      <a:gd name="T4" fmla="*/ 1 w 9"/>
                      <a:gd name="T5" fmla="*/ 0 h 4"/>
                      <a:gd name="T6" fmla="*/ 2 w 9"/>
                      <a:gd name="T7" fmla="*/ 3 h 4"/>
                      <a:gd name="T8" fmla="*/ 4 w 9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4">
                        <a:moveTo>
                          <a:pt x="4" y="2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2"/>
                          <a:pt x="3" y="0"/>
                          <a:pt x="1" y="0"/>
                        </a:cubicBezTo>
                        <a:cubicBezTo>
                          <a:pt x="2" y="1"/>
                          <a:pt x="0" y="3"/>
                          <a:pt x="2" y="3"/>
                        </a:cubicBezTo>
                        <a:cubicBezTo>
                          <a:pt x="3" y="3"/>
                          <a:pt x="4" y="3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6" name="Freeform 1114"/>
                  <p:cNvSpPr/>
                  <p:nvPr/>
                </p:nvSpPr>
                <p:spPr bwMode="auto">
                  <a:xfrm>
                    <a:off x="4041" y="2560"/>
                    <a:ext cx="17" cy="45"/>
                  </a:xfrm>
                  <a:custGeom>
                    <a:avLst/>
                    <a:gdLst>
                      <a:gd name="T0" fmla="*/ 11 w 20"/>
                      <a:gd name="T1" fmla="*/ 18 h 52"/>
                      <a:gd name="T2" fmla="*/ 7 w 20"/>
                      <a:gd name="T3" fmla="*/ 17 h 52"/>
                      <a:gd name="T4" fmla="*/ 6 w 20"/>
                      <a:gd name="T5" fmla="*/ 37 h 52"/>
                      <a:gd name="T6" fmla="*/ 13 w 20"/>
                      <a:gd name="T7" fmla="*/ 44 h 52"/>
                      <a:gd name="T8" fmla="*/ 8 w 20"/>
                      <a:gd name="T9" fmla="*/ 45 h 52"/>
                      <a:gd name="T10" fmla="*/ 13 w 20"/>
                      <a:gd name="T11" fmla="*/ 50 h 52"/>
                      <a:gd name="T12" fmla="*/ 11 w 20"/>
                      <a:gd name="T13" fmla="*/ 47 h 52"/>
                      <a:gd name="T14" fmla="*/ 14 w 20"/>
                      <a:gd name="T15" fmla="*/ 48 h 52"/>
                      <a:gd name="T16" fmla="*/ 13 w 20"/>
                      <a:gd name="T17" fmla="*/ 44 h 52"/>
                      <a:gd name="T18" fmla="*/ 16 w 20"/>
                      <a:gd name="T19" fmla="*/ 45 h 52"/>
                      <a:gd name="T20" fmla="*/ 10 w 20"/>
                      <a:gd name="T21" fmla="*/ 36 h 52"/>
                      <a:gd name="T22" fmla="*/ 16 w 20"/>
                      <a:gd name="T23" fmla="*/ 36 h 52"/>
                      <a:gd name="T24" fmla="*/ 17 w 20"/>
                      <a:gd name="T25" fmla="*/ 27 h 52"/>
                      <a:gd name="T26" fmla="*/ 16 w 20"/>
                      <a:gd name="T27" fmla="*/ 28 h 52"/>
                      <a:gd name="T28" fmla="*/ 11 w 20"/>
                      <a:gd name="T29" fmla="*/ 29 h 52"/>
                      <a:gd name="T30" fmla="*/ 17 w 20"/>
                      <a:gd name="T31" fmla="*/ 25 h 52"/>
                      <a:gd name="T32" fmla="*/ 14 w 20"/>
                      <a:gd name="T33" fmla="*/ 8 h 52"/>
                      <a:gd name="T34" fmla="*/ 7 w 20"/>
                      <a:gd name="T35" fmla="*/ 4 h 52"/>
                      <a:gd name="T36" fmla="*/ 12 w 20"/>
                      <a:gd name="T37" fmla="*/ 6 h 52"/>
                      <a:gd name="T38" fmla="*/ 14 w 20"/>
                      <a:gd name="T39" fmla="*/ 2 h 52"/>
                      <a:gd name="T40" fmla="*/ 4 w 20"/>
                      <a:gd name="T41" fmla="*/ 0 h 52"/>
                      <a:gd name="T42" fmla="*/ 11 w 20"/>
                      <a:gd name="T43" fmla="*/ 1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52">
                        <a:moveTo>
                          <a:pt x="11" y="18"/>
                        </a:moveTo>
                        <a:cubicBezTo>
                          <a:pt x="10" y="17"/>
                          <a:pt x="8" y="18"/>
                          <a:pt x="7" y="17"/>
                        </a:cubicBezTo>
                        <a:cubicBezTo>
                          <a:pt x="8" y="25"/>
                          <a:pt x="9" y="34"/>
                          <a:pt x="6" y="37"/>
                        </a:cubicBezTo>
                        <a:cubicBezTo>
                          <a:pt x="5" y="40"/>
                          <a:pt x="11" y="40"/>
                          <a:pt x="13" y="44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11" y="47"/>
                          <a:pt x="7" y="52"/>
                          <a:pt x="13" y="50"/>
                        </a:cubicBezTo>
                        <a:cubicBezTo>
                          <a:pt x="14" y="50"/>
                          <a:pt x="10" y="49"/>
                          <a:pt x="11" y="47"/>
                        </a:cubicBezTo>
                        <a:cubicBezTo>
                          <a:pt x="14" y="48"/>
                          <a:pt x="14" y="48"/>
                          <a:pt x="14" y="48"/>
                        </a:cubicBezTo>
                        <a:cubicBezTo>
                          <a:pt x="13" y="44"/>
                          <a:pt x="13" y="44"/>
                          <a:pt x="13" y="44"/>
                        </a:cubicBezTo>
                        <a:cubicBezTo>
                          <a:pt x="16" y="45"/>
                          <a:pt x="16" y="45"/>
                          <a:pt x="16" y="45"/>
                        </a:cubicBezTo>
                        <a:cubicBezTo>
                          <a:pt x="20" y="41"/>
                          <a:pt x="7" y="42"/>
                          <a:pt x="10" y="36"/>
                        </a:cubicBezTo>
                        <a:cubicBezTo>
                          <a:pt x="16" y="36"/>
                          <a:pt x="16" y="36"/>
                          <a:pt x="16" y="36"/>
                        </a:cubicBezTo>
                        <a:cubicBezTo>
                          <a:pt x="16" y="32"/>
                          <a:pt x="14" y="30"/>
                          <a:pt x="17" y="27"/>
                        </a:cubicBezTo>
                        <a:cubicBezTo>
                          <a:pt x="17" y="27"/>
                          <a:pt x="14" y="27"/>
                          <a:pt x="16" y="28"/>
                        </a:cubicBezTo>
                        <a:cubicBezTo>
                          <a:pt x="15" y="28"/>
                          <a:pt x="13" y="29"/>
                          <a:pt x="11" y="29"/>
                        </a:cubicBezTo>
                        <a:cubicBezTo>
                          <a:pt x="7" y="23"/>
                          <a:pt x="15" y="30"/>
                          <a:pt x="17" y="25"/>
                        </a:cubicBezTo>
                        <a:cubicBezTo>
                          <a:pt x="13" y="21"/>
                          <a:pt x="9" y="11"/>
                          <a:pt x="14" y="8"/>
                        </a:cubicBezTo>
                        <a:cubicBezTo>
                          <a:pt x="11" y="11"/>
                          <a:pt x="7" y="7"/>
                          <a:pt x="7" y="4"/>
                        </a:cubicBezTo>
                        <a:cubicBezTo>
                          <a:pt x="9" y="3"/>
                          <a:pt x="11" y="5"/>
                          <a:pt x="12" y="6"/>
                        </a:cubicBezTo>
                        <a:cubicBezTo>
                          <a:pt x="13" y="4"/>
                          <a:pt x="15" y="3"/>
                          <a:pt x="14" y="2"/>
                        </a:cubicBezTo>
                        <a:cubicBezTo>
                          <a:pt x="10" y="4"/>
                          <a:pt x="6" y="3"/>
                          <a:pt x="4" y="0"/>
                        </a:cubicBezTo>
                        <a:cubicBezTo>
                          <a:pt x="0" y="6"/>
                          <a:pt x="11" y="11"/>
                          <a:pt x="11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7" name="Freeform 1115"/>
                  <p:cNvSpPr/>
                  <p:nvPr/>
                </p:nvSpPr>
                <p:spPr bwMode="auto">
                  <a:xfrm>
                    <a:off x="4046" y="2573"/>
                    <a:ext cx="1" cy="2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8" name="Freeform 1116"/>
                  <p:cNvSpPr/>
                  <p:nvPr/>
                </p:nvSpPr>
                <p:spPr bwMode="auto">
                  <a:xfrm>
                    <a:off x="4122" y="3252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2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89" name="Freeform 1117"/>
                  <p:cNvSpPr/>
                  <p:nvPr/>
                </p:nvSpPr>
                <p:spPr bwMode="auto">
                  <a:xfrm>
                    <a:off x="4121" y="3248"/>
                    <a:ext cx="14" cy="4"/>
                  </a:xfrm>
                  <a:custGeom>
                    <a:avLst/>
                    <a:gdLst>
                      <a:gd name="T0" fmla="*/ 16 w 16"/>
                      <a:gd name="T1" fmla="*/ 1 h 4"/>
                      <a:gd name="T2" fmla="*/ 14 w 16"/>
                      <a:gd name="T3" fmla="*/ 0 h 4"/>
                      <a:gd name="T4" fmla="*/ 0 w 16"/>
                      <a:gd name="T5" fmla="*/ 2 h 4"/>
                      <a:gd name="T6" fmla="*/ 9 w 16"/>
                      <a:gd name="T7" fmla="*/ 4 h 4"/>
                      <a:gd name="T8" fmla="*/ 6 w 16"/>
                      <a:gd name="T9" fmla="*/ 2 h 4"/>
                      <a:gd name="T10" fmla="*/ 12 w 16"/>
                      <a:gd name="T11" fmla="*/ 4 h 4"/>
                      <a:gd name="T12" fmla="*/ 11 w 16"/>
                      <a:gd name="T13" fmla="*/ 1 h 4"/>
                      <a:gd name="T14" fmla="*/ 16 w 16"/>
                      <a:gd name="T1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4">
                        <a:moveTo>
                          <a:pt x="16" y="1"/>
                        </a:move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4" y="1"/>
                          <a:pt x="7" y="0"/>
                          <a:pt x="0" y="2"/>
                        </a:cubicBezTo>
                        <a:cubicBezTo>
                          <a:pt x="1" y="3"/>
                          <a:pt x="5" y="4"/>
                          <a:pt x="9" y="4"/>
                        </a:cubicBezTo>
                        <a:cubicBezTo>
                          <a:pt x="8" y="3"/>
                          <a:pt x="4" y="3"/>
                          <a:pt x="6" y="2"/>
                        </a:cubicBezTo>
                        <a:cubicBezTo>
                          <a:pt x="9" y="2"/>
                          <a:pt x="8" y="3"/>
                          <a:pt x="12" y="4"/>
                        </a:cubicBezTo>
                        <a:cubicBezTo>
                          <a:pt x="16" y="2"/>
                          <a:pt x="10" y="3"/>
                          <a:pt x="11" y="1"/>
                        </a:cubicBezTo>
                        <a:lnTo>
                          <a:pt x="16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0" name="Freeform 1118"/>
                  <p:cNvSpPr/>
                  <p:nvPr/>
                </p:nvSpPr>
                <p:spPr bwMode="auto">
                  <a:xfrm>
                    <a:off x="4126" y="3247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1" name="Freeform 1119"/>
                  <p:cNvSpPr/>
                  <p:nvPr/>
                </p:nvSpPr>
                <p:spPr bwMode="auto">
                  <a:xfrm>
                    <a:off x="4123" y="3247"/>
                    <a:ext cx="6" cy="0"/>
                  </a:xfrm>
                  <a:custGeom>
                    <a:avLst/>
                    <a:gdLst>
                      <a:gd name="T0" fmla="*/ 2 w 7"/>
                      <a:gd name="T1" fmla="*/ 1 h 1"/>
                      <a:gd name="T2" fmla="*/ 7 w 7"/>
                      <a:gd name="T3" fmla="*/ 1 h 1"/>
                      <a:gd name="T4" fmla="*/ 0 w 7"/>
                      <a:gd name="T5" fmla="*/ 0 h 1"/>
                      <a:gd name="T6" fmla="*/ 2 w 7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1">
                        <a:moveTo>
                          <a:pt x="2" y="1"/>
                        </a:moveTo>
                        <a:cubicBezTo>
                          <a:pt x="3" y="0"/>
                          <a:pt x="6" y="1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2" name="Freeform 1120"/>
                  <p:cNvSpPr/>
                  <p:nvPr/>
                </p:nvSpPr>
                <p:spPr bwMode="auto">
                  <a:xfrm>
                    <a:off x="4124" y="3244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3" name="Freeform 1121"/>
                  <p:cNvSpPr/>
                  <p:nvPr/>
                </p:nvSpPr>
                <p:spPr bwMode="auto">
                  <a:xfrm>
                    <a:off x="4123" y="3243"/>
                    <a:ext cx="10" cy="3"/>
                  </a:xfrm>
                  <a:custGeom>
                    <a:avLst/>
                    <a:gdLst>
                      <a:gd name="T0" fmla="*/ 2 w 12"/>
                      <a:gd name="T1" fmla="*/ 0 h 3"/>
                      <a:gd name="T2" fmla="*/ 2 w 12"/>
                      <a:gd name="T3" fmla="*/ 1 h 3"/>
                      <a:gd name="T4" fmla="*/ 3 w 12"/>
                      <a:gd name="T5" fmla="*/ 1 h 3"/>
                      <a:gd name="T6" fmla="*/ 8 w 12"/>
                      <a:gd name="T7" fmla="*/ 2 h 3"/>
                      <a:gd name="T8" fmla="*/ 8 w 12"/>
                      <a:gd name="T9" fmla="*/ 3 h 3"/>
                      <a:gd name="T10" fmla="*/ 12 w 12"/>
                      <a:gd name="T11" fmla="*/ 2 h 3"/>
                      <a:gd name="T12" fmla="*/ 2 w 12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3">
                        <a:moveTo>
                          <a:pt x="2" y="0"/>
                        </a:moveTo>
                        <a:cubicBezTo>
                          <a:pt x="0" y="0"/>
                          <a:pt x="1" y="1"/>
                          <a:pt x="2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5" y="1"/>
                          <a:pt x="9" y="1"/>
                          <a:pt x="8" y="2"/>
                        </a:cubicBezTo>
                        <a:cubicBezTo>
                          <a:pt x="9" y="3"/>
                          <a:pt x="5" y="3"/>
                          <a:pt x="8" y="3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1" y="1"/>
                          <a:pt x="4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4" name="Freeform 1122"/>
                  <p:cNvSpPr/>
                  <p:nvPr/>
                </p:nvSpPr>
                <p:spPr bwMode="auto">
                  <a:xfrm>
                    <a:off x="4125" y="324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5" name="Freeform 1123"/>
                  <p:cNvSpPr/>
                  <p:nvPr/>
                </p:nvSpPr>
                <p:spPr bwMode="auto">
                  <a:xfrm>
                    <a:off x="4125" y="324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6" name="Freeform 1124"/>
                  <p:cNvSpPr/>
                  <p:nvPr/>
                </p:nvSpPr>
                <p:spPr bwMode="auto">
                  <a:xfrm>
                    <a:off x="4124" y="3240"/>
                    <a:ext cx="11" cy="2"/>
                  </a:xfrm>
                  <a:custGeom>
                    <a:avLst/>
                    <a:gdLst>
                      <a:gd name="T0" fmla="*/ 1 w 13"/>
                      <a:gd name="T1" fmla="*/ 1 h 3"/>
                      <a:gd name="T2" fmla="*/ 5 w 13"/>
                      <a:gd name="T3" fmla="*/ 3 h 3"/>
                      <a:gd name="T4" fmla="*/ 13 w 13"/>
                      <a:gd name="T5" fmla="*/ 2 h 3"/>
                      <a:gd name="T6" fmla="*/ 11 w 13"/>
                      <a:gd name="T7" fmla="*/ 0 h 3"/>
                      <a:gd name="T8" fmla="*/ 1 w 13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3">
                        <a:moveTo>
                          <a:pt x="1" y="1"/>
                        </a:moveTo>
                        <a:cubicBezTo>
                          <a:pt x="7" y="1"/>
                          <a:pt x="0" y="3"/>
                          <a:pt x="5" y="3"/>
                        </a:cubicBezTo>
                        <a:cubicBezTo>
                          <a:pt x="5" y="2"/>
                          <a:pt x="10" y="1"/>
                          <a:pt x="13" y="2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9" y="0"/>
                          <a:pt x="4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7" name="Freeform 1125"/>
                  <p:cNvSpPr/>
                  <p:nvPr/>
                </p:nvSpPr>
                <p:spPr bwMode="auto">
                  <a:xfrm>
                    <a:off x="4138" y="323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8" name="Freeform 1126"/>
                  <p:cNvSpPr/>
                  <p:nvPr/>
                </p:nvSpPr>
                <p:spPr bwMode="auto">
                  <a:xfrm>
                    <a:off x="4127" y="3233"/>
                    <a:ext cx="15" cy="6"/>
                  </a:xfrm>
                  <a:custGeom>
                    <a:avLst/>
                    <a:gdLst>
                      <a:gd name="T0" fmla="*/ 2 w 17"/>
                      <a:gd name="T1" fmla="*/ 0 h 7"/>
                      <a:gd name="T2" fmla="*/ 9 w 17"/>
                      <a:gd name="T3" fmla="*/ 3 h 7"/>
                      <a:gd name="T4" fmla="*/ 4 w 17"/>
                      <a:gd name="T5" fmla="*/ 3 h 7"/>
                      <a:gd name="T6" fmla="*/ 6 w 17"/>
                      <a:gd name="T7" fmla="*/ 5 h 7"/>
                      <a:gd name="T8" fmla="*/ 0 w 17"/>
                      <a:gd name="T9" fmla="*/ 4 h 7"/>
                      <a:gd name="T10" fmla="*/ 6 w 17"/>
                      <a:gd name="T11" fmla="*/ 6 h 7"/>
                      <a:gd name="T12" fmla="*/ 2 w 17"/>
                      <a:gd name="T13" fmla="*/ 7 h 7"/>
                      <a:gd name="T14" fmla="*/ 9 w 17"/>
                      <a:gd name="T15" fmla="*/ 7 h 7"/>
                      <a:gd name="T16" fmla="*/ 8 w 17"/>
                      <a:gd name="T17" fmla="*/ 6 h 7"/>
                      <a:gd name="T18" fmla="*/ 12 w 17"/>
                      <a:gd name="T19" fmla="*/ 6 h 7"/>
                      <a:gd name="T20" fmla="*/ 16 w 17"/>
                      <a:gd name="T21" fmla="*/ 3 h 7"/>
                      <a:gd name="T22" fmla="*/ 2 w 17"/>
                      <a:gd name="T2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7">
                        <a:moveTo>
                          <a:pt x="2" y="0"/>
                        </a:move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6" y="3"/>
                          <a:pt x="4" y="3"/>
                          <a:pt x="4" y="3"/>
                        </a:cubicBezTo>
                        <a:cubicBezTo>
                          <a:pt x="3" y="4"/>
                          <a:pt x="7" y="4"/>
                          <a:pt x="6" y="5"/>
                        </a:cubicBezTo>
                        <a:cubicBezTo>
                          <a:pt x="0" y="5"/>
                          <a:pt x="6" y="3"/>
                          <a:pt x="0" y="4"/>
                        </a:cubicBezTo>
                        <a:cubicBezTo>
                          <a:pt x="1" y="5"/>
                          <a:pt x="1" y="6"/>
                          <a:pt x="6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3" y="6"/>
                          <a:pt x="8" y="6"/>
                        </a:cubicBezTo>
                        <a:cubicBezTo>
                          <a:pt x="11" y="6"/>
                          <a:pt x="11" y="6"/>
                          <a:pt x="12" y="6"/>
                        </a:cubicBezTo>
                        <a:cubicBezTo>
                          <a:pt x="11" y="6"/>
                          <a:pt x="17" y="4"/>
                          <a:pt x="16" y="3"/>
                        </a:cubicBezTo>
                        <a:cubicBezTo>
                          <a:pt x="16" y="1"/>
                          <a:pt x="5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99" name="Freeform 1127"/>
                  <p:cNvSpPr/>
                  <p:nvPr/>
                </p:nvSpPr>
                <p:spPr bwMode="auto">
                  <a:xfrm>
                    <a:off x="4134" y="3233"/>
                    <a:ext cx="4" cy="0"/>
                  </a:xfrm>
                  <a:custGeom>
                    <a:avLst/>
                    <a:gdLst>
                      <a:gd name="T0" fmla="*/ 1 w 4"/>
                      <a:gd name="T1" fmla="*/ 4 w 4"/>
                      <a:gd name="T2" fmla="*/ 0 w 4"/>
                      <a:gd name="T3" fmla="*/ 1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1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0" name="Freeform 1128"/>
                  <p:cNvSpPr/>
                  <p:nvPr/>
                </p:nvSpPr>
                <p:spPr bwMode="auto">
                  <a:xfrm>
                    <a:off x="4127" y="3228"/>
                    <a:ext cx="16" cy="4"/>
                  </a:xfrm>
                  <a:custGeom>
                    <a:avLst/>
                    <a:gdLst>
                      <a:gd name="T0" fmla="*/ 1 w 18"/>
                      <a:gd name="T1" fmla="*/ 3 h 5"/>
                      <a:gd name="T2" fmla="*/ 5 w 18"/>
                      <a:gd name="T3" fmla="*/ 5 h 5"/>
                      <a:gd name="T4" fmla="*/ 2 w 18"/>
                      <a:gd name="T5" fmla="*/ 5 h 5"/>
                      <a:gd name="T6" fmla="*/ 7 w 18"/>
                      <a:gd name="T7" fmla="*/ 5 h 5"/>
                      <a:gd name="T8" fmla="*/ 4 w 18"/>
                      <a:gd name="T9" fmla="*/ 3 h 5"/>
                      <a:gd name="T10" fmla="*/ 13 w 18"/>
                      <a:gd name="T11" fmla="*/ 2 h 5"/>
                      <a:gd name="T12" fmla="*/ 11 w 18"/>
                      <a:gd name="T13" fmla="*/ 3 h 5"/>
                      <a:gd name="T14" fmla="*/ 10 w 18"/>
                      <a:gd name="T15" fmla="*/ 0 h 5"/>
                      <a:gd name="T16" fmla="*/ 8 w 18"/>
                      <a:gd name="T17" fmla="*/ 0 h 5"/>
                      <a:gd name="T18" fmla="*/ 6 w 18"/>
                      <a:gd name="T19" fmla="*/ 0 h 5"/>
                      <a:gd name="T20" fmla="*/ 1 w 18"/>
                      <a:gd name="T21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5">
                        <a:moveTo>
                          <a:pt x="1" y="3"/>
                        </a:move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5"/>
                          <a:pt x="3" y="5"/>
                          <a:pt x="2" y="5"/>
                        </a:cubicBezTo>
                        <a:cubicBezTo>
                          <a:pt x="3" y="5"/>
                          <a:pt x="6" y="5"/>
                          <a:pt x="7" y="5"/>
                        </a:cubicBezTo>
                        <a:cubicBezTo>
                          <a:pt x="13" y="5"/>
                          <a:pt x="5" y="4"/>
                          <a:pt x="4" y="3"/>
                        </a:cubicBezTo>
                        <a:cubicBezTo>
                          <a:pt x="7" y="1"/>
                          <a:pt x="7" y="3"/>
                          <a:pt x="13" y="2"/>
                        </a:cubicBezTo>
                        <a:cubicBezTo>
                          <a:pt x="13" y="3"/>
                          <a:pt x="11" y="3"/>
                          <a:pt x="11" y="3"/>
                        </a:cubicBezTo>
                        <a:cubicBezTo>
                          <a:pt x="18" y="2"/>
                          <a:pt x="12" y="1"/>
                          <a:pt x="10" y="0"/>
                        </a:cubicBezTo>
                        <a:cubicBezTo>
                          <a:pt x="9" y="0"/>
                          <a:pt x="7" y="0"/>
                          <a:pt x="8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0"/>
                          <a:pt x="0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1" name="Freeform 1129"/>
                  <p:cNvSpPr/>
                  <p:nvPr/>
                </p:nvSpPr>
                <p:spPr bwMode="auto">
                  <a:xfrm>
                    <a:off x="4126" y="3232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1" y="0"/>
                          <a:pt x="0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2" name="Freeform 1130"/>
                  <p:cNvSpPr/>
                  <p:nvPr/>
                </p:nvSpPr>
                <p:spPr bwMode="auto">
                  <a:xfrm>
                    <a:off x="4135" y="322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3" name="Freeform 1131"/>
                  <p:cNvSpPr/>
                  <p:nvPr/>
                </p:nvSpPr>
                <p:spPr bwMode="auto">
                  <a:xfrm>
                    <a:off x="4127" y="3227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4" name="Freeform 1132"/>
                  <p:cNvSpPr/>
                  <p:nvPr/>
                </p:nvSpPr>
                <p:spPr bwMode="auto">
                  <a:xfrm>
                    <a:off x="4124" y="3193"/>
                    <a:ext cx="16" cy="34"/>
                  </a:xfrm>
                  <a:custGeom>
                    <a:avLst/>
                    <a:gdLst>
                      <a:gd name="T0" fmla="*/ 16 w 19"/>
                      <a:gd name="T1" fmla="*/ 0 h 39"/>
                      <a:gd name="T2" fmla="*/ 13 w 19"/>
                      <a:gd name="T3" fmla="*/ 1 h 39"/>
                      <a:gd name="T4" fmla="*/ 8 w 19"/>
                      <a:gd name="T5" fmla="*/ 0 h 39"/>
                      <a:gd name="T6" fmla="*/ 1 w 19"/>
                      <a:gd name="T7" fmla="*/ 0 h 39"/>
                      <a:gd name="T8" fmla="*/ 4 w 19"/>
                      <a:gd name="T9" fmla="*/ 3 h 39"/>
                      <a:gd name="T10" fmla="*/ 1 w 19"/>
                      <a:gd name="T11" fmla="*/ 3 h 39"/>
                      <a:gd name="T12" fmla="*/ 3 w 19"/>
                      <a:gd name="T13" fmla="*/ 9 h 39"/>
                      <a:gd name="T14" fmla="*/ 5 w 19"/>
                      <a:gd name="T15" fmla="*/ 13 h 39"/>
                      <a:gd name="T16" fmla="*/ 3 w 19"/>
                      <a:gd name="T17" fmla="*/ 29 h 39"/>
                      <a:gd name="T18" fmla="*/ 10 w 19"/>
                      <a:gd name="T19" fmla="*/ 30 h 39"/>
                      <a:gd name="T20" fmla="*/ 6 w 19"/>
                      <a:gd name="T21" fmla="*/ 31 h 39"/>
                      <a:gd name="T22" fmla="*/ 6 w 19"/>
                      <a:gd name="T23" fmla="*/ 30 h 39"/>
                      <a:gd name="T24" fmla="*/ 4 w 19"/>
                      <a:gd name="T25" fmla="*/ 35 h 39"/>
                      <a:gd name="T26" fmla="*/ 12 w 19"/>
                      <a:gd name="T27" fmla="*/ 35 h 39"/>
                      <a:gd name="T28" fmla="*/ 4 w 19"/>
                      <a:gd name="T29" fmla="*/ 37 h 39"/>
                      <a:gd name="T30" fmla="*/ 9 w 19"/>
                      <a:gd name="T31" fmla="*/ 38 h 39"/>
                      <a:gd name="T32" fmla="*/ 14 w 19"/>
                      <a:gd name="T33" fmla="*/ 37 h 39"/>
                      <a:gd name="T34" fmla="*/ 17 w 19"/>
                      <a:gd name="T35" fmla="*/ 38 h 39"/>
                      <a:gd name="T36" fmla="*/ 8 w 19"/>
                      <a:gd name="T37" fmla="*/ 27 h 39"/>
                      <a:gd name="T38" fmla="*/ 12 w 19"/>
                      <a:gd name="T39" fmla="*/ 28 h 39"/>
                      <a:gd name="T40" fmla="*/ 15 w 19"/>
                      <a:gd name="T41" fmla="*/ 21 h 39"/>
                      <a:gd name="T42" fmla="*/ 9 w 19"/>
                      <a:gd name="T43" fmla="*/ 19 h 39"/>
                      <a:gd name="T44" fmla="*/ 11 w 19"/>
                      <a:gd name="T45" fmla="*/ 18 h 39"/>
                      <a:gd name="T46" fmla="*/ 8 w 19"/>
                      <a:gd name="T47" fmla="*/ 17 h 39"/>
                      <a:gd name="T48" fmla="*/ 12 w 19"/>
                      <a:gd name="T49" fmla="*/ 15 h 39"/>
                      <a:gd name="T50" fmla="*/ 5 w 19"/>
                      <a:gd name="T51" fmla="*/ 15 h 39"/>
                      <a:gd name="T52" fmla="*/ 16 w 19"/>
                      <a:gd name="T53" fmla="*/ 11 h 39"/>
                      <a:gd name="T54" fmla="*/ 11 w 19"/>
                      <a:gd name="T55" fmla="*/ 12 h 39"/>
                      <a:gd name="T56" fmla="*/ 8 w 19"/>
                      <a:gd name="T57" fmla="*/ 11 h 39"/>
                      <a:gd name="T58" fmla="*/ 15 w 19"/>
                      <a:gd name="T59" fmla="*/ 10 h 39"/>
                      <a:gd name="T60" fmla="*/ 10 w 19"/>
                      <a:gd name="T61" fmla="*/ 7 h 39"/>
                      <a:gd name="T62" fmla="*/ 7 w 19"/>
                      <a:gd name="T63" fmla="*/ 8 h 39"/>
                      <a:gd name="T64" fmla="*/ 9 w 19"/>
                      <a:gd name="T65" fmla="*/ 4 h 39"/>
                      <a:gd name="T66" fmla="*/ 15 w 19"/>
                      <a:gd name="T67" fmla="*/ 5 h 39"/>
                      <a:gd name="T68" fmla="*/ 18 w 19"/>
                      <a:gd name="T69" fmla="*/ 4 h 39"/>
                      <a:gd name="T70" fmla="*/ 10 w 19"/>
                      <a:gd name="T71" fmla="*/ 2 h 39"/>
                      <a:gd name="T72" fmla="*/ 16 w 19"/>
                      <a:gd name="T7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39">
                        <a:moveTo>
                          <a:pt x="16" y="0"/>
                        </a:moveTo>
                        <a:cubicBezTo>
                          <a:pt x="13" y="0"/>
                          <a:pt x="12" y="0"/>
                          <a:pt x="13" y="1"/>
                        </a:cubicBezTo>
                        <a:cubicBezTo>
                          <a:pt x="9" y="1"/>
                          <a:pt x="10" y="0"/>
                          <a:pt x="8" y="0"/>
                        </a:cubicBezTo>
                        <a:cubicBezTo>
                          <a:pt x="6" y="1"/>
                          <a:pt x="4" y="0"/>
                          <a:pt x="1" y="0"/>
                        </a:cubicBezTo>
                        <a:cubicBezTo>
                          <a:pt x="1" y="1"/>
                          <a:pt x="5" y="2"/>
                          <a:pt x="4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3" y="5"/>
                          <a:pt x="6" y="7"/>
                          <a:pt x="3" y="9"/>
                        </a:cubicBezTo>
                        <a:cubicBezTo>
                          <a:pt x="2" y="10"/>
                          <a:pt x="3" y="11"/>
                          <a:pt x="5" y="13"/>
                        </a:cubicBezTo>
                        <a:cubicBezTo>
                          <a:pt x="3" y="18"/>
                          <a:pt x="6" y="23"/>
                          <a:pt x="3" y="29"/>
                        </a:cubicBezTo>
                        <a:cubicBezTo>
                          <a:pt x="10" y="30"/>
                          <a:pt x="10" y="30"/>
                          <a:pt x="10" y="30"/>
                        </a:cubicBezTo>
                        <a:cubicBezTo>
                          <a:pt x="6" y="30"/>
                          <a:pt x="10" y="31"/>
                          <a:pt x="6" y="31"/>
                        </a:cubicBezTo>
                        <a:cubicBezTo>
                          <a:pt x="6" y="31"/>
                          <a:pt x="6" y="30"/>
                          <a:pt x="6" y="30"/>
                        </a:cubicBezTo>
                        <a:cubicBezTo>
                          <a:pt x="0" y="31"/>
                          <a:pt x="6" y="33"/>
                          <a:pt x="4" y="35"/>
                        </a:cubicBezTo>
                        <a:cubicBezTo>
                          <a:pt x="5" y="35"/>
                          <a:pt x="11" y="34"/>
                          <a:pt x="12" y="35"/>
                        </a:cubicBezTo>
                        <a:cubicBezTo>
                          <a:pt x="5" y="35"/>
                          <a:pt x="12" y="36"/>
                          <a:pt x="4" y="37"/>
                        </a:cubicBezTo>
                        <a:cubicBezTo>
                          <a:pt x="2" y="38"/>
                          <a:pt x="10" y="37"/>
                          <a:pt x="9" y="38"/>
                        </a:cubicBezTo>
                        <a:cubicBezTo>
                          <a:pt x="13" y="39"/>
                          <a:pt x="11" y="37"/>
                          <a:pt x="14" y="37"/>
                        </a:cubicBezTo>
                        <a:cubicBezTo>
                          <a:pt x="17" y="37"/>
                          <a:pt x="13" y="38"/>
                          <a:pt x="17" y="38"/>
                        </a:cubicBezTo>
                        <a:cubicBezTo>
                          <a:pt x="19" y="36"/>
                          <a:pt x="10" y="31"/>
                          <a:pt x="8" y="27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9" y="26"/>
                          <a:pt x="9" y="23"/>
                          <a:pt x="15" y="21"/>
                        </a:cubicBezTo>
                        <a:cubicBezTo>
                          <a:pt x="12" y="22"/>
                          <a:pt x="17" y="19"/>
                          <a:pt x="9" y="19"/>
                        </a:cubicBezTo>
                        <a:cubicBezTo>
                          <a:pt x="11" y="18"/>
                          <a:pt x="10" y="18"/>
                          <a:pt x="11" y="18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9" y="16"/>
                          <a:pt x="13" y="17"/>
                          <a:pt x="12" y="15"/>
                        </a:cubicBezTo>
                        <a:cubicBezTo>
                          <a:pt x="9" y="16"/>
                          <a:pt x="8" y="15"/>
                          <a:pt x="5" y="15"/>
                        </a:cubicBezTo>
                        <a:cubicBezTo>
                          <a:pt x="9" y="14"/>
                          <a:pt x="12" y="12"/>
                          <a:pt x="16" y="11"/>
                        </a:cubicBezTo>
                        <a:cubicBezTo>
                          <a:pt x="11" y="12"/>
                          <a:pt x="11" y="12"/>
                          <a:pt x="11" y="12"/>
                        </a:cubicBezTo>
                        <a:cubicBezTo>
                          <a:pt x="13" y="11"/>
                          <a:pt x="9" y="11"/>
                          <a:pt x="8" y="11"/>
                        </a:cubicBezTo>
                        <a:cubicBezTo>
                          <a:pt x="8" y="10"/>
                          <a:pt x="13" y="10"/>
                          <a:pt x="15" y="10"/>
                        </a:cubicBezTo>
                        <a:cubicBezTo>
                          <a:pt x="16" y="9"/>
                          <a:pt x="7" y="8"/>
                          <a:pt x="10" y="7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6"/>
                          <a:pt x="10" y="5"/>
                          <a:pt x="9" y="4"/>
                        </a:cubicBezTo>
                        <a:cubicBezTo>
                          <a:pt x="14" y="3"/>
                          <a:pt x="13" y="5"/>
                          <a:pt x="15" y="5"/>
                        </a:cubicBezTo>
                        <a:cubicBezTo>
                          <a:pt x="16" y="5"/>
                          <a:pt x="17" y="4"/>
                          <a:pt x="18" y="4"/>
                        </a:cubicBezTo>
                        <a:cubicBezTo>
                          <a:pt x="16" y="4"/>
                          <a:pt x="12" y="2"/>
                          <a:pt x="10" y="2"/>
                        </a:cubicBezTo>
                        <a:cubicBezTo>
                          <a:pt x="16" y="2"/>
                          <a:pt x="15" y="0"/>
                          <a:pt x="16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5" name="Rectangle 1133"/>
                  <p:cNvSpPr>
                    <a:spLocks noChangeArrowheads="1"/>
                  </p:cNvSpPr>
                  <p:nvPr/>
                </p:nvSpPr>
                <p:spPr bwMode="auto">
                  <a:xfrm>
                    <a:off x="4139" y="3197"/>
                    <a:ext cx="2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6" name="Freeform 1134"/>
                  <p:cNvSpPr/>
                  <p:nvPr/>
                </p:nvSpPr>
                <p:spPr bwMode="auto">
                  <a:xfrm>
                    <a:off x="4138" y="31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7" name="Freeform 1135"/>
                  <p:cNvSpPr/>
                  <p:nvPr/>
                </p:nvSpPr>
                <p:spPr bwMode="auto">
                  <a:xfrm>
                    <a:off x="4126" y="320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8" name="Freeform 1136"/>
                  <p:cNvSpPr/>
                  <p:nvPr/>
                </p:nvSpPr>
                <p:spPr bwMode="auto">
                  <a:xfrm>
                    <a:off x="4138" y="3202"/>
                    <a:ext cx="3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0 w 4"/>
                      <a:gd name="T3" fmla="*/ 1 h 1"/>
                      <a:gd name="T4" fmla="*/ 4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09" name="Freeform 1137"/>
                  <p:cNvSpPr/>
                  <p:nvPr/>
                </p:nvSpPr>
                <p:spPr bwMode="auto">
                  <a:xfrm>
                    <a:off x="4137" y="3209"/>
                    <a:ext cx="3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3 w 4"/>
                      <a:gd name="T3" fmla="*/ 1 h 1"/>
                      <a:gd name="T4" fmla="*/ 0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0" name="Freeform 1138"/>
                  <p:cNvSpPr/>
                  <p:nvPr/>
                </p:nvSpPr>
                <p:spPr bwMode="auto">
                  <a:xfrm>
                    <a:off x="4138" y="319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0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1" name="Freeform 1139"/>
                  <p:cNvSpPr/>
                  <p:nvPr/>
                </p:nvSpPr>
                <p:spPr bwMode="auto">
                  <a:xfrm>
                    <a:off x="4119" y="3173"/>
                    <a:ext cx="21" cy="19"/>
                  </a:xfrm>
                  <a:custGeom>
                    <a:avLst/>
                    <a:gdLst>
                      <a:gd name="T0" fmla="*/ 5 w 24"/>
                      <a:gd name="T1" fmla="*/ 2 h 22"/>
                      <a:gd name="T2" fmla="*/ 2 w 24"/>
                      <a:gd name="T3" fmla="*/ 6 h 22"/>
                      <a:gd name="T4" fmla="*/ 12 w 24"/>
                      <a:gd name="T5" fmla="*/ 8 h 22"/>
                      <a:gd name="T6" fmla="*/ 3 w 24"/>
                      <a:gd name="T7" fmla="*/ 8 h 22"/>
                      <a:gd name="T8" fmla="*/ 10 w 24"/>
                      <a:gd name="T9" fmla="*/ 15 h 22"/>
                      <a:gd name="T10" fmla="*/ 6 w 24"/>
                      <a:gd name="T11" fmla="*/ 15 h 22"/>
                      <a:gd name="T12" fmla="*/ 16 w 24"/>
                      <a:gd name="T13" fmla="*/ 18 h 22"/>
                      <a:gd name="T14" fmla="*/ 5 w 24"/>
                      <a:gd name="T15" fmla="*/ 18 h 22"/>
                      <a:gd name="T16" fmla="*/ 4 w 24"/>
                      <a:gd name="T17" fmla="*/ 18 h 22"/>
                      <a:gd name="T18" fmla="*/ 8 w 24"/>
                      <a:gd name="T19" fmla="*/ 21 h 22"/>
                      <a:gd name="T20" fmla="*/ 14 w 24"/>
                      <a:gd name="T21" fmla="*/ 22 h 22"/>
                      <a:gd name="T22" fmla="*/ 19 w 24"/>
                      <a:gd name="T23" fmla="*/ 21 h 22"/>
                      <a:gd name="T24" fmla="*/ 15 w 24"/>
                      <a:gd name="T25" fmla="*/ 19 h 22"/>
                      <a:gd name="T26" fmla="*/ 19 w 24"/>
                      <a:gd name="T27" fmla="*/ 19 h 22"/>
                      <a:gd name="T28" fmla="*/ 17 w 24"/>
                      <a:gd name="T29" fmla="*/ 18 h 22"/>
                      <a:gd name="T30" fmla="*/ 20 w 24"/>
                      <a:gd name="T31" fmla="*/ 17 h 22"/>
                      <a:gd name="T32" fmla="*/ 17 w 24"/>
                      <a:gd name="T33" fmla="*/ 16 h 22"/>
                      <a:gd name="T34" fmla="*/ 18 w 24"/>
                      <a:gd name="T35" fmla="*/ 16 h 22"/>
                      <a:gd name="T36" fmla="*/ 13 w 24"/>
                      <a:gd name="T37" fmla="*/ 15 h 22"/>
                      <a:gd name="T38" fmla="*/ 18 w 24"/>
                      <a:gd name="T39" fmla="*/ 14 h 22"/>
                      <a:gd name="T40" fmla="*/ 15 w 24"/>
                      <a:gd name="T41" fmla="*/ 14 h 22"/>
                      <a:gd name="T42" fmla="*/ 20 w 24"/>
                      <a:gd name="T43" fmla="*/ 9 h 22"/>
                      <a:gd name="T44" fmla="*/ 17 w 24"/>
                      <a:gd name="T45" fmla="*/ 9 h 22"/>
                      <a:gd name="T46" fmla="*/ 20 w 24"/>
                      <a:gd name="T47" fmla="*/ 11 h 22"/>
                      <a:gd name="T48" fmla="*/ 10 w 24"/>
                      <a:gd name="T49" fmla="*/ 11 h 22"/>
                      <a:gd name="T50" fmla="*/ 18 w 24"/>
                      <a:gd name="T51" fmla="*/ 8 h 22"/>
                      <a:gd name="T52" fmla="*/ 16 w 24"/>
                      <a:gd name="T53" fmla="*/ 5 h 22"/>
                      <a:gd name="T54" fmla="*/ 18 w 24"/>
                      <a:gd name="T55" fmla="*/ 5 h 22"/>
                      <a:gd name="T56" fmla="*/ 14 w 24"/>
                      <a:gd name="T57" fmla="*/ 3 h 22"/>
                      <a:gd name="T58" fmla="*/ 13 w 24"/>
                      <a:gd name="T59" fmla="*/ 3 h 22"/>
                      <a:gd name="T60" fmla="*/ 10 w 24"/>
                      <a:gd name="T61" fmla="*/ 2 h 22"/>
                      <a:gd name="T62" fmla="*/ 12 w 24"/>
                      <a:gd name="T63" fmla="*/ 2 h 22"/>
                      <a:gd name="T64" fmla="*/ 6 w 24"/>
                      <a:gd name="T65" fmla="*/ 0 h 22"/>
                      <a:gd name="T66" fmla="*/ 10 w 24"/>
                      <a:gd name="T67" fmla="*/ 3 h 22"/>
                      <a:gd name="T68" fmla="*/ 5 w 24"/>
                      <a:gd name="T69" fmla="*/ 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22">
                        <a:moveTo>
                          <a:pt x="5" y="2"/>
                        </a:moveTo>
                        <a:cubicBezTo>
                          <a:pt x="0" y="3"/>
                          <a:pt x="3" y="4"/>
                          <a:pt x="2" y="6"/>
                        </a:cubicBezTo>
                        <a:cubicBezTo>
                          <a:pt x="5" y="8"/>
                          <a:pt x="12" y="6"/>
                          <a:pt x="12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4" y="10"/>
                          <a:pt x="2" y="13"/>
                          <a:pt x="10" y="15"/>
                        </a:cubicBezTo>
                        <a:cubicBezTo>
                          <a:pt x="9" y="15"/>
                          <a:pt x="8" y="16"/>
                          <a:pt x="6" y="15"/>
                        </a:cubicBezTo>
                        <a:cubicBezTo>
                          <a:pt x="7" y="16"/>
                          <a:pt x="19" y="16"/>
                          <a:pt x="16" y="18"/>
                        </a:cubicBezTo>
                        <a:cubicBezTo>
                          <a:pt x="11" y="16"/>
                          <a:pt x="11" y="18"/>
                          <a:pt x="5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5" y="19"/>
                          <a:pt x="8" y="20"/>
                          <a:pt x="8" y="21"/>
                        </a:cubicBezTo>
                        <a:cubicBezTo>
                          <a:pt x="10" y="21"/>
                          <a:pt x="14" y="21"/>
                          <a:pt x="14" y="22"/>
                        </a:cubicBezTo>
                        <a:cubicBezTo>
                          <a:pt x="14" y="21"/>
                          <a:pt x="17" y="21"/>
                          <a:pt x="19" y="21"/>
                        </a:cubicBezTo>
                        <a:cubicBezTo>
                          <a:pt x="17" y="20"/>
                          <a:pt x="18" y="20"/>
                          <a:pt x="15" y="19"/>
                        </a:cubicBezTo>
                        <a:cubicBezTo>
                          <a:pt x="18" y="18"/>
                          <a:pt x="16" y="19"/>
                          <a:pt x="19" y="19"/>
                        </a:cubicBezTo>
                        <a:cubicBezTo>
                          <a:pt x="17" y="18"/>
                          <a:pt x="17" y="18"/>
                          <a:pt x="17" y="18"/>
                        </a:cubicBezTo>
                        <a:cubicBezTo>
                          <a:pt x="17" y="17"/>
                          <a:pt x="20" y="19"/>
                          <a:pt x="20" y="17"/>
                        </a:cubicBezTo>
                        <a:cubicBezTo>
                          <a:pt x="18" y="17"/>
                          <a:pt x="17" y="17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7" y="15"/>
                          <a:pt x="18" y="14"/>
                          <a:pt x="13" y="15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5" y="14"/>
                          <a:pt x="15" y="14"/>
                          <a:pt x="15" y="14"/>
                        </a:cubicBezTo>
                        <a:cubicBezTo>
                          <a:pt x="16" y="12"/>
                          <a:pt x="24" y="12"/>
                          <a:pt x="20" y="9"/>
                        </a:cubicBezTo>
                        <a:cubicBezTo>
                          <a:pt x="19" y="10"/>
                          <a:pt x="17" y="10"/>
                          <a:pt x="17" y="9"/>
                        </a:cubicBezTo>
                        <a:cubicBezTo>
                          <a:pt x="14" y="10"/>
                          <a:pt x="19" y="10"/>
                          <a:pt x="20" y="11"/>
                        </a:cubicBezTo>
                        <a:cubicBezTo>
                          <a:pt x="16" y="11"/>
                          <a:pt x="12" y="10"/>
                          <a:pt x="10" y="11"/>
                        </a:cubicBezTo>
                        <a:cubicBezTo>
                          <a:pt x="14" y="10"/>
                          <a:pt x="9" y="9"/>
                          <a:pt x="18" y="8"/>
                        </a:cubicBezTo>
                        <a:cubicBezTo>
                          <a:pt x="19" y="7"/>
                          <a:pt x="14" y="6"/>
                          <a:pt x="16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2" y="5"/>
                          <a:pt x="20" y="4"/>
                          <a:pt x="14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1" y="3"/>
                          <a:pt x="11" y="3"/>
                          <a:pt x="10" y="2"/>
                        </a:cubicBezTo>
                        <a:cubicBezTo>
                          <a:pt x="11" y="3"/>
                          <a:pt x="11" y="3"/>
                          <a:pt x="12" y="2"/>
                        </a:cubicBezTo>
                        <a:cubicBezTo>
                          <a:pt x="8" y="2"/>
                          <a:pt x="7" y="1"/>
                          <a:pt x="6" y="0"/>
                        </a:cubicBezTo>
                        <a:cubicBezTo>
                          <a:pt x="6" y="1"/>
                          <a:pt x="9" y="2"/>
                          <a:pt x="10" y="3"/>
                        </a:cubicBezTo>
                        <a:cubicBezTo>
                          <a:pt x="8" y="2"/>
                          <a:pt x="4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2" name="Freeform 1140"/>
                  <p:cNvSpPr/>
                  <p:nvPr/>
                </p:nvSpPr>
                <p:spPr bwMode="auto">
                  <a:xfrm>
                    <a:off x="4135" y="318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3" name="Freeform 1141"/>
                  <p:cNvSpPr/>
                  <p:nvPr/>
                </p:nvSpPr>
                <p:spPr bwMode="auto">
                  <a:xfrm>
                    <a:off x="4118" y="3159"/>
                    <a:ext cx="24" cy="14"/>
                  </a:xfrm>
                  <a:custGeom>
                    <a:avLst/>
                    <a:gdLst>
                      <a:gd name="T0" fmla="*/ 14 w 28"/>
                      <a:gd name="T1" fmla="*/ 12 h 17"/>
                      <a:gd name="T2" fmla="*/ 19 w 28"/>
                      <a:gd name="T3" fmla="*/ 12 h 17"/>
                      <a:gd name="T4" fmla="*/ 9 w 28"/>
                      <a:gd name="T5" fmla="*/ 12 h 17"/>
                      <a:gd name="T6" fmla="*/ 7 w 28"/>
                      <a:gd name="T7" fmla="*/ 10 h 17"/>
                      <a:gd name="T8" fmla="*/ 16 w 28"/>
                      <a:gd name="T9" fmla="*/ 10 h 17"/>
                      <a:gd name="T10" fmla="*/ 18 w 28"/>
                      <a:gd name="T11" fmla="*/ 8 h 17"/>
                      <a:gd name="T12" fmla="*/ 12 w 28"/>
                      <a:gd name="T13" fmla="*/ 8 h 17"/>
                      <a:gd name="T14" fmla="*/ 9 w 28"/>
                      <a:gd name="T15" fmla="*/ 6 h 17"/>
                      <a:gd name="T16" fmla="*/ 11 w 28"/>
                      <a:gd name="T17" fmla="*/ 7 h 17"/>
                      <a:gd name="T18" fmla="*/ 17 w 28"/>
                      <a:gd name="T19" fmla="*/ 6 h 17"/>
                      <a:gd name="T20" fmla="*/ 2 w 28"/>
                      <a:gd name="T21" fmla="*/ 2 h 17"/>
                      <a:gd name="T22" fmla="*/ 2 w 28"/>
                      <a:gd name="T23" fmla="*/ 3 h 17"/>
                      <a:gd name="T24" fmla="*/ 9 w 28"/>
                      <a:gd name="T25" fmla="*/ 3 h 17"/>
                      <a:gd name="T26" fmla="*/ 7 w 28"/>
                      <a:gd name="T27" fmla="*/ 4 h 17"/>
                      <a:gd name="T28" fmla="*/ 4 w 28"/>
                      <a:gd name="T29" fmla="*/ 3 h 17"/>
                      <a:gd name="T30" fmla="*/ 4 w 28"/>
                      <a:gd name="T31" fmla="*/ 15 h 17"/>
                      <a:gd name="T32" fmla="*/ 4 w 28"/>
                      <a:gd name="T33" fmla="*/ 13 h 17"/>
                      <a:gd name="T34" fmla="*/ 8 w 28"/>
                      <a:gd name="T35" fmla="*/ 14 h 17"/>
                      <a:gd name="T36" fmla="*/ 15 w 28"/>
                      <a:gd name="T37" fmla="*/ 14 h 17"/>
                      <a:gd name="T38" fmla="*/ 13 w 28"/>
                      <a:gd name="T39" fmla="*/ 15 h 17"/>
                      <a:gd name="T40" fmla="*/ 20 w 28"/>
                      <a:gd name="T41" fmla="*/ 15 h 17"/>
                      <a:gd name="T42" fmla="*/ 23 w 28"/>
                      <a:gd name="T43" fmla="*/ 17 h 17"/>
                      <a:gd name="T44" fmla="*/ 23 w 28"/>
                      <a:gd name="T45" fmla="*/ 13 h 17"/>
                      <a:gd name="T46" fmla="*/ 14 w 28"/>
                      <a:gd name="T47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17">
                        <a:moveTo>
                          <a:pt x="14" y="12"/>
                        </a:moveTo>
                        <a:cubicBezTo>
                          <a:pt x="15" y="11"/>
                          <a:pt x="18" y="13"/>
                          <a:pt x="19" y="12"/>
                        </a:cubicBezTo>
                        <a:cubicBezTo>
                          <a:pt x="17" y="11"/>
                          <a:pt x="14" y="13"/>
                          <a:pt x="9" y="12"/>
                        </a:cubicBezTo>
                        <a:cubicBezTo>
                          <a:pt x="12" y="11"/>
                          <a:pt x="7" y="10"/>
                          <a:pt x="7" y="10"/>
                        </a:cubicBezTo>
                        <a:cubicBezTo>
                          <a:pt x="10" y="10"/>
                          <a:pt x="15" y="10"/>
                          <a:pt x="16" y="10"/>
                        </a:cubicBezTo>
                        <a:cubicBezTo>
                          <a:pt x="15" y="10"/>
                          <a:pt x="18" y="9"/>
                          <a:pt x="18" y="8"/>
                        </a:cubicBezTo>
                        <a:cubicBezTo>
                          <a:pt x="14" y="10"/>
                          <a:pt x="16" y="7"/>
                          <a:pt x="12" y="8"/>
                        </a:cubicBezTo>
                        <a:cubicBezTo>
                          <a:pt x="9" y="8"/>
                          <a:pt x="6" y="7"/>
                          <a:pt x="9" y="6"/>
                        </a:cubicBezTo>
                        <a:cubicBezTo>
                          <a:pt x="11" y="6"/>
                          <a:pt x="11" y="7"/>
                          <a:pt x="11" y="7"/>
                        </a:cubicBezTo>
                        <a:cubicBezTo>
                          <a:pt x="15" y="8"/>
                          <a:pt x="13" y="6"/>
                          <a:pt x="17" y="6"/>
                        </a:cubicBezTo>
                        <a:cubicBezTo>
                          <a:pt x="11" y="5"/>
                          <a:pt x="11" y="0"/>
                          <a:pt x="2" y="2"/>
                        </a:cubicBezTo>
                        <a:cubicBezTo>
                          <a:pt x="0" y="2"/>
                          <a:pt x="2" y="2"/>
                          <a:pt x="2" y="3"/>
                        </a:cubicBezTo>
                        <a:cubicBezTo>
                          <a:pt x="4" y="1"/>
                          <a:pt x="8" y="3"/>
                          <a:pt x="9" y="3"/>
                        </a:cubicBezTo>
                        <a:cubicBezTo>
                          <a:pt x="8" y="4"/>
                          <a:pt x="11" y="5"/>
                          <a:pt x="7" y="4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2" y="7"/>
                          <a:pt x="3" y="11"/>
                          <a:pt x="4" y="15"/>
                        </a:cubicBezTo>
                        <a:cubicBezTo>
                          <a:pt x="4" y="13"/>
                          <a:pt x="4" y="13"/>
                          <a:pt x="4" y="13"/>
                        </a:cubicBezTo>
                        <a:cubicBezTo>
                          <a:pt x="7" y="13"/>
                          <a:pt x="7" y="14"/>
                          <a:pt x="8" y="14"/>
                        </a:cubicBezTo>
                        <a:cubicBezTo>
                          <a:pt x="15" y="14"/>
                          <a:pt x="15" y="14"/>
                          <a:pt x="15" y="14"/>
                        </a:cubicBezTo>
                        <a:cubicBezTo>
                          <a:pt x="15" y="14"/>
                          <a:pt x="15" y="15"/>
                          <a:pt x="13" y="15"/>
                        </a:cubicBezTo>
                        <a:cubicBezTo>
                          <a:pt x="16" y="15"/>
                          <a:pt x="18" y="15"/>
                          <a:pt x="20" y="15"/>
                        </a:cubicBezTo>
                        <a:cubicBezTo>
                          <a:pt x="21" y="16"/>
                          <a:pt x="18" y="16"/>
                          <a:pt x="23" y="17"/>
                        </a:cubicBezTo>
                        <a:cubicBezTo>
                          <a:pt x="28" y="15"/>
                          <a:pt x="18" y="15"/>
                          <a:pt x="23" y="13"/>
                        </a:cubicBezTo>
                        <a:lnTo>
                          <a:pt x="14" y="1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4" name="Freeform 1142"/>
                  <p:cNvSpPr/>
                  <p:nvPr/>
                </p:nvSpPr>
                <p:spPr bwMode="auto">
                  <a:xfrm>
                    <a:off x="4130" y="3172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0 w 3"/>
                      <a:gd name="T3" fmla="*/ 0 h 1"/>
                      <a:gd name="T4" fmla="*/ 2 w 3"/>
                      <a:gd name="T5" fmla="*/ 1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5" name="Freeform 1143"/>
                  <p:cNvSpPr/>
                  <p:nvPr/>
                </p:nvSpPr>
                <p:spPr bwMode="auto">
                  <a:xfrm>
                    <a:off x="4120" y="3172"/>
                    <a:ext cx="5" cy="0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4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0"/>
                          <a:pt x="3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6" name="Freeform 1144"/>
                  <p:cNvSpPr/>
                  <p:nvPr/>
                </p:nvSpPr>
                <p:spPr bwMode="auto">
                  <a:xfrm>
                    <a:off x="4131" y="3162"/>
                    <a:ext cx="2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1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7" name="Freeform 1145"/>
                  <p:cNvSpPr/>
                  <p:nvPr/>
                </p:nvSpPr>
                <p:spPr bwMode="auto">
                  <a:xfrm>
                    <a:off x="4118" y="3156"/>
                    <a:ext cx="12" cy="4"/>
                  </a:xfrm>
                  <a:custGeom>
                    <a:avLst/>
                    <a:gdLst>
                      <a:gd name="T0" fmla="*/ 0 w 14"/>
                      <a:gd name="T1" fmla="*/ 0 h 5"/>
                      <a:gd name="T2" fmla="*/ 1 w 14"/>
                      <a:gd name="T3" fmla="*/ 4 h 5"/>
                      <a:gd name="T4" fmla="*/ 13 w 14"/>
                      <a:gd name="T5" fmla="*/ 4 h 5"/>
                      <a:gd name="T6" fmla="*/ 5 w 14"/>
                      <a:gd name="T7" fmla="*/ 2 h 5"/>
                      <a:gd name="T8" fmla="*/ 5 w 14"/>
                      <a:gd name="T9" fmla="*/ 0 h 5"/>
                      <a:gd name="T10" fmla="*/ 0 w 14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5">
                        <a:moveTo>
                          <a:pt x="0" y="0"/>
                        </a:moveTo>
                        <a:cubicBezTo>
                          <a:pt x="1" y="1"/>
                          <a:pt x="4" y="2"/>
                          <a:pt x="1" y="4"/>
                        </a:cubicBezTo>
                        <a:cubicBezTo>
                          <a:pt x="5" y="5"/>
                          <a:pt x="9" y="3"/>
                          <a:pt x="13" y="4"/>
                        </a:cubicBezTo>
                        <a:cubicBezTo>
                          <a:pt x="14" y="3"/>
                          <a:pt x="6" y="3"/>
                          <a:pt x="5" y="2"/>
                        </a:cubicBezTo>
                        <a:cubicBezTo>
                          <a:pt x="9" y="2"/>
                          <a:pt x="4" y="1"/>
                          <a:pt x="5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8" name="Freeform 1146"/>
                  <p:cNvSpPr/>
                  <p:nvPr/>
                </p:nvSpPr>
                <p:spPr bwMode="auto">
                  <a:xfrm>
                    <a:off x="4119" y="3122"/>
                    <a:ext cx="19" cy="35"/>
                  </a:xfrm>
                  <a:custGeom>
                    <a:avLst/>
                    <a:gdLst>
                      <a:gd name="T0" fmla="*/ 13 w 22"/>
                      <a:gd name="T1" fmla="*/ 33 h 40"/>
                      <a:gd name="T2" fmla="*/ 12 w 22"/>
                      <a:gd name="T3" fmla="*/ 31 h 40"/>
                      <a:gd name="T4" fmla="*/ 14 w 22"/>
                      <a:gd name="T5" fmla="*/ 32 h 40"/>
                      <a:gd name="T6" fmla="*/ 17 w 22"/>
                      <a:gd name="T7" fmla="*/ 30 h 40"/>
                      <a:gd name="T8" fmla="*/ 14 w 22"/>
                      <a:gd name="T9" fmla="*/ 30 h 40"/>
                      <a:gd name="T10" fmla="*/ 13 w 22"/>
                      <a:gd name="T11" fmla="*/ 27 h 40"/>
                      <a:gd name="T12" fmla="*/ 8 w 22"/>
                      <a:gd name="T13" fmla="*/ 26 h 40"/>
                      <a:gd name="T14" fmla="*/ 16 w 22"/>
                      <a:gd name="T15" fmla="*/ 24 h 40"/>
                      <a:gd name="T16" fmla="*/ 5 w 22"/>
                      <a:gd name="T17" fmla="*/ 24 h 40"/>
                      <a:gd name="T18" fmla="*/ 9 w 22"/>
                      <a:gd name="T19" fmla="*/ 20 h 40"/>
                      <a:gd name="T20" fmla="*/ 10 w 22"/>
                      <a:gd name="T21" fmla="*/ 21 h 40"/>
                      <a:gd name="T22" fmla="*/ 10 w 22"/>
                      <a:gd name="T23" fmla="*/ 19 h 40"/>
                      <a:gd name="T24" fmla="*/ 15 w 22"/>
                      <a:gd name="T25" fmla="*/ 19 h 40"/>
                      <a:gd name="T26" fmla="*/ 14 w 22"/>
                      <a:gd name="T27" fmla="*/ 15 h 40"/>
                      <a:gd name="T28" fmla="*/ 17 w 22"/>
                      <a:gd name="T29" fmla="*/ 16 h 40"/>
                      <a:gd name="T30" fmla="*/ 13 w 22"/>
                      <a:gd name="T31" fmla="*/ 9 h 40"/>
                      <a:gd name="T32" fmla="*/ 16 w 22"/>
                      <a:gd name="T33" fmla="*/ 8 h 40"/>
                      <a:gd name="T34" fmla="*/ 7 w 22"/>
                      <a:gd name="T35" fmla="*/ 9 h 40"/>
                      <a:gd name="T36" fmla="*/ 7 w 22"/>
                      <a:gd name="T37" fmla="*/ 6 h 40"/>
                      <a:gd name="T38" fmla="*/ 14 w 22"/>
                      <a:gd name="T39" fmla="*/ 7 h 40"/>
                      <a:gd name="T40" fmla="*/ 11 w 22"/>
                      <a:gd name="T41" fmla="*/ 6 h 40"/>
                      <a:gd name="T42" fmla="*/ 17 w 22"/>
                      <a:gd name="T43" fmla="*/ 4 h 40"/>
                      <a:gd name="T44" fmla="*/ 8 w 22"/>
                      <a:gd name="T45" fmla="*/ 2 h 40"/>
                      <a:gd name="T46" fmla="*/ 10 w 22"/>
                      <a:gd name="T47" fmla="*/ 0 h 40"/>
                      <a:gd name="T48" fmla="*/ 0 w 22"/>
                      <a:gd name="T49" fmla="*/ 1 h 40"/>
                      <a:gd name="T50" fmla="*/ 2 w 22"/>
                      <a:gd name="T51" fmla="*/ 10 h 40"/>
                      <a:gd name="T52" fmla="*/ 7 w 22"/>
                      <a:gd name="T53" fmla="*/ 13 h 40"/>
                      <a:gd name="T54" fmla="*/ 1 w 22"/>
                      <a:gd name="T55" fmla="*/ 13 h 40"/>
                      <a:gd name="T56" fmla="*/ 7 w 22"/>
                      <a:gd name="T57" fmla="*/ 13 h 40"/>
                      <a:gd name="T58" fmla="*/ 2 w 22"/>
                      <a:gd name="T59" fmla="*/ 15 h 40"/>
                      <a:gd name="T60" fmla="*/ 7 w 22"/>
                      <a:gd name="T61" fmla="*/ 15 h 40"/>
                      <a:gd name="T62" fmla="*/ 0 w 22"/>
                      <a:gd name="T63" fmla="*/ 16 h 40"/>
                      <a:gd name="T64" fmla="*/ 3 w 22"/>
                      <a:gd name="T65" fmla="*/ 31 h 40"/>
                      <a:gd name="T66" fmla="*/ 7 w 22"/>
                      <a:gd name="T67" fmla="*/ 30 h 40"/>
                      <a:gd name="T68" fmla="*/ 8 w 22"/>
                      <a:gd name="T69" fmla="*/ 36 h 40"/>
                      <a:gd name="T70" fmla="*/ 11 w 22"/>
                      <a:gd name="T71" fmla="*/ 36 h 40"/>
                      <a:gd name="T72" fmla="*/ 2 w 22"/>
                      <a:gd name="T73" fmla="*/ 36 h 40"/>
                      <a:gd name="T74" fmla="*/ 3 w 22"/>
                      <a:gd name="T75" fmla="*/ 38 h 40"/>
                      <a:gd name="T76" fmla="*/ 5 w 22"/>
                      <a:gd name="T77" fmla="*/ 37 h 40"/>
                      <a:gd name="T78" fmla="*/ 3 w 22"/>
                      <a:gd name="T79" fmla="*/ 39 h 40"/>
                      <a:gd name="T80" fmla="*/ 14 w 22"/>
                      <a:gd name="T81" fmla="*/ 37 h 40"/>
                      <a:gd name="T82" fmla="*/ 19 w 22"/>
                      <a:gd name="T83" fmla="*/ 33 h 40"/>
                      <a:gd name="T84" fmla="*/ 13 w 22"/>
                      <a:gd name="T85" fmla="*/ 33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40">
                        <a:moveTo>
                          <a:pt x="13" y="33"/>
                        </a:moveTo>
                        <a:cubicBezTo>
                          <a:pt x="13" y="32"/>
                          <a:pt x="10" y="32"/>
                          <a:pt x="12" y="31"/>
                        </a:cubicBezTo>
                        <a:cubicBezTo>
                          <a:pt x="14" y="31"/>
                          <a:pt x="15" y="32"/>
                          <a:pt x="14" y="32"/>
                        </a:cubicBezTo>
                        <a:cubicBezTo>
                          <a:pt x="19" y="32"/>
                          <a:pt x="13" y="31"/>
                          <a:pt x="17" y="30"/>
                        </a:cubicBezTo>
                        <a:cubicBezTo>
                          <a:pt x="14" y="30"/>
                          <a:pt x="14" y="30"/>
                          <a:pt x="14" y="30"/>
                        </a:cubicBezTo>
                        <a:cubicBezTo>
                          <a:pt x="15" y="28"/>
                          <a:pt x="10" y="29"/>
                          <a:pt x="13" y="27"/>
                        </a:cubicBezTo>
                        <a:cubicBezTo>
                          <a:pt x="11" y="26"/>
                          <a:pt x="11" y="26"/>
                          <a:pt x="8" y="26"/>
                        </a:cubicBezTo>
                        <a:cubicBezTo>
                          <a:pt x="12" y="25"/>
                          <a:pt x="12" y="25"/>
                          <a:pt x="16" y="24"/>
                        </a:cubicBezTo>
                        <a:cubicBezTo>
                          <a:pt x="14" y="24"/>
                          <a:pt x="9" y="24"/>
                          <a:pt x="5" y="24"/>
                        </a:cubicBezTo>
                        <a:cubicBezTo>
                          <a:pt x="11" y="22"/>
                          <a:pt x="4" y="22"/>
                          <a:pt x="9" y="20"/>
                        </a:cubicBezTo>
                        <a:cubicBezTo>
                          <a:pt x="9" y="20"/>
                          <a:pt x="10" y="20"/>
                          <a:pt x="10" y="21"/>
                        </a:cubicBezTo>
                        <a:cubicBezTo>
                          <a:pt x="16" y="21"/>
                          <a:pt x="8" y="20"/>
                          <a:pt x="10" y="19"/>
                        </a:cubicBezTo>
                        <a:cubicBezTo>
                          <a:pt x="15" y="19"/>
                          <a:pt x="15" y="19"/>
                          <a:pt x="15" y="19"/>
                        </a:cubicBezTo>
                        <a:cubicBezTo>
                          <a:pt x="14" y="18"/>
                          <a:pt x="11" y="17"/>
                          <a:pt x="14" y="15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3" y="14"/>
                          <a:pt x="15" y="11"/>
                          <a:pt x="13" y="9"/>
                        </a:cubicBezTo>
                        <a:cubicBezTo>
                          <a:pt x="16" y="8"/>
                          <a:pt x="16" y="8"/>
                          <a:pt x="16" y="8"/>
                        </a:cubicBezTo>
                        <a:cubicBezTo>
                          <a:pt x="12" y="6"/>
                          <a:pt x="14" y="11"/>
                          <a:pt x="7" y="9"/>
                        </a:cubicBezTo>
                        <a:cubicBezTo>
                          <a:pt x="16" y="9"/>
                          <a:pt x="3" y="8"/>
                          <a:pt x="7" y="6"/>
                        </a:cubicBezTo>
                        <a:cubicBezTo>
                          <a:pt x="11" y="6"/>
                          <a:pt x="9" y="8"/>
                          <a:pt x="14" y="7"/>
                        </a:cubicBezTo>
                        <a:cubicBezTo>
                          <a:pt x="9" y="7"/>
                          <a:pt x="12" y="6"/>
                          <a:pt x="11" y="6"/>
                        </a:cubicBezTo>
                        <a:cubicBezTo>
                          <a:pt x="15" y="6"/>
                          <a:pt x="11" y="4"/>
                          <a:pt x="17" y="4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1" y="1"/>
                          <a:pt x="10" y="1"/>
                          <a:pt x="10" y="0"/>
                        </a:cubicBezTo>
                        <a:cubicBezTo>
                          <a:pt x="9" y="2"/>
                          <a:pt x="3" y="0"/>
                          <a:pt x="0" y="1"/>
                        </a:cubicBezTo>
                        <a:cubicBezTo>
                          <a:pt x="3" y="4"/>
                          <a:pt x="4" y="8"/>
                          <a:pt x="2" y="10"/>
                        </a:cubicBezTo>
                        <a:cubicBezTo>
                          <a:pt x="8" y="11"/>
                          <a:pt x="2" y="12"/>
                          <a:pt x="7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5"/>
                          <a:pt x="5" y="13"/>
                          <a:pt x="7" y="13"/>
                        </a:cubicBezTo>
                        <a:cubicBezTo>
                          <a:pt x="8" y="14"/>
                          <a:pt x="4" y="15"/>
                          <a:pt x="2" y="15"/>
                        </a:cubicBezTo>
                        <a:cubicBezTo>
                          <a:pt x="1" y="16"/>
                          <a:pt x="3" y="15"/>
                          <a:pt x="7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2" y="20"/>
                          <a:pt x="7" y="26"/>
                          <a:pt x="3" y="31"/>
                        </a:cubicBezTo>
                        <a:cubicBezTo>
                          <a:pt x="7" y="30"/>
                          <a:pt x="7" y="30"/>
                          <a:pt x="7" y="30"/>
                        </a:cubicBezTo>
                        <a:cubicBezTo>
                          <a:pt x="5" y="32"/>
                          <a:pt x="17" y="34"/>
                          <a:pt x="8" y="36"/>
                        </a:cubicBezTo>
                        <a:cubicBezTo>
                          <a:pt x="11" y="36"/>
                          <a:pt x="11" y="36"/>
                          <a:pt x="11" y="36"/>
                        </a:cubicBezTo>
                        <a:cubicBezTo>
                          <a:pt x="9" y="36"/>
                          <a:pt x="5" y="37"/>
                          <a:pt x="2" y="36"/>
                        </a:cubicBezTo>
                        <a:cubicBezTo>
                          <a:pt x="3" y="37"/>
                          <a:pt x="1" y="37"/>
                          <a:pt x="3" y="38"/>
                        </a:cubicBezTo>
                        <a:cubicBezTo>
                          <a:pt x="5" y="37"/>
                          <a:pt x="5" y="37"/>
                          <a:pt x="5" y="37"/>
                        </a:cubicBezTo>
                        <a:cubicBezTo>
                          <a:pt x="9" y="38"/>
                          <a:pt x="6" y="39"/>
                          <a:pt x="3" y="39"/>
                        </a:cubicBezTo>
                        <a:cubicBezTo>
                          <a:pt x="8" y="40"/>
                          <a:pt x="11" y="38"/>
                          <a:pt x="14" y="37"/>
                        </a:cubicBezTo>
                        <a:cubicBezTo>
                          <a:pt x="6" y="35"/>
                          <a:pt x="22" y="35"/>
                          <a:pt x="19" y="33"/>
                        </a:cubicBezTo>
                        <a:cubicBezTo>
                          <a:pt x="16" y="32"/>
                          <a:pt x="15" y="33"/>
                          <a:pt x="13" y="3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19" name="Freeform 1147"/>
                  <p:cNvSpPr/>
                  <p:nvPr/>
                </p:nvSpPr>
                <p:spPr bwMode="auto">
                  <a:xfrm>
                    <a:off x="4119" y="315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0" name="Freeform 1148"/>
                  <p:cNvSpPr/>
                  <p:nvPr/>
                </p:nvSpPr>
                <p:spPr bwMode="auto">
                  <a:xfrm>
                    <a:off x="4126" y="3122"/>
                    <a:ext cx="2" cy="0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1" name="Rectangle 1149"/>
                  <p:cNvSpPr>
                    <a:spLocks noChangeArrowheads="1"/>
                  </p:cNvSpPr>
                  <p:nvPr/>
                </p:nvSpPr>
                <p:spPr bwMode="auto">
                  <a:xfrm>
                    <a:off x="4122" y="3156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2" name="Freeform 1150"/>
                  <p:cNvSpPr/>
                  <p:nvPr/>
                </p:nvSpPr>
                <p:spPr bwMode="auto">
                  <a:xfrm>
                    <a:off x="4130" y="315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3" name="Freeform 1151"/>
                  <p:cNvSpPr/>
                  <p:nvPr/>
                </p:nvSpPr>
                <p:spPr bwMode="auto">
                  <a:xfrm>
                    <a:off x="4131" y="31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4" name="Freeform 1152"/>
                  <p:cNvSpPr/>
                  <p:nvPr/>
                </p:nvSpPr>
                <p:spPr bwMode="auto">
                  <a:xfrm>
                    <a:off x="4133" y="310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5" name="Freeform 1153"/>
                  <p:cNvSpPr/>
                  <p:nvPr/>
                </p:nvSpPr>
                <p:spPr bwMode="auto">
                  <a:xfrm>
                    <a:off x="4109" y="3062"/>
                    <a:ext cx="28" cy="60"/>
                  </a:xfrm>
                  <a:custGeom>
                    <a:avLst/>
                    <a:gdLst>
                      <a:gd name="T0" fmla="*/ 17 w 32"/>
                      <a:gd name="T1" fmla="*/ 2 h 69"/>
                      <a:gd name="T2" fmla="*/ 10 w 32"/>
                      <a:gd name="T3" fmla="*/ 1 h 69"/>
                      <a:gd name="T4" fmla="*/ 7 w 32"/>
                      <a:gd name="T5" fmla="*/ 3 h 69"/>
                      <a:gd name="T6" fmla="*/ 11 w 32"/>
                      <a:gd name="T7" fmla="*/ 7 h 69"/>
                      <a:gd name="T8" fmla="*/ 11 w 32"/>
                      <a:gd name="T9" fmla="*/ 15 h 69"/>
                      <a:gd name="T10" fmla="*/ 9 w 32"/>
                      <a:gd name="T11" fmla="*/ 20 h 69"/>
                      <a:gd name="T12" fmla="*/ 16 w 32"/>
                      <a:gd name="T13" fmla="*/ 26 h 69"/>
                      <a:gd name="T14" fmla="*/ 13 w 32"/>
                      <a:gd name="T15" fmla="*/ 28 h 69"/>
                      <a:gd name="T16" fmla="*/ 12 w 32"/>
                      <a:gd name="T17" fmla="*/ 32 h 69"/>
                      <a:gd name="T18" fmla="*/ 22 w 32"/>
                      <a:gd name="T19" fmla="*/ 33 h 69"/>
                      <a:gd name="T20" fmla="*/ 22 w 32"/>
                      <a:gd name="T21" fmla="*/ 37 h 69"/>
                      <a:gd name="T22" fmla="*/ 18 w 32"/>
                      <a:gd name="T23" fmla="*/ 39 h 69"/>
                      <a:gd name="T24" fmla="*/ 18 w 32"/>
                      <a:gd name="T25" fmla="*/ 44 h 69"/>
                      <a:gd name="T26" fmla="*/ 16 w 32"/>
                      <a:gd name="T27" fmla="*/ 49 h 69"/>
                      <a:gd name="T28" fmla="*/ 19 w 32"/>
                      <a:gd name="T29" fmla="*/ 53 h 69"/>
                      <a:gd name="T30" fmla="*/ 23 w 32"/>
                      <a:gd name="T31" fmla="*/ 55 h 69"/>
                      <a:gd name="T32" fmla="*/ 18 w 32"/>
                      <a:gd name="T33" fmla="*/ 56 h 69"/>
                      <a:gd name="T34" fmla="*/ 19 w 32"/>
                      <a:gd name="T35" fmla="*/ 59 h 69"/>
                      <a:gd name="T36" fmla="*/ 18 w 32"/>
                      <a:gd name="T37" fmla="*/ 69 h 69"/>
                      <a:gd name="T38" fmla="*/ 20 w 32"/>
                      <a:gd name="T39" fmla="*/ 64 h 69"/>
                      <a:gd name="T40" fmla="*/ 17 w 32"/>
                      <a:gd name="T41" fmla="*/ 63 h 69"/>
                      <a:gd name="T42" fmla="*/ 28 w 32"/>
                      <a:gd name="T43" fmla="*/ 62 h 69"/>
                      <a:gd name="T44" fmla="*/ 30 w 32"/>
                      <a:gd name="T45" fmla="*/ 61 h 69"/>
                      <a:gd name="T46" fmla="*/ 28 w 32"/>
                      <a:gd name="T47" fmla="*/ 57 h 69"/>
                      <a:gd name="T48" fmla="*/ 30 w 32"/>
                      <a:gd name="T49" fmla="*/ 54 h 69"/>
                      <a:gd name="T50" fmla="*/ 30 w 32"/>
                      <a:gd name="T51" fmla="*/ 50 h 69"/>
                      <a:gd name="T52" fmla="*/ 27 w 32"/>
                      <a:gd name="T53" fmla="*/ 46 h 69"/>
                      <a:gd name="T54" fmla="*/ 29 w 32"/>
                      <a:gd name="T55" fmla="*/ 46 h 69"/>
                      <a:gd name="T56" fmla="*/ 29 w 32"/>
                      <a:gd name="T57" fmla="*/ 45 h 69"/>
                      <a:gd name="T58" fmla="*/ 27 w 32"/>
                      <a:gd name="T59" fmla="*/ 42 h 69"/>
                      <a:gd name="T60" fmla="*/ 24 w 32"/>
                      <a:gd name="T61" fmla="*/ 39 h 69"/>
                      <a:gd name="T62" fmla="*/ 30 w 32"/>
                      <a:gd name="T63" fmla="*/ 38 h 69"/>
                      <a:gd name="T64" fmla="*/ 30 w 32"/>
                      <a:gd name="T65" fmla="*/ 34 h 69"/>
                      <a:gd name="T66" fmla="*/ 24 w 32"/>
                      <a:gd name="T67" fmla="*/ 33 h 69"/>
                      <a:gd name="T68" fmla="*/ 22 w 32"/>
                      <a:gd name="T69" fmla="*/ 28 h 69"/>
                      <a:gd name="T70" fmla="*/ 20 w 32"/>
                      <a:gd name="T71" fmla="*/ 21 h 69"/>
                      <a:gd name="T72" fmla="*/ 21 w 32"/>
                      <a:gd name="T73" fmla="*/ 20 h 69"/>
                      <a:gd name="T74" fmla="*/ 19 w 32"/>
                      <a:gd name="T75" fmla="*/ 12 h 69"/>
                      <a:gd name="T76" fmla="*/ 13 w 32"/>
                      <a:gd name="T77" fmla="*/ 15 h 69"/>
                      <a:gd name="T78" fmla="*/ 23 w 32"/>
                      <a:gd name="T79" fmla="*/ 12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69">
                        <a:moveTo>
                          <a:pt x="23" y="5"/>
                        </a:moveTo>
                        <a:cubicBezTo>
                          <a:pt x="22" y="4"/>
                          <a:pt x="21" y="3"/>
                          <a:pt x="17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4" y="0"/>
                          <a:pt x="10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6" y="3"/>
                          <a:pt x="8" y="2"/>
                          <a:pt x="7" y="3"/>
                        </a:cubicBezTo>
                        <a:cubicBezTo>
                          <a:pt x="8" y="5"/>
                          <a:pt x="17" y="5"/>
                          <a:pt x="15" y="7"/>
                        </a:cubicBezTo>
                        <a:cubicBezTo>
                          <a:pt x="15" y="7"/>
                          <a:pt x="13" y="7"/>
                          <a:pt x="11" y="7"/>
                        </a:cubicBezTo>
                        <a:cubicBezTo>
                          <a:pt x="10" y="8"/>
                          <a:pt x="17" y="9"/>
                          <a:pt x="18" y="9"/>
                        </a:cubicBezTo>
                        <a:cubicBezTo>
                          <a:pt x="0" y="10"/>
                          <a:pt x="23" y="13"/>
                          <a:pt x="11" y="15"/>
                        </a:cubicBezTo>
                        <a:cubicBezTo>
                          <a:pt x="13" y="16"/>
                          <a:pt x="11" y="17"/>
                          <a:pt x="15" y="19"/>
                        </a:cubicBezTo>
                        <a:cubicBezTo>
                          <a:pt x="10" y="18"/>
                          <a:pt x="14" y="20"/>
                          <a:pt x="9" y="20"/>
                        </a:cubicBezTo>
                        <a:cubicBezTo>
                          <a:pt x="20" y="20"/>
                          <a:pt x="5" y="24"/>
                          <a:pt x="18" y="24"/>
                        </a:cubicBezTo>
                        <a:cubicBezTo>
                          <a:pt x="14" y="26"/>
                          <a:pt x="19" y="24"/>
                          <a:pt x="16" y="26"/>
                        </a:cubicBezTo>
                        <a:cubicBezTo>
                          <a:pt x="14" y="26"/>
                          <a:pt x="14" y="26"/>
                          <a:pt x="14" y="26"/>
                        </a:cubicBezTo>
                        <a:cubicBezTo>
                          <a:pt x="11" y="27"/>
                          <a:pt x="19" y="27"/>
                          <a:pt x="13" y="28"/>
                        </a:cubicBezTo>
                        <a:cubicBezTo>
                          <a:pt x="13" y="30"/>
                          <a:pt x="17" y="28"/>
                          <a:pt x="20" y="29"/>
                        </a:cubicBezTo>
                        <a:cubicBezTo>
                          <a:pt x="19" y="31"/>
                          <a:pt x="17" y="31"/>
                          <a:pt x="12" y="32"/>
                        </a:cubicBezTo>
                        <a:cubicBezTo>
                          <a:pt x="18" y="32"/>
                          <a:pt x="15" y="33"/>
                          <a:pt x="18" y="34"/>
                        </a:cubicBezTo>
                        <a:cubicBezTo>
                          <a:pt x="19" y="34"/>
                          <a:pt x="20" y="32"/>
                          <a:pt x="22" y="33"/>
                        </a:cubicBezTo>
                        <a:cubicBezTo>
                          <a:pt x="21" y="35"/>
                          <a:pt x="26" y="35"/>
                          <a:pt x="28" y="37"/>
                        </a:cubicBezTo>
                        <a:cubicBezTo>
                          <a:pt x="21" y="38"/>
                          <a:pt x="28" y="35"/>
                          <a:pt x="22" y="37"/>
                        </a:cubicBezTo>
                        <a:cubicBezTo>
                          <a:pt x="19" y="35"/>
                          <a:pt x="19" y="34"/>
                          <a:pt x="14" y="34"/>
                        </a:cubicBezTo>
                        <a:cubicBezTo>
                          <a:pt x="14" y="36"/>
                          <a:pt x="15" y="38"/>
                          <a:pt x="18" y="39"/>
                        </a:cubicBezTo>
                        <a:cubicBezTo>
                          <a:pt x="17" y="40"/>
                          <a:pt x="15" y="39"/>
                          <a:pt x="14" y="40"/>
                        </a:cubicBezTo>
                        <a:cubicBezTo>
                          <a:pt x="11" y="42"/>
                          <a:pt x="21" y="43"/>
                          <a:pt x="18" y="44"/>
                        </a:cubicBezTo>
                        <a:cubicBezTo>
                          <a:pt x="15" y="44"/>
                          <a:pt x="15" y="44"/>
                          <a:pt x="15" y="44"/>
                        </a:cubicBezTo>
                        <a:cubicBezTo>
                          <a:pt x="19" y="45"/>
                          <a:pt x="14" y="47"/>
                          <a:pt x="16" y="49"/>
                        </a:cubicBezTo>
                        <a:cubicBezTo>
                          <a:pt x="18" y="48"/>
                          <a:pt x="19" y="48"/>
                          <a:pt x="20" y="49"/>
                        </a:cubicBezTo>
                        <a:cubicBezTo>
                          <a:pt x="12" y="49"/>
                          <a:pt x="25" y="51"/>
                          <a:pt x="19" y="53"/>
                        </a:cubicBezTo>
                        <a:cubicBezTo>
                          <a:pt x="24" y="53"/>
                          <a:pt x="27" y="54"/>
                          <a:pt x="28" y="55"/>
                        </a:cubicBezTo>
                        <a:cubicBezTo>
                          <a:pt x="23" y="55"/>
                          <a:pt x="23" y="55"/>
                          <a:pt x="23" y="55"/>
                        </a:cubicBezTo>
                        <a:cubicBezTo>
                          <a:pt x="26" y="54"/>
                          <a:pt x="17" y="54"/>
                          <a:pt x="14" y="53"/>
                        </a:cubicBezTo>
                        <a:cubicBezTo>
                          <a:pt x="17" y="54"/>
                          <a:pt x="14" y="55"/>
                          <a:pt x="18" y="56"/>
                        </a:cubicBezTo>
                        <a:cubicBezTo>
                          <a:pt x="14" y="56"/>
                          <a:pt x="14" y="56"/>
                          <a:pt x="14" y="56"/>
                        </a:cubicBezTo>
                        <a:cubicBezTo>
                          <a:pt x="13" y="58"/>
                          <a:pt x="23" y="57"/>
                          <a:pt x="19" y="59"/>
                        </a:cubicBezTo>
                        <a:cubicBezTo>
                          <a:pt x="16" y="59"/>
                          <a:pt x="16" y="59"/>
                          <a:pt x="16" y="59"/>
                        </a:cubicBezTo>
                        <a:cubicBezTo>
                          <a:pt x="17" y="62"/>
                          <a:pt x="11" y="66"/>
                          <a:pt x="18" y="69"/>
                        </a:cubicBezTo>
                        <a:cubicBezTo>
                          <a:pt x="21" y="69"/>
                          <a:pt x="27" y="67"/>
                          <a:pt x="29" y="67"/>
                        </a:cubicBezTo>
                        <a:cubicBezTo>
                          <a:pt x="27" y="66"/>
                          <a:pt x="22" y="65"/>
                          <a:pt x="20" y="64"/>
                        </a:cubicBezTo>
                        <a:cubicBezTo>
                          <a:pt x="25" y="64"/>
                          <a:pt x="25" y="64"/>
                          <a:pt x="25" y="64"/>
                        </a:cubicBezTo>
                        <a:cubicBezTo>
                          <a:pt x="21" y="64"/>
                          <a:pt x="19" y="62"/>
                          <a:pt x="17" y="63"/>
                        </a:cubicBezTo>
                        <a:cubicBezTo>
                          <a:pt x="14" y="62"/>
                          <a:pt x="21" y="62"/>
                          <a:pt x="18" y="61"/>
                        </a:cubicBezTo>
                        <a:cubicBezTo>
                          <a:pt x="23" y="61"/>
                          <a:pt x="24" y="62"/>
                          <a:pt x="28" y="62"/>
                        </a:cubicBezTo>
                        <a:cubicBezTo>
                          <a:pt x="26" y="61"/>
                          <a:pt x="26" y="61"/>
                          <a:pt x="26" y="61"/>
                        </a:cubicBezTo>
                        <a:cubicBezTo>
                          <a:pt x="28" y="61"/>
                          <a:pt x="27" y="60"/>
                          <a:pt x="30" y="61"/>
                        </a:cubicBezTo>
                        <a:cubicBezTo>
                          <a:pt x="23" y="59"/>
                          <a:pt x="32" y="58"/>
                          <a:pt x="29" y="56"/>
                        </a:cubicBezTo>
                        <a:cubicBezTo>
                          <a:pt x="28" y="57"/>
                          <a:pt x="28" y="57"/>
                          <a:pt x="28" y="57"/>
                        </a:cubicBezTo>
                        <a:cubicBezTo>
                          <a:pt x="25" y="57"/>
                          <a:pt x="26" y="57"/>
                          <a:pt x="25" y="56"/>
                        </a:cubicBezTo>
                        <a:cubicBezTo>
                          <a:pt x="29" y="56"/>
                          <a:pt x="28" y="55"/>
                          <a:pt x="30" y="54"/>
                        </a:cubicBezTo>
                        <a:cubicBezTo>
                          <a:pt x="28" y="54"/>
                          <a:pt x="22" y="53"/>
                          <a:pt x="23" y="52"/>
                        </a:cubicBezTo>
                        <a:cubicBezTo>
                          <a:pt x="28" y="52"/>
                          <a:pt x="26" y="50"/>
                          <a:pt x="30" y="50"/>
                        </a:cubicBezTo>
                        <a:cubicBezTo>
                          <a:pt x="25" y="50"/>
                          <a:pt x="28" y="48"/>
                          <a:pt x="25" y="48"/>
                        </a:cubicBezTo>
                        <a:cubicBezTo>
                          <a:pt x="24" y="47"/>
                          <a:pt x="25" y="46"/>
                          <a:pt x="27" y="46"/>
                        </a:cubicBezTo>
                        <a:cubicBezTo>
                          <a:pt x="28" y="47"/>
                          <a:pt x="28" y="47"/>
                          <a:pt x="28" y="47"/>
                        </a:cubicBezTo>
                        <a:cubicBezTo>
                          <a:pt x="29" y="46"/>
                          <a:pt x="29" y="46"/>
                          <a:pt x="29" y="46"/>
                        </a:cubicBezTo>
                        <a:cubicBezTo>
                          <a:pt x="30" y="46"/>
                          <a:pt x="30" y="46"/>
                          <a:pt x="30" y="46"/>
                        </a:cubicBezTo>
                        <a:cubicBezTo>
                          <a:pt x="30" y="46"/>
                          <a:pt x="26" y="46"/>
                          <a:pt x="29" y="45"/>
                        </a:cubicBezTo>
                        <a:cubicBezTo>
                          <a:pt x="30" y="45"/>
                          <a:pt x="30" y="45"/>
                          <a:pt x="31" y="46"/>
                        </a:cubicBezTo>
                        <a:cubicBezTo>
                          <a:pt x="32" y="44"/>
                          <a:pt x="22" y="43"/>
                          <a:pt x="27" y="42"/>
                        </a:cubicBezTo>
                        <a:cubicBezTo>
                          <a:pt x="25" y="42"/>
                          <a:pt x="24" y="40"/>
                          <a:pt x="19" y="40"/>
                        </a:cubicBezTo>
                        <a:cubicBezTo>
                          <a:pt x="21" y="40"/>
                          <a:pt x="25" y="40"/>
                          <a:pt x="24" y="39"/>
                        </a:cubicBezTo>
                        <a:cubicBezTo>
                          <a:pt x="20" y="38"/>
                          <a:pt x="26" y="38"/>
                          <a:pt x="23" y="37"/>
                        </a:cubicBezTo>
                        <a:cubicBezTo>
                          <a:pt x="28" y="38"/>
                          <a:pt x="25" y="37"/>
                          <a:pt x="30" y="38"/>
                        </a:cubicBezTo>
                        <a:cubicBezTo>
                          <a:pt x="32" y="37"/>
                          <a:pt x="25" y="36"/>
                          <a:pt x="26" y="34"/>
                        </a:cubicBezTo>
                        <a:cubicBezTo>
                          <a:pt x="30" y="34"/>
                          <a:pt x="30" y="34"/>
                          <a:pt x="30" y="34"/>
                        </a:cubicBezTo>
                        <a:cubicBezTo>
                          <a:pt x="28" y="34"/>
                          <a:pt x="24" y="33"/>
                          <a:pt x="28" y="32"/>
                        </a:cubicBezTo>
                        <a:cubicBezTo>
                          <a:pt x="24" y="33"/>
                          <a:pt x="24" y="33"/>
                          <a:pt x="24" y="33"/>
                        </a:cubicBezTo>
                        <a:cubicBezTo>
                          <a:pt x="26" y="32"/>
                          <a:pt x="25" y="30"/>
                          <a:pt x="29" y="29"/>
                        </a:cubicBezTo>
                        <a:cubicBezTo>
                          <a:pt x="22" y="28"/>
                          <a:pt x="22" y="28"/>
                          <a:pt x="22" y="28"/>
                        </a:cubicBezTo>
                        <a:cubicBezTo>
                          <a:pt x="29" y="26"/>
                          <a:pt x="23" y="24"/>
                          <a:pt x="17" y="23"/>
                        </a:cubicBezTo>
                        <a:cubicBezTo>
                          <a:pt x="17" y="22"/>
                          <a:pt x="18" y="21"/>
                          <a:pt x="20" y="21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3" y="21"/>
                          <a:pt x="26" y="20"/>
                          <a:pt x="21" y="20"/>
                        </a:cubicBezTo>
                        <a:cubicBezTo>
                          <a:pt x="19" y="19"/>
                          <a:pt x="25" y="19"/>
                          <a:pt x="26" y="18"/>
                        </a:cubicBezTo>
                        <a:cubicBezTo>
                          <a:pt x="18" y="17"/>
                          <a:pt x="31" y="13"/>
                          <a:pt x="19" y="12"/>
                        </a:cubicBezTo>
                        <a:cubicBezTo>
                          <a:pt x="19" y="13"/>
                          <a:pt x="17" y="15"/>
                          <a:pt x="17" y="16"/>
                        </a:cubicBezTo>
                        <a:cubicBezTo>
                          <a:pt x="16" y="16"/>
                          <a:pt x="14" y="16"/>
                          <a:pt x="13" y="15"/>
                        </a:cubicBezTo>
                        <a:cubicBezTo>
                          <a:pt x="13" y="14"/>
                          <a:pt x="17" y="13"/>
                          <a:pt x="15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31" y="10"/>
                          <a:pt x="13" y="7"/>
                          <a:pt x="2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6" name="Freeform 1154"/>
                  <p:cNvSpPr/>
                  <p:nvPr/>
                </p:nvSpPr>
                <p:spPr bwMode="auto">
                  <a:xfrm>
                    <a:off x="4129" y="3082"/>
                    <a:ext cx="3" cy="1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7" name="Freeform 1155"/>
                  <p:cNvSpPr/>
                  <p:nvPr/>
                </p:nvSpPr>
                <p:spPr bwMode="auto">
                  <a:xfrm>
                    <a:off x="4128" y="308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8" name="Freeform 1156"/>
                  <p:cNvSpPr/>
                  <p:nvPr/>
                </p:nvSpPr>
                <p:spPr bwMode="auto">
                  <a:xfrm>
                    <a:off x="4127" y="3062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29" name="Freeform 1157"/>
                  <p:cNvSpPr/>
                  <p:nvPr/>
                </p:nvSpPr>
                <p:spPr bwMode="auto">
                  <a:xfrm>
                    <a:off x="4125" y="306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0" name="Freeform 1158"/>
                  <p:cNvSpPr/>
                  <p:nvPr/>
                </p:nvSpPr>
                <p:spPr bwMode="auto">
                  <a:xfrm>
                    <a:off x="4108" y="3031"/>
                    <a:ext cx="23" cy="31"/>
                  </a:xfrm>
                  <a:custGeom>
                    <a:avLst/>
                    <a:gdLst>
                      <a:gd name="T0" fmla="*/ 14 w 26"/>
                      <a:gd name="T1" fmla="*/ 6 h 36"/>
                      <a:gd name="T2" fmla="*/ 9 w 26"/>
                      <a:gd name="T3" fmla="*/ 5 h 36"/>
                      <a:gd name="T4" fmla="*/ 13 w 26"/>
                      <a:gd name="T5" fmla="*/ 3 h 36"/>
                      <a:gd name="T6" fmla="*/ 5 w 26"/>
                      <a:gd name="T7" fmla="*/ 1 h 36"/>
                      <a:gd name="T8" fmla="*/ 10 w 26"/>
                      <a:gd name="T9" fmla="*/ 18 h 36"/>
                      <a:gd name="T10" fmla="*/ 7 w 26"/>
                      <a:gd name="T11" fmla="*/ 17 h 36"/>
                      <a:gd name="T12" fmla="*/ 13 w 26"/>
                      <a:gd name="T13" fmla="*/ 23 h 36"/>
                      <a:gd name="T14" fmla="*/ 6 w 26"/>
                      <a:gd name="T15" fmla="*/ 23 h 36"/>
                      <a:gd name="T16" fmla="*/ 9 w 26"/>
                      <a:gd name="T17" fmla="*/ 27 h 36"/>
                      <a:gd name="T18" fmla="*/ 11 w 26"/>
                      <a:gd name="T19" fmla="*/ 27 h 36"/>
                      <a:gd name="T20" fmla="*/ 10 w 26"/>
                      <a:gd name="T21" fmla="*/ 28 h 36"/>
                      <a:gd name="T22" fmla="*/ 11 w 26"/>
                      <a:gd name="T23" fmla="*/ 27 h 36"/>
                      <a:gd name="T24" fmla="*/ 12 w 26"/>
                      <a:gd name="T25" fmla="*/ 30 h 36"/>
                      <a:gd name="T26" fmla="*/ 10 w 26"/>
                      <a:gd name="T27" fmla="*/ 29 h 36"/>
                      <a:gd name="T28" fmla="*/ 13 w 26"/>
                      <a:gd name="T29" fmla="*/ 31 h 36"/>
                      <a:gd name="T30" fmla="*/ 9 w 26"/>
                      <a:gd name="T31" fmla="*/ 31 h 36"/>
                      <a:gd name="T32" fmla="*/ 14 w 26"/>
                      <a:gd name="T33" fmla="*/ 36 h 36"/>
                      <a:gd name="T34" fmla="*/ 18 w 26"/>
                      <a:gd name="T35" fmla="*/ 36 h 36"/>
                      <a:gd name="T36" fmla="*/ 15 w 26"/>
                      <a:gd name="T37" fmla="*/ 32 h 36"/>
                      <a:gd name="T38" fmla="*/ 15 w 26"/>
                      <a:gd name="T39" fmla="*/ 33 h 36"/>
                      <a:gd name="T40" fmla="*/ 13 w 26"/>
                      <a:gd name="T41" fmla="*/ 30 h 36"/>
                      <a:gd name="T42" fmla="*/ 19 w 26"/>
                      <a:gd name="T43" fmla="*/ 31 h 36"/>
                      <a:gd name="T44" fmla="*/ 23 w 26"/>
                      <a:gd name="T45" fmla="*/ 27 h 36"/>
                      <a:gd name="T46" fmla="*/ 23 w 26"/>
                      <a:gd name="T47" fmla="*/ 27 h 36"/>
                      <a:gd name="T48" fmla="*/ 21 w 26"/>
                      <a:gd name="T49" fmla="*/ 26 h 36"/>
                      <a:gd name="T50" fmla="*/ 19 w 26"/>
                      <a:gd name="T51" fmla="*/ 27 h 36"/>
                      <a:gd name="T52" fmla="*/ 12 w 26"/>
                      <a:gd name="T53" fmla="*/ 26 h 36"/>
                      <a:gd name="T54" fmla="*/ 12 w 26"/>
                      <a:gd name="T55" fmla="*/ 25 h 36"/>
                      <a:gd name="T56" fmla="*/ 17 w 26"/>
                      <a:gd name="T57" fmla="*/ 26 h 36"/>
                      <a:gd name="T58" fmla="*/ 15 w 26"/>
                      <a:gd name="T59" fmla="*/ 25 h 36"/>
                      <a:gd name="T60" fmla="*/ 21 w 26"/>
                      <a:gd name="T61" fmla="*/ 23 h 36"/>
                      <a:gd name="T62" fmla="*/ 15 w 26"/>
                      <a:gd name="T63" fmla="*/ 23 h 36"/>
                      <a:gd name="T64" fmla="*/ 15 w 26"/>
                      <a:gd name="T65" fmla="*/ 16 h 36"/>
                      <a:gd name="T66" fmla="*/ 18 w 26"/>
                      <a:gd name="T67" fmla="*/ 17 h 36"/>
                      <a:gd name="T68" fmla="*/ 14 w 26"/>
                      <a:gd name="T69" fmla="*/ 16 h 36"/>
                      <a:gd name="T70" fmla="*/ 16 w 26"/>
                      <a:gd name="T71" fmla="*/ 12 h 36"/>
                      <a:gd name="T72" fmla="*/ 13 w 26"/>
                      <a:gd name="T73" fmla="*/ 12 h 36"/>
                      <a:gd name="T74" fmla="*/ 14 w 26"/>
                      <a:gd name="T75" fmla="*/ 8 h 36"/>
                      <a:gd name="T76" fmla="*/ 14 w 26"/>
                      <a:gd name="T77" fmla="*/ 8 h 36"/>
                      <a:gd name="T78" fmla="*/ 7 w 26"/>
                      <a:gd name="T79" fmla="*/ 5 h 36"/>
                      <a:gd name="T80" fmla="*/ 14 w 26"/>
                      <a:gd name="T81" fmla="*/ 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36">
                        <a:moveTo>
                          <a:pt x="14" y="6"/>
                        </a:move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2" y="4"/>
                          <a:pt x="9" y="2"/>
                          <a:pt x="13" y="3"/>
                        </a:cubicBezTo>
                        <a:cubicBezTo>
                          <a:pt x="7" y="2"/>
                          <a:pt x="13" y="0"/>
                          <a:pt x="5" y="1"/>
                        </a:cubicBezTo>
                        <a:cubicBezTo>
                          <a:pt x="8" y="6"/>
                          <a:pt x="3" y="12"/>
                          <a:pt x="10" y="18"/>
                        </a:cubicBezTo>
                        <a:cubicBezTo>
                          <a:pt x="7" y="17"/>
                          <a:pt x="7" y="17"/>
                          <a:pt x="7" y="17"/>
                        </a:cubicBezTo>
                        <a:cubicBezTo>
                          <a:pt x="13" y="20"/>
                          <a:pt x="0" y="21"/>
                          <a:pt x="13" y="23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4" y="24"/>
                          <a:pt x="15" y="25"/>
                          <a:pt x="9" y="27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7"/>
                          <a:pt x="10" y="27"/>
                          <a:pt x="10" y="28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4" y="28"/>
                          <a:pt x="13" y="29"/>
                          <a:pt x="12" y="30"/>
                        </a:cubicBezTo>
                        <a:cubicBezTo>
                          <a:pt x="10" y="30"/>
                          <a:pt x="11" y="30"/>
                          <a:pt x="10" y="29"/>
                        </a:cubicBezTo>
                        <a:cubicBezTo>
                          <a:pt x="8" y="30"/>
                          <a:pt x="13" y="30"/>
                          <a:pt x="13" y="31"/>
                        </a:cubicBezTo>
                        <a:cubicBezTo>
                          <a:pt x="11" y="32"/>
                          <a:pt x="10" y="31"/>
                          <a:pt x="9" y="31"/>
                        </a:cubicBezTo>
                        <a:cubicBezTo>
                          <a:pt x="12" y="33"/>
                          <a:pt x="5" y="34"/>
                          <a:pt x="14" y="36"/>
                        </a:cubicBezTo>
                        <a:cubicBezTo>
                          <a:pt x="16" y="36"/>
                          <a:pt x="18" y="35"/>
                          <a:pt x="18" y="36"/>
                        </a:cubicBezTo>
                        <a:cubicBezTo>
                          <a:pt x="21" y="35"/>
                          <a:pt x="18" y="33"/>
                          <a:pt x="15" y="32"/>
                        </a:cubicBezTo>
                        <a:cubicBezTo>
                          <a:pt x="15" y="33"/>
                          <a:pt x="15" y="33"/>
                          <a:pt x="15" y="33"/>
                        </a:cubicBezTo>
                        <a:cubicBezTo>
                          <a:pt x="6" y="31"/>
                          <a:pt x="17" y="32"/>
                          <a:pt x="13" y="30"/>
                        </a:cubicBezTo>
                        <a:cubicBezTo>
                          <a:pt x="17" y="30"/>
                          <a:pt x="17" y="31"/>
                          <a:pt x="19" y="31"/>
                        </a:cubicBezTo>
                        <a:cubicBezTo>
                          <a:pt x="26" y="29"/>
                          <a:pt x="14" y="29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4" y="27"/>
                          <a:pt x="22" y="27"/>
                          <a:pt x="21" y="26"/>
                        </a:cubicBezTo>
                        <a:cubicBezTo>
                          <a:pt x="19" y="27"/>
                          <a:pt x="19" y="27"/>
                          <a:pt x="19" y="27"/>
                        </a:cubicBezTo>
                        <a:cubicBezTo>
                          <a:pt x="18" y="27"/>
                          <a:pt x="14" y="26"/>
                          <a:pt x="12" y="26"/>
                        </a:cubicBezTo>
                        <a:cubicBezTo>
                          <a:pt x="16" y="26"/>
                          <a:pt x="10" y="26"/>
                          <a:pt x="12" y="25"/>
                        </a:cubicBezTo>
                        <a:cubicBezTo>
                          <a:pt x="16" y="24"/>
                          <a:pt x="15" y="25"/>
                          <a:pt x="17" y="26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4"/>
                          <a:pt x="19" y="24"/>
                          <a:pt x="21" y="23"/>
                        </a:cubicBezTo>
                        <a:cubicBezTo>
                          <a:pt x="18" y="23"/>
                          <a:pt x="19" y="24"/>
                          <a:pt x="15" y="23"/>
                        </a:cubicBezTo>
                        <a:cubicBezTo>
                          <a:pt x="20" y="22"/>
                          <a:pt x="18" y="18"/>
                          <a:pt x="15" y="16"/>
                        </a:cubicBezTo>
                        <a:cubicBezTo>
                          <a:pt x="15" y="17"/>
                          <a:pt x="19" y="17"/>
                          <a:pt x="18" y="17"/>
                        </a:cubicBezTo>
                        <a:cubicBezTo>
                          <a:pt x="19" y="17"/>
                          <a:pt x="17" y="16"/>
                          <a:pt x="14" y="16"/>
                        </a:cubicBezTo>
                        <a:cubicBezTo>
                          <a:pt x="11" y="15"/>
                          <a:pt x="13" y="13"/>
                          <a:pt x="16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8" y="11"/>
                          <a:pt x="17" y="9"/>
                          <a:pt x="14" y="8"/>
                        </a:cubicBezTo>
                        <a:cubicBezTo>
                          <a:pt x="14" y="8"/>
                          <a:pt x="14" y="8"/>
                          <a:pt x="14" y="8"/>
                        </a:cubicBezTo>
                        <a:cubicBezTo>
                          <a:pt x="13" y="7"/>
                          <a:pt x="6" y="7"/>
                          <a:pt x="7" y="5"/>
                        </a:cubicBezTo>
                        <a:cubicBezTo>
                          <a:pt x="11" y="6"/>
                          <a:pt x="11" y="6"/>
                          <a:pt x="14" y="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1" name="Freeform 1159"/>
                  <p:cNvSpPr/>
                  <p:nvPr/>
                </p:nvSpPr>
                <p:spPr bwMode="auto">
                  <a:xfrm>
                    <a:off x="4111" y="3030"/>
                    <a:ext cx="8" cy="1"/>
                  </a:xfrm>
                  <a:custGeom>
                    <a:avLst/>
                    <a:gdLst>
                      <a:gd name="T0" fmla="*/ 4 w 9"/>
                      <a:gd name="T1" fmla="*/ 1 h 1"/>
                      <a:gd name="T2" fmla="*/ 8 w 9"/>
                      <a:gd name="T3" fmla="*/ 1 h 1"/>
                      <a:gd name="T4" fmla="*/ 1 w 9"/>
                      <a:gd name="T5" fmla="*/ 0 h 1"/>
                      <a:gd name="T6" fmla="*/ 3 w 9"/>
                      <a:gd name="T7" fmla="*/ 1 h 1"/>
                      <a:gd name="T8" fmla="*/ 4 w 9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">
                        <a:moveTo>
                          <a:pt x="4" y="1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9" y="1"/>
                          <a:pt x="4" y="0"/>
                          <a:pt x="1" y="0"/>
                        </a:cubicBezTo>
                        <a:cubicBezTo>
                          <a:pt x="2" y="0"/>
                          <a:pt x="0" y="1"/>
                          <a:pt x="3" y="1"/>
                        </a:cubicBezTo>
                        <a:cubicBezTo>
                          <a:pt x="3" y="1"/>
                          <a:pt x="5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2" name="Freeform 1160"/>
                  <p:cNvSpPr/>
                  <p:nvPr/>
                </p:nvSpPr>
                <p:spPr bwMode="auto">
                  <a:xfrm>
                    <a:off x="4105" y="3015"/>
                    <a:ext cx="17" cy="15"/>
                  </a:xfrm>
                  <a:custGeom>
                    <a:avLst/>
                    <a:gdLst>
                      <a:gd name="T0" fmla="*/ 11 w 20"/>
                      <a:gd name="T1" fmla="*/ 6 h 18"/>
                      <a:gd name="T2" fmla="*/ 7 w 20"/>
                      <a:gd name="T3" fmla="*/ 6 h 18"/>
                      <a:gd name="T4" fmla="*/ 6 w 20"/>
                      <a:gd name="T5" fmla="*/ 13 h 18"/>
                      <a:gd name="T6" fmla="*/ 12 w 20"/>
                      <a:gd name="T7" fmla="*/ 15 h 18"/>
                      <a:gd name="T8" fmla="*/ 8 w 20"/>
                      <a:gd name="T9" fmla="*/ 16 h 18"/>
                      <a:gd name="T10" fmla="*/ 13 w 20"/>
                      <a:gd name="T11" fmla="*/ 17 h 18"/>
                      <a:gd name="T12" fmla="*/ 11 w 20"/>
                      <a:gd name="T13" fmla="*/ 16 h 18"/>
                      <a:gd name="T14" fmla="*/ 13 w 20"/>
                      <a:gd name="T15" fmla="*/ 16 h 18"/>
                      <a:gd name="T16" fmla="*/ 13 w 20"/>
                      <a:gd name="T17" fmla="*/ 15 h 18"/>
                      <a:gd name="T18" fmla="*/ 15 w 20"/>
                      <a:gd name="T19" fmla="*/ 16 h 18"/>
                      <a:gd name="T20" fmla="*/ 9 w 20"/>
                      <a:gd name="T21" fmla="*/ 12 h 18"/>
                      <a:gd name="T22" fmla="*/ 15 w 20"/>
                      <a:gd name="T23" fmla="*/ 12 h 18"/>
                      <a:gd name="T24" fmla="*/ 17 w 20"/>
                      <a:gd name="T25" fmla="*/ 9 h 18"/>
                      <a:gd name="T26" fmla="*/ 15 w 20"/>
                      <a:gd name="T27" fmla="*/ 10 h 18"/>
                      <a:gd name="T28" fmla="*/ 11 w 20"/>
                      <a:gd name="T29" fmla="*/ 10 h 18"/>
                      <a:gd name="T30" fmla="*/ 17 w 20"/>
                      <a:gd name="T31" fmla="*/ 9 h 18"/>
                      <a:gd name="T32" fmla="*/ 14 w 20"/>
                      <a:gd name="T33" fmla="*/ 3 h 18"/>
                      <a:gd name="T34" fmla="*/ 7 w 20"/>
                      <a:gd name="T35" fmla="*/ 2 h 18"/>
                      <a:gd name="T36" fmla="*/ 12 w 20"/>
                      <a:gd name="T37" fmla="*/ 2 h 18"/>
                      <a:gd name="T38" fmla="*/ 14 w 20"/>
                      <a:gd name="T39" fmla="*/ 1 h 18"/>
                      <a:gd name="T40" fmla="*/ 4 w 20"/>
                      <a:gd name="T41" fmla="*/ 0 h 18"/>
                      <a:gd name="T42" fmla="*/ 11 w 20"/>
                      <a:gd name="T43" fmla="*/ 6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18">
                        <a:moveTo>
                          <a:pt x="11" y="6"/>
                        </a:move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9"/>
                          <a:pt x="9" y="12"/>
                          <a:pt x="6" y="13"/>
                        </a:cubicBezTo>
                        <a:cubicBezTo>
                          <a:pt x="5" y="14"/>
                          <a:pt x="11" y="14"/>
                          <a:pt x="12" y="15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11" y="16"/>
                          <a:pt x="6" y="18"/>
                          <a:pt x="13" y="17"/>
                        </a:cubicBezTo>
                        <a:cubicBezTo>
                          <a:pt x="14" y="17"/>
                          <a:pt x="10" y="17"/>
                          <a:pt x="11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20" y="14"/>
                          <a:pt x="7" y="15"/>
                          <a:pt x="9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6" y="11"/>
                          <a:pt x="14" y="10"/>
                          <a:pt x="17" y="9"/>
                        </a:cubicBezTo>
                        <a:cubicBezTo>
                          <a:pt x="17" y="9"/>
                          <a:pt x="14" y="9"/>
                          <a:pt x="15" y="10"/>
                        </a:cubicBezTo>
                        <a:cubicBezTo>
                          <a:pt x="15" y="10"/>
                          <a:pt x="13" y="10"/>
                          <a:pt x="11" y="10"/>
                        </a:cubicBezTo>
                        <a:cubicBezTo>
                          <a:pt x="6" y="8"/>
                          <a:pt x="15" y="10"/>
                          <a:pt x="17" y="9"/>
                        </a:cubicBezTo>
                        <a:cubicBezTo>
                          <a:pt x="13" y="7"/>
                          <a:pt x="10" y="4"/>
                          <a:pt x="14" y="3"/>
                        </a:cubicBezTo>
                        <a:cubicBezTo>
                          <a:pt x="11" y="4"/>
                          <a:pt x="7" y="2"/>
                          <a:pt x="7" y="2"/>
                        </a:cubicBezTo>
                        <a:cubicBezTo>
                          <a:pt x="9" y="1"/>
                          <a:pt x="11" y="2"/>
                          <a:pt x="12" y="2"/>
                        </a:cubicBezTo>
                        <a:cubicBezTo>
                          <a:pt x="13" y="1"/>
                          <a:pt x="15" y="1"/>
                          <a:pt x="14" y="1"/>
                        </a:cubicBezTo>
                        <a:cubicBezTo>
                          <a:pt x="10" y="1"/>
                          <a:pt x="6" y="1"/>
                          <a:pt x="4" y="0"/>
                        </a:cubicBezTo>
                        <a:cubicBezTo>
                          <a:pt x="0" y="2"/>
                          <a:pt x="11" y="4"/>
                          <a:pt x="11" y="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3" name="Freeform 1161"/>
                  <p:cNvSpPr/>
                  <p:nvPr/>
                </p:nvSpPr>
                <p:spPr bwMode="auto">
                  <a:xfrm>
                    <a:off x="4110" y="301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4" name="Freeform 1162"/>
                  <p:cNvSpPr/>
                  <p:nvPr/>
                </p:nvSpPr>
                <p:spPr bwMode="auto">
                  <a:xfrm>
                    <a:off x="4120" y="2907"/>
                    <a:ext cx="4" cy="2"/>
                  </a:xfrm>
                  <a:custGeom>
                    <a:avLst/>
                    <a:gdLst>
                      <a:gd name="T0" fmla="*/ 3 w 4"/>
                      <a:gd name="T1" fmla="*/ 2 h 2"/>
                      <a:gd name="T2" fmla="*/ 4 w 4"/>
                      <a:gd name="T3" fmla="*/ 1 h 2"/>
                      <a:gd name="T4" fmla="*/ 0 w 4"/>
                      <a:gd name="T5" fmla="*/ 0 h 2"/>
                      <a:gd name="T6" fmla="*/ 3 w 4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3" y="2"/>
                        </a:moveTo>
                        <a:lnTo>
                          <a:pt x="4" y="1"/>
                        </a:lnTo>
                        <a:lnTo>
                          <a:pt x="0" y="0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5" name="Freeform 1163"/>
                  <p:cNvSpPr/>
                  <p:nvPr/>
                </p:nvSpPr>
                <p:spPr bwMode="auto">
                  <a:xfrm>
                    <a:off x="4119" y="2902"/>
                    <a:ext cx="15" cy="6"/>
                  </a:xfrm>
                  <a:custGeom>
                    <a:avLst/>
                    <a:gdLst>
                      <a:gd name="T0" fmla="*/ 17 w 17"/>
                      <a:gd name="T1" fmla="*/ 2 h 7"/>
                      <a:gd name="T2" fmla="*/ 15 w 17"/>
                      <a:gd name="T3" fmla="*/ 1 h 7"/>
                      <a:gd name="T4" fmla="*/ 0 w 17"/>
                      <a:gd name="T5" fmla="*/ 3 h 7"/>
                      <a:gd name="T6" fmla="*/ 10 w 17"/>
                      <a:gd name="T7" fmla="*/ 6 h 7"/>
                      <a:gd name="T8" fmla="*/ 6 w 17"/>
                      <a:gd name="T9" fmla="*/ 3 h 7"/>
                      <a:gd name="T10" fmla="*/ 13 w 17"/>
                      <a:gd name="T11" fmla="*/ 6 h 7"/>
                      <a:gd name="T12" fmla="*/ 12 w 17"/>
                      <a:gd name="T13" fmla="*/ 2 h 7"/>
                      <a:gd name="T14" fmla="*/ 17 w 17"/>
                      <a:gd name="T15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" h="7">
                        <a:moveTo>
                          <a:pt x="17" y="2"/>
                        </a:move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5" y="2"/>
                          <a:pt x="8" y="0"/>
                          <a:pt x="0" y="3"/>
                        </a:cubicBezTo>
                        <a:cubicBezTo>
                          <a:pt x="2" y="4"/>
                          <a:pt x="6" y="7"/>
                          <a:pt x="10" y="6"/>
                        </a:cubicBezTo>
                        <a:cubicBezTo>
                          <a:pt x="9" y="6"/>
                          <a:pt x="5" y="4"/>
                          <a:pt x="6" y="3"/>
                        </a:cubicBezTo>
                        <a:cubicBezTo>
                          <a:pt x="9" y="4"/>
                          <a:pt x="9" y="5"/>
                          <a:pt x="13" y="6"/>
                        </a:cubicBezTo>
                        <a:cubicBezTo>
                          <a:pt x="16" y="4"/>
                          <a:pt x="10" y="4"/>
                          <a:pt x="12" y="2"/>
                        </a:cubicBezTo>
                        <a:lnTo>
                          <a:pt x="17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6" name="Freeform 1164"/>
                  <p:cNvSpPr/>
                  <p:nvPr/>
                </p:nvSpPr>
                <p:spPr bwMode="auto">
                  <a:xfrm>
                    <a:off x="4125" y="2901"/>
                    <a:ext cx="4" cy="2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5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7" name="Freeform 1165"/>
                  <p:cNvSpPr/>
                  <p:nvPr/>
                </p:nvSpPr>
                <p:spPr bwMode="auto">
                  <a:xfrm>
                    <a:off x="4122" y="2899"/>
                    <a:ext cx="6" cy="2"/>
                  </a:xfrm>
                  <a:custGeom>
                    <a:avLst/>
                    <a:gdLst>
                      <a:gd name="T0" fmla="*/ 2 w 7"/>
                      <a:gd name="T1" fmla="*/ 2 h 2"/>
                      <a:gd name="T2" fmla="*/ 7 w 7"/>
                      <a:gd name="T3" fmla="*/ 2 h 2"/>
                      <a:gd name="T4" fmla="*/ 0 w 7"/>
                      <a:gd name="T5" fmla="*/ 0 h 2"/>
                      <a:gd name="T6" fmla="*/ 2 w 7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2">
                        <a:moveTo>
                          <a:pt x="2" y="2"/>
                        </a:moveTo>
                        <a:cubicBezTo>
                          <a:pt x="3" y="1"/>
                          <a:pt x="6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8" name="Freeform 1166"/>
                  <p:cNvSpPr/>
                  <p:nvPr/>
                </p:nvSpPr>
                <p:spPr bwMode="auto">
                  <a:xfrm>
                    <a:off x="4123" y="289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39" name="Freeform 1167"/>
                  <p:cNvSpPr/>
                  <p:nvPr/>
                </p:nvSpPr>
                <p:spPr bwMode="auto">
                  <a:xfrm>
                    <a:off x="4121" y="2894"/>
                    <a:ext cx="11" cy="4"/>
                  </a:xfrm>
                  <a:custGeom>
                    <a:avLst/>
                    <a:gdLst>
                      <a:gd name="T0" fmla="*/ 3 w 12"/>
                      <a:gd name="T1" fmla="*/ 0 h 5"/>
                      <a:gd name="T2" fmla="*/ 3 w 12"/>
                      <a:gd name="T3" fmla="*/ 2 h 5"/>
                      <a:gd name="T4" fmla="*/ 3 w 12"/>
                      <a:gd name="T5" fmla="*/ 2 h 5"/>
                      <a:gd name="T6" fmla="*/ 9 w 12"/>
                      <a:gd name="T7" fmla="*/ 3 h 5"/>
                      <a:gd name="T8" fmla="*/ 8 w 12"/>
                      <a:gd name="T9" fmla="*/ 5 h 5"/>
                      <a:gd name="T10" fmla="*/ 12 w 12"/>
                      <a:gd name="T11" fmla="*/ 4 h 5"/>
                      <a:gd name="T12" fmla="*/ 3 w 12"/>
                      <a:gd name="T1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5">
                        <a:moveTo>
                          <a:pt x="3" y="0"/>
                        </a:moveTo>
                        <a:cubicBezTo>
                          <a:pt x="0" y="1"/>
                          <a:pt x="2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10" y="2"/>
                          <a:pt x="9" y="3"/>
                        </a:cubicBezTo>
                        <a:cubicBezTo>
                          <a:pt x="10" y="4"/>
                          <a:pt x="5" y="4"/>
                          <a:pt x="8" y="5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2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0" name="Freeform 1168"/>
                  <p:cNvSpPr/>
                  <p:nvPr/>
                </p:nvSpPr>
                <p:spPr bwMode="auto">
                  <a:xfrm>
                    <a:off x="4125" y="2897"/>
                    <a:ext cx="0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1" name="Freeform 1169"/>
                  <p:cNvSpPr/>
                  <p:nvPr/>
                </p:nvSpPr>
                <p:spPr bwMode="auto">
                  <a:xfrm>
                    <a:off x="4124" y="2898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2" name="Freeform 1170"/>
                  <p:cNvSpPr/>
                  <p:nvPr/>
                </p:nvSpPr>
                <p:spPr bwMode="auto">
                  <a:xfrm>
                    <a:off x="4123" y="2889"/>
                    <a:ext cx="11" cy="4"/>
                  </a:xfrm>
                  <a:custGeom>
                    <a:avLst/>
                    <a:gdLst>
                      <a:gd name="T0" fmla="*/ 0 w 13"/>
                      <a:gd name="T1" fmla="*/ 2 h 5"/>
                      <a:gd name="T2" fmla="*/ 5 w 13"/>
                      <a:gd name="T3" fmla="*/ 5 h 5"/>
                      <a:gd name="T4" fmla="*/ 13 w 13"/>
                      <a:gd name="T5" fmla="*/ 3 h 5"/>
                      <a:gd name="T6" fmla="*/ 11 w 13"/>
                      <a:gd name="T7" fmla="*/ 1 h 5"/>
                      <a:gd name="T8" fmla="*/ 0 w 13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5">
                        <a:moveTo>
                          <a:pt x="0" y="2"/>
                        </a:moveTo>
                        <a:cubicBezTo>
                          <a:pt x="7" y="2"/>
                          <a:pt x="0" y="5"/>
                          <a:pt x="5" y="5"/>
                        </a:cubicBezTo>
                        <a:cubicBezTo>
                          <a:pt x="4" y="4"/>
                          <a:pt x="9" y="2"/>
                          <a:pt x="13" y="3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8" y="0"/>
                          <a:pt x="3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3" name="Freeform 1171"/>
                  <p:cNvSpPr/>
                  <p:nvPr/>
                </p:nvSpPr>
                <p:spPr bwMode="auto">
                  <a:xfrm>
                    <a:off x="4137" y="288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4" name="Freeform 1172"/>
                  <p:cNvSpPr/>
                  <p:nvPr/>
                </p:nvSpPr>
                <p:spPr bwMode="auto">
                  <a:xfrm>
                    <a:off x="4126" y="2879"/>
                    <a:ext cx="15" cy="9"/>
                  </a:xfrm>
                  <a:custGeom>
                    <a:avLst/>
                    <a:gdLst>
                      <a:gd name="T0" fmla="*/ 2 w 17"/>
                      <a:gd name="T1" fmla="*/ 0 h 10"/>
                      <a:gd name="T2" fmla="*/ 8 w 17"/>
                      <a:gd name="T3" fmla="*/ 4 h 10"/>
                      <a:gd name="T4" fmla="*/ 3 w 17"/>
                      <a:gd name="T5" fmla="*/ 3 h 10"/>
                      <a:gd name="T6" fmla="*/ 6 w 17"/>
                      <a:gd name="T7" fmla="*/ 7 h 10"/>
                      <a:gd name="T8" fmla="*/ 0 w 17"/>
                      <a:gd name="T9" fmla="*/ 5 h 10"/>
                      <a:gd name="T10" fmla="*/ 6 w 17"/>
                      <a:gd name="T11" fmla="*/ 9 h 10"/>
                      <a:gd name="T12" fmla="*/ 1 w 17"/>
                      <a:gd name="T13" fmla="*/ 10 h 10"/>
                      <a:gd name="T14" fmla="*/ 8 w 17"/>
                      <a:gd name="T15" fmla="*/ 10 h 10"/>
                      <a:gd name="T16" fmla="*/ 8 w 17"/>
                      <a:gd name="T17" fmla="*/ 8 h 10"/>
                      <a:gd name="T18" fmla="*/ 12 w 17"/>
                      <a:gd name="T19" fmla="*/ 9 h 10"/>
                      <a:gd name="T20" fmla="*/ 16 w 17"/>
                      <a:gd name="T21" fmla="*/ 3 h 10"/>
                      <a:gd name="T22" fmla="*/ 2 w 17"/>
                      <a:gd name="T2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0">
                        <a:moveTo>
                          <a:pt x="2" y="0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6" y="4"/>
                          <a:pt x="4" y="4"/>
                          <a:pt x="3" y="3"/>
                        </a:cubicBezTo>
                        <a:cubicBezTo>
                          <a:pt x="2" y="5"/>
                          <a:pt x="7" y="5"/>
                          <a:pt x="6" y="7"/>
                        </a:cubicBezTo>
                        <a:cubicBezTo>
                          <a:pt x="0" y="7"/>
                          <a:pt x="5" y="4"/>
                          <a:pt x="0" y="5"/>
                        </a:cubicBezTo>
                        <a:cubicBezTo>
                          <a:pt x="0" y="6"/>
                          <a:pt x="0" y="8"/>
                          <a:pt x="6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10" y="9"/>
                          <a:pt x="3" y="8"/>
                          <a:pt x="8" y="8"/>
                        </a:cubicBezTo>
                        <a:cubicBezTo>
                          <a:pt x="10" y="8"/>
                          <a:pt x="11" y="8"/>
                          <a:pt x="12" y="9"/>
                        </a:cubicBezTo>
                        <a:cubicBezTo>
                          <a:pt x="10" y="8"/>
                          <a:pt x="17" y="6"/>
                          <a:pt x="16" y="3"/>
                        </a:cubicBezTo>
                        <a:cubicBezTo>
                          <a:pt x="15" y="1"/>
                          <a:pt x="5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5" name="Freeform 1173"/>
                  <p:cNvSpPr/>
                  <p:nvPr/>
                </p:nvSpPr>
                <p:spPr bwMode="auto">
                  <a:xfrm>
                    <a:off x="4133" y="2879"/>
                    <a:ext cx="3" cy="0"/>
                  </a:xfrm>
                  <a:custGeom>
                    <a:avLst/>
                    <a:gdLst>
                      <a:gd name="T0" fmla="*/ 1 w 3"/>
                      <a:gd name="T1" fmla="*/ 3 w 3"/>
                      <a:gd name="T2" fmla="*/ 0 w 3"/>
                      <a:gd name="T3" fmla="*/ 1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1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6" name="Freeform 1174"/>
                  <p:cNvSpPr/>
                  <p:nvPr/>
                </p:nvSpPr>
                <p:spPr bwMode="auto">
                  <a:xfrm>
                    <a:off x="4125" y="2871"/>
                    <a:ext cx="16" cy="7"/>
                  </a:xfrm>
                  <a:custGeom>
                    <a:avLst/>
                    <a:gdLst>
                      <a:gd name="T0" fmla="*/ 1 w 18"/>
                      <a:gd name="T1" fmla="*/ 5 h 8"/>
                      <a:gd name="T2" fmla="*/ 5 w 18"/>
                      <a:gd name="T3" fmla="*/ 7 h 8"/>
                      <a:gd name="T4" fmla="*/ 2 w 18"/>
                      <a:gd name="T5" fmla="*/ 8 h 8"/>
                      <a:gd name="T6" fmla="*/ 8 w 18"/>
                      <a:gd name="T7" fmla="*/ 8 h 8"/>
                      <a:gd name="T8" fmla="*/ 5 w 18"/>
                      <a:gd name="T9" fmla="*/ 4 h 8"/>
                      <a:gd name="T10" fmla="*/ 14 w 18"/>
                      <a:gd name="T11" fmla="*/ 3 h 8"/>
                      <a:gd name="T12" fmla="*/ 12 w 18"/>
                      <a:gd name="T13" fmla="*/ 5 h 8"/>
                      <a:gd name="T14" fmla="*/ 10 w 18"/>
                      <a:gd name="T15" fmla="*/ 0 h 8"/>
                      <a:gd name="T16" fmla="*/ 8 w 18"/>
                      <a:gd name="T17" fmla="*/ 1 h 8"/>
                      <a:gd name="T18" fmla="*/ 6 w 18"/>
                      <a:gd name="T19" fmla="*/ 0 h 8"/>
                      <a:gd name="T20" fmla="*/ 1 w 18"/>
                      <a:gd name="T21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8">
                        <a:moveTo>
                          <a:pt x="1" y="5"/>
                        </a:move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8"/>
                          <a:pt x="3" y="8"/>
                          <a:pt x="2" y="8"/>
                        </a:cubicBezTo>
                        <a:cubicBezTo>
                          <a:pt x="4" y="8"/>
                          <a:pt x="6" y="8"/>
                          <a:pt x="8" y="8"/>
                        </a:cubicBezTo>
                        <a:cubicBezTo>
                          <a:pt x="14" y="7"/>
                          <a:pt x="6" y="6"/>
                          <a:pt x="5" y="4"/>
                        </a:cubicBezTo>
                        <a:cubicBezTo>
                          <a:pt x="7" y="1"/>
                          <a:pt x="8" y="5"/>
                          <a:pt x="14" y="3"/>
                        </a:cubicBezTo>
                        <a:cubicBezTo>
                          <a:pt x="13" y="4"/>
                          <a:pt x="12" y="4"/>
                          <a:pt x="12" y="5"/>
                        </a:cubicBezTo>
                        <a:cubicBezTo>
                          <a:pt x="18" y="3"/>
                          <a:pt x="12" y="1"/>
                          <a:pt x="10" y="0"/>
                        </a:cubicBezTo>
                        <a:cubicBezTo>
                          <a:pt x="10" y="0"/>
                          <a:pt x="8" y="0"/>
                          <a:pt x="8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1"/>
                          <a:pt x="0" y="2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7" name="Freeform 1175"/>
                  <p:cNvSpPr/>
                  <p:nvPr/>
                </p:nvSpPr>
                <p:spPr bwMode="auto">
                  <a:xfrm>
                    <a:off x="4125" y="2878"/>
                    <a:ext cx="2" cy="0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2" y="0"/>
                          <a:pt x="2" y="0"/>
                          <a:pt x="3" y="0"/>
                        </a:cubicBezTo>
                        <a:cubicBezTo>
                          <a:pt x="1" y="0"/>
                          <a:pt x="0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8" name="Freeform 1176"/>
                  <p:cNvSpPr/>
                  <p:nvPr/>
                </p:nvSpPr>
                <p:spPr bwMode="auto">
                  <a:xfrm>
                    <a:off x="4134" y="287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9" name="Freeform 1177"/>
                  <p:cNvSpPr/>
                  <p:nvPr/>
                </p:nvSpPr>
                <p:spPr bwMode="auto">
                  <a:xfrm>
                    <a:off x="4126" y="2870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2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0" name="Freeform 1178"/>
                  <p:cNvSpPr/>
                  <p:nvPr/>
                </p:nvSpPr>
                <p:spPr bwMode="auto">
                  <a:xfrm>
                    <a:off x="4122" y="2818"/>
                    <a:ext cx="16" cy="51"/>
                  </a:xfrm>
                  <a:custGeom>
                    <a:avLst/>
                    <a:gdLst>
                      <a:gd name="T0" fmla="*/ 16 w 19"/>
                      <a:gd name="T1" fmla="*/ 1 h 59"/>
                      <a:gd name="T2" fmla="*/ 13 w 19"/>
                      <a:gd name="T3" fmla="*/ 3 h 59"/>
                      <a:gd name="T4" fmla="*/ 8 w 19"/>
                      <a:gd name="T5" fmla="*/ 0 h 59"/>
                      <a:gd name="T6" fmla="*/ 1 w 19"/>
                      <a:gd name="T7" fmla="*/ 1 h 59"/>
                      <a:gd name="T8" fmla="*/ 4 w 19"/>
                      <a:gd name="T9" fmla="*/ 5 h 59"/>
                      <a:gd name="T10" fmla="*/ 1 w 19"/>
                      <a:gd name="T11" fmla="*/ 6 h 59"/>
                      <a:gd name="T12" fmla="*/ 3 w 19"/>
                      <a:gd name="T13" fmla="*/ 14 h 59"/>
                      <a:gd name="T14" fmla="*/ 5 w 19"/>
                      <a:gd name="T15" fmla="*/ 20 h 59"/>
                      <a:gd name="T16" fmla="*/ 4 w 19"/>
                      <a:gd name="T17" fmla="*/ 45 h 59"/>
                      <a:gd name="T18" fmla="*/ 10 w 19"/>
                      <a:gd name="T19" fmla="*/ 46 h 59"/>
                      <a:gd name="T20" fmla="*/ 6 w 19"/>
                      <a:gd name="T21" fmla="*/ 48 h 59"/>
                      <a:gd name="T22" fmla="*/ 6 w 19"/>
                      <a:gd name="T23" fmla="*/ 46 h 59"/>
                      <a:gd name="T24" fmla="*/ 5 w 19"/>
                      <a:gd name="T25" fmla="*/ 53 h 59"/>
                      <a:gd name="T26" fmla="*/ 12 w 19"/>
                      <a:gd name="T27" fmla="*/ 53 h 59"/>
                      <a:gd name="T28" fmla="*/ 4 w 19"/>
                      <a:gd name="T29" fmla="*/ 57 h 59"/>
                      <a:gd name="T30" fmla="*/ 9 w 19"/>
                      <a:gd name="T31" fmla="*/ 59 h 59"/>
                      <a:gd name="T32" fmla="*/ 14 w 19"/>
                      <a:gd name="T33" fmla="*/ 56 h 59"/>
                      <a:gd name="T34" fmla="*/ 17 w 19"/>
                      <a:gd name="T35" fmla="*/ 58 h 59"/>
                      <a:gd name="T36" fmla="*/ 8 w 19"/>
                      <a:gd name="T37" fmla="*/ 42 h 59"/>
                      <a:gd name="T38" fmla="*/ 12 w 19"/>
                      <a:gd name="T39" fmla="*/ 43 h 59"/>
                      <a:gd name="T40" fmla="*/ 16 w 19"/>
                      <a:gd name="T41" fmla="*/ 33 h 59"/>
                      <a:gd name="T42" fmla="*/ 9 w 19"/>
                      <a:gd name="T43" fmla="*/ 29 h 59"/>
                      <a:gd name="T44" fmla="*/ 11 w 19"/>
                      <a:gd name="T45" fmla="*/ 27 h 59"/>
                      <a:gd name="T46" fmla="*/ 9 w 19"/>
                      <a:gd name="T47" fmla="*/ 27 h 59"/>
                      <a:gd name="T48" fmla="*/ 13 w 19"/>
                      <a:gd name="T49" fmla="*/ 24 h 59"/>
                      <a:gd name="T50" fmla="*/ 5 w 19"/>
                      <a:gd name="T51" fmla="*/ 24 h 59"/>
                      <a:gd name="T52" fmla="*/ 16 w 19"/>
                      <a:gd name="T53" fmla="*/ 18 h 59"/>
                      <a:gd name="T54" fmla="*/ 12 w 19"/>
                      <a:gd name="T55" fmla="*/ 19 h 59"/>
                      <a:gd name="T56" fmla="*/ 8 w 19"/>
                      <a:gd name="T57" fmla="*/ 17 h 59"/>
                      <a:gd name="T58" fmla="*/ 15 w 19"/>
                      <a:gd name="T59" fmla="*/ 17 h 59"/>
                      <a:gd name="T60" fmla="*/ 11 w 19"/>
                      <a:gd name="T61" fmla="*/ 12 h 59"/>
                      <a:gd name="T62" fmla="*/ 7 w 19"/>
                      <a:gd name="T63" fmla="*/ 13 h 59"/>
                      <a:gd name="T64" fmla="*/ 9 w 19"/>
                      <a:gd name="T65" fmla="*/ 6 h 59"/>
                      <a:gd name="T66" fmla="*/ 16 w 19"/>
                      <a:gd name="T67" fmla="*/ 9 h 59"/>
                      <a:gd name="T68" fmla="*/ 19 w 19"/>
                      <a:gd name="T69" fmla="*/ 7 h 59"/>
                      <a:gd name="T70" fmla="*/ 10 w 19"/>
                      <a:gd name="T71" fmla="*/ 4 h 59"/>
                      <a:gd name="T72" fmla="*/ 16 w 19"/>
                      <a:gd name="T73" fmla="*/ 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59">
                        <a:moveTo>
                          <a:pt x="16" y="1"/>
                        </a:moveTo>
                        <a:cubicBezTo>
                          <a:pt x="13" y="1"/>
                          <a:pt x="12" y="2"/>
                          <a:pt x="13" y="3"/>
                        </a:cubicBezTo>
                        <a:cubicBezTo>
                          <a:pt x="10" y="3"/>
                          <a:pt x="10" y="1"/>
                          <a:pt x="8" y="0"/>
                        </a:cubicBezTo>
                        <a:cubicBezTo>
                          <a:pt x="6" y="2"/>
                          <a:pt x="4" y="0"/>
                          <a:pt x="1" y="1"/>
                        </a:cubicBezTo>
                        <a:cubicBezTo>
                          <a:pt x="1" y="3"/>
                          <a:pt x="5" y="3"/>
                          <a:pt x="4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3" y="8"/>
                          <a:pt x="6" y="12"/>
                          <a:pt x="3" y="14"/>
                        </a:cubicBezTo>
                        <a:cubicBezTo>
                          <a:pt x="2" y="16"/>
                          <a:pt x="4" y="18"/>
                          <a:pt x="5" y="20"/>
                        </a:cubicBezTo>
                        <a:cubicBezTo>
                          <a:pt x="3" y="28"/>
                          <a:pt x="7" y="36"/>
                          <a:pt x="4" y="45"/>
                        </a:cubicBezTo>
                        <a:cubicBezTo>
                          <a:pt x="10" y="46"/>
                          <a:pt x="10" y="46"/>
                          <a:pt x="10" y="46"/>
                        </a:cubicBezTo>
                        <a:cubicBezTo>
                          <a:pt x="7" y="46"/>
                          <a:pt x="10" y="48"/>
                          <a:pt x="6" y="48"/>
                        </a:cubicBezTo>
                        <a:cubicBezTo>
                          <a:pt x="7" y="47"/>
                          <a:pt x="6" y="47"/>
                          <a:pt x="6" y="46"/>
                        </a:cubicBezTo>
                        <a:cubicBezTo>
                          <a:pt x="0" y="48"/>
                          <a:pt x="7" y="51"/>
                          <a:pt x="5" y="53"/>
                        </a:cubicBezTo>
                        <a:cubicBezTo>
                          <a:pt x="6" y="53"/>
                          <a:pt x="11" y="53"/>
                          <a:pt x="12" y="53"/>
                        </a:cubicBezTo>
                        <a:cubicBezTo>
                          <a:pt x="5" y="53"/>
                          <a:pt x="12" y="56"/>
                          <a:pt x="4" y="57"/>
                        </a:cubicBezTo>
                        <a:cubicBezTo>
                          <a:pt x="2" y="59"/>
                          <a:pt x="10" y="57"/>
                          <a:pt x="9" y="59"/>
                        </a:cubicBezTo>
                        <a:cubicBezTo>
                          <a:pt x="13" y="59"/>
                          <a:pt x="11" y="57"/>
                          <a:pt x="14" y="56"/>
                        </a:cubicBezTo>
                        <a:cubicBezTo>
                          <a:pt x="18" y="57"/>
                          <a:pt x="13" y="58"/>
                          <a:pt x="17" y="58"/>
                        </a:cubicBezTo>
                        <a:cubicBezTo>
                          <a:pt x="19" y="55"/>
                          <a:pt x="11" y="48"/>
                          <a:pt x="8" y="42"/>
                        </a:cubicBezTo>
                        <a:cubicBezTo>
                          <a:pt x="12" y="43"/>
                          <a:pt x="12" y="43"/>
                          <a:pt x="12" y="43"/>
                        </a:cubicBezTo>
                        <a:cubicBezTo>
                          <a:pt x="9" y="40"/>
                          <a:pt x="9" y="35"/>
                          <a:pt x="16" y="33"/>
                        </a:cubicBezTo>
                        <a:cubicBezTo>
                          <a:pt x="12" y="34"/>
                          <a:pt x="18" y="29"/>
                          <a:pt x="9" y="29"/>
                        </a:cubicBezTo>
                        <a:cubicBezTo>
                          <a:pt x="11" y="29"/>
                          <a:pt x="11" y="29"/>
                          <a:pt x="11" y="27"/>
                        </a:cubicBezTo>
                        <a:cubicBezTo>
                          <a:pt x="9" y="27"/>
                          <a:pt x="9" y="27"/>
                          <a:pt x="9" y="27"/>
                        </a:cubicBezTo>
                        <a:cubicBezTo>
                          <a:pt x="9" y="26"/>
                          <a:pt x="13" y="26"/>
                          <a:pt x="13" y="24"/>
                        </a:cubicBezTo>
                        <a:cubicBezTo>
                          <a:pt x="9" y="25"/>
                          <a:pt x="8" y="24"/>
                          <a:pt x="5" y="24"/>
                        </a:cubicBezTo>
                        <a:cubicBezTo>
                          <a:pt x="9" y="22"/>
                          <a:pt x="13" y="20"/>
                          <a:pt x="16" y="18"/>
                        </a:cubicBezTo>
                        <a:cubicBezTo>
                          <a:pt x="12" y="19"/>
                          <a:pt x="12" y="19"/>
                          <a:pt x="12" y="19"/>
                        </a:cubicBezTo>
                        <a:cubicBezTo>
                          <a:pt x="13" y="18"/>
                          <a:pt x="10" y="18"/>
                          <a:pt x="8" y="17"/>
                        </a:cubicBezTo>
                        <a:cubicBezTo>
                          <a:pt x="8" y="16"/>
                          <a:pt x="13" y="16"/>
                          <a:pt x="15" y="17"/>
                        </a:cubicBezTo>
                        <a:cubicBezTo>
                          <a:pt x="17" y="14"/>
                          <a:pt x="8" y="14"/>
                          <a:pt x="11" y="12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6" y="11"/>
                          <a:pt x="10" y="9"/>
                          <a:pt x="9" y="6"/>
                        </a:cubicBezTo>
                        <a:cubicBezTo>
                          <a:pt x="14" y="5"/>
                          <a:pt x="13" y="8"/>
                          <a:pt x="16" y="9"/>
                        </a:cubicBezTo>
                        <a:cubicBezTo>
                          <a:pt x="17" y="9"/>
                          <a:pt x="17" y="8"/>
                          <a:pt x="19" y="7"/>
                        </a:cubicBezTo>
                        <a:cubicBezTo>
                          <a:pt x="16" y="6"/>
                          <a:pt x="12" y="5"/>
                          <a:pt x="10" y="4"/>
                        </a:cubicBezTo>
                        <a:cubicBezTo>
                          <a:pt x="16" y="5"/>
                          <a:pt x="16" y="2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1" name="Freeform 1179"/>
                  <p:cNvSpPr/>
                  <p:nvPr/>
                </p:nvSpPr>
                <p:spPr bwMode="auto">
                  <a:xfrm>
                    <a:off x="4138" y="2824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1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2" name="Freeform 1180"/>
                  <p:cNvSpPr/>
                  <p:nvPr/>
                </p:nvSpPr>
                <p:spPr bwMode="auto">
                  <a:xfrm>
                    <a:off x="4136" y="281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3" name="Rectangle 1181"/>
                  <p:cNvSpPr>
                    <a:spLocks noChangeArrowheads="1"/>
                  </p:cNvSpPr>
                  <p:nvPr/>
                </p:nvSpPr>
                <p:spPr bwMode="auto">
                  <a:xfrm>
                    <a:off x="4125" y="2830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4" name="Freeform 1182"/>
                  <p:cNvSpPr/>
                  <p:nvPr/>
                </p:nvSpPr>
                <p:spPr bwMode="auto">
                  <a:xfrm>
                    <a:off x="4136" y="2832"/>
                    <a:ext cx="3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0 w 4"/>
                      <a:gd name="T3" fmla="*/ 2 h 2"/>
                      <a:gd name="T4" fmla="*/ 4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2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5" name="Freeform 1183"/>
                  <p:cNvSpPr/>
                  <p:nvPr/>
                </p:nvSpPr>
                <p:spPr bwMode="auto">
                  <a:xfrm>
                    <a:off x="4136" y="2844"/>
                    <a:ext cx="2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3 w 3"/>
                      <a:gd name="T3" fmla="*/ 1 h 1"/>
                      <a:gd name="T4" fmla="*/ 0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6" name="Freeform 1184"/>
                  <p:cNvSpPr/>
                  <p:nvPr/>
                </p:nvSpPr>
                <p:spPr bwMode="auto">
                  <a:xfrm>
                    <a:off x="4137" y="282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7" name="Freeform 1185"/>
                  <p:cNvSpPr/>
                  <p:nvPr/>
                </p:nvSpPr>
                <p:spPr bwMode="auto">
                  <a:xfrm>
                    <a:off x="4118" y="2790"/>
                    <a:ext cx="21" cy="27"/>
                  </a:xfrm>
                  <a:custGeom>
                    <a:avLst/>
                    <a:gdLst>
                      <a:gd name="T0" fmla="*/ 5 w 25"/>
                      <a:gd name="T1" fmla="*/ 2 h 32"/>
                      <a:gd name="T2" fmla="*/ 2 w 25"/>
                      <a:gd name="T3" fmla="*/ 8 h 32"/>
                      <a:gd name="T4" fmla="*/ 13 w 25"/>
                      <a:gd name="T5" fmla="*/ 12 h 32"/>
                      <a:gd name="T6" fmla="*/ 3 w 25"/>
                      <a:gd name="T7" fmla="*/ 11 h 32"/>
                      <a:gd name="T8" fmla="*/ 10 w 25"/>
                      <a:gd name="T9" fmla="*/ 22 h 32"/>
                      <a:gd name="T10" fmla="*/ 6 w 25"/>
                      <a:gd name="T11" fmla="*/ 22 h 32"/>
                      <a:gd name="T12" fmla="*/ 16 w 25"/>
                      <a:gd name="T13" fmla="*/ 26 h 32"/>
                      <a:gd name="T14" fmla="*/ 5 w 25"/>
                      <a:gd name="T15" fmla="*/ 26 h 32"/>
                      <a:gd name="T16" fmla="*/ 5 w 25"/>
                      <a:gd name="T17" fmla="*/ 26 h 32"/>
                      <a:gd name="T18" fmla="*/ 8 w 25"/>
                      <a:gd name="T19" fmla="*/ 32 h 32"/>
                      <a:gd name="T20" fmla="*/ 14 w 25"/>
                      <a:gd name="T21" fmla="*/ 32 h 32"/>
                      <a:gd name="T22" fmla="*/ 20 w 25"/>
                      <a:gd name="T23" fmla="*/ 32 h 32"/>
                      <a:gd name="T24" fmla="*/ 16 w 25"/>
                      <a:gd name="T25" fmla="*/ 28 h 32"/>
                      <a:gd name="T26" fmla="*/ 20 w 25"/>
                      <a:gd name="T27" fmla="*/ 28 h 32"/>
                      <a:gd name="T28" fmla="*/ 17 w 25"/>
                      <a:gd name="T29" fmla="*/ 26 h 32"/>
                      <a:gd name="T30" fmla="*/ 21 w 25"/>
                      <a:gd name="T31" fmla="*/ 26 h 32"/>
                      <a:gd name="T32" fmla="*/ 17 w 25"/>
                      <a:gd name="T33" fmla="*/ 23 h 32"/>
                      <a:gd name="T34" fmla="*/ 18 w 25"/>
                      <a:gd name="T35" fmla="*/ 23 h 32"/>
                      <a:gd name="T36" fmla="*/ 13 w 25"/>
                      <a:gd name="T37" fmla="*/ 22 h 32"/>
                      <a:gd name="T38" fmla="*/ 18 w 25"/>
                      <a:gd name="T39" fmla="*/ 20 h 32"/>
                      <a:gd name="T40" fmla="*/ 15 w 25"/>
                      <a:gd name="T41" fmla="*/ 21 h 32"/>
                      <a:gd name="T42" fmla="*/ 20 w 25"/>
                      <a:gd name="T43" fmla="*/ 14 h 32"/>
                      <a:gd name="T44" fmla="*/ 17 w 25"/>
                      <a:gd name="T45" fmla="*/ 13 h 32"/>
                      <a:gd name="T46" fmla="*/ 20 w 25"/>
                      <a:gd name="T47" fmla="*/ 16 h 32"/>
                      <a:gd name="T48" fmla="*/ 10 w 25"/>
                      <a:gd name="T49" fmla="*/ 16 h 32"/>
                      <a:gd name="T50" fmla="*/ 18 w 25"/>
                      <a:gd name="T51" fmla="*/ 12 h 32"/>
                      <a:gd name="T52" fmla="*/ 17 w 25"/>
                      <a:gd name="T53" fmla="*/ 7 h 32"/>
                      <a:gd name="T54" fmla="*/ 18 w 25"/>
                      <a:gd name="T55" fmla="*/ 7 h 32"/>
                      <a:gd name="T56" fmla="*/ 15 w 25"/>
                      <a:gd name="T57" fmla="*/ 3 h 32"/>
                      <a:gd name="T58" fmla="*/ 13 w 25"/>
                      <a:gd name="T59" fmla="*/ 5 h 32"/>
                      <a:gd name="T60" fmla="*/ 10 w 25"/>
                      <a:gd name="T61" fmla="*/ 3 h 32"/>
                      <a:gd name="T62" fmla="*/ 12 w 25"/>
                      <a:gd name="T63" fmla="*/ 3 h 32"/>
                      <a:gd name="T64" fmla="*/ 6 w 25"/>
                      <a:gd name="T65" fmla="*/ 0 h 32"/>
                      <a:gd name="T66" fmla="*/ 10 w 25"/>
                      <a:gd name="T67" fmla="*/ 4 h 32"/>
                      <a:gd name="T68" fmla="*/ 5 w 25"/>
                      <a:gd name="T69" fmla="*/ 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" h="32">
                        <a:moveTo>
                          <a:pt x="5" y="2"/>
                        </a:moveTo>
                        <a:cubicBezTo>
                          <a:pt x="0" y="4"/>
                          <a:pt x="3" y="6"/>
                          <a:pt x="2" y="8"/>
                        </a:cubicBezTo>
                        <a:cubicBezTo>
                          <a:pt x="5" y="11"/>
                          <a:pt x="12" y="8"/>
                          <a:pt x="13" y="12"/>
                        </a:cubicBezTo>
                        <a:cubicBezTo>
                          <a:pt x="3" y="11"/>
                          <a:pt x="3" y="11"/>
                          <a:pt x="3" y="11"/>
                        </a:cubicBezTo>
                        <a:cubicBezTo>
                          <a:pt x="4" y="15"/>
                          <a:pt x="2" y="19"/>
                          <a:pt x="10" y="22"/>
                        </a:cubicBezTo>
                        <a:cubicBezTo>
                          <a:pt x="9" y="22"/>
                          <a:pt x="8" y="23"/>
                          <a:pt x="6" y="22"/>
                        </a:cubicBezTo>
                        <a:cubicBezTo>
                          <a:pt x="7" y="24"/>
                          <a:pt x="19" y="23"/>
                          <a:pt x="16" y="26"/>
                        </a:cubicBezTo>
                        <a:cubicBezTo>
                          <a:pt x="11" y="23"/>
                          <a:pt x="11" y="27"/>
                          <a:pt x="5" y="26"/>
                        </a:cubicBezTo>
                        <a:cubicBezTo>
                          <a:pt x="5" y="26"/>
                          <a:pt x="5" y="26"/>
                          <a:pt x="5" y="26"/>
                        </a:cubicBezTo>
                        <a:cubicBezTo>
                          <a:pt x="5" y="28"/>
                          <a:pt x="8" y="30"/>
                          <a:pt x="8" y="32"/>
                        </a:cubicBezTo>
                        <a:cubicBezTo>
                          <a:pt x="10" y="32"/>
                          <a:pt x="14" y="30"/>
                          <a:pt x="14" y="32"/>
                        </a:cubicBezTo>
                        <a:cubicBezTo>
                          <a:pt x="15" y="31"/>
                          <a:pt x="17" y="32"/>
                          <a:pt x="20" y="32"/>
                        </a:cubicBezTo>
                        <a:cubicBezTo>
                          <a:pt x="17" y="30"/>
                          <a:pt x="19" y="29"/>
                          <a:pt x="16" y="28"/>
                        </a:cubicBezTo>
                        <a:cubicBezTo>
                          <a:pt x="19" y="27"/>
                          <a:pt x="17" y="29"/>
                          <a:pt x="20" y="28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5"/>
                          <a:pt x="20" y="27"/>
                          <a:pt x="21" y="26"/>
                        </a:cubicBezTo>
                        <a:cubicBezTo>
                          <a:pt x="19" y="26"/>
                          <a:pt x="17" y="24"/>
                          <a:pt x="17" y="23"/>
                        </a:cubicBezTo>
                        <a:cubicBezTo>
                          <a:pt x="18" y="23"/>
                          <a:pt x="18" y="23"/>
                          <a:pt x="18" y="23"/>
                        </a:cubicBezTo>
                        <a:cubicBezTo>
                          <a:pt x="17" y="23"/>
                          <a:pt x="19" y="21"/>
                          <a:pt x="13" y="22"/>
                        </a:cubicBezTo>
                        <a:cubicBezTo>
                          <a:pt x="18" y="20"/>
                          <a:pt x="18" y="20"/>
                          <a:pt x="18" y="20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6" y="18"/>
                          <a:pt x="25" y="17"/>
                          <a:pt x="20" y="14"/>
                        </a:cubicBezTo>
                        <a:cubicBezTo>
                          <a:pt x="19" y="15"/>
                          <a:pt x="17" y="14"/>
                          <a:pt x="17" y="13"/>
                        </a:cubicBezTo>
                        <a:cubicBezTo>
                          <a:pt x="14" y="15"/>
                          <a:pt x="19" y="15"/>
                          <a:pt x="20" y="16"/>
                        </a:cubicBezTo>
                        <a:cubicBezTo>
                          <a:pt x="16" y="17"/>
                          <a:pt x="12" y="14"/>
                          <a:pt x="10" y="16"/>
                        </a:cubicBezTo>
                        <a:cubicBezTo>
                          <a:pt x="14" y="14"/>
                          <a:pt x="10" y="13"/>
                          <a:pt x="18" y="12"/>
                        </a:cubicBezTo>
                        <a:cubicBezTo>
                          <a:pt x="19" y="10"/>
                          <a:pt x="15" y="9"/>
                          <a:pt x="17" y="7"/>
                        </a:cubicBezTo>
                        <a:cubicBezTo>
                          <a:pt x="18" y="7"/>
                          <a:pt x="18" y="7"/>
                          <a:pt x="18" y="7"/>
                        </a:cubicBezTo>
                        <a:cubicBezTo>
                          <a:pt x="12" y="6"/>
                          <a:pt x="20" y="5"/>
                          <a:pt x="15" y="3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1" y="5"/>
                          <a:pt x="11" y="4"/>
                          <a:pt x="10" y="3"/>
                        </a:cubicBezTo>
                        <a:cubicBezTo>
                          <a:pt x="11" y="3"/>
                          <a:pt x="11" y="3"/>
                          <a:pt x="12" y="3"/>
                        </a:cubicBezTo>
                        <a:cubicBezTo>
                          <a:pt x="8" y="3"/>
                          <a:pt x="8" y="0"/>
                          <a:pt x="6" y="0"/>
                        </a:cubicBezTo>
                        <a:cubicBezTo>
                          <a:pt x="6" y="1"/>
                          <a:pt x="9" y="2"/>
                          <a:pt x="10" y="4"/>
                        </a:cubicBezTo>
                        <a:cubicBezTo>
                          <a:pt x="8" y="3"/>
                          <a:pt x="4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8" name="Freeform 1186"/>
                  <p:cNvSpPr/>
                  <p:nvPr/>
                </p:nvSpPr>
                <p:spPr bwMode="auto">
                  <a:xfrm>
                    <a:off x="4133" y="280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59" name="Freeform 1187"/>
                  <p:cNvSpPr/>
                  <p:nvPr/>
                </p:nvSpPr>
                <p:spPr bwMode="auto">
                  <a:xfrm>
                    <a:off x="4116" y="2767"/>
                    <a:ext cx="24" cy="22"/>
                  </a:xfrm>
                  <a:custGeom>
                    <a:avLst/>
                    <a:gdLst>
                      <a:gd name="T0" fmla="*/ 14 w 28"/>
                      <a:gd name="T1" fmla="*/ 18 h 25"/>
                      <a:gd name="T2" fmla="*/ 20 w 28"/>
                      <a:gd name="T3" fmla="*/ 18 h 25"/>
                      <a:gd name="T4" fmla="*/ 9 w 28"/>
                      <a:gd name="T5" fmla="*/ 18 h 25"/>
                      <a:gd name="T6" fmla="*/ 7 w 28"/>
                      <a:gd name="T7" fmla="*/ 15 h 25"/>
                      <a:gd name="T8" fmla="*/ 17 w 28"/>
                      <a:gd name="T9" fmla="*/ 15 h 25"/>
                      <a:gd name="T10" fmla="*/ 18 w 28"/>
                      <a:gd name="T11" fmla="*/ 12 h 25"/>
                      <a:gd name="T12" fmla="*/ 12 w 28"/>
                      <a:gd name="T13" fmla="*/ 13 h 25"/>
                      <a:gd name="T14" fmla="*/ 9 w 28"/>
                      <a:gd name="T15" fmla="*/ 10 h 25"/>
                      <a:gd name="T16" fmla="*/ 11 w 28"/>
                      <a:gd name="T17" fmla="*/ 11 h 25"/>
                      <a:gd name="T18" fmla="*/ 17 w 28"/>
                      <a:gd name="T19" fmla="*/ 9 h 25"/>
                      <a:gd name="T20" fmla="*/ 2 w 28"/>
                      <a:gd name="T21" fmla="*/ 2 h 25"/>
                      <a:gd name="T22" fmla="*/ 2 w 28"/>
                      <a:gd name="T23" fmla="*/ 4 h 25"/>
                      <a:gd name="T24" fmla="*/ 10 w 28"/>
                      <a:gd name="T25" fmla="*/ 4 h 25"/>
                      <a:gd name="T26" fmla="*/ 8 w 28"/>
                      <a:gd name="T27" fmla="*/ 7 h 25"/>
                      <a:gd name="T28" fmla="*/ 4 w 28"/>
                      <a:gd name="T29" fmla="*/ 5 h 25"/>
                      <a:gd name="T30" fmla="*/ 4 w 28"/>
                      <a:gd name="T31" fmla="*/ 22 h 25"/>
                      <a:gd name="T32" fmla="*/ 4 w 28"/>
                      <a:gd name="T33" fmla="*/ 20 h 25"/>
                      <a:gd name="T34" fmla="*/ 9 w 28"/>
                      <a:gd name="T35" fmla="*/ 22 h 25"/>
                      <a:gd name="T36" fmla="*/ 15 w 28"/>
                      <a:gd name="T37" fmla="*/ 21 h 25"/>
                      <a:gd name="T38" fmla="*/ 13 w 28"/>
                      <a:gd name="T39" fmla="*/ 22 h 25"/>
                      <a:gd name="T40" fmla="*/ 20 w 28"/>
                      <a:gd name="T41" fmla="*/ 22 h 25"/>
                      <a:gd name="T42" fmla="*/ 23 w 28"/>
                      <a:gd name="T43" fmla="*/ 25 h 25"/>
                      <a:gd name="T44" fmla="*/ 23 w 28"/>
                      <a:gd name="T45" fmla="*/ 19 h 25"/>
                      <a:gd name="T46" fmla="*/ 14 w 28"/>
                      <a:gd name="T47" fmla="*/ 1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25">
                        <a:moveTo>
                          <a:pt x="14" y="18"/>
                        </a:moveTo>
                        <a:cubicBezTo>
                          <a:pt x="15" y="17"/>
                          <a:pt x="18" y="19"/>
                          <a:pt x="20" y="18"/>
                        </a:cubicBezTo>
                        <a:cubicBezTo>
                          <a:pt x="17" y="16"/>
                          <a:pt x="14" y="19"/>
                          <a:pt x="9" y="18"/>
                        </a:cubicBezTo>
                        <a:cubicBezTo>
                          <a:pt x="12" y="17"/>
                          <a:pt x="7" y="16"/>
                          <a:pt x="7" y="15"/>
                        </a:cubicBezTo>
                        <a:cubicBezTo>
                          <a:pt x="10" y="16"/>
                          <a:pt x="15" y="15"/>
                          <a:pt x="17" y="15"/>
                        </a:cubicBezTo>
                        <a:cubicBezTo>
                          <a:pt x="15" y="15"/>
                          <a:pt x="18" y="13"/>
                          <a:pt x="18" y="12"/>
                        </a:cubicBezTo>
                        <a:cubicBezTo>
                          <a:pt x="14" y="15"/>
                          <a:pt x="16" y="11"/>
                          <a:pt x="12" y="13"/>
                        </a:cubicBezTo>
                        <a:cubicBezTo>
                          <a:pt x="9" y="12"/>
                          <a:pt x="6" y="10"/>
                          <a:pt x="9" y="10"/>
                        </a:cubicBezTo>
                        <a:cubicBezTo>
                          <a:pt x="11" y="10"/>
                          <a:pt x="11" y="10"/>
                          <a:pt x="11" y="11"/>
                        </a:cubicBezTo>
                        <a:cubicBezTo>
                          <a:pt x="15" y="11"/>
                          <a:pt x="13" y="9"/>
                          <a:pt x="17" y="9"/>
                        </a:cubicBezTo>
                        <a:cubicBezTo>
                          <a:pt x="11" y="7"/>
                          <a:pt x="11" y="0"/>
                          <a:pt x="2" y="2"/>
                        </a:cubicBezTo>
                        <a:cubicBezTo>
                          <a:pt x="0" y="3"/>
                          <a:pt x="2" y="4"/>
                          <a:pt x="2" y="4"/>
                        </a:cubicBezTo>
                        <a:cubicBezTo>
                          <a:pt x="4" y="2"/>
                          <a:pt x="8" y="4"/>
                          <a:pt x="10" y="4"/>
                        </a:cubicBezTo>
                        <a:cubicBezTo>
                          <a:pt x="8" y="5"/>
                          <a:pt x="11" y="7"/>
                          <a:pt x="8" y="7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2" y="10"/>
                          <a:pt x="3" y="16"/>
                          <a:pt x="4" y="22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7" y="20"/>
                          <a:pt x="7" y="21"/>
                          <a:pt x="9" y="22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5" y="21"/>
                          <a:pt x="16" y="22"/>
                          <a:pt x="13" y="22"/>
                        </a:cubicBezTo>
                        <a:cubicBezTo>
                          <a:pt x="16" y="23"/>
                          <a:pt x="18" y="22"/>
                          <a:pt x="20" y="22"/>
                        </a:cubicBezTo>
                        <a:cubicBezTo>
                          <a:pt x="21" y="24"/>
                          <a:pt x="19" y="24"/>
                          <a:pt x="23" y="25"/>
                        </a:cubicBezTo>
                        <a:cubicBezTo>
                          <a:pt x="28" y="22"/>
                          <a:pt x="18" y="23"/>
                          <a:pt x="23" y="19"/>
                        </a:cubicBezTo>
                        <a:lnTo>
                          <a:pt x="14" y="18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0" name="Freeform 1188"/>
                  <p:cNvSpPr/>
                  <p:nvPr/>
                </p:nvSpPr>
                <p:spPr bwMode="auto">
                  <a:xfrm>
                    <a:off x="4128" y="2788"/>
                    <a:ext cx="4" cy="1"/>
                  </a:xfrm>
                  <a:custGeom>
                    <a:avLst/>
                    <a:gdLst>
                      <a:gd name="T0" fmla="*/ 4 w 4"/>
                      <a:gd name="T1" fmla="*/ 1 h 1"/>
                      <a:gd name="T2" fmla="*/ 0 w 4"/>
                      <a:gd name="T3" fmla="*/ 0 h 1"/>
                      <a:gd name="T4" fmla="*/ 2 w 4"/>
                      <a:gd name="T5" fmla="*/ 1 h 1"/>
                      <a:gd name="T6" fmla="*/ 4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4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1" name="Freeform 1189"/>
                  <p:cNvSpPr/>
                  <p:nvPr/>
                </p:nvSpPr>
                <p:spPr bwMode="auto">
                  <a:xfrm>
                    <a:off x="4119" y="2787"/>
                    <a:ext cx="4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4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0"/>
                          <a:pt x="3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2" name="Freeform 1190"/>
                  <p:cNvSpPr/>
                  <p:nvPr/>
                </p:nvSpPr>
                <p:spPr bwMode="auto">
                  <a:xfrm>
                    <a:off x="4129" y="2772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1 w 3"/>
                      <a:gd name="T3" fmla="*/ 0 h 1"/>
                      <a:gd name="T4" fmla="*/ 0 w 3"/>
                      <a:gd name="T5" fmla="*/ 1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3" name="Freeform 1191"/>
                  <p:cNvSpPr/>
                  <p:nvPr/>
                </p:nvSpPr>
                <p:spPr bwMode="auto">
                  <a:xfrm>
                    <a:off x="4116" y="2763"/>
                    <a:ext cx="12" cy="7"/>
                  </a:xfrm>
                  <a:custGeom>
                    <a:avLst/>
                    <a:gdLst>
                      <a:gd name="T0" fmla="*/ 0 w 14"/>
                      <a:gd name="T1" fmla="*/ 0 h 8"/>
                      <a:gd name="T2" fmla="*/ 1 w 14"/>
                      <a:gd name="T3" fmla="*/ 6 h 8"/>
                      <a:gd name="T4" fmla="*/ 13 w 14"/>
                      <a:gd name="T5" fmla="*/ 6 h 8"/>
                      <a:gd name="T6" fmla="*/ 5 w 14"/>
                      <a:gd name="T7" fmla="*/ 4 h 8"/>
                      <a:gd name="T8" fmla="*/ 5 w 14"/>
                      <a:gd name="T9" fmla="*/ 0 h 8"/>
                      <a:gd name="T10" fmla="*/ 0 w 14"/>
                      <a:gd name="T1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8">
                        <a:moveTo>
                          <a:pt x="0" y="0"/>
                        </a:moveTo>
                        <a:cubicBezTo>
                          <a:pt x="1" y="2"/>
                          <a:pt x="4" y="4"/>
                          <a:pt x="1" y="6"/>
                        </a:cubicBezTo>
                        <a:cubicBezTo>
                          <a:pt x="5" y="8"/>
                          <a:pt x="9" y="6"/>
                          <a:pt x="13" y="6"/>
                        </a:cubicBezTo>
                        <a:cubicBezTo>
                          <a:pt x="14" y="5"/>
                          <a:pt x="6" y="5"/>
                          <a:pt x="5" y="4"/>
                        </a:cubicBezTo>
                        <a:cubicBezTo>
                          <a:pt x="9" y="3"/>
                          <a:pt x="4" y="1"/>
                          <a:pt x="5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4" name="Freeform 1192"/>
                  <p:cNvSpPr/>
                  <p:nvPr/>
                </p:nvSpPr>
                <p:spPr bwMode="auto">
                  <a:xfrm>
                    <a:off x="4118" y="2712"/>
                    <a:ext cx="19" cy="54"/>
                  </a:xfrm>
                  <a:custGeom>
                    <a:avLst/>
                    <a:gdLst>
                      <a:gd name="T0" fmla="*/ 13 w 22"/>
                      <a:gd name="T1" fmla="*/ 51 h 62"/>
                      <a:gd name="T2" fmla="*/ 11 w 22"/>
                      <a:gd name="T3" fmla="*/ 47 h 62"/>
                      <a:gd name="T4" fmla="*/ 14 w 22"/>
                      <a:gd name="T5" fmla="*/ 49 h 62"/>
                      <a:gd name="T6" fmla="*/ 17 w 22"/>
                      <a:gd name="T7" fmla="*/ 46 h 62"/>
                      <a:gd name="T8" fmla="*/ 14 w 22"/>
                      <a:gd name="T9" fmla="*/ 47 h 62"/>
                      <a:gd name="T10" fmla="*/ 13 w 22"/>
                      <a:gd name="T11" fmla="*/ 41 h 62"/>
                      <a:gd name="T12" fmla="*/ 8 w 22"/>
                      <a:gd name="T13" fmla="*/ 40 h 62"/>
                      <a:gd name="T14" fmla="*/ 16 w 22"/>
                      <a:gd name="T15" fmla="*/ 36 h 62"/>
                      <a:gd name="T16" fmla="*/ 5 w 22"/>
                      <a:gd name="T17" fmla="*/ 37 h 62"/>
                      <a:gd name="T18" fmla="*/ 9 w 22"/>
                      <a:gd name="T19" fmla="*/ 31 h 62"/>
                      <a:gd name="T20" fmla="*/ 9 w 22"/>
                      <a:gd name="T21" fmla="*/ 32 h 62"/>
                      <a:gd name="T22" fmla="*/ 10 w 22"/>
                      <a:gd name="T23" fmla="*/ 29 h 62"/>
                      <a:gd name="T24" fmla="*/ 15 w 22"/>
                      <a:gd name="T25" fmla="*/ 29 h 62"/>
                      <a:gd name="T26" fmla="*/ 14 w 22"/>
                      <a:gd name="T27" fmla="*/ 24 h 62"/>
                      <a:gd name="T28" fmla="*/ 17 w 22"/>
                      <a:gd name="T29" fmla="*/ 24 h 62"/>
                      <a:gd name="T30" fmla="*/ 13 w 22"/>
                      <a:gd name="T31" fmla="*/ 15 h 62"/>
                      <a:gd name="T32" fmla="*/ 16 w 22"/>
                      <a:gd name="T33" fmla="*/ 13 h 62"/>
                      <a:gd name="T34" fmla="*/ 6 w 22"/>
                      <a:gd name="T35" fmla="*/ 14 h 62"/>
                      <a:gd name="T36" fmla="*/ 7 w 22"/>
                      <a:gd name="T37" fmla="*/ 10 h 62"/>
                      <a:gd name="T38" fmla="*/ 13 w 22"/>
                      <a:gd name="T39" fmla="*/ 11 h 62"/>
                      <a:gd name="T40" fmla="*/ 11 w 22"/>
                      <a:gd name="T41" fmla="*/ 9 h 62"/>
                      <a:gd name="T42" fmla="*/ 16 w 22"/>
                      <a:gd name="T43" fmla="*/ 8 h 62"/>
                      <a:gd name="T44" fmla="*/ 8 w 22"/>
                      <a:gd name="T45" fmla="*/ 4 h 62"/>
                      <a:gd name="T46" fmla="*/ 9 w 22"/>
                      <a:gd name="T47" fmla="*/ 1 h 62"/>
                      <a:gd name="T48" fmla="*/ 0 w 22"/>
                      <a:gd name="T49" fmla="*/ 3 h 62"/>
                      <a:gd name="T50" fmla="*/ 2 w 22"/>
                      <a:gd name="T51" fmla="*/ 16 h 62"/>
                      <a:gd name="T52" fmla="*/ 7 w 22"/>
                      <a:gd name="T53" fmla="*/ 20 h 62"/>
                      <a:gd name="T54" fmla="*/ 1 w 22"/>
                      <a:gd name="T55" fmla="*/ 21 h 62"/>
                      <a:gd name="T56" fmla="*/ 7 w 22"/>
                      <a:gd name="T57" fmla="*/ 21 h 62"/>
                      <a:gd name="T58" fmla="*/ 1 w 22"/>
                      <a:gd name="T59" fmla="*/ 23 h 62"/>
                      <a:gd name="T60" fmla="*/ 7 w 22"/>
                      <a:gd name="T61" fmla="*/ 24 h 62"/>
                      <a:gd name="T62" fmla="*/ 0 w 22"/>
                      <a:gd name="T63" fmla="*/ 25 h 62"/>
                      <a:gd name="T64" fmla="*/ 3 w 22"/>
                      <a:gd name="T65" fmla="*/ 47 h 62"/>
                      <a:gd name="T66" fmla="*/ 7 w 22"/>
                      <a:gd name="T67" fmla="*/ 46 h 62"/>
                      <a:gd name="T68" fmla="*/ 7 w 22"/>
                      <a:gd name="T69" fmla="*/ 55 h 62"/>
                      <a:gd name="T70" fmla="*/ 11 w 22"/>
                      <a:gd name="T71" fmla="*/ 56 h 62"/>
                      <a:gd name="T72" fmla="*/ 2 w 22"/>
                      <a:gd name="T73" fmla="*/ 55 h 62"/>
                      <a:gd name="T74" fmla="*/ 3 w 22"/>
                      <a:gd name="T75" fmla="*/ 58 h 62"/>
                      <a:gd name="T76" fmla="*/ 5 w 22"/>
                      <a:gd name="T77" fmla="*/ 56 h 62"/>
                      <a:gd name="T78" fmla="*/ 3 w 22"/>
                      <a:gd name="T79" fmla="*/ 59 h 62"/>
                      <a:gd name="T80" fmla="*/ 14 w 22"/>
                      <a:gd name="T81" fmla="*/ 57 h 62"/>
                      <a:gd name="T82" fmla="*/ 19 w 22"/>
                      <a:gd name="T83" fmla="*/ 50 h 62"/>
                      <a:gd name="T84" fmla="*/ 13 w 22"/>
                      <a:gd name="T85" fmla="*/ 51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62">
                        <a:moveTo>
                          <a:pt x="13" y="51"/>
                        </a:moveTo>
                        <a:cubicBezTo>
                          <a:pt x="13" y="49"/>
                          <a:pt x="10" y="48"/>
                          <a:pt x="11" y="47"/>
                        </a:cubicBezTo>
                        <a:cubicBezTo>
                          <a:pt x="14" y="48"/>
                          <a:pt x="15" y="48"/>
                          <a:pt x="14" y="49"/>
                        </a:cubicBezTo>
                        <a:cubicBezTo>
                          <a:pt x="19" y="48"/>
                          <a:pt x="13" y="48"/>
                          <a:pt x="17" y="46"/>
                        </a:cubicBezTo>
                        <a:cubicBezTo>
                          <a:pt x="16" y="47"/>
                          <a:pt x="15" y="47"/>
                          <a:pt x="14" y="47"/>
                        </a:cubicBezTo>
                        <a:cubicBezTo>
                          <a:pt x="15" y="44"/>
                          <a:pt x="10" y="45"/>
                          <a:pt x="13" y="41"/>
                        </a:cubicBezTo>
                        <a:cubicBezTo>
                          <a:pt x="11" y="40"/>
                          <a:pt x="11" y="40"/>
                          <a:pt x="8" y="40"/>
                        </a:cubicBezTo>
                        <a:cubicBezTo>
                          <a:pt x="12" y="38"/>
                          <a:pt x="12" y="39"/>
                          <a:pt x="16" y="36"/>
                        </a:cubicBezTo>
                        <a:cubicBezTo>
                          <a:pt x="14" y="36"/>
                          <a:pt x="9" y="37"/>
                          <a:pt x="5" y="37"/>
                        </a:cubicBezTo>
                        <a:cubicBezTo>
                          <a:pt x="11" y="33"/>
                          <a:pt x="4" y="33"/>
                          <a:pt x="9" y="31"/>
                        </a:cubicBezTo>
                        <a:cubicBezTo>
                          <a:pt x="9" y="31"/>
                          <a:pt x="10" y="32"/>
                          <a:pt x="9" y="32"/>
                        </a:cubicBezTo>
                        <a:cubicBezTo>
                          <a:pt x="16" y="32"/>
                          <a:pt x="8" y="30"/>
                          <a:pt x="10" y="29"/>
                        </a:cubicBezTo>
                        <a:cubicBezTo>
                          <a:pt x="15" y="29"/>
                          <a:pt x="15" y="29"/>
                          <a:pt x="15" y="29"/>
                        </a:cubicBezTo>
                        <a:cubicBezTo>
                          <a:pt x="14" y="28"/>
                          <a:pt x="10" y="26"/>
                          <a:pt x="14" y="24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13" y="21"/>
                          <a:pt x="15" y="18"/>
                          <a:pt x="13" y="15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2" y="10"/>
                          <a:pt x="14" y="17"/>
                          <a:pt x="6" y="14"/>
                        </a:cubicBezTo>
                        <a:cubicBezTo>
                          <a:pt x="16" y="14"/>
                          <a:pt x="3" y="13"/>
                          <a:pt x="7" y="10"/>
                        </a:cubicBezTo>
                        <a:cubicBezTo>
                          <a:pt x="11" y="9"/>
                          <a:pt x="9" y="13"/>
                          <a:pt x="13" y="11"/>
                        </a:cubicBezTo>
                        <a:cubicBezTo>
                          <a:pt x="9" y="11"/>
                          <a:pt x="12" y="10"/>
                          <a:pt x="11" y="9"/>
                        </a:cubicBezTo>
                        <a:cubicBezTo>
                          <a:pt x="15" y="9"/>
                          <a:pt x="11" y="7"/>
                          <a:pt x="16" y="8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10" y="3"/>
                          <a:pt x="10" y="2"/>
                          <a:pt x="9" y="1"/>
                        </a:cubicBezTo>
                        <a:cubicBezTo>
                          <a:pt x="9" y="3"/>
                          <a:pt x="2" y="0"/>
                          <a:pt x="0" y="3"/>
                        </a:cubicBezTo>
                        <a:cubicBezTo>
                          <a:pt x="2" y="6"/>
                          <a:pt x="4" y="12"/>
                          <a:pt x="2" y="16"/>
                        </a:cubicBezTo>
                        <a:cubicBezTo>
                          <a:pt x="8" y="17"/>
                          <a:pt x="2" y="19"/>
                          <a:pt x="7" y="20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2" y="23"/>
                          <a:pt x="4" y="20"/>
                          <a:pt x="7" y="21"/>
                        </a:cubicBezTo>
                        <a:cubicBezTo>
                          <a:pt x="8" y="22"/>
                          <a:pt x="4" y="23"/>
                          <a:pt x="1" y="23"/>
                        </a:cubicBezTo>
                        <a:cubicBezTo>
                          <a:pt x="1" y="25"/>
                          <a:pt x="3" y="23"/>
                          <a:pt x="7" y="24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cubicBezTo>
                          <a:pt x="2" y="31"/>
                          <a:pt x="7" y="40"/>
                          <a:pt x="3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5" y="50"/>
                          <a:pt x="17" y="52"/>
                          <a:pt x="7" y="55"/>
                        </a:cubicBezTo>
                        <a:cubicBezTo>
                          <a:pt x="11" y="56"/>
                          <a:pt x="11" y="56"/>
                          <a:pt x="11" y="56"/>
                        </a:cubicBezTo>
                        <a:cubicBezTo>
                          <a:pt x="9" y="55"/>
                          <a:pt x="5" y="56"/>
                          <a:pt x="2" y="55"/>
                        </a:cubicBezTo>
                        <a:cubicBezTo>
                          <a:pt x="3" y="56"/>
                          <a:pt x="1" y="57"/>
                          <a:pt x="3" y="58"/>
                        </a:cubicBezTo>
                        <a:cubicBezTo>
                          <a:pt x="5" y="56"/>
                          <a:pt x="5" y="56"/>
                          <a:pt x="5" y="56"/>
                        </a:cubicBezTo>
                        <a:cubicBezTo>
                          <a:pt x="9" y="57"/>
                          <a:pt x="6" y="59"/>
                          <a:pt x="3" y="59"/>
                        </a:cubicBezTo>
                        <a:cubicBezTo>
                          <a:pt x="8" y="62"/>
                          <a:pt x="11" y="58"/>
                          <a:pt x="14" y="57"/>
                        </a:cubicBezTo>
                        <a:cubicBezTo>
                          <a:pt x="6" y="54"/>
                          <a:pt x="22" y="54"/>
                          <a:pt x="19" y="50"/>
                        </a:cubicBezTo>
                        <a:cubicBezTo>
                          <a:pt x="16" y="48"/>
                          <a:pt x="15" y="51"/>
                          <a:pt x="13" y="5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5" name="Freeform 1193"/>
                  <p:cNvSpPr/>
                  <p:nvPr/>
                </p:nvSpPr>
                <p:spPr bwMode="auto">
                  <a:xfrm>
                    <a:off x="4118" y="275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6" name="Freeform 1194"/>
                  <p:cNvSpPr/>
                  <p:nvPr/>
                </p:nvSpPr>
                <p:spPr bwMode="auto">
                  <a:xfrm>
                    <a:off x="4125" y="2712"/>
                    <a:ext cx="0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7" name="Rectangle 1195"/>
                  <p:cNvSpPr>
                    <a:spLocks noChangeArrowheads="1"/>
                  </p:cNvSpPr>
                  <p:nvPr/>
                </p:nvSpPr>
                <p:spPr bwMode="auto">
                  <a:xfrm>
                    <a:off x="4120" y="2763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8" name="Freeform 1196"/>
                  <p:cNvSpPr/>
                  <p:nvPr/>
                </p:nvSpPr>
                <p:spPr bwMode="auto">
                  <a:xfrm>
                    <a:off x="4128" y="2764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69" name="Freeform 1197"/>
                  <p:cNvSpPr/>
                  <p:nvPr/>
                </p:nvSpPr>
                <p:spPr bwMode="auto">
                  <a:xfrm>
                    <a:off x="4129" y="270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70" name="Freeform 1198"/>
                  <p:cNvSpPr/>
                  <p:nvPr/>
                </p:nvSpPr>
                <p:spPr bwMode="auto">
                  <a:xfrm>
                    <a:off x="4132" y="26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71" name="Freeform 1199"/>
                  <p:cNvSpPr/>
                  <p:nvPr/>
                </p:nvSpPr>
                <p:spPr bwMode="auto">
                  <a:xfrm>
                    <a:off x="4107" y="2622"/>
                    <a:ext cx="28" cy="89"/>
                  </a:xfrm>
                  <a:custGeom>
                    <a:avLst/>
                    <a:gdLst>
                      <a:gd name="T0" fmla="*/ 17 w 32"/>
                      <a:gd name="T1" fmla="*/ 4 h 104"/>
                      <a:gd name="T2" fmla="*/ 10 w 32"/>
                      <a:gd name="T3" fmla="*/ 2 h 104"/>
                      <a:gd name="T4" fmla="*/ 7 w 32"/>
                      <a:gd name="T5" fmla="*/ 6 h 104"/>
                      <a:gd name="T6" fmla="*/ 11 w 32"/>
                      <a:gd name="T7" fmla="*/ 11 h 104"/>
                      <a:gd name="T8" fmla="*/ 11 w 32"/>
                      <a:gd name="T9" fmla="*/ 23 h 104"/>
                      <a:gd name="T10" fmla="*/ 9 w 32"/>
                      <a:gd name="T11" fmla="*/ 30 h 104"/>
                      <a:gd name="T12" fmla="*/ 15 w 32"/>
                      <a:gd name="T13" fmla="*/ 40 h 104"/>
                      <a:gd name="T14" fmla="*/ 13 w 32"/>
                      <a:gd name="T15" fmla="*/ 43 h 104"/>
                      <a:gd name="T16" fmla="*/ 12 w 32"/>
                      <a:gd name="T17" fmla="*/ 48 h 104"/>
                      <a:gd name="T18" fmla="*/ 22 w 32"/>
                      <a:gd name="T19" fmla="*/ 50 h 104"/>
                      <a:gd name="T20" fmla="*/ 22 w 32"/>
                      <a:gd name="T21" fmla="*/ 56 h 104"/>
                      <a:gd name="T22" fmla="*/ 18 w 32"/>
                      <a:gd name="T23" fmla="*/ 60 h 104"/>
                      <a:gd name="T24" fmla="*/ 18 w 32"/>
                      <a:gd name="T25" fmla="*/ 67 h 104"/>
                      <a:gd name="T26" fmla="*/ 16 w 32"/>
                      <a:gd name="T27" fmla="*/ 74 h 104"/>
                      <a:gd name="T28" fmla="*/ 19 w 32"/>
                      <a:gd name="T29" fmla="*/ 80 h 104"/>
                      <a:gd name="T30" fmla="*/ 22 w 32"/>
                      <a:gd name="T31" fmla="*/ 84 h 104"/>
                      <a:gd name="T32" fmla="*/ 18 w 32"/>
                      <a:gd name="T33" fmla="*/ 85 h 104"/>
                      <a:gd name="T34" fmla="*/ 19 w 32"/>
                      <a:gd name="T35" fmla="*/ 89 h 104"/>
                      <a:gd name="T36" fmla="*/ 18 w 32"/>
                      <a:gd name="T37" fmla="*/ 104 h 104"/>
                      <a:gd name="T38" fmla="*/ 20 w 32"/>
                      <a:gd name="T39" fmla="*/ 96 h 104"/>
                      <a:gd name="T40" fmla="*/ 16 w 32"/>
                      <a:gd name="T41" fmla="*/ 95 h 104"/>
                      <a:gd name="T42" fmla="*/ 28 w 32"/>
                      <a:gd name="T43" fmla="*/ 93 h 104"/>
                      <a:gd name="T44" fmla="*/ 29 w 32"/>
                      <a:gd name="T45" fmla="*/ 92 h 104"/>
                      <a:gd name="T46" fmla="*/ 28 w 32"/>
                      <a:gd name="T47" fmla="*/ 87 h 104"/>
                      <a:gd name="T48" fmla="*/ 30 w 32"/>
                      <a:gd name="T49" fmla="*/ 82 h 104"/>
                      <a:gd name="T50" fmla="*/ 30 w 32"/>
                      <a:gd name="T51" fmla="*/ 76 h 104"/>
                      <a:gd name="T52" fmla="*/ 27 w 32"/>
                      <a:gd name="T53" fmla="*/ 70 h 104"/>
                      <a:gd name="T54" fmla="*/ 28 w 32"/>
                      <a:gd name="T55" fmla="*/ 70 h 104"/>
                      <a:gd name="T56" fmla="*/ 28 w 32"/>
                      <a:gd name="T57" fmla="*/ 68 h 104"/>
                      <a:gd name="T58" fmla="*/ 27 w 32"/>
                      <a:gd name="T59" fmla="*/ 64 h 104"/>
                      <a:gd name="T60" fmla="*/ 24 w 32"/>
                      <a:gd name="T61" fmla="*/ 59 h 104"/>
                      <a:gd name="T62" fmla="*/ 29 w 32"/>
                      <a:gd name="T63" fmla="*/ 57 h 104"/>
                      <a:gd name="T64" fmla="*/ 29 w 32"/>
                      <a:gd name="T65" fmla="*/ 52 h 104"/>
                      <a:gd name="T66" fmla="*/ 24 w 32"/>
                      <a:gd name="T67" fmla="*/ 49 h 104"/>
                      <a:gd name="T68" fmla="*/ 22 w 32"/>
                      <a:gd name="T69" fmla="*/ 43 h 104"/>
                      <a:gd name="T70" fmla="*/ 20 w 32"/>
                      <a:gd name="T71" fmla="*/ 33 h 104"/>
                      <a:gd name="T72" fmla="*/ 21 w 32"/>
                      <a:gd name="T73" fmla="*/ 30 h 104"/>
                      <a:gd name="T74" fmla="*/ 19 w 32"/>
                      <a:gd name="T75" fmla="*/ 19 h 104"/>
                      <a:gd name="T76" fmla="*/ 13 w 32"/>
                      <a:gd name="T77" fmla="*/ 24 h 104"/>
                      <a:gd name="T78" fmla="*/ 23 w 32"/>
                      <a:gd name="T79" fmla="*/ 19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104">
                        <a:moveTo>
                          <a:pt x="23" y="9"/>
                        </a:moveTo>
                        <a:cubicBezTo>
                          <a:pt x="22" y="7"/>
                          <a:pt x="20" y="5"/>
                          <a:pt x="17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8" y="3"/>
                          <a:pt x="14" y="0"/>
                          <a:pt x="10" y="2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5" y="4"/>
                          <a:pt x="8" y="4"/>
                          <a:pt x="7" y="6"/>
                        </a:cubicBezTo>
                        <a:cubicBezTo>
                          <a:pt x="8" y="8"/>
                          <a:pt x="17" y="9"/>
                          <a:pt x="14" y="10"/>
                        </a:cubicBezTo>
                        <a:cubicBezTo>
                          <a:pt x="15" y="11"/>
                          <a:pt x="12" y="11"/>
                          <a:pt x="11" y="11"/>
                        </a:cubicBezTo>
                        <a:cubicBezTo>
                          <a:pt x="10" y="13"/>
                          <a:pt x="17" y="13"/>
                          <a:pt x="18" y="15"/>
                        </a:cubicBezTo>
                        <a:cubicBezTo>
                          <a:pt x="0" y="15"/>
                          <a:pt x="22" y="20"/>
                          <a:pt x="11" y="23"/>
                        </a:cubicBezTo>
                        <a:cubicBezTo>
                          <a:pt x="13" y="24"/>
                          <a:pt x="11" y="27"/>
                          <a:pt x="15" y="29"/>
                        </a:cubicBezTo>
                        <a:cubicBezTo>
                          <a:pt x="10" y="28"/>
                          <a:pt x="14" y="31"/>
                          <a:pt x="9" y="30"/>
                        </a:cubicBezTo>
                        <a:cubicBezTo>
                          <a:pt x="19" y="31"/>
                          <a:pt x="5" y="36"/>
                          <a:pt x="18" y="37"/>
                        </a:cubicBezTo>
                        <a:cubicBezTo>
                          <a:pt x="14" y="40"/>
                          <a:pt x="18" y="37"/>
                          <a:pt x="15" y="40"/>
                        </a:cubicBezTo>
                        <a:cubicBezTo>
                          <a:pt x="14" y="40"/>
                          <a:pt x="14" y="40"/>
                          <a:pt x="14" y="40"/>
                        </a:cubicBezTo>
                        <a:cubicBezTo>
                          <a:pt x="11" y="41"/>
                          <a:pt x="19" y="42"/>
                          <a:pt x="13" y="43"/>
                        </a:cubicBezTo>
                        <a:cubicBezTo>
                          <a:pt x="12" y="45"/>
                          <a:pt x="17" y="43"/>
                          <a:pt x="20" y="45"/>
                        </a:cubicBezTo>
                        <a:cubicBezTo>
                          <a:pt x="19" y="47"/>
                          <a:pt x="17" y="47"/>
                          <a:pt x="12" y="48"/>
                        </a:cubicBezTo>
                        <a:cubicBezTo>
                          <a:pt x="18" y="48"/>
                          <a:pt x="15" y="50"/>
                          <a:pt x="18" y="51"/>
                        </a:cubicBezTo>
                        <a:cubicBezTo>
                          <a:pt x="18" y="51"/>
                          <a:pt x="20" y="49"/>
                          <a:pt x="22" y="50"/>
                        </a:cubicBezTo>
                        <a:cubicBezTo>
                          <a:pt x="21" y="54"/>
                          <a:pt x="26" y="53"/>
                          <a:pt x="28" y="56"/>
                        </a:cubicBezTo>
                        <a:cubicBezTo>
                          <a:pt x="21" y="58"/>
                          <a:pt x="27" y="53"/>
                          <a:pt x="22" y="56"/>
                        </a:cubicBezTo>
                        <a:cubicBezTo>
                          <a:pt x="19" y="54"/>
                          <a:pt x="19" y="52"/>
                          <a:pt x="14" y="51"/>
                        </a:cubicBezTo>
                        <a:cubicBezTo>
                          <a:pt x="14" y="54"/>
                          <a:pt x="15" y="57"/>
                          <a:pt x="18" y="60"/>
                        </a:cubicBezTo>
                        <a:cubicBezTo>
                          <a:pt x="17" y="61"/>
                          <a:pt x="15" y="59"/>
                          <a:pt x="14" y="60"/>
                        </a:cubicBezTo>
                        <a:cubicBezTo>
                          <a:pt x="11" y="63"/>
                          <a:pt x="21" y="65"/>
                          <a:pt x="18" y="67"/>
                        </a:cubicBezTo>
                        <a:cubicBezTo>
                          <a:pt x="14" y="66"/>
                          <a:pt x="14" y="66"/>
                          <a:pt x="14" y="66"/>
                        </a:cubicBezTo>
                        <a:cubicBezTo>
                          <a:pt x="19" y="68"/>
                          <a:pt x="13" y="71"/>
                          <a:pt x="16" y="74"/>
                        </a:cubicBezTo>
                        <a:cubicBezTo>
                          <a:pt x="18" y="73"/>
                          <a:pt x="19" y="73"/>
                          <a:pt x="20" y="74"/>
                        </a:cubicBezTo>
                        <a:cubicBezTo>
                          <a:pt x="11" y="74"/>
                          <a:pt x="25" y="77"/>
                          <a:pt x="19" y="80"/>
                        </a:cubicBezTo>
                        <a:cubicBezTo>
                          <a:pt x="24" y="80"/>
                          <a:pt x="27" y="82"/>
                          <a:pt x="28" y="84"/>
                        </a:cubicBezTo>
                        <a:cubicBezTo>
                          <a:pt x="26" y="84"/>
                          <a:pt x="24" y="84"/>
                          <a:pt x="22" y="84"/>
                        </a:cubicBezTo>
                        <a:cubicBezTo>
                          <a:pt x="26" y="81"/>
                          <a:pt x="16" y="81"/>
                          <a:pt x="14" y="79"/>
                        </a:cubicBezTo>
                        <a:cubicBezTo>
                          <a:pt x="17" y="81"/>
                          <a:pt x="14" y="84"/>
                          <a:pt x="18" y="85"/>
                        </a:cubicBezTo>
                        <a:cubicBezTo>
                          <a:pt x="13" y="85"/>
                          <a:pt x="13" y="85"/>
                          <a:pt x="13" y="85"/>
                        </a:cubicBezTo>
                        <a:cubicBezTo>
                          <a:pt x="13" y="87"/>
                          <a:pt x="23" y="87"/>
                          <a:pt x="19" y="89"/>
                        </a:cubicBezTo>
                        <a:cubicBezTo>
                          <a:pt x="16" y="89"/>
                          <a:pt x="16" y="89"/>
                          <a:pt x="16" y="89"/>
                        </a:cubicBezTo>
                        <a:cubicBezTo>
                          <a:pt x="16" y="94"/>
                          <a:pt x="11" y="100"/>
                          <a:pt x="18" y="104"/>
                        </a:cubicBezTo>
                        <a:cubicBezTo>
                          <a:pt x="21" y="104"/>
                          <a:pt x="27" y="102"/>
                          <a:pt x="29" y="102"/>
                        </a:cubicBezTo>
                        <a:cubicBezTo>
                          <a:pt x="27" y="100"/>
                          <a:pt x="22" y="98"/>
                          <a:pt x="20" y="96"/>
                        </a:cubicBezTo>
                        <a:cubicBezTo>
                          <a:pt x="25" y="96"/>
                          <a:pt x="25" y="96"/>
                          <a:pt x="25" y="96"/>
                        </a:cubicBezTo>
                        <a:cubicBezTo>
                          <a:pt x="21" y="96"/>
                          <a:pt x="19" y="94"/>
                          <a:pt x="16" y="95"/>
                        </a:cubicBezTo>
                        <a:cubicBezTo>
                          <a:pt x="14" y="94"/>
                          <a:pt x="21" y="94"/>
                          <a:pt x="18" y="92"/>
                        </a:cubicBezTo>
                        <a:cubicBezTo>
                          <a:pt x="23" y="92"/>
                          <a:pt x="24" y="93"/>
                          <a:pt x="28" y="93"/>
                        </a:cubicBezTo>
                        <a:cubicBezTo>
                          <a:pt x="26" y="92"/>
                          <a:pt x="26" y="92"/>
                          <a:pt x="26" y="92"/>
                        </a:cubicBezTo>
                        <a:cubicBezTo>
                          <a:pt x="28" y="92"/>
                          <a:pt x="27" y="91"/>
                          <a:pt x="29" y="92"/>
                        </a:cubicBezTo>
                        <a:cubicBezTo>
                          <a:pt x="23" y="89"/>
                          <a:pt x="32" y="88"/>
                          <a:pt x="29" y="85"/>
                        </a:cubicBezTo>
                        <a:cubicBezTo>
                          <a:pt x="28" y="87"/>
                          <a:pt x="28" y="87"/>
                          <a:pt x="28" y="87"/>
                        </a:cubicBezTo>
                        <a:cubicBezTo>
                          <a:pt x="25" y="87"/>
                          <a:pt x="25" y="86"/>
                          <a:pt x="25" y="85"/>
                        </a:cubicBezTo>
                        <a:cubicBezTo>
                          <a:pt x="29" y="84"/>
                          <a:pt x="28" y="84"/>
                          <a:pt x="30" y="82"/>
                        </a:cubicBezTo>
                        <a:cubicBezTo>
                          <a:pt x="28" y="81"/>
                          <a:pt x="22" y="80"/>
                          <a:pt x="22" y="79"/>
                        </a:cubicBezTo>
                        <a:cubicBezTo>
                          <a:pt x="28" y="79"/>
                          <a:pt x="25" y="76"/>
                          <a:pt x="30" y="76"/>
                        </a:cubicBezTo>
                        <a:cubicBezTo>
                          <a:pt x="24" y="75"/>
                          <a:pt x="28" y="72"/>
                          <a:pt x="25" y="72"/>
                        </a:cubicBezTo>
                        <a:cubicBezTo>
                          <a:pt x="24" y="71"/>
                          <a:pt x="24" y="70"/>
                          <a:pt x="27" y="70"/>
                        </a:cubicBezTo>
                        <a:cubicBezTo>
                          <a:pt x="28" y="71"/>
                          <a:pt x="28" y="71"/>
                          <a:pt x="28" y="71"/>
                        </a:cubicBezTo>
                        <a:cubicBezTo>
                          <a:pt x="28" y="70"/>
                          <a:pt x="28" y="70"/>
                          <a:pt x="28" y="70"/>
                        </a:cubicBezTo>
                        <a:cubicBezTo>
                          <a:pt x="30" y="70"/>
                          <a:pt x="30" y="70"/>
                          <a:pt x="30" y="70"/>
                        </a:cubicBezTo>
                        <a:cubicBezTo>
                          <a:pt x="30" y="69"/>
                          <a:pt x="26" y="69"/>
                          <a:pt x="28" y="68"/>
                        </a:cubicBezTo>
                        <a:cubicBezTo>
                          <a:pt x="30" y="68"/>
                          <a:pt x="30" y="69"/>
                          <a:pt x="31" y="69"/>
                        </a:cubicBezTo>
                        <a:cubicBezTo>
                          <a:pt x="31" y="67"/>
                          <a:pt x="22" y="65"/>
                          <a:pt x="27" y="64"/>
                        </a:cubicBezTo>
                        <a:cubicBezTo>
                          <a:pt x="25" y="63"/>
                          <a:pt x="24" y="61"/>
                          <a:pt x="18" y="61"/>
                        </a:cubicBezTo>
                        <a:cubicBezTo>
                          <a:pt x="20" y="61"/>
                          <a:pt x="25" y="61"/>
                          <a:pt x="24" y="59"/>
                        </a:cubicBezTo>
                        <a:cubicBezTo>
                          <a:pt x="19" y="58"/>
                          <a:pt x="26" y="57"/>
                          <a:pt x="23" y="56"/>
                        </a:cubicBezTo>
                        <a:cubicBezTo>
                          <a:pt x="28" y="58"/>
                          <a:pt x="24" y="56"/>
                          <a:pt x="29" y="57"/>
                        </a:cubicBezTo>
                        <a:cubicBezTo>
                          <a:pt x="31" y="56"/>
                          <a:pt x="25" y="54"/>
                          <a:pt x="26" y="52"/>
                        </a:cubicBezTo>
                        <a:cubicBezTo>
                          <a:pt x="29" y="52"/>
                          <a:pt x="29" y="52"/>
                          <a:pt x="29" y="52"/>
                        </a:cubicBezTo>
                        <a:cubicBezTo>
                          <a:pt x="28" y="51"/>
                          <a:pt x="24" y="50"/>
                          <a:pt x="28" y="49"/>
                        </a:cubicBezTo>
                        <a:cubicBezTo>
                          <a:pt x="24" y="49"/>
                          <a:pt x="24" y="49"/>
                          <a:pt x="24" y="49"/>
                        </a:cubicBezTo>
                        <a:cubicBezTo>
                          <a:pt x="26" y="48"/>
                          <a:pt x="25" y="46"/>
                          <a:pt x="29" y="44"/>
                        </a:cubicBez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29" y="40"/>
                          <a:pt x="23" y="37"/>
                          <a:pt x="17" y="35"/>
                        </a:cubicBezTo>
                        <a:cubicBezTo>
                          <a:pt x="17" y="34"/>
                          <a:pt x="18" y="33"/>
                          <a:pt x="20" y="33"/>
                        </a:cubicBezTo>
                        <a:cubicBezTo>
                          <a:pt x="22" y="34"/>
                          <a:pt x="22" y="34"/>
                          <a:pt x="22" y="34"/>
                        </a:cubicBezTo>
                        <a:cubicBezTo>
                          <a:pt x="22" y="32"/>
                          <a:pt x="26" y="31"/>
                          <a:pt x="21" y="30"/>
                        </a:cubicBezTo>
                        <a:cubicBezTo>
                          <a:pt x="19" y="29"/>
                          <a:pt x="24" y="29"/>
                          <a:pt x="25" y="28"/>
                        </a:cubicBezTo>
                        <a:cubicBezTo>
                          <a:pt x="18" y="25"/>
                          <a:pt x="31" y="20"/>
                          <a:pt x="19" y="19"/>
                        </a:cubicBezTo>
                        <a:cubicBezTo>
                          <a:pt x="19" y="20"/>
                          <a:pt x="17" y="23"/>
                          <a:pt x="17" y="25"/>
                        </a:cubicBezTo>
                        <a:cubicBezTo>
                          <a:pt x="16" y="24"/>
                          <a:pt x="14" y="25"/>
                          <a:pt x="13" y="24"/>
                        </a:cubicBezTo>
                        <a:cubicBezTo>
                          <a:pt x="13" y="22"/>
                          <a:pt x="17" y="21"/>
                          <a:pt x="15" y="18"/>
                        </a:cubicBezTo>
                        <a:cubicBezTo>
                          <a:pt x="23" y="19"/>
                          <a:pt x="23" y="19"/>
                          <a:pt x="23" y="19"/>
                        </a:cubicBezTo>
                        <a:cubicBezTo>
                          <a:pt x="30" y="15"/>
                          <a:pt x="12" y="12"/>
                          <a:pt x="23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72" name="Freeform 1200"/>
                  <p:cNvSpPr/>
                  <p:nvPr/>
                </p:nvSpPr>
                <p:spPr bwMode="auto">
                  <a:xfrm>
                    <a:off x="4127" y="2652"/>
                    <a:ext cx="4" cy="1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73" name="Freeform 1201"/>
                  <p:cNvSpPr/>
                  <p:nvPr/>
                </p:nvSpPr>
                <p:spPr bwMode="auto">
                  <a:xfrm>
                    <a:off x="4126" y="265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74" name="Freeform 1202"/>
                  <p:cNvSpPr/>
                  <p:nvPr/>
                </p:nvSpPr>
                <p:spPr bwMode="auto">
                  <a:xfrm>
                    <a:off x="4125" y="2622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1 w 2"/>
                      <a:gd name="T3" fmla="*/ 0 h 2"/>
                      <a:gd name="T4" fmla="*/ 1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0" y="0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75" name="Freeform 1203"/>
                  <p:cNvSpPr/>
                  <p:nvPr/>
                </p:nvSpPr>
                <p:spPr bwMode="auto">
                  <a:xfrm>
                    <a:off x="4123" y="2622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76" name="Freeform 1204"/>
                  <p:cNvSpPr/>
                  <p:nvPr/>
                </p:nvSpPr>
                <p:spPr bwMode="auto">
                  <a:xfrm>
                    <a:off x="4107" y="2575"/>
                    <a:ext cx="22" cy="47"/>
                  </a:xfrm>
                  <a:custGeom>
                    <a:avLst/>
                    <a:gdLst>
                      <a:gd name="T0" fmla="*/ 14 w 26"/>
                      <a:gd name="T1" fmla="*/ 10 h 55"/>
                      <a:gd name="T2" fmla="*/ 9 w 26"/>
                      <a:gd name="T3" fmla="*/ 7 h 55"/>
                      <a:gd name="T4" fmla="*/ 13 w 26"/>
                      <a:gd name="T5" fmla="*/ 5 h 55"/>
                      <a:gd name="T6" fmla="*/ 5 w 26"/>
                      <a:gd name="T7" fmla="*/ 1 h 55"/>
                      <a:gd name="T8" fmla="*/ 10 w 26"/>
                      <a:gd name="T9" fmla="*/ 27 h 55"/>
                      <a:gd name="T10" fmla="*/ 7 w 26"/>
                      <a:gd name="T11" fmla="*/ 26 h 55"/>
                      <a:gd name="T12" fmla="*/ 12 w 26"/>
                      <a:gd name="T13" fmla="*/ 35 h 55"/>
                      <a:gd name="T14" fmla="*/ 6 w 26"/>
                      <a:gd name="T15" fmla="*/ 35 h 55"/>
                      <a:gd name="T16" fmla="*/ 8 w 26"/>
                      <a:gd name="T17" fmla="*/ 41 h 55"/>
                      <a:gd name="T18" fmla="*/ 11 w 26"/>
                      <a:gd name="T19" fmla="*/ 41 h 55"/>
                      <a:gd name="T20" fmla="*/ 10 w 26"/>
                      <a:gd name="T21" fmla="*/ 42 h 55"/>
                      <a:gd name="T22" fmla="*/ 11 w 26"/>
                      <a:gd name="T23" fmla="*/ 42 h 55"/>
                      <a:gd name="T24" fmla="*/ 12 w 26"/>
                      <a:gd name="T25" fmla="*/ 45 h 55"/>
                      <a:gd name="T26" fmla="*/ 10 w 26"/>
                      <a:gd name="T27" fmla="*/ 44 h 55"/>
                      <a:gd name="T28" fmla="*/ 12 w 26"/>
                      <a:gd name="T29" fmla="*/ 47 h 55"/>
                      <a:gd name="T30" fmla="*/ 9 w 26"/>
                      <a:gd name="T31" fmla="*/ 47 h 55"/>
                      <a:gd name="T32" fmla="*/ 14 w 26"/>
                      <a:gd name="T33" fmla="*/ 54 h 55"/>
                      <a:gd name="T34" fmla="*/ 18 w 26"/>
                      <a:gd name="T35" fmla="*/ 55 h 55"/>
                      <a:gd name="T36" fmla="*/ 15 w 26"/>
                      <a:gd name="T37" fmla="*/ 49 h 55"/>
                      <a:gd name="T38" fmla="*/ 15 w 26"/>
                      <a:gd name="T39" fmla="*/ 49 h 55"/>
                      <a:gd name="T40" fmla="*/ 13 w 26"/>
                      <a:gd name="T41" fmla="*/ 45 h 55"/>
                      <a:gd name="T42" fmla="*/ 19 w 26"/>
                      <a:gd name="T43" fmla="*/ 48 h 55"/>
                      <a:gd name="T44" fmla="*/ 23 w 26"/>
                      <a:gd name="T45" fmla="*/ 41 h 55"/>
                      <a:gd name="T46" fmla="*/ 23 w 26"/>
                      <a:gd name="T47" fmla="*/ 42 h 55"/>
                      <a:gd name="T48" fmla="*/ 21 w 26"/>
                      <a:gd name="T49" fmla="*/ 40 h 55"/>
                      <a:gd name="T50" fmla="*/ 18 w 26"/>
                      <a:gd name="T51" fmla="*/ 41 h 55"/>
                      <a:gd name="T52" fmla="*/ 12 w 26"/>
                      <a:gd name="T53" fmla="*/ 40 h 55"/>
                      <a:gd name="T54" fmla="*/ 12 w 26"/>
                      <a:gd name="T55" fmla="*/ 38 h 55"/>
                      <a:gd name="T56" fmla="*/ 17 w 26"/>
                      <a:gd name="T57" fmla="*/ 39 h 55"/>
                      <a:gd name="T58" fmla="*/ 15 w 26"/>
                      <a:gd name="T59" fmla="*/ 38 h 55"/>
                      <a:gd name="T60" fmla="*/ 21 w 26"/>
                      <a:gd name="T61" fmla="*/ 36 h 55"/>
                      <a:gd name="T62" fmla="*/ 15 w 26"/>
                      <a:gd name="T63" fmla="*/ 35 h 55"/>
                      <a:gd name="T64" fmla="*/ 14 w 26"/>
                      <a:gd name="T65" fmla="*/ 25 h 55"/>
                      <a:gd name="T66" fmla="*/ 18 w 26"/>
                      <a:gd name="T67" fmla="*/ 27 h 55"/>
                      <a:gd name="T68" fmla="*/ 14 w 26"/>
                      <a:gd name="T69" fmla="*/ 24 h 55"/>
                      <a:gd name="T70" fmla="*/ 16 w 26"/>
                      <a:gd name="T71" fmla="*/ 18 h 55"/>
                      <a:gd name="T72" fmla="*/ 13 w 26"/>
                      <a:gd name="T73" fmla="*/ 19 h 55"/>
                      <a:gd name="T74" fmla="*/ 14 w 26"/>
                      <a:gd name="T75" fmla="*/ 12 h 55"/>
                      <a:gd name="T76" fmla="*/ 14 w 26"/>
                      <a:gd name="T77" fmla="*/ 12 h 55"/>
                      <a:gd name="T78" fmla="*/ 7 w 26"/>
                      <a:gd name="T79" fmla="*/ 8 h 55"/>
                      <a:gd name="T80" fmla="*/ 14 w 26"/>
                      <a:gd name="T81" fmla="*/ 1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55">
                        <a:moveTo>
                          <a:pt x="14" y="10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2" y="7"/>
                          <a:pt x="9" y="4"/>
                          <a:pt x="13" y="5"/>
                        </a:cubicBezTo>
                        <a:cubicBezTo>
                          <a:pt x="7" y="3"/>
                          <a:pt x="13" y="0"/>
                          <a:pt x="5" y="1"/>
                        </a:cubicBezTo>
                        <a:cubicBezTo>
                          <a:pt x="8" y="9"/>
                          <a:pt x="3" y="19"/>
                          <a:pt x="10" y="27"/>
                        </a:cubicBezTo>
                        <a:cubicBezTo>
                          <a:pt x="7" y="26"/>
                          <a:pt x="7" y="26"/>
                          <a:pt x="7" y="26"/>
                        </a:cubicBezTo>
                        <a:cubicBezTo>
                          <a:pt x="13" y="30"/>
                          <a:pt x="0" y="32"/>
                          <a:pt x="12" y="35"/>
                        </a:cubicBez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4" y="37"/>
                          <a:pt x="15" y="39"/>
                          <a:pt x="8" y="41"/>
                        </a:cubicBezTo>
                        <a:cubicBezTo>
                          <a:pt x="11" y="41"/>
                          <a:pt x="11" y="41"/>
                          <a:pt x="11" y="41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4" y="43"/>
                          <a:pt x="13" y="44"/>
                          <a:pt x="12" y="45"/>
                        </a:cubicBezTo>
                        <a:cubicBezTo>
                          <a:pt x="9" y="46"/>
                          <a:pt x="11" y="45"/>
                          <a:pt x="10" y="44"/>
                        </a:cubicBezTo>
                        <a:cubicBezTo>
                          <a:pt x="8" y="45"/>
                          <a:pt x="12" y="46"/>
                          <a:pt x="12" y="47"/>
                        </a:cubicBezTo>
                        <a:cubicBezTo>
                          <a:pt x="11" y="48"/>
                          <a:pt x="9" y="47"/>
                          <a:pt x="9" y="47"/>
                        </a:cubicBezTo>
                        <a:cubicBezTo>
                          <a:pt x="11" y="50"/>
                          <a:pt x="5" y="52"/>
                          <a:pt x="14" y="54"/>
                        </a:cubicBezTo>
                        <a:cubicBezTo>
                          <a:pt x="16" y="55"/>
                          <a:pt x="17" y="54"/>
                          <a:pt x="18" y="55"/>
                        </a:cubicBezTo>
                        <a:cubicBezTo>
                          <a:pt x="21" y="53"/>
                          <a:pt x="18" y="51"/>
                          <a:pt x="15" y="49"/>
                        </a:cubicBezTo>
                        <a:cubicBezTo>
                          <a:pt x="15" y="49"/>
                          <a:pt x="15" y="49"/>
                          <a:pt x="15" y="49"/>
                        </a:cubicBezTo>
                        <a:cubicBezTo>
                          <a:pt x="6" y="48"/>
                          <a:pt x="17" y="48"/>
                          <a:pt x="13" y="45"/>
                        </a:cubicBezTo>
                        <a:cubicBezTo>
                          <a:pt x="17" y="46"/>
                          <a:pt x="17" y="47"/>
                          <a:pt x="19" y="48"/>
                        </a:cubicBezTo>
                        <a:cubicBezTo>
                          <a:pt x="26" y="45"/>
                          <a:pt x="13" y="43"/>
                          <a:pt x="23" y="41"/>
                        </a:cubicBezTo>
                        <a:cubicBezTo>
                          <a:pt x="23" y="42"/>
                          <a:pt x="23" y="42"/>
                          <a:pt x="23" y="42"/>
                        </a:cubicBezTo>
                        <a:cubicBezTo>
                          <a:pt x="24" y="41"/>
                          <a:pt x="22" y="40"/>
                          <a:pt x="21" y="40"/>
                        </a:cubicBezTo>
                        <a:cubicBezTo>
                          <a:pt x="18" y="41"/>
                          <a:pt x="18" y="41"/>
                          <a:pt x="18" y="41"/>
                        </a:cubicBezTo>
                        <a:cubicBezTo>
                          <a:pt x="18" y="40"/>
                          <a:pt x="13" y="40"/>
                          <a:pt x="12" y="40"/>
                        </a:cubicBezTo>
                        <a:cubicBezTo>
                          <a:pt x="16" y="39"/>
                          <a:pt x="10" y="39"/>
                          <a:pt x="12" y="38"/>
                        </a:cubicBezTo>
                        <a:cubicBezTo>
                          <a:pt x="16" y="37"/>
                          <a:pt x="15" y="39"/>
                          <a:pt x="17" y="39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6"/>
                          <a:pt x="19" y="36"/>
                          <a:pt x="21" y="36"/>
                        </a:cubicBezTo>
                        <a:cubicBezTo>
                          <a:pt x="18" y="35"/>
                          <a:pt x="19" y="36"/>
                          <a:pt x="15" y="35"/>
                        </a:cubicBezTo>
                        <a:cubicBezTo>
                          <a:pt x="19" y="34"/>
                          <a:pt x="18" y="28"/>
                          <a:pt x="14" y="25"/>
                        </a:cubicBezTo>
                        <a:cubicBezTo>
                          <a:pt x="15" y="26"/>
                          <a:pt x="19" y="25"/>
                          <a:pt x="18" y="27"/>
                        </a:cubicBezTo>
                        <a:cubicBezTo>
                          <a:pt x="19" y="26"/>
                          <a:pt x="17" y="24"/>
                          <a:pt x="14" y="24"/>
                        </a:cubicBezTo>
                        <a:cubicBezTo>
                          <a:pt x="11" y="22"/>
                          <a:pt x="13" y="20"/>
                          <a:pt x="16" y="18"/>
                        </a:cubicBezTo>
                        <a:cubicBezTo>
                          <a:pt x="13" y="19"/>
                          <a:pt x="13" y="19"/>
                          <a:pt x="13" y="19"/>
                        </a:cubicBezTo>
                        <a:cubicBezTo>
                          <a:pt x="8" y="17"/>
                          <a:pt x="16" y="15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1"/>
                          <a:pt x="6" y="10"/>
                          <a:pt x="7" y="8"/>
                        </a:cubicBezTo>
                        <a:cubicBezTo>
                          <a:pt x="11" y="9"/>
                          <a:pt x="10" y="10"/>
                          <a:pt x="14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77" name="Freeform 1205"/>
                  <p:cNvSpPr/>
                  <p:nvPr/>
                </p:nvSpPr>
                <p:spPr bwMode="auto">
                  <a:xfrm>
                    <a:off x="4109" y="2574"/>
                    <a:ext cx="8" cy="2"/>
                  </a:xfrm>
                  <a:custGeom>
                    <a:avLst/>
                    <a:gdLst>
                      <a:gd name="T0" fmla="*/ 4 w 9"/>
                      <a:gd name="T1" fmla="*/ 1 h 2"/>
                      <a:gd name="T2" fmla="*/ 8 w 9"/>
                      <a:gd name="T3" fmla="*/ 2 h 2"/>
                      <a:gd name="T4" fmla="*/ 1 w 9"/>
                      <a:gd name="T5" fmla="*/ 0 h 2"/>
                      <a:gd name="T6" fmla="*/ 3 w 9"/>
                      <a:gd name="T7" fmla="*/ 1 h 2"/>
                      <a:gd name="T8" fmla="*/ 4 w 9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2">
                        <a:moveTo>
                          <a:pt x="4" y="1"/>
                        </a:move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9" y="1"/>
                          <a:pt x="4" y="0"/>
                          <a:pt x="1" y="0"/>
                        </a:cubicBezTo>
                        <a:cubicBezTo>
                          <a:pt x="2" y="0"/>
                          <a:pt x="0" y="1"/>
                          <a:pt x="3" y="1"/>
                        </a:cubicBezTo>
                        <a:cubicBezTo>
                          <a:pt x="3" y="1"/>
                          <a:pt x="5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78" name="Freeform 1206"/>
                  <p:cNvSpPr/>
                  <p:nvPr/>
                </p:nvSpPr>
                <p:spPr bwMode="auto">
                  <a:xfrm>
                    <a:off x="4103" y="2550"/>
                    <a:ext cx="17" cy="24"/>
                  </a:xfrm>
                  <a:custGeom>
                    <a:avLst/>
                    <a:gdLst>
                      <a:gd name="T0" fmla="*/ 10 w 20"/>
                      <a:gd name="T1" fmla="*/ 10 h 28"/>
                      <a:gd name="T2" fmla="*/ 7 w 20"/>
                      <a:gd name="T3" fmla="*/ 10 h 28"/>
                      <a:gd name="T4" fmla="*/ 6 w 20"/>
                      <a:gd name="T5" fmla="*/ 20 h 28"/>
                      <a:gd name="T6" fmla="*/ 12 w 20"/>
                      <a:gd name="T7" fmla="*/ 23 h 28"/>
                      <a:gd name="T8" fmla="*/ 8 w 20"/>
                      <a:gd name="T9" fmla="*/ 24 h 28"/>
                      <a:gd name="T10" fmla="*/ 13 w 20"/>
                      <a:gd name="T11" fmla="*/ 27 h 28"/>
                      <a:gd name="T12" fmla="*/ 11 w 20"/>
                      <a:gd name="T13" fmla="*/ 25 h 28"/>
                      <a:gd name="T14" fmla="*/ 13 w 20"/>
                      <a:gd name="T15" fmla="*/ 25 h 28"/>
                      <a:gd name="T16" fmla="*/ 12 w 20"/>
                      <a:gd name="T17" fmla="*/ 24 h 28"/>
                      <a:gd name="T18" fmla="*/ 15 w 20"/>
                      <a:gd name="T19" fmla="*/ 24 h 28"/>
                      <a:gd name="T20" fmla="*/ 9 w 20"/>
                      <a:gd name="T21" fmla="*/ 19 h 28"/>
                      <a:gd name="T22" fmla="*/ 15 w 20"/>
                      <a:gd name="T23" fmla="*/ 20 h 28"/>
                      <a:gd name="T24" fmla="*/ 17 w 20"/>
                      <a:gd name="T25" fmla="*/ 15 h 28"/>
                      <a:gd name="T26" fmla="*/ 15 w 20"/>
                      <a:gd name="T27" fmla="*/ 15 h 28"/>
                      <a:gd name="T28" fmla="*/ 11 w 20"/>
                      <a:gd name="T29" fmla="*/ 16 h 28"/>
                      <a:gd name="T30" fmla="*/ 17 w 20"/>
                      <a:gd name="T31" fmla="*/ 14 h 28"/>
                      <a:gd name="T32" fmla="*/ 14 w 20"/>
                      <a:gd name="T33" fmla="*/ 5 h 28"/>
                      <a:gd name="T34" fmla="*/ 7 w 20"/>
                      <a:gd name="T35" fmla="*/ 3 h 28"/>
                      <a:gd name="T36" fmla="*/ 12 w 20"/>
                      <a:gd name="T37" fmla="*/ 4 h 28"/>
                      <a:gd name="T38" fmla="*/ 14 w 20"/>
                      <a:gd name="T39" fmla="*/ 2 h 28"/>
                      <a:gd name="T40" fmla="*/ 4 w 20"/>
                      <a:gd name="T41" fmla="*/ 0 h 28"/>
                      <a:gd name="T42" fmla="*/ 10 w 20"/>
                      <a:gd name="T43" fmla="*/ 1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28">
                        <a:moveTo>
                          <a:pt x="10" y="10"/>
                        </a:move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4"/>
                          <a:pt x="9" y="19"/>
                          <a:pt x="6" y="20"/>
                        </a:cubicBezTo>
                        <a:cubicBezTo>
                          <a:pt x="5" y="21"/>
                          <a:pt x="11" y="22"/>
                          <a:pt x="12" y="23"/>
                        </a:cubicBezTo>
                        <a:cubicBezTo>
                          <a:pt x="8" y="24"/>
                          <a:pt x="8" y="24"/>
                          <a:pt x="8" y="24"/>
                        </a:cubicBezTo>
                        <a:cubicBezTo>
                          <a:pt x="11" y="25"/>
                          <a:pt x="6" y="28"/>
                          <a:pt x="13" y="27"/>
                        </a:cubicBezTo>
                        <a:cubicBezTo>
                          <a:pt x="14" y="27"/>
                          <a:pt x="10" y="26"/>
                          <a:pt x="11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5" y="24"/>
                          <a:pt x="15" y="24"/>
                          <a:pt x="15" y="24"/>
                        </a:cubicBezTo>
                        <a:cubicBezTo>
                          <a:pt x="20" y="22"/>
                          <a:pt x="7" y="23"/>
                          <a:pt x="9" y="19"/>
                        </a:cubicBezTo>
                        <a:cubicBezTo>
                          <a:pt x="15" y="20"/>
                          <a:pt x="15" y="20"/>
                          <a:pt x="15" y="20"/>
                        </a:cubicBezTo>
                        <a:cubicBezTo>
                          <a:pt x="16" y="18"/>
                          <a:pt x="14" y="16"/>
                          <a:pt x="17" y="15"/>
                        </a:cubicBezTo>
                        <a:cubicBezTo>
                          <a:pt x="17" y="15"/>
                          <a:pt x="14" y="15"/>
                          <a:pt x="15" y="15"/>
                        </a:cubicBezTo>
                        <a:cubicBezTo>
                          <a:pt x="15" y="15"/>
                          <a:pt x="13" y="16"/>
                          <a:pt x="11" y="16"/>
                        </a:cubicBezTo>
                        <a:cubicBezTo>
                          <a:pt x="6" y="13"/>
                          <a:pt x="14" y="16"/>
                          <a:pt x="17" y="14"/>
                        </a:cubicBezTo>
                        <a:cubicBezTo>
                          <a:pt x="13" y="11"/>
                          <a:pt x="9" y="6"/>
                          <a:pt x="14" y="5"/>
                        </a:cubicBezTo>
                        <a:cubicBezTo>
                          <a:pt x="11" y="6"/>
                          <a:pt x="7" y="4"/>
                          <a:pt x="7" y="3"/>
                        </a:cubicBezTo>
                        <a:cubicBezTo>
                          <a:pt x="9" y="2"/>
                          <a:pt x="11" y="3"/>
                          <a:pt x="12" y="4"/>
                        </a:cubicBezTo>
                        <a:cubicBezTo>
                          <a:pt x="13" y="3"/>
                          <a:pt x="14" y="2"/>
                          <a:pt x="14" y="2"/>
                        </a:cubicBezTo>
                        <a:cubicBezTo>
                          <a:pt x="10" y="3"/>
                          <a:pt x="6" y="2"/>
                          <a:pt x="4" y="0"/>
                        </a:cubicBezTo>
                        <a:cubicBezTo>
                          <a:pt x="0" y="4"/>
                          <a:pt x="11" y="7"/>
                          <a:pt x="10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525" name="Group 1408"/>
                <p:cNvGrpSpPr/>
                <p:nvPr/>
              </p:nvGrpSpPr>
              <p:grpSpPr bwMode="auto">
                <a:xfrm>
                  <a:off x="3450" y="2557"/>
                  <a:ext cx="689" cy="411"/>
                  <a:chOff x="3450" y="2557"/>
                  <a:chExt cx="689" cy="411"/>
                </a:xfrm>
              </p:grpSpPr>
              <p:sp>
                <p:nvSpPr>
                  <p:cNvPr id="2779" name="Freeform 1208"/>
                  <p:cNvSpPr/>
                  <p:nvPr/>
                </p:nvSpPr>
                <p:spPr bwMode="auto">
                  <a:xfrm>
                    <a:off x="4108" y="2557"/>
                    <a:ext cx="1" cy="2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0" name="Freeform 1209"/>
                  <p:cNvSpPr/>
                  <p:nvPr/>
                </p:nvSpPr>
                <p:spPr bwMode="auto">
                  <a:xfrm>
                    <a:off x="4112" y="2603"/>
                    <a:ext cx="1" cy="4"/>
                  </a:xfrm>
                  <a:custGeom>
                    <a:avLst/>
                    <a:gdLst>
                      <a:gd name="T0" fmla="*/ 1 w 1"/>
                      <a:gd name="T1" fmla="*/ 1 h 4"/>
                      <a:gd name="T2" fmla="*/ 0 w 1"/>
                      <a:gd name="T3" fmla="*/ 0 h 4"/>
                      <a:gd name="T4" fmla="*/ 0 w 1"/>
                      <a:gd name="T5" fmla="*/ 4 h 4"/>
                      <a:gd name="T6" fmla="*/ 1 w 1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4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1" name="Freeform 1210"/>
                  <p:cNvSpPr/>
                  <p:nvPr/>
                </p:nvSpPr>
                <p:spPr bwMode="auto">
                  <a:xfrm>
                    <a:off x="4100" y="2595"/>
                    <a:ext cx="11" cy="14"/>
                  </a:xfrm>
                  <a:custGeom>
                    <a:avLst/>
                    <a:gdLst>
                      <a:gd name="T0" fmla="*/ 3 w 12"/>
                      <a:gd name="T1" fmla="*/ 0 h 16"/>
                      <a:gd name="T2" fmla="*/ 0 w 12"/>
                      <a:gd name="T3" fmla="*/ 2 h 16"/>
                      <a:gd name="T4" fmla="*/ 7 w 12"/>
                      <a:gd name="T5" fmla="*/ 16 h 16"/>
                      <a:gd name="T6" fmla="*/ 11 w 12"/>
                      <a:gd name="T7" fmla="*/ 6 h 16"/>
                      <a:gd name="T8" fmla="*/ 6 w 12"/>
                      <a:gd name="T9" fmla="*/ 10 h 16"/>
                      <a:gd name="T10" fmla="*/ 9 w 12"/>
                      <a:gd name="T11" fmla="*/ 3 h 16"/>
                      <a:gd name="T12" fmla="*/ 4 w 12"/>
                      <a:gd name="T13" fmla="*/ 5 h 16"/>
                      <a:gd name="T14" fmla="*/ 3 w 12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6">
                        <a:moveTo>
                          <a:pt x="3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4" y="12"/>
                          <a:pt x="0" y="9"/>
                          <a:pt x="7" y="16"/>
                        </a:cubicBezTo>
                        <a:cubicBezTo>
                          <a:pt x="9" y="14"/>
                          <a:pt x="12" y="10"/>
                          <a:pt x="11" y="6"/>
                        </a:cubicBezTo>
                        <a:cubicBezTo>
                          <a:pt x="10" y="6"/>
                          <a:pt x="9" y="11"/>
                          <a:pt x="6" y="10"/>
                        </a:cubicBezTo>
                        <a:cubicBezTo>
                          <a:pt x="7" y="7"/>
                          <a:pt x="9" y="7"/>
                          <a:pt x="9" y="3"/>
                        </a:cubicBezTo>
                        <a:cubicBezTo>
                          <a:pt x="5" y="0"/>
                          <a:pt x="8" y="5"/>
                          <a:pt x="4" y="5"/>
                        </a:cubicBez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2" name="Freeform 1211"/>
                  <p:cNvSpPr/>
                  <p:nvPr/>
                </p:nvSpPr>
                <p:spPr bwMode="auto">
                  <a:xfrm>
                    <a:off x="4100" y="2600"/>
                    <a:ext cx="1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0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0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3" name="Freeform 1212"/>
                  <p:cNvSpPr/>
                  <p:nvPr/>
                </p:nvSpPr>
                <p:spPr bwMode="auto">
                  <a:xfrm>
                    <a:off x="4097" y="2602"/>
                    <a:ext cx="3" cy="5"/>
                  </a:xfrm>
                  <a:custGeom>
                    <a:avLst/>
                    <a:gdLst>
                      <a:gd name="T0" fmla="*/ 3 w 3"/>
                      <a:gd name="T1" fmla="*/ 4 h 6"/>
                      <a:gd name="T2" fmla="*/ 2 w 3"/>
                      <a:gd name="T3" fmla="*/ 0 h 6"/>
                      <a:gd name="T4" fmla="*/ 0 w 3"/>
                      <a:gd name="T5" fmla="*/ 6 h 6"/>
                      <a:gd name="T6" fmla="*/ 3 w 3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3" y="4"/>
                        </a:moveTo>
                        <a:cubicBezTo>
                          <a:pt x="0" y="4"/>
                          <a:pt x="2" y="0"/>
                          <a:pt x="2" y="0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4" name="Freeform 1213"/>
                  <p:cNvSpPr/>
                  <p:nvPr/>
                </p:nvSpPr>
                <p:spPr bwMode="auto">
                  <a:xfrm>
                    <a:off x="4090" y="2605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5" name="Freeform 1214"/>
                  <p:cNvSpPr/>
                  <p:nvPr/>
                </p:nvSpPr>
                <p:spPr bwMode="auto">
                  <a:xfrm>
                    <a:off x="4088" y="2597"/>
                    <a:ext cx="7" cy="11"/>
                  </a:xfrm>
                  <a:custGeom>
                    <a:avLst/>
                    <a:gdLst>
                      <a:gd name="T0" fmla="*/ 0 w 9"/>
                      <a:gd name="T1" fmla="*/ 10 h 12"/>
                      <a:gd name="T2" fmla="*/ 3 w 9"/>
                      <a:gd name="T3" fmla="*/ 10 h 12"/>
                      <a:gd name="T4" fmla="*/ 3 w 9"/>
                      <a:gd name="T5" fmla="*/ 9 h 12"/>
                      <a:gd name="T6" fmla="*/ 5 w 9"/>
                      <a:gd name="T7" fmla="*/ 4 h 12"/>
                      <a:gd name="T8" fmla="*/ 9 w 9"/>
                      <a:gd name="T9" fmla="*/ 4 h 12"/>
                      <a:gd name="T10" fmla="*/ 6 w 9"/>
                      <a:gd name="T11" fmla="*/ 0 h 12"/>
                      <a:gd name="T12" fmla="*/ 0 w 9"/>
                      <a:gd name="T1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2">
                        <a:moveTo>
                          <a:pt x="0" y="10"/>
                        </a:moveTo>
                        <a:cubicBezTo>
                          <a:pt x="1" y="12"/>
                          <a:pt x="2" y="11"/>
                          <a:pt x="3" y="10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2" y="7"/>
                          <a:pt x="3" y="3"/>
                          <a:pt x="5" y="4"/>
                        </a:cubicBezTo>
                        <a:cubicBezTo>
                          <a:pt x="7" y="3"/>
                          <a:pt x="7" y="7"/>
                          <a:pt x="9" y="4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1"/>
                          <a:pt x="1" y="8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6" name="Freeform 1215"/>
                  <p:cNvSpPr/>
                  <p:nvPr/>
                </p:nvSpPr>
                <p:spPr bwMode="auto">
                  <a:xfrm>
                    <a:off x="4091" y="260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7" name="Freeform 1216"/>
                  <p:cNvSpPr/>
                  <p:nvPr/>
                </p:nvSpPr>
                <p:spPr bwMode="auto">
                  <a:xfrm>
                    <a:off x="4095" y="2603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1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8" name="Freeform 1217"/>
                  <p:cNvSpPr/>
                  <p:nvPr/>
                </p:nvSpPr>
                <p:spPr bwMode="auto">
                  <a:xfrm>
                    <a:off x="4078" y="2596"/>
                    <a:ext cx="8" cy="11"/>
                  </a:xfrm>
                  <a:custGeom>
                    <a:avLst/>
                    <a:gdLst>
                      <a:gd name="T0" fmla="*/ 3 w 9"/>
                      <a:gd name="T1" fmla="*/ 12 h 13"/>
                      <a:gd name="T2" fmla="*/ 9 w 9"/>
                      <a:gd name="T3" fmla="*/ 8 h 13"/>
                      <a:gd name="T4" fmla="*/ 4 w 9"/>
                      <a:gd name="T5" fmla="*/ 0 h 13"/>
                      <a:gd name="T6" fmla="*/ 1 w 9"/>
                      <a:gd name="T7" fmla="*/ 2 h 13"/>
                      <a:gd name="T8" fmla="*/ 3 w 9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3">
                        <a:moveTo>
                          <a:pt x="3" y="12"/>
                        </a:moveTo>
                        <a:cubicBezTo>
                          <a:pt x="3" y="6"/>
                          <a:pt x="8" y="13"/>
                          <a:pt x="9" y="8"/>
                        </a:cubicBezTo>
                        <a:cubicBezTo>
                          <a:pt x="6" y="8"/>
                          <a:pt x="4" y="3"/>
                          <a:pt x="4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89" name="Freeform 1218"/>
                  <p:cNvSpPr/>
                  <p:nvPr/>
                </p:nvSpPr>
                <p:spPr bwMode="auto">
                  <a:xfrm>
                    <a:off x="4075" y="259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0" name="Freeform 1219"/>
                  <p:cNvSpPr/>
                  <p:nvPr/>
                </p:nvSpPr>
                <p:spPr bwMode="auto">
                  <a:xfrm>
                    <a:off x="4060" y="2589"/>
                    <a:ext cx="16" cy="14"/>
                  </a:xfrm>
                  <a:custGeom>
                    <a:avLst/>
                    <a:gdLst>
                      <a:gd name="T0" fmla="*/ 0 w 19"/>
                      <a:gd name="T1" fmla="*/ 15 h 17"/>
                      <a:gd name="T2" fmla="*/ 8 w 19"/>
                      <a:gd name="T3" fmla="*/ 8 h 17"/>
                      <a:gd name="T4" fmla="*/ 6 w 19"/>
                      <a:gd name="T5" fmla="*/ 13 h 17"/>
                      <a:gd name="T6" fmla="*/ 13 w 19"/>
                      <a:gd name="T7" fmla="*/ 11 h 17"/>
                      <a:gd name="T8" fmla="*/ 9 w 19"/>
                      <a:gd name="T9" fmla="*/ 16 h 17"/>
                      <a:gd name="T10" fmla="*/ 16 w 19"/>
                      <a:gd name="T11" fmla="*/ 11 h 17"/>
                      <a:gd name="T12" fmla="*/ 19 w 19"/>
                      <a:gd name="T13" fmla="*/ 15 h 17"/>
                      <a:gd name="T14" fmla="*/ 18 w 19"/>
                      <a:gd name="T15" fmla="*/ 8 h 17"/>
                      <a:gd name="T16" fmla="*/ 15 w 19"/>
                      <a:gd name="T17" fmla="*/ 9 h 17"/>
                      <a:gd name="T18" fmla="*/ 17 w 19"/>
                      <a:gd name="T19" fmla="*/ 5 h 17"/>
                      <a:gd name="T20" fmla="*/ 7 w 19"/>
                      <a:gd name="T21" fmla="*/ 0 h 17"/>
                      <a:gd name="T22" fmla="*/ 0 w 19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9" h="17">
                        <a:moveTo>
                          <a:pt x="0" y="15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10"/>
                          <a:pt x="8" y="12"/>
                          <a:pt x="6" y="13"/>
                        </a:cubicBezTo>
                        <a:cubicBezTo>
                          <a:pt x="10" y="14"/>
                          <a:pt x="10" y="10"/>
                          <a:pt x="13" y="11"/>
                        </a:cubicBezTo>
                        <a:cubicBezTo>
                          <a:pt x="14" y="17"/>
                          <a:pt x="8" y="11"/>
                          <a:pt x="9" y="16"/>
                        </a:cubicBezTo>
                        <a:cubicBezTo>
                          <a:pt x="11" y="16"/>
                          <a:pt x="15" y="16"/>
                          <a:pt x="16" y="11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7" y="6"/>
                          <a:pt x="16" y="14"/>
                          <a:pt x="15" y="9"/>
                        </a:cubicBezTo>
                        <a:cubicBezTo>
                          <a:pt x="15" y="6"/>
                          <a:pt x="16" y="6"/>
                          <a:pt x="17" y="5"/>
                        </a:cubicBezTo>
                        <a:cubicBezTo>
                          <a:pt x="15" y="6"/>
                          <a:pt x="11" y="0"/>
                          <a:pt x="7" y="0"/>
                        </a:cubicBezTo>
                        <a:cubicBezTo>
                          <a:pt x="2" y="1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1" name="Freeform 1220"/>
                  <p:cNvSpPr/>
                  <p:nvPr/>
                </p:nvSpPr>
                <p:spPr bwMode="auto">
                  <a:xfrm>
                    <a:off x="4060" y="2593"/>
                    <a:ext cx="0" cy="3"/>
                  </a:xfrm>
                  <a:custGeom>
                    <a:avLst/>
                    <a:gdLst>
                      <a:gd name="T0" fmla="*/ 2 h 3"/>
                      <a:gd name="T1" fmla="*/ 0 h 3"/>
                      <a:gd name="T2" fmla="*/ 3 h 3"/>
                      <a:gd name="T3" fmla="*/ 2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3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2" name="Freeform 1221"/>
                  <p:cNvSpPr/>
                  <p:nvPr/>
                </p:nvSpPr>
                <p:spPr bwMode="auto">
                  <a:xfrm>
                    <a:off x="4044" y="2588"/>
                    <a:ext cx="13" cy="15"/>
                  </a:xfrm>
                  <a:custGeom>
                    <a:avLst/>
                    <a:gdLst>
                      <a:gd name="T0" fmla="*/ 10 w 16"/>
                      <a:gd name="T1" fmla="*/ 17 h 18"/>
                      <a:gd name="T2" fmla="*/ 15 w 16"/>
                      <a:gd name="T3" fmla="*/ 13 h 18"/>
                      <a:gd name="T4" fmla="*/ 15 w 16"/>
                      <a:gd name="T5" fmla="*/ 16 h 18"/>
                      <a:gd name="T6" fmla="*/ 16 w 16"/>
                      <a:gd name="T7" fmla="*/ 11 h 18"/>
                      <a:gd name="T8" fmla="*/ 9 w 16"/>
                      <a:gd name="T9" fmla="*/ 14 h 18"/>
                      <a:gd name="T10" fmla="*/ 7 w 16"/>
                      <a:gd name="T11" fmla="*/ 5 h 18"/>
                      <a:gd name="T12" fmla="*/ 11 w 16"/>
                      <a:gd name="T13" fmla="*/ 7 h 18"/>
                      <a:gd name="T14" fmla="*/ 1 w 16"/>
                      <a:gd name="T15" fmla="*/ 8 h 18"/>
                      <a:gd name="T16" fmla="*/ 3 w 16"/>
                      <a:gd name="T17" fmla="*/ 10 h 18"/>
                      <a:gd name="T18" fmla="*/ 0 w 16"/>
                      <a:gd name="T19" fmla="*/ 12 h 18"/>
                      <a:gd name="T20" fmla="*/ 10 w 16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18">
                        <a:moveTo>
                          <a:pt x="10" y="17"/>
                        </a:move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5" y="13"/>
                          <a:pt x="15" y="15"/>
                          <a:pt x="15" y="16"/>
                        </a:cubicBezTo>
                        <a:cubicBezTo>
                          <a:pt x="15" y="15"/>
                          <a:pt x="16" y="12"/>
                          <a:pt x="16" y="11"/>
                        </a:cubicBezTo>
                        <a:cubicBezTo>
                          <a:pt x="14" y="5"/>
                          <a:pt x="11" y="13"/>
                          <a:pt x="9" y="14"/>
                        </a:cubicBezTo>
                        <a:cubicBezTo>
                          <a:pt x="3" y="11"/>
                          <a:pt x="9" y="11"/>
                          <a:pt x="7" y="5"/>
                        </a:cubicBezTo>
                        <a:cubicBezTo>
                          <a:pt x="9" y="5"/>
                          <a:pt x="9" y="7"/>
                          <a:pt x="11" y="7"/>
                        </a:cubicBezTo>
                        <a:cubicBezTo>
                          <a:pt x="7" y="0"/>
                          <a:pt x="3" y="7"/>
                          <a:pt x="1" y="8"/>
                        </a:cubicBezTo>
                        <a:cubicBezTo>
                          <a:pt x="1" y="9"/>
                          <a:pt x="1" y="11"/>
                          <a:pt x="3" y="1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7"/>
                          <a:pt x="5" y="18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3" name="Freeform 1222"/>
                  <p:cNvSpPr/>
                  <p:nvPr/>
                </p:nvSpPr>
                <p:spPr bwMode="auto">
                  <a:xfrm>
                    <a:off x="4057" y="2602"/>
                    <a:ext cx="2" cy="2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2"/>
                          <a:pt x="0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4" name="Freeform 1223"/>
                  <p:cNvSpPr/>
                  <p:nvPr/>
                </p:nvSpPr>
                <p:spPr bwMode="auto">
                  <a:xfrm>
                    <a:off x="4043" y="2595"/>
                    <a:ext cx="1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2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5" name="Freeform 1224"/>
                  <p:cNvSpPr/>
                  <p:nvPr/>
                </p:nvSpPr>
                <p:spPr bwMode="auto">
                  <a:xfrm>
                    <a:off x="4043" y="2601"/>
                    <a:ext cx="2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6" name="Freeform 1225"/>
                  <p:cNvSpPr/>
                  <p:nvPr/>
                </p:nvSpPr>
                <p:spPr bwMode="auto">
                  <a:xfrm>
                    <a:off x="3950" y="2591"/>
                    <a:ext cx="91" cy="20"/>
                  </a:xfrm>
                  <a:custGeom>
                    <a:avLst/>
                    <a:gdLst>
                      <a:gd name="T0" fmla="*/ 0 w 106"/>
                      <a:gd name="T1" fmla="*/ 9 h 23"/>
                      <a:gd name="T2" fmla="*/ 4 w 106"/>
                      <a:gd name="T3" fmla="*/ 12 h 23"/>
                      <a:gd name="T4" fmla="*/ 0 w 106"/>
                      <a:gd name="T5" fmla="*/ 16 h 23"/>
                      <a:gd name="T6" fmla="*/ 1 w 106"/>
                      <a:gd name="T7" fmla="*/ 23 h 23"/>
                      <a:gd name="T8" fmla="*/ 9 w 106"/>
                      <a:gd name="T9" fmla="*/ 20 h 23"/>
                      <a:gd name="T10" fmla="*/ 10 w 106"/>
                      <a:gd name="T11" fmla="*/ 23 h 23"/>
                      <a:gd name="T12" fmla="*/ 25 w 106"/>
                      <a:gd name="T13" fmla="*/ 20 h 23"/>
                      <a:gd name="T14" fmla="*/ 36 w 106"/>
                      <a:gd name="T15" fmla="*/ 17 h 23"/>
                      <a:gd name="T16" fmla="*/ 81 w 106"/>
                      <a:gd name="T17" fmla="*/ 16 h 23"/>
                      <a:gd name="T18" fmla="*/ 83 w 106"/>
                      <a:gd name="T19" fmla="*/ 10 h 23"/>
                      <a:gd name="T20" fmla="*/ 86 w 106"/>
                      <a:gd name="T21" fmla="*/ 14 h 23"/>
                      <a:gd name="T22" fmla="*/ 83 w 106"/>
                      <a:gd name="T23" fmla="*/ 14 h 23"/>
                      <a:gd name="T24" fmla="*/ 96 w 106"/>
                      <a:gd name="T25" fmla="*/ 15 h 23"/>
                      <a:gd name="T26" fmla="*/ 96 w 106"/>
                      <a:gd name="T27" fmla="*/ 7 h 23"/>
                      <a:gd name="T28" fmla="*/ 102 w 106"/>
                      <a:gd name="T29" fmla="*/ 15 h 23"/>
                      <a:gd name="T30" fmla="*/ 106 w 106"/>
                      <a:gd name="T31" fmla="*/ 10 h 23"/>
                      <a:gd name="T32" fmla="*/ 101 w 106"/>
                      <a:gd name="T33" fmla="*/ 5 h 23"/>
                      <a:gd name="T34" fmla="*/ 105 w 106"/>
                      <a:gd name="T35" fmla="*/ 2 h 23"/>
                      <a:gd name="T36" fmla="*/ 76 w 106"/>
                      <a:gd name="T37" fmla="*/ 12 h 23"/>
                      <a:gd name="T38" fmla="*/ 77 w 106"/>
                      <a:gd name="T39" fmla="*/ 8 h 23"/>
                      <a:gd name="T40" fmla="*/ 59 w 106"/>
                      <a:gd name="T41" fmla="*/ 5 h 23"/>
                      <a:gd name="T42" fmla="*/ 52 w 106"/>
                      <a:gd name="T43" fmla="*/ 12 h 23"/>
                      <a:gd name="T44" fmla="*/ 49 w 106"/>
                      <a:gd name="T45" fmla="*/ 10 h 23"/>
                      <a:gd name="T46" fmla="*/ 48 w 106"/>
                      <a:gd name="T47" fmla="*/ 13 h 23"/>
                      <a:gd name="T48" fmla="*/ 43 w 106"/>
                      <a:gd name="T49" fmla="*/ 9 h 23"/>
                      <a:gd name="T50" fmla="*/ 42 w 106"/>
                      <a:gd name="T51" fmla="*/ 17 h 23"/>
                      <a:gd name="T52" fmla="*/ 31 w 106"/>
                      <a:gd name="T53" fmla="*/ 7 h 23"/>
                      <a:gd name="T54" fmla="*/ 33 w 106"/>
                      <a:gd name="T55" fmla="*/ 11 h 23"/>
                      <a:gd name="T56" fmla="*/ 31 w 106"/>
                      <a:gd name="T57" fmla="*/ 14 h 23"/>
                      <a:gd name="T58" fmla="*/ 29 w 106"/>
                      <a:gd name="T59" fmla="*/ 7 h 23"/>
                      <a:gd name="T60" fmla="*/ 21 w 106"/>
                      <a:gd name="T61" fmla="*/ 13 h 23"/>
                      <a:gd name="T62" fmla="*/ 22 w 106"/>
                      <a:gd name="T63" fmla="*/ 16 h 23"/>
                      <a:gd name="T64" fmla="*/ 11 w 106"/>
                      <a:gd name="T65" fmla="*/ 15 h 23"/>
                      <a:gd name="T66" fmla="*/ 15 w 106"/>
                      <a:gd name="T67" fmla="*/ 8 h 23"/>
                      <a:gd name="T68" fmla="*/ 12 w 106"/>
                      <a:gd name="T69" fmla="*/ 5 h 23"/>
                      <a:gd name="T70" fmla="*/ 5 w 106"/>
                      <a:gd name="T71" fmla="*/ 14 h 23"/>
                      <a:gd name="T72" fmla="*/ 0 w 106"/>
                      <a:gd name="T73" fmla="*/ 9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6" h="23">
                        <a:moveTo>
                          <a:pt x="0" y="9"/>
                        </a:moveTo>
                        <a:cubicBezTo>
                          <a:pt x="1" y="11"/>
                          <a:pt x="2" y="12"/>
                          <a:pt x="4" y="12"/>
                        </a:cubicBezTo>
                        <a:cubicBezTo>
                          <a:pt x="4" y="15"/>
                          <a:pt x="1" y="14"/>
                          <a:pt x="0" y="16"/>
                        </a:cubicBezTo>
                        <a:cubicBezTo>
                          <a:pt x="3" y="18"/>
                          <a:pt x="0" y="20"/>
                          <a:pt x="1" y="23"/>
                        </a:cubicBezTo>
                        <a:cubicBezTo>
                          <a:pt x="4" y="23"/>
                          <a:pt x="6" y="19"/>
                          <a:pt x="9" y="20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4" y="21"/>
                          <a:pt x="21" y="17"/>
                          <a:pt x="25" y="20"/>
                        </a:cubicBezTo>
                        <a:cubicBezTo>
                          <a:pt x="29" y="21"/>
                          <a:pt x="32" y="19"/>
                          <a:pt x="36" y="17"/>
                        </a:cubicBezTo>
                        <a:cubicBezTo>
                          <a:pt x="50" y="18"/>
                          <a:pt x="65" y="14"/>
                          <a:pt x="81" y="16"/>
                        </a:cubicBezTo>
                        <a:cubicBezTo>
                          <a:pt x="83" y="10"/>
                          <a:pt x="83" y="10"/>
                          <a:pt x="83" y="10"/>
                        </a:cubicBezTo>
                        <a:cubicBezTo>
                          <a:pt x="83" y="13"/>
                          <a:pt x="86" y="10"/>
                          <a:pt x="86" y="14"/>
                        </a:cubicBezTo>
                        <a:cubicBezTo>
                          <a:pt x="85" y="13"/>
                          <a:pt x="84" y="14"/>
                          <a:pt x="83" y="14"/>
                        </a:cubicBezTo>
                        <a:cubicBezTo>
                          <a:pt x="87" y="19"/>
                          <a:pt x="92" y="13"/>
                          <a:pt x="96" y="15"/>
                        </a:cubicBezTo>
                        <a:cubicBezTo>
                          <a:pt x="96" y="14"/>
                          <a:pt x="95" y="8"/>
                          <a:pt x="96" y="7"/>
                        </a:cubicBezTo>
                        <a:cubicBezTo>
                          <a:pt x="96" y="14"/>
                          <a:pt x="101" y="7"/>
                          <a:pt x="102" y="15"/>
                        </a:cubicBezTo>
                        <a:cubicBezTo>
                          <a:pt x="106" y="17"/>
                          <a:pt x="102" y="9"/>
                          <a:pt x="106" y="10"/>
                        </a:cubicBezTo>
                        <a:cubicBezTo>
                          <a:pt x="106" y="6"/>
                          <a:pt x="102" y="8"/>
                          <a:pt x="101" y="5"/>
                        </a:cubicBezTo>
                        <a:cubicBezTo>
                          <a:pt x="103" y="1"/>
                          <a:pt x="105" y="6"/>
                          <a:pt x="105" y="2"/>
                        </a:cubicBezTo>
                        <a:cubicBezTo>
                          <a:pt x="98" y="0"/>
                          <a:pt x="86" y="9"/>
                          <a:pt x="76" y="12"/>
                        </a:cubicBezTo>
                        <a:cubicBezTo>
                          <a:pt x="77" y="8"/>
                          <a:pt x="77" y="8"/>
                          <a:pt x="77" y="8"/>
                        </a:cubicBezTo>
                        <a:cubicBezTo>
                          <a:pt x="72" y="11"/>
                          <a:pt x="63" y="11"/>
                          <a:pt x="59" y="5"/>
                        </a:cubicBezTo>
                        <a:cubicBezTo>
                          <a:pt x="60" y="9"/>
                          <a:pt x="51" y="4"/>
                          <a:pt x="52" y="12"/>
                        </a:cubicBezTo>
                        <a:cubicBezTo>
                          <a:pt x="51" y="10"/>
                          <a:pt x="51" y="10"/>
                          <a:pt x="49" y="10"/>
                        </a:cubicBezTo>
                        <a:cubicBezTo>
                          <a:pt x="48" y="13"/>
                          <a:pt x="48" y="13"/>
                          <a:pt x="48" y="13"/>
                        </a:cubicBezTo>
                        <a:cubicBezTo>
                          <a:pt x="46" y="13"/>
                          <a:pt x="46" y="9"/>
                          <a:pt x="43" y="9"/>
                        </a:cubicBezTo>
                        <a:cubicBezTo>
                          <a:pt x="45" y="13"/>
                          <a:pt x="43" y="14"/>
                          <a:pt x="42" y="17"/>
                        </a:cubicBezTo>
                        <a:cubicBezTo>
                          <a:pt x="39" y="13"/>
                          <a:pt x="34" y="10"/>
                          <a:pt x="31" y="7"/>
                        </a:cubicBezTo>
                        <a:cubicBezTo>
                          <a:pt x="31" y="8"/>
                          <a:pt x="32" y="9"/>
                          <a:pt x="33" y="11"/>
                        </a:cubicBezTo>
                        <a:cubicBezTo>
                          <a:pt x="31" y="9"/>
                          <a:pt x="31" y="13"/>
                          <a:pt x="31" y="14"/>
                        </a:cubicBezTo>
                        <a:cubicBezTo>
                          <a:pt x="29" y="15"/>
                          <a:pt x="29" y="10"/>
                          <a:pt x="29" y="7"/>
                        </a:cubicBezTo>
                        <a:cubicBezTo>
                          <a:pt x="25" y="6"/>
                          <a:pt x="24" y="15"/>
                          <a:pt x="21" y="13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18" y="17"/>
                          <a:pt x="15" y="13"/>
                          <a:pt x="11" y="15"/>
                        </a:cubicBezTo>
                        <a:cubicBezTo>
                          <a:pt x="8" y="10"/>
                          <a:pt x="14" y="10"/>
                          <a:pt x="15" y="8"/>
                        </a:cubicBezTo>
                        <a:cubicBezTo>
                          <a:pt x="14" y="7"/>
                          <a:pt x="13" y="7"/>
                          <a:pt x="12" y="5"/>
                        </a:cubicBezTo>
                        <a:cubicBezTo>
                          <a:pt x="10" y="8"/>
                          <a:pt x="8" y="12"/>
                          <a:pt x="5" y="14"/>
                        </a:cubicBezTo>
                        <a:cubicBezTo>
                          <a:pt x="7" y="8"/>
                          <a:pt x="2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7" name="Freeform 1226"/>
                  <p:cNvSpPr/>
                  <p:nvPr/>
                </p:nvSpPr>
                <p:spPr bwMode="auto">
                  <a:xfrm>
                    <a:off x="3960" y="2594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1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8" name="Freeform 1227"/>
                  <p:cNvSpPr/>
                  <p:nvPr/>
                </p:nvSpPr>
                <p:spPr bwMode="auto">
                  <a:xfrm>
                    <a:off x="3950" y="259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9" name="Freeform 1228"/>
                  <p:cNvSpPr/>
                  <p:nvPr/>
                </p:nvSpPr>
                <p:spPr bwMode="auto">
                  <a:xfrm>
                    <a:off x="3970" y="260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0" name="Freeform 1229"/>
                  <p:cNvSpPr/>
                  <p:nvPr/>
                </p:nvSpPr>
                <p:spPr bwMode="auto">
                  <a:xfrm>
                    <a:off x="3974" y="2594"/>
                    <a:ext cx="2" cy="3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2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1" name="Freeform 1230"/>
                  <p:cNvSpPr/>
                  <p:nvPr/>
                </p:nvSpPr>
                <p:spPr bwMode="auto">
                  <a:xfrm>
                    <a:off x="3994" y="2593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2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3"/>
                          <a:pt x="2" y="1"/>
                          <a:pt x="2" y="0"/>
                        </a:cubicBezTo>
                        <a:cubicBezTo>
                          <a:pt x="0" y="0"/>
                          <a:pt x="0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2" name="Freeform 1231"/>
                  <p:cNvSpPr/>
                  <p:nvPr/>
                </p:nvSpPr>
                <p:spPr bwMode="auto">
                  <a:xfrm>
                    <a:off x="3952" y="2596"/>
                    <a:ext cx="4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1 w 4"/>
                      <a:gd name="T3" fmla="*/ 1 h 1"/>
                      <a:gd name="T4" fmla="*/ 0 w 4"/>
                      <a:gd name="T5" fmla="*/ 1 h 1"/>
                      <a:gd name="T6" fmla="*/ 4 w 4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3" name="Freeform 1232"/>
                  <p:cNvSpPr/>
                  <p:nvPr/>
                </p:nvSpPr>
                <p:spPr bwMode="auto">
                  <a:xfrm>
                    <a:off x="3898" y="2597"/>
                    <a:ext cx="49" cy="22"/>
                  </a:xfrm>
                  <a:custGeom>
                    <a:avLst/>
                    <a:gdLst>
                      <a:gd name="T0" fmla="*/ 4 w 57"/>
                      <a:gd name="T1" fmla="*/ 21 h 25"/>
                      <a:gd name="T2" fmla="*/ 14 w 57"/>
                      <a:gd name="T3" fmla="*/ 23 h 25"/>
                      <a:gd name="T4" fmla="*/ 20 w 57"/>
                      <a:gd name="T5" fmla="*/ 12 h 25"/>
                      <a:gd name="T6" fmla="*/ 20 w 57"/>
                      <a:gd name="T7" fmla="*/ 21 h 25"/>
                      <a:gd name="T8" fmla="*/ 39 w 57"/>
                      <a:gd name="T9" fmla="*/ 14 h 25"/>
                      <a:gd name="T10" fmla="*/ 40 w 57"/>
                      <a:gd name="T11" fmla="*/ 18 h 25"/>
                      <a:gd name="T12" fmla="*/ 46 w 57"/>
                      <a:gd name="T13" fmla="*/ 7 h 25"/>
                      <a:gd name="T14" fmla="*/ 47 w 57"/>
                      <a:gd name="T15" fmla="*/ 18 h 25"/>
                      <a:gd name="T16" fmla="*/ 47 w 57"/>
                      <a:gd name="T17" fmla="*/ 19 h 25"/>
                      <a:gd name="T18" fmla="*/ 57 w 57"/>
                      <a:gd name="T19" fmla="*/ 15 h 25"/>
                      <a:gd name="T20" fmla="*/ 57 w 57"/>
                      <a:gd name="T21" fmla="*/ 9 h 25"/>
                      <a:gd name="T22" fmla="*/ 56 w 57"/>
                      <a:gd name="T23" fmla="*/ 3 h 25"/>
                      <a:gd name="T24" fmla="*/ 50 w 57"/>
                      <a:gd name="T25" fmla="*/ 8 h 25"/>
                      <a:gd name="T26" fmla="*/ 49 w 57"/>
                      <a:gd name="T27" fmla="*/ 4 h 25"/>
                      <a:gd name="T28" fmla="*/ 47 w 57"/>
                      <a:gd name="T29" fmla="*/ 7 h 25"/>
                      <a:gd name="T30" fmla="*/ 46 w 57"/>
                      <a:gd name="T31" fmla="*/ 3 h 25"/>
                      <a:gd name="T32" fmla="*/ 41 w 57"/>
                      <a:gd name="T33" fmla="*/ 7 h 25"/>
                      <a:gd name="T34" fmla="*/ 42 w 57"/>
                      <a:gd name="T35" fmla="*/ 6 h 25"/>
                      <a:gd name="T36" fmla="*/ 38 w 57"/>
                      <a:gd name="T37" fmla="*/ 11 h 25"/>
                      <a:gd name="T38" fmla="*/ 36 w 57"/>
                      <a:gd name="T39" fmla="*/ 6 h 25"/>
                      <a:gd name="T40" fmla="*/ 37 w 57"/>
                      <a:gd name="T41" fmla="*/ 9 h 25"/>
                      <a:gd name="T42" fmla="*/ 24 w 57"/>
                      <a:gd name="T43" fmla="*/ 4 h 25"/>
                      <a:gd name="T44" fmla="*/ 23 w 57"/>
                      <a:gd name="T45" fmla="*/ 8 h 25"/>
                      <a:gd name="T46" fmla="*/ 29 w 57"/>
                      <a:gd name="T47" fmla="*/ 5 h 25"/>
                      <a:gd name="T48" fmla="*/ 28 w 57"/>
                      <a:gd name="T49" fmla="*/ 14 h 25"/>
                      <a:gd name="T50" fmla="*/ 21 w 57"/>
                      <a:gd name="T51" fmla="*/ 7 h 25"/>
                      <a:gd name="T52" fmla="*/ 11 w 57"/>
                      <a:gd name="T53" fmla="*/ 9 h 25"/>
                      <a:gd name="T54" fmla="*/ 11 w 57"/>
                      <a:gd name="T55" fmla="*/ 7 h 25"/>
                      <a:gd name="T56" fmla="*/ 5 w 57"/>
                      <a:gd name="T57" fmla="*/ 11 h 25"/>
                      <a:gd name="T58" fmla="*/ 8 w 57"/>
                      <a:gd name="T59" fmla="*/ 12 h 25"/>
                      <a:gd name="T60" fmla="*/ 5 w 57"/>
                      <a:gd name="T61" fmla="*/ 15 h 25"/>
                      <a:gd name="T62" fmla="*/ 5 w 57"/>
                      <a:gd name="T63" fmla="*/ 13 h 25"/>
                      <a:gd name="T64" fmla="*/ 0 w 57"/>
                      <a:gd name="T65" fmla="*/ 20 h 25"/>
                      <a:gd name="T66" fmla="*/ 6 w 57"/>
                      <a:gd name="T67" fmla="*/ 15 h 25"/>
                      <a:gd name="T68" fmla="*/ 4 w 57"/>
                      <a:gd name="T69" fmla="*/ 2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" h="25">
                        <a:moveTo>
                          <a:pt x="4" y="21"/>
                        </a:moveTo>
                        <a:cubicBezTo>
                          <a:pt x="7" y="25"/>
                          <a:pt x="11" y="22"/>
                          <a:pt x="14" y="23"/>
                        </a:cubicBezTo>
                        <a:cubicBezTo>
                          <a:pt x="20" y="20"/>
                          <a:pt x="14" y="13"/>
                          <a:pt x="20" y="12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6" y="21"/>
                          <a:pt x="35" y="22"/>
                          <a:pt x="39" y="14"/>
                        </a:cubicBezTo>
                        <a:cubicBezTo>
                          <a:pt x="40" y="15"/>
                          <a:pt x="41" y="16"/>
                          <a:pt x="40" y="18"/>
                        </a:cubicBezTo>
                        <a:cubicBezTo>
                          <a:pt x="44" y="17"/>
                          <a:pt x="41" y="4"/>
                          <a:pt x="46" y="7"/>
                        </a:cubicBezTo>
                        <a:cubicBezTo>
                          <a:pt x="42" y="13"/>
                          <a:pt x="48" y="12"/>
                          <a:pt x="47" y="18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50" y="18"/>
                          <a:pt x="54" y="15"/>
                          <a:pt x="57" y="15"/>
                        </a:cubicBezTo>
                        <a:cubicBezTo>
                          <a:pt x="57" y="13"/>
                          <a:pt x="54" y="9"/>
                          <a:pt x="57" y="9"/>
                        </a:cubicBezTo>
                        <a:cubicBezTo>
                          <a:pt x="56" y="8"/>
                          <a:pt x="57" y="6"/>
                          <a:pt x="56" y="3"/>
                        </a:cubicBezTo>
                        <a:cubicBezTo>
                          <a:pt x="54" y="6"/>
                          <a:pt x="52" y="4"/>
                          <a:pt x="50" y="8"/>
                        </a:cubicBezTo>
                        <a:cubicBezTo>
                          <a:pt x="48" y="5"/>
                          <a:pt x="51" y="7"/>
                          <a:pt x="49" y="4"/>
                        </a:cubicBezTo>
                        <a:cubicBezTo>
                          <a:pt x="47" y="7"/>
                          <a:pt x="47" y="7"/>
                          <a:pt x="47" y="7"/>
                        </a:cubicBezTo>
                        <a:cubicBezTo>
                          <a:pt x="45" y="6"/>
                          <a:pt x="49" y="3"/>
                          <a:pt x="46" y="3"/>
                        </a:cubicBezTo>
                        <a:cubicBezTo>
                          <a:pt x="45" y="5"/>
                          <a:pt x="43" y="7"/>
                          <a:pt x="41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0" y="7"/>
                          <a:pt x="37" y="6"/>
                          <a:pt x="38" y="11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2" y="8"/>
                          <a:pt x="30" y="0"/>
                          <a:pt x="24" y="4"/>
                        </a:cubicBezTo>
                        <a:cubicBezTo>
                          <a:pt x="25" y="5"/>
                          <a:pt x="24" y="7"/>
                          <a:pt x="23" y="8"/>
                        </a:cubicBezTo>
                        <a:cubicBezTo>
                          <a:pt x="26" y="10"/>
                          <a:pt x="26" y="5"/>
                          <a:pt x="29" y="5"/>
                        </a:cubicBezTo>
                        <a:cubicBezTo>
                          <a:pt x="29" y="8"/>
                          <a:pt x="25" y="12"/>
                          <a:pt x="28" y="14"/>
                        </a:cubicBezTo>
                        <a:cubicBezTo>
                          <a:pt x="25" y="10"/>
                          <a:pt x="22" y="15"/>
                          <a:pt x="21" y="7"/>
                        </a:cubicBezTo>
                        <a:cubicBezTo>
                          <a:pt x="17" y="6"/>
                          <a:pt x="15" y="11"/>
                          <a:pt x="11" y="9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13"/>
                          <a:pt x="8" y="5"/>
                          <a:pt x="5" y="11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5"/>
                          <a:pt x="7" y="15"/>
                          <a:pt x="5" y="15"/>
                        </a:cubicBezTo>
                        <a:cubicBezTo>
                          <a:pt x="5" y="14"/>
                          <a:pt x="5" y="14"/>
                          <a:pt x="5" y="13"/>
                        </a:cubicBezTo>
                        <a:cubicBezTo>
                          <a:pt x="5" y="17"/>
                          <a:pt x="0" y="18"/>
                          <a:pt x="0" y="20"/>
                        </a:cubicBezTo>
                        <a:cubicBezTo>
                          <a:pt x="2" y="20"/>
                          <a:pt x="4" y="17"/>
                          <a:pt x="6" y="15"/>
                        </a:cubicBezTo>
                        <a:cubicBezTo>
                          <a:pt x="5" y="18"/>
                          <a:pt x="5" y="21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4" name="Freeform 1233"/>
                  <p:cNvSpPr/>
                  <p:nvPr/>
                </p:nvSpPr>
                <p:spPr bwMode="auto">
                  <a:xfrm>
                    <a:off x="3934" y="260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5" name="Freeform 1234"/>
                  <p:cNvSpPr/>
                  <p:nvPr/>
                </p:nvSpPr>
                <p:spPr bwMode="auto">
                  <a:xfrm>
                    <a:off x="3857" y="2597"/>
                    <a:ext cx="38" cy="26"/>
                  </a:xfrm>
                  <a:custGeom>
                    <a:avLst/>
                    <a:gdLst>
                      <a:gd name="T0" fmla="*/ 33 w 44"/>
                      <a:gd name="T1" fmla="*/ 14 h 30"/>
                      <a:gd name="T2" fmla="*/ 31 w 44"/>
                      <a:gd name="T3" fmla="*/ 9 h 30"/>
                      <a:gd name="T4" fmla="*/ 32 w 44"/>
                      <a:gd name="T5" fmla="*/ 19 h 30"/>
                      <a:gd name="T6" fmla="*/ 27 w 44"/>
                      <a:gd name="T7" fmla="*/ 21 h 30"/>
                      <a:gd name="T8" fmla="*/ 26 w 44"/>
                      <a:gd name="T9" fmla="*/ 12 h 30"/>
                      <a:gd name="T10" fmla="*/ 22 w 44"/>
                      <a:gd name="T11" fmla="*/ 11 h 30"/>
                      <a:gd name="T12" fmla="*/ 22 w 44"/>
                      <a:gd name="T13" fmla="*/ 17 h 30"/>
                      <a:gd name="T14" fmla="*/ 17 w 44"/>
                      <a:gd name="T15" fmla="*/ 20 h 30"/>
                      <a:gd name="T16" fmla="*/ 19 w 44"/>
                      <a:gd name="T17" fmla="*/ 18 h 30"/>
                      <a:gd name="T18" fmla="*/ 16 w 44"/>
                      <a:gd name="T19" fmla="*/ 12 h 30"/>
                      <a:gd name="T20" fmla="*/ 4 w 44"/>
                      <a:gd name="T21" fmla="*/ 28 h 30"/>
                      <a:gd name="T22" fmla="*/ 7 w 44"/>
                      <a:gd name="T23" fmla="*/ 27 h 30"/>
                      <a:gd name="T24" fmla="*/ 7 w 44"/>
                      <a:gd name="T25" fmla="*/ 20 h 30"/>
                      <a:gd name="T26" fmla="*/ 11 w 44"/>
                      <a:gd name="T27" fmla="*/ 22 h 30"/>
                      <a:gd name="T28" fmla="*/ 9 w 44"/>
                      <a:gd name="T29" fmla="*/ 26 h 30"/>
                      <a:gd name="T30" fmla="*/ 39 w 44"/>
                      <a:gd name="T31" fmla="*/ 24 h 30"/>
                      <a:gd name="T32" fmla="*/ 35 w 44"/>
                      <a:gd name="T33" fmla="*/ 24 h 30"/>
                      <a:gd name="T34" fmla="*/ 39 w 44"/>
                      <a:gd name="T35" fmla="*/ 20 h 30"/>
                      <a:gd name="T36" fmla="*/ 36 w 44"/>
                      <a:gd name="T37" fmla="*/ 13 h 30"/>
                      <a:gd name="T38" fmla="*/ 39 w 44"/>
                      <a:gd name="T39" fmla="*/ 15 h 30"/>
                      <a:gd name="T40" fmla="*/ 38 w 44"/>
                      <a:gd name="T41" fmla="*/ 8 h 30"/>
                      <a:gd name="T42" fmla="*/ 44 w 44"/>
                      <a:gd name="T43" fmla="*/ 5 h 30"/>
                      <a:gd name="T44" fmla="*/ 34 w 44"/>
                      <a:gd name="T45" fmla="*/ 5 h 30"/>
                      <a:gd name="T46" fmla="*/ 33 w 44"/>
                      <a:gd name="T47" fmla="*/ 1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4" h="30">
                        <a:moveTo>
                          <a:pt x="33" y="14"/>
                        </a:moveTo>
                        <a:cubicBezTo>
                          <a:pt x="30" y="14"/>
                          <a:pt x="33" y="11"/>
                          <a:pt x="31" y="9"/>
                        </a:cubicBezTo>
                        <a:cubicBezTo>
                          <a:pt x="28" y="12"/>
                          <a:pt x="34" y="15"/>
                          <a:pt x="32" y="19"/>
                        </a:cubicBezTo>
                        <a:cubicBezTo>
                          <a:pt x="30" y="17"/>
                          <a:pt x="28" y="21"/>
                          <a:pt x="27" y="21"/>
                        </a:cubicBezTo>
                        <a:cubicBezTo>
                          <a:pt x="28" y="19"/>
                          <a:pt x="27" y="13"/>
                          <a:pt x="26" y="12"/>
                        </a:cubicBezTo>
                        <a:cubicBezTo>
                          <a:pt x="25" y="14"/>
                          <a:pt x="23" y="11"/>
                          <a:pt x="22" y="11"/>
                        </a:cubicBezTo>
                        <a:cubicBezTo>
                          <a:pt x="26" y="15"/>
                          <a:pt x="18" y="13"/>
                          <a:pt x="22" y="17"/>
                        </a:cubicBezTo>
                        <a:cubicBezTo>
                          <a:pt x="22" y="20"/>
                          <a:pt x="18" y="23"/>
                          <a:pt x="17" y="20"/>
                        </a:cubicBezTo>
                        <a:cubicBezTo>
                          <a:pt x="17" y="18"/>
                          <a:pt x="18" y="18"/>
                          <a:pt x="19" y="18"/>
                        </a:cubicBezTo>
                        <a:cubicBezTo>
                          <a:pt x="20" y="14"/>
                          <a:pt x="16" y="16"/>
                          <a:pt x="16" y="12"/>
                        </a:cubicBezTo>
                        <a:cubicBezTo>
                          <a:pt x="12" y="18"/>
                          <a:pt x="0" y="18"/>
                          <a:pt x="4" y="28"/>
                        </a:cubicBezTo>
                        <a:cubicBezTo>
                          <a:pt x="5" y="30"/>
                          <a:pt x="6" y="28"/>
                          <a:pt x="7" y="27"/>
                        </a:cubicBezTo>
                        <a:cubicBezTo>
                          <a:pt x="3" y="25"/>
                          <a:pt x="7" y="22"/>
                          <a:pt x="7" y="20"/>
                        </a:cubicBezTo>
                        <a:cubicBezTo>
                          <a:pt x="9" y="22"/>
                          <a:pt x="12" y="18"/>
                          <a:pt x="11" y="22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18" y="27"/>
                          <a:pt x="29" y="26"/>
                          <a:pt x="39" y="24"/>
                        </a:cubicBezTo>
                        <a:cubicBezTo>
                          <a:pt x="35" y="24"/>
                          <a:pt x="35" y="24"/>
                          <a:pt x="35" y="24"/>
                        </a:cubicBezTo>
                        <a:cubicBezTo>
                          <a:pt x="35" y="21"/>
                          <a:pt x="37" y="21"/>
                          <a:pt x="39" y="20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8" y="14"/>
                          <a:pt x="39" y="13"/>
                          <a:pt x="39" y="15"/>
                        </a:cubicBezTo>
                        <a:cubicBezTo>
                          <a:pt x="40" y="12"/>
                          <a:pt x="39" y="11"/>
                          <a:pt x="38" y="8"/>
                        </a:cubicBezTo>
                        <a:cubicBezTo>
                          <a:pt x="42" y="7"/>
                          <a:pt x="42" y="10"/>
                          <a:pt x="44" y="5"/>
                        </a:cubicBezTo>
                        <a:cubicBezTo>
                          <a:pt x="39" y="0"/>
                          <a:pt x="40" y="10"/>
                          <a:pt x="34" y="5"/>
                        </a:cubicBezTo>
                        <a:lnTo>
                          <a:pt x="33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6" name="Freeform 1235"/>
                  <p:cNvSpPr/>
                  <p:nvPr/>
                </p:nvSpPr>
                <p:spPr bwMode="auto">
                  <a:xfrm>
                    <a:off x="3894" y="2606"/>
                    <a:ext cx="2" cy="4"/>
                  </a:xfrm>
                  <a:custGeom>
                    <a:avLst/>
                    <a:gdLst>
                      <a:gd name="T0" fmla="*/ 1 w 2"/>
                      <a:gd name="T1" fmla="*/ 0 h 4"/>
                      <a:gd name="T2" fmla="*/ 0 w 2"/>
                      <a:gd name="T3" fmla="*/ 4 h 4"/>
                      <a:gd name="T4" fmla="*/ 2 w 2"/>
                      <a:gd name="T5" fmla="*/ 2 h 4"/>
                      <a:gd name="T6" fmla="*/ 1 w 2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1" y="0"/>
                        </a:move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7" name="Freeform 1236"/>
                  <p:cNvSpPr/>
                  <p:nvPr/>
                </p:nvSpPr>
                <p:spPr bwMode="auto">
                  <a:xfrm>
                    <a:off x="3893" y="2615"/>
                    <a:ext cx="1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1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0"/>
                          <a:pt x="0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8" name="Freeform 1237"/>
                  <p:cNvSpPr/>
                  <p:nvPr/>
                </p:nvSpPr>
                <p:spPr bwMode="auto">
                  <a:xfrm>
                    <a:off x="3865" y="2608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09" name="Freeform 1238"/>
                  <p:cNvSpPr/>
                  <p:nvPr/>
                </p:nvSpPr>
                <p:spPr bwMode="auto">
                  <a:xfrm>
                    <a:off x="3849" y="2611"/>
                    <a:ext cx="12" cy="12"/>
                  </a:xfrm>
                  <a:custGeom>
                    <a:avLst/>
                    <a:gdLst>
                      <a:gd name="T0" fmla="*/ 0 w 14"/>
                      <a:gd name="T1" fmla="*/ 14 h 14"/>
                      <a:gd name="T2" fmla="*/ 12 w 14"/>
                      <a:gd name="T3" fmla="*/ 13 h 14"/>
                      <a:gd name="T4" fmla="*/ 11 w 14"/>
                      <a:gd name="T5" fmla="*/ 1 h 14"/>
                      <a:gd name="T6" fmla="*/ 7 w 14"/>
                      <a:gd name="T7" fmla="*/ 9 h 14"/>
                      <a:gd name="T8" fmla="*/ 1 w 14"/>
                      <a:gd name="T9" fmla="*/ 9 h 14"/>
                      <a:gd name="T10" fmla="*/ 0 w 14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14"/>
                        </a:moveTo>
                        <a:cubicBezTo>
                          <a:pt x="5" y="13"/>
                          <a:pt x="7" y="10"/>
                          <a:pt x="12" y="13"/>
                        </a:cubicBezTo>
                        <a:cubicBezTo>
                          <a:pt x="14" y="8"/>
                          <a:pt x="10" y="5"/>
                          <a:pt x="11" y="1"/>
                        </a:cubicBezTo>
                        <a:cubicBezTo>
                          <a:pt x="9" y="0"/>
                          <a:pt x="9" y="7"/>
                          <a:pt x="7" y="9"/>
                        </a:cubicBezTo>
                        <a:cubicBezTo>
                          <a:pt x="6" y="5"/>
                          <a:pt x="3" y="10"/>
                          <a:pt x="1" y="9"/>
                        </a:cubicBezTo>
                        <a:cubicBezTo>
                          <a:pt x="1" y="10"/>
                          <a:pt x="1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0" name="Freeform 1239"/>
                  <p:cNvSpPr/>
                  <p:nvPr/>
                </p:nvSpPr>
                <p:spPr bwMode="auto">
                  <a:xfrm>
                    <a:off x="3757" y="2603"/>
                    <a:ext cx="96" cy="19"/>
                  </a:xfrm>
                  <a:custGeom>
                    <a:avLst/>
                    <a:gdLst>
                      <a:gd name="T0" fmla="*/ 91 w 111"/>
                      <a:gd name="T1" fmla="*/ 10 h 23"/>
                      <a:gd name="T2" fmla="*/ 85 w 111"/>
                      <a:gd name="T3" fmla="*/ 11 h 23"/>
                      <a:gd name="T4" fmla="*/ 88 w 111"/>
                      <a:gd name="T5" fmla="*/ 8 h 23"/>
                      <a:gd name="T6" fmla="*/ 83 w 111"/>
                      <a:gd name="T7" fmla="*/ 6 h 23"/>
                      <a:gd name="T8" fmla="*/ 84 w 111"/>
                      <a:gd name="T9" fmla="*/ 8 h 23"/>
                      <a:gd name="T10" fmla="*/ 74 w 111"/>
                      <a:gd name="T11" fmla="*/ 10 h 23"/>
                      <a:gd name="T12" fmla="*/ 72 w 111"/>
                      <a:gd name="T13" fmla="*/ 15 h 23"/>
                      <a:gd name="T14" fmla="*/ 65 w 111"/>
                      <a:gd name="T15" fmla="*/ 7 h 23"/>
                      <a:gd name="T16" fmla="*/ 67 w 111"/>
                      <a:gd name="T17" fmla="*/ 18 h 23"/>
                      <a:gd name="T18" fmla="*/ 55 w 111"/>
                      <a:gd name="T19" fmla="*/ 14 h 23"/>
                      <a:gd name="T20" fmla="*/ 58 w 111"/>
                      <a:gd name="T21" fmla="*/ 13 h 23"/>
                      <a:gd name="T22" fmla="*/ 52 w 111"/>
                      <a:gd name="T23" fmla="*/ 13 h 23"/>
                      <a:gd name="T24" fmla="*/ 52 w 111"/>
                      <a:gd name="T25" fmla="*/ 8 h 23"/>
                      <a:gd name="T26" fmla="*/ 43 w 111"/>
                      <a:gd name="T27" fmla="*/ 8 h 23"/>
                      <a:gd name="T28" fmla="*/ 44 w 111"/>
                      <a:gd name="T29" fmla="*/ 5 h 23"/>
                      <a:gd name="T30" fmla="*/ 26 w 111"/>
                      <a:gd name="T31" fmla="*/ 9 h 23"/>
                      <a:gd name="T32" fmla="*/ 24 w 111"/>
                      <a:gd name="T33" fmla="*/ 6 h 23"/>
                      <a:gd name="T34" fmla="*/ 25 w 111"/>
                      <a:gd name="T35" fmla="*/ 16 h 23"/>
                      <a:gd name="T36" fmla="*/ 18 w 111"/>
                      <a:gd name="T37" fmla="*/ 15 h 23"/>
                      <a:gd name="T38" fmla="*/ 20 w 111"/>
                      <a:gd name="T39" fmla="*/ 8 h 23"/>
                      <a:gd name="T40" fmla="*/ 16 w 111"/>
                      <a:gd name="T41" fmla="*/ 11 h 23"/>
                      <a:gd name="T42" fmla="*/ 13 w 111"/>
                      <a:gd name="T43" fmla="*/ 5 h 23"/>
                      <a:gd name="T44" fmla="*/ 6 w 111"/>
                      <a:gd name="T45" fmla="*/ 14 h 23"/>
                      <a:gd name="T46" fmla="*/ 1 w 111"/>
                      <a:gd name="T47" fmla="*/ 12 h 23"/>
                      <a:gd name="T48" fmla="*/ 4 w 111"/>
                      <a:gd name="T49" fmla="*/ 21 h 23"/>
                      <a:gd name="T50" fmla="*/ 29 w 111"/>
                      <a:gd name="T51" fmla="*/ 20 h 23"/>
                      <a:gd name="T52" fmla="*/ 35 w 111"/>
                      <a:gd name="T53" fmla="*/ 15 h 23"/>
                      <a:gd name="T54" fmla="*/ 36 w 111"/>
                      <a:gd name="T55" fmla="*/ 21 h 23"/>
                      <a:gd name="T56" fmla="*/ 36 w 111"/>
                      <a:gd name="T57" fmla="*/ 15 h 23"/>
                      <a:gd name="T58" fmla="*/ 40 w 111"/>
                      <a:gd name="T59" fmla="*/ 21 h 23"/>
                      <a:gd name="T60" fmla="*/ 42 w 111"/>
                      <a:gd name="T61" fmla="*/ 16 h 23"/>
                      <a:gd name="T62" fmla="*/ 45 w 111"/>
                      <a:gd name="T63" fmla="*/ 23 h 23"/>
                      <a:gd name="T64" fmla="*/ 84 w 111"/>
                      <a:gd name="T65" fmla="*/ 20 h 23"/>
                      <a:gd name="T66" fmla="*/ 83 w 111"/>
                      <a:gd name="T67" fmla="*/ 15 h 23"/>
                      <a:gd name="T68" fmla="*/ 98 w 111"/>
                      <a:gd name="T69" fmla="*/ 15 h 23"/>
                      <a:gd name="T70" fmla="*/ 100 w 111"/>
                      <a:gd name="T71" fmla="*/ 11 h 23"/>
                      <a:gd name="T72" fmla="*/ 100 w 111"/>
                      <a:gd name="T73" fmla="*/ 20 h 23"/>
                      <a:gd name="T74" fmla="*/ 104 w 111"/>
                      <a:gd name="T75" fmla="*/ 19 h 23"/>
                      <a:gd name="T76" fmla="*/ 101 w 111"/>
                      <a:gd name="T77" fmla="*/ 17 h 23"/>
                      <a:gd name="T78" fmla="*/ 107 w 111"/>
                      <a:gd name="T79" fmla="*/ 19 h 23"/>
                      <a:gd name="T80" fmla="*/ 103 w 111"/>
                      <a:gd name="T81" fmla="*/ 8 h 23"/>
                      <a:gd name="T82" fmla="*/ 90 w 111"/>
                      <a:gd name="T83" fmla="*/ 3 h 23"/>
                      <a:gd name="T84" fmla="*/ 91 w 111"/>
                      <a:gd name="T85" fmla="*/ 1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1" h="23">
                        <a:moveTo>
                          <a:pt x="91" y="10"/>
                        </a:moveTo>
                        <a:cubicBezTo>
                          <a:pt x="89" y="10"/>
                          <a:pt x="87" y="13"/>
                          <a:pt x="85" y="11"/>
                        </a:cubicBezTo>
                        <a:cubicBezTo>
                          <a:pt x="85" y="9"/>
                          <a:pt x="87" y="8"/>
                          <a:pt x="88" y="8"/>
                        </a:cubicBezTo>
                        <a:cubicBezTo>
                          <a:pt x="87" y="3"/>
                          <a:pt x="86" y="9"/>
                          <a:pt x="83" y="6"/>
                        </a:cubicBezTo>
                        <a:cubicBezTo>
                          <a:pt x="83" y="6"/>
                          <a:pt x="84" y="7"/>
                          <a:pt x="84" y="8"/>
                        </a:cubicBezTo>
                        <a:cubicBezTo>
                          <a:pt x="78" y="7"/>
                          <a:pt x="81" y="13"/>
                          <a:pt x="74" y="10"/>
                        </a:cubicBezTo>
                        <a:cubicBezTo>
                          <a:pt x="73" y="11"/>
                          <a:pt x="72" y="12"/>
                          <a:pt x="72" y="15"/>
                        </a:cubicBezTo>
                        <a:cubicBezTo>
                          <a:pt x="68" y="11"/>
                          <a:pt x="70" y="11"/>
                          <a:pt x="65" y="7"/>
                        </a:cubicBezTo>
                        <a:cubicBezTo>
                          <a:pt x="65" y="9"/>
                          <a:pt x="67" y="13"/>
                          <a:pt x="67" y="18"/>
                        </a:cubicBezTo>
                        <a:cubicBezTo>
                          <a:pt x="60" y="12"/>
                          <a:pt x="60" y="19"/>
                          <a:pt x="55" y="14"/>
                        </a:cubicBezTo>
                        <a:cubicBezTo>
                          <a:pt x="56" y="14"/>
                          <a:pt x="56" y="13"/>
                          <a:pt x="58" y="13"/>
                        </a:cubicBezTo>
                        <a:cubicBezTo>
                          <a:pt x="57" y="7"/>
                          <a:pt x="54" y="14"/>
                          <a:pt x="52" y="13"/>
                        </a:cubicBezTo>
                        <a:cubicBezTo>
                          <a:pt x="52" y="8"/>
                          <a:pt x="52" y="8"/>
                          <a:pt x="52" y="8"/>
                        </a:cubicBezTo>
                        <a:cubicBezTo>
                          <a:pt x="50" y="9"/>
                          <a:pt x="46" y="12"/>
                          <a:pt x="43" y="8"/>
                        </a:cubicBezTo>
                        <a:cubicBezTo>
                          <a:pt x="44" y="5"/>
                          <a:pt x="44" y="5"/>
                          <a:pt x="44" y="5"/>
                        </a:cubicBezTo>
                        <a:cubicBezTo>
                          <a:pt x="38" y="9"/>
                          <a:pt x="31" y="7"/>
                          <a:pt x="26" y="9"/>
                        </a:cubicBezTo>
                        <a:cubicBezTo>
                          <a:pt x="24" y="6"/>
                          <a:pt x="24" y="6"/>
                          <a:pt x="24" y="6"/>
                        </a:cubicBezTo>
                        <a:cubicBezTo>
                          <a:pt x="17" y="10"/>
                          <a:pt x="30" y="8"/>
                          <a:pt x="25" y="16"/>
                        </a:cubicBezTo>
                        <a:cubicBezTo>
                          <a:pt x="25" y="6"/>
                          <a:pt x="22" y="19"/>
                          <a:pt x="18" y="15"/>
                        </a:cubicBezTo>
                        <a:cubicBezTo>
                          <a:pt x="16" y="11"/>
                          <a:pt x="22" y="13"/>
                          <a:pt x="20" y="8"/>
                        </a:cubicBezTo>
                        <a:cubicBezTo>
                          <a:pt x="19" y="13"/>
                          <a:pt x="18" y="10"/>
                          <a:pt x="16" y="11"/>
                        </a:cubicBezTo>
                        <a:cubicBezTo>
                          <a:pt x="17" y="7"/>
                          <a:pt x="12" y="11"/>
                          <a:pt x="13" y="5"/>
                        </a:cubicBezTo>
                        <a:cubicBezTo>
                          <a:pt x="6" y="14"/>
                          <a:pt x="6" y="14"/>
                          <a:pt x="6" y="14"/>
                        </a:cubicBezTo>
                        <a:cubicBezTo>
                          <a:pt x="5" y="11"/>
                          <a:pt x="3" y="12"/>
                          <a:pt x="1" y="12"/>
                        </a:cubicBezTo>
                        <a:cubicBezTo>
                          <a:pt x="5" y="12"/>
                          <a:pt x="0" y="19"/>
                          <a:pt x="4" y="21"/>
                        </a:cubicBezTo>
                        <a:cubicBezTo>
                          <a:pt x="10" y="19"/>
                          <a:pt x="21" y="18"/>
                          <a:pt x="29" y="20"/>
                        </a:cubicBezTo>
                        <a:cubicBezTo>
                          <a:pt x="30" y="14"/>
                          <a:pt x="34" y="21"/>
                          <a:pt x="35" y="15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41" y="20"/>
                          <a:pt x="35" y="18"/>
                          <a:pt x="36" y="15"/>
                        </a:cubicBezTo>
                        <a:cubicBezTo>
                          <a:pt x="39" y="15"/>
                          <a:pt x="40" y="18"/>
                          <a:pt x="40" y="21"/>
                        </a:cubicBezTo>
                        <a:cubicBezTo>
                          <a:pt x="44" y="21"/>
                          <a:pt x="40" y="19"/>
                          <a:pt x="42" y="16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56" y="21"/>
                          <a:pt x="71" y="16"/>
                          <a:pt x="84" y="20"/>
                        </a:cubicBezTo>
                        <a:cubicBezTo>
                          <a:pt x="83" y="15"/>
                          <a:pt x="83" y="15"/>
                          <a:pt x="83" y="15"/>
                        </a:cubicBezTo>
                        <a:cubicBezTo>
                          <a:pt x="89" y="18"/>
                          <a:pt x="93" y="5"/>
                          <a:pt x="98" y="15"/>
                        </a:cubicBezTo>
                        <a:cubicBezTo>
                          <a:pt x="100" y="11"/>
                          <a:pt x="100" y="11"/>
                          <a:pt x="100" y="11"/>
                        </a:cubicBezTo>
                        <a:cubicBezTo>
                          <a:pt x="99" y="13"/>
                          <a:pt x="101" y="17"/>
                          <a:pt x="100" y="20"/>
                        </a:cubicBezTo>
                        <a:cubicBezTo>
                          <a:pt x="101" y="19"/>
                          <a:pt x="103" y="21"/>
                          <a:pt x="104" y="19"/>
                        </a:cubicBezTo>
                        <a:cubicBezTo>
                          <a:pt x="101" y="17"/>
                          <a:pt x="101" y="17"/>
                          <a:pt x="101" y="17"/>
                        </a:cubicBezTo>
                        <a:cubicBezTo>
                          <a:pt x="103" y="13"/>
                          <a:pt x="106" y="16"/>
                          <a:pt x="107" y="19"/>
                        </a:cubicBezTo>
                        <a:cubicBezTo>
                          <a:pt x="111" y="14"/>
                          <a:pt x="104" y="11"/>
                          <a:pt x="103" y="8"/>
                        </a:cubicBezTo>
                        <a:cubicBezTo>
                          <a:pt x="97" y="16"/>
                          <a:pt x="96" y="0"/>
                          <a:pt x="90" y="3"/>
                        </a:cubicBezTo>
                        <a:cubicBezTo>
                          <a:pt x="87" y="6"/>
                          <a:pt x="91" y="7"/>
                          <a:pt x="9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1" name="Freeform 1240"/>
                  <p:cNvSpPr/>
                  <p:nvPr/>
                </p:nvSpPr>
                <p:spPr bwMode="auto">
                  <a:xfrm>
                    <a:off x="3843" y="262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2" name="Freeform 1241"/>
                  <p:cNvSpPr/>
                  <p:nvPr/>
                </p:nvSpPr>
                <p:spPr bwMode="auto">
                  <a:xfrm>
                    <a:off x="3756" y="2613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3" name="Freeform 1242"/>
                  <p:cNvSpPr/>
                  <p:nvPr/>
                </p:nvSpPr>
                <p:spPr bwMode="auto">
                  <a:xfrm>
                    <a:off x="3849" y="261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4" name="Freeform 1243"/>
                  <p:cNvSpPr/>
                  <p:nvPr/>
                </p:nvSpPr>
                <p:spPr bwMode="auto">
                  <a:xfrm>
                    <a:off x="3850" y="261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5" name="Freeform 1244"/>
                  <p:cNvSpPr/>
                  <p:nvPr/>
                </p:nvSpPr>
                <p:spPr bwMode="auto">
                  <a:xfrm>
                    <a:off x="3744" y="260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6" name="Freeform 1245"/>
                  <p:cNvSpPr/>
                  <p:nvPr/>
                </p:nvSpPr>
                <p:spPr bwMode="auto">
                  <a:xfrm>
                    <a:off x="3704" y="260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7" name="Freeform 1246"/>
                  <p:cNvSpPr/>
                  <p:nvPr/>
                </p:nvSpPr>
                <p:spPr bwMode="auto">
                  <a:xfrm>
                    <a:off x="3593" y="2591"/>
                    <a:ext cx="162" cy="31"/>
                  </a:xfrm>
                  <a:custGeom>
                    <a:avLst/>
                    <a:gdLst>
                      <a:gd name="T0" fmla="*/ 7 w 188"/>
                      <a:gd name="T1" fmla="*/ 13 h 35"/>
                      <a:gd name="T2" fmla="*/ 3 w 188"/>
                      <a:gd name="T3" fmla="*/ 19 h 35"/>
                      <a:gd name="T4" fmla="*/ 9 w 188"/>
                      <a:gd name="T5" fmla="*/ 23 h 35"/>
                      <a:gd name="T6" fmla="*/ 19 w 188"/>
                      <a:gd name="T7" fmla="*/ 20 h 35"/>
                      <a:gd name="T8" fmla="*/ 41 w 188"/>
                      <a:gd name="T9" fmla="*/ 21 h 35"/>
                      <a:gd name="T10" fmla="*/ 54 w 188"/>
                      <a:gd name="T11" fmla="*/ 24 h 35"/>
                      <a:gd name="T12" fmla="*/ 73 w 188"/>
                      <a:gd name="T13" fmla="*/ 19 h 35"/>
                      <a:gd name="T14" fmla="*/ 77 w 188"/>
                      <a:gd name="T15" fmla="*/ 22 h 35"/>
                      <a:gd name="T16" fmla="*/ 87 w 188"/>
                      <a:gd name="T17" fmla="*/ 25 h 35"/>
                      <a:gd name="T18" fmla="*/ 92 w 188"/>
                      <a:gd name="T19" fmla="*/ 15 h 35"/>
                      <a:gd name="T20" fmla="*/ 101 w 188"/>
                      <a:gd name="T21" fmla="*/ 16 h 35"/>
                      <a:gd name="T22" fmla="*/ 108 w 188"/>
                      <a:gd name="T23" fmla="*/ 21 h 35"/>
                      <a:gd name="T24" fmla="*/ 121 w 188"/>
                      <a:gd name="T25" fmla="*/ 22 h 35"/>
                      <a:gd name="T26" fmla="*/ 133 w 188"/>
                      <a:gd name="T27" fmla="*/ 25 h 35"/>
                      <a:gd name="T28" fmla="*/ 144 w 188"/>
                      <a:gd name="T29" fmla="*/ 24 h 35"/>
                      <a:gd name="T30" fmla="*/ 152 w 188"/>
                      <a:gd name="T31" fmla="*/ 21 h 35"/>
                      <a:gd name="T32" fmla="*/ 155 w 188"/>
                      <a:gd name="T33" fmla="*/ 25 h 35"/>
                      <a:gd name="T34" fmla="*/ 162 w 188"/>
                      <a:gd name="T35" fmla="*/ 25 h 35"/>
                      <a:gd name="T36" fmla="*/ 188 w 188"/>
                      <a:gd name="T37" fmla="*/ 28 h 35"/>
                      <a:gd name="T38" fmla="*/ 175 w 188"/>
                      <a:gd name="T39" fmla="*/ 25 h 35"/>
                      <a:gd name="T40" fmla="*/ 172 w 188"/>
                      <a:gd name="T41" fmla="*/ 28 h 35"/>
                      <a:gd name="T42" fmla="*/ 170 w 188"/>
                      <a:gd name="T43" fmla="*/ 16 h 35"/>
                      <a:gd name="T44" fmla="*/ 167 w 188"/>
                      <a:gd name="T45" fmla="*/ 15 h 35"/>
                      <a:gd name="T46" fmla="*/ 158 w 188"/>
                      <a:gd name="T47" fmla="*/ 15 h 35"/>
                      <a:gd name="T48" fmla="*/ 150 w 188"/>
                      <a:gd name="T49" fmla="*/ 13 h 35"/>
                      <a:gd name="T50" fmla="*/ 138 w 188"/>
                      <a:gd name="T51" fmla="*/ 12 h 35"/>
                      <a:gd name="T52" fmla="*/ 128 w 188"/>
                      <a:gd name="T53" fmla="*/ 14 h 35"/>
                      <a:gd name="T54" fmla="*/ 128 w 188"/>
                      <a:gd name="T55" fmla="*/ 12 h 35"/>
                      <a:gd name="T56" fmla="*/ 125 w 188"/>
                      <a:gd name="T57" fmla="*/ 12 h 35"/>
                      <a:gd name="T58" fmla="*/ 116 w 188"/>
                      <a:gd name="T59" fmla="*/ 12 h 35"/>
                      <a:gd name="T60" fmla="*/ 108 w 188"/>
                      <a:gd name="T61" fmla="*/ 14 h 35"/>
                      <a:gd name="T62" fmla="*/ 105 w 188"/>
                      <a:gd name="T63" fmla="*/ 9 h 35"/>
                      <a:gd name="T64" fmla="*/ 95 w 188"/>
                      <a:gd name="T65" fmla="*/ 8 h 35"/>
                      <a:gd name="T66" fmla="*/ 90 w 188"/>
                      <a:gd name="T67" fmla="*/ 12 h 35"/>
                      <a:gd name="T68" fmla="*/ 78 w 188"/>
                      <a:gd name="T69" fmla="*/ 13 h 35"/>
                      <a:gd name="T70" fmla="*/ 60 w 188"/>
                      <a:gd name="T71" fmla="*/ 14 h 35"/>
                      <a:gd name="T72" fmla="*/ 55 w 188"/>
                      <a:gd name="T73" fmla="*/ 12 h 35"/>
                      <a:gd name="T74" fmla="*/ 35 w 188"/>
                      <a:gd name="T75" fmla="*/ 12 h 35"/>
                      <a:gd name="T76" fmla="*/ 43 w 188"/>
                      <a:gd name="T77" fmla="*/ 19 h 35"/>
                      <a:gd name="T78" fmla="*/ 34 w 188"/>
                      <a:gd name="T79" fmla="*/ 9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8" h="35">
                        <a:moveTo>
                          <a:pt x="16" y="7"/>
                        </a:moveTo>
                        <a:cubicBezTo>
                          <a:pt x="13" y="8"/>
                          <a:pt x="9" y="9"/>
                          <a:pt x="7" y="13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5" y="12"/>
                          <a:pt x="0" y="15"/>
                          <a:pt x="3" y="19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8" y="14"/>
                          <a:pt x="6" y="21"/>
                          <a:pt x="9" y="23"/>
                        </a:cubicBezTo>
                        <a:cubicBezTo>
                          <a:pt x="13" y="22"/>
                          <a:pt x="16" y="14"/>
                          <a:pt x="19" y="16"/>
                        </a:cubicBezTo>
                        <a:cubicBezTo>
                          <a:pt x="20" y="16"/>
                          <a:pt x="20" y="18"/>
                          <a:pt x="19" y="20"/>
                        </a:cubicBezTo>
                        <a:cubicBezTo>
                          <a:pt x="22" y="21"/>
                          <a:pt x="24" y="14"/>
                          <a:pt x="26" y="13"/>
                        </a:cubicBezTo>
                        <a:cubicBezTo>
                          <a:pt x="26" y="31"/>
                          <a:pt x="37" y="9"/>
                          <a:pt x="41" y="21"/>
                        </a:cubicBezTo>
                        <a:cubicBezTo>
                          <a:pt x="44" y="19"/>
                          <a:pt x="48" y="21"/>
                          <a:pt x="52" y="18"/>
                        </a:cubicBezTo>
                        <a:cubicBezTo>
                          <a:pt x="49" y="22"/>
                          <a:pt x="55" y="19"/>
                          <a:pt x="54" y="24"/>
                        </a:cubicBezTo>
                        <a:cubicBezTo>
                          <a:pt x="56" y="13"/>
                          <a:pt x="65" y="29"/>
                          <a:pt x="67" y="17"/>
                        </a:cubicBezTo>
                        <a:cubicBezTo>
                          <a:pt x="72" y="21"/>
                          <a:pt x="67" y="16"/>
                          <a:pt x="73" y="19"/>
                        </a:cubicBezTo>
                        <a:cubicBezTo>
                          <a:pt x="73" y="21"/>
                          <a:pt x="72" y="21"/>
                          <a:pt x="71" y="21"/>
                        </a:cubicBezTo>
                        <a:cubicBezTo>
                          <a:pt x="73" y="24"/>
                          <a:pt x="75" y="16"/>
                          <a:pt x="77" y="22"/>
                        </a:cubicBezTo>
                        <a:cubicBezTo>
                          <a:pt x="81" y="23"/>
                          <a:pt x="78" y="19"/>
                          <a:pt x="81" y="15"/>
                        </a:cubicBezTo>
                        <a:cubicBezTo>
                          <a:pt x="86" y="17"/>
                          <a:pt x="84" y="19"/>
                          <a:pt x="87" y="25"/>
                        </a:cubicBezTo>
                        <a:cubicBezTo>
                          <a:pt x="88" y="19"/>
                          <a:pt x="90" y="22"/>
                          <a:pt x="93" y="19"/>
                        </a:cubicBezTo>
                        <a:cubicBezTo>
                          <a:pt x="93" y="19"/>
                          <a:pt x="89" y="17"/>
                          <a:pt x="92" y="15"/>
                        </a:cubicBezTo>
                        <a:cubicBezTo>
                          <a:pt x="98" y="17"/>
                          <a:pt x="97" y="11"/>
                          <a:pt x="103" y="10"/>
                        </a:cubicBezTo>
                        <a:cubicBezTo>
                          <a:pt x="105" y="17"/>
                          <a:pt x="97" y="10"/>
                          <a:pt x="101" y="16"/>
                        </a:cubicBezTo>
                        <a:cubicBezTo>
                          <a:pt x="97" y="19"/>
                          <a:pt x="95" y="18"/>
                          <a:pt x="93" y="23"/>
                        </a:cubicBezTo>
                        <a:cubicBezTo>
                          <a:pt x="97" y="24"/>
                          <a:pt x="103" y="23"/>
                          <a:pt x="108" y="21"/>
                        </a:cubicBezTo>
                        <a:cubicBezTo>
                          <a:pt x="111" y="22"/>
                          <a:pt x="106" y="24"/>
                          <a:pt x="109" y="25"/>
                        </a:cubicBezTo>
                        <a:cubicBezTo>
                          <a:pt x="113" y="28"/>
                          <a:pt x="117" y="19"/>
                          <a:pt x="121" y="22"/>
                        </a:cubicBezTo>
                        <a:cubicBezTo>
                          <a:pt x="120" y="26"/>
                          <a:pt x="120" y="26"/>
                          <a:pt x="120" y="26"/>
                        </a:cubicBezTo>
                        <a:cubicBezTo>
                          <a:pt x="123" y="21"/>
                          <a:pt x="128" y="27"/>
                          <a:pt x="133" y="25"/>
                        </a:cubicBezTo>
                        <a:cubicBezTo>
                          <a:pt x="133" y="24"/>
                          <a:pt x="133" y="22"/>
                          <a:pt x="133" y="21"/>
                        </a:cubicBezTo>
                        <a:cubicBezTo>
                          <a:pt x="132" y="30"/>
                          <a:pt x="140" y="17"/>
                          <a:pt x="144" y="24"/>
                        </a:cubicBezTo>
                        <a:cubicBezTo>
                          <a:pt x="145" y="18"/>
                          <a:pt x="149" y="15"/>
                          <a:pt x="152" y="15"/>
                        </a:cubicBezTo>
                        <a:cubicBezTo>
                          <a:pt x="153" y="17"/>
                          <a:pt x="153" y="19"/>
                          <a:pt x="152" y="21"/>
                        </a:cubicBezTo>
                        <a:cubicBezTo>
                          <a:pt x="148" y="17"/>
                          <a:pt x="147" y="26"/>
                          <a:pt x="143" y="28"/>
                        </a:cubicBezTo>
                        <a:cubicBezTo>
                          <a:pt x="147" y="26"/>
                          <a:pt x="151" y="29"/>
                          <a:pt x="155" y="25"/>
                        </a:cubicBezTo>
                        <a:cubicBezTo>
                          <a:pt x="153" y="30"/>
                          <a:pt x="153" y="30"/>
                          <a:pt x="153" y="30"/>
                        </a:cubicBezTo>
                        <a:cubicBezTo>
                          <a:pt x="157" y="31"/>
                          <a:pt x="158" y="20"/>
                          <a:pt x="162" y="25"/>
                        </a:cubicBezTo>
                        <a:cubicBezTo>
                          <a:pt x="161" y="28"/>
                          <a:pt x="161" y="28"/>
                          <a:pt x="161" y="28"/>
                        </a:cubicBezTo>
                        <a:cubicBezTo>
                          <a:pt x="170" y="28"/>
                          <a:pt x="180" y="35"/>
                          <a:pt x="188" y="28"/>
                        </a:cubicBezTo>
                        <a:cubicBezTo>
                          <a:pt x="188" y="26"/>
                          <a:pt x="185" y="19"/>
                          <a:pt x="185" y="17"/>
                        </a:cubicBezTo>
                        <a:cubicBezTo>
                          <a:pt x="181" y="19"/>
                          <a:pt x="178" y="23"/>
                          <a:pt x="175" y="25"/>
                        </a:cubicBezTo>
                        <a:cubicBezTo>
                          <a:pt x="175" y="20"/>
                          <a:pt x="175" y="20"/>
                          <a:pt x="175" y="20"/>
                        </a:cubicBezTo>
                        <a:cubicBezTo>
                          <a:pt x="174" y="24"/>
                          <a:pt x="170" y="26"/>
                          <a:pt x="172" y="28"/>
                        </a:cubicBezTo>
                        <a:cubicBezTo>
                          <a:pt x="169" y="31"/>
                          <a:pt x="170" y="24"/>
                          <a:pt x="167" y="26"/>
                        </a:cubicBezTo>
                        <a:cubicBezTo>
                          <a:pt x="168" y="21"/>
                          <a:pt x="170" y="21"/>
                          <a:pt x="170" y="16"/>
                        </a:cubicBezTo>
                        <a:cubicBezTo>
                          <a:pt x="167" y="19"/>
                          <a:pt x="167" y="19"/>
                          <a:pt x="167" y="19"/>
                        </a:cubicBezTo>
                        <a:cubicBezTo>
                          <a:pt x="168" y="17"/>
                          <a:pt x="166" y="17"/>
                          <a:pt x="167" y="15"/>
                        </a:cubicBezTo>
                        <a:cubicBezTo>
                          <a:pt x="161" y="21"/>
                          <a:pt x="160" y="12"/>
                          <a:pt x="155" y="14"/>
                        </a:cubicBezTo>
                        <a:cubicBezTo>
                          <a:pt x="158" y="15"/>
                          <a:pt x="158" y="15"/>
                          <a:pt x="158" y="15"/>
                        </a:cubicBezTo>
                        <a:cubicBezTo>
                          <a:pt x="157" y="18"/>
                          <a:pt x="156" y="18"/>
                          <a:pt x="154" y="19"/>
                        </a:cubicBezTo>
                        <a:cubicBezTo>
                          <a:pt x="153" y="14"/>
                          <a:pt x="153" y="15"/>
                          <a:pt x="150" y="13"/>
                        </a:cubicBezTo>
                        <a:cubicBezTo>
                          <a:pt x="148" y="15"/>
                          <a:pt x="146" y="20"/>
                          <a:pt x="143" y="20"/>
                        </a:cubicBezTo>
                        <a:cubicBezTo>
                          <a:pt x="144" y="14"/>
                          <a:pt x="138" y="16"/>
                          <a:pt x="138" y="12"/>
                        </a:cubicBezTo>
                        <a:cubicBezTo>
                          <a:pt x="137" y="17"/>
                          <a:pt x="132" y="13"/>
                          <a:pt x="131" y="16"/>
                        </a:cubicBezTo>
                        <a:cubicBezTo>
                          <a:pt x="130" y="17"/>
                          <a:pt x="127" y="16"/>
                          <a:pt x="128" y="14"/>
                        </a:cubicBezTo>
                        <a:cubicBezTo>
                          <a:pt x="129" y="13"/>
                          <a:pt x="129" y="13"/>
                          <a:pt x="129" y="13"/>
                        </a:cubicBezTo>
                        <a:cubicBezTo>
                          <a:pt x="128" y="12"/>
                          <a:pt x="128" y="12"/>
                          <a:pt x="128" y="12"/>
                        </a:cubicBezTo>
                        <a:cubicBezTo>
                          <a:pt x="128" y="11"/>
                          <a:pt x="128" y="11"/>
                          <a:pt x="128" y="11"/>
                        </a:cubicBezTo>
                        <a:cubicBezTo>
                          <a:pt x="127" y="11"/>
                          <a:pt x="126" y="15"/>
                          <a:pt x="125" y="12"/>
                        </a:cubicBezTo>
                        <a:cubicBezTo>
                          <a:pt x="125" y="11"/>
                          <a:pt x="126" y="11"/>
                          <a:pt x="127" y="10"/>
                        </a:cubicBezTo>
                        <a:cubicBezTo>
                          <a:pt x="123" y="9"/>
                          <a:pt x="119" y="18"/>
                          <a:pt x="116" y="12"/>
                        </a:cubicBezTo>
                        <a:cubicBezTo>
                          <a:pt x="115" y="15"/>
                          <a:pt x="111" y="15"/>
                          <a:pt x="111" y="21"/>
                        </a:cubicBezTo>
                        <a:cubicBezTo>
                          <a:pt x="110" y="18"/>
                          <a:pt x="111" y="14"/>
                          <a:pt x="108" y="14"/>
                        </a:cubicBezTo>
                        <a:cubicBezTo>
                          <a:pt x="105" y="19"/>
                          <a:pt x="104" y="12"/>
                          <a:pt x="102" y="15"/>
                        </a:cubicBezTo>
                        <a:cubicBezTo>
                          <a:pt x="106" y="10"/>
                          <a:pt x="102" y="14"/>
                          <a:pt x="105" y="9"/>
                        </a:cubicBezTo>
                        <a:cubicBezTo>
                          <a:pt x="103" y="7"/>
                          <a:pt x="99" y="13"/>
                          <a:pt x="96" y="12"/>
                        </a:cubicBezTo>
                        <a:cubicBezTo>
                          <a:pt x="95" y="8"/>
                          <a:pt x="95" y="8"/>
                          <a:pt x="95" y="8"/>
                        </a:cubicBezTo>
                        <a:cubicBezTo>
                          <a:pt x="94" y="9"/>
                          <a:pt x="91" y="13"/>
                          <a:pt x="90" y="9"/>
                        </a:cubicBezTo>
                        <a:cubicBezTo>
                          <a:pt x="90" y="12"/>
                          <a:pt x="90" y="12"/>
                          <a:pt x="90" y="12"/>
                        </a:cubicBezTo>
                        <a:cubicBezTo>
                          <a:pt x="88" y="10"/>
                          <a:pt x="84" y="11"/>
                          <a:pt x="82" y="7"/>
                        </a:cubicBezTo>
                        <a:cubicBezTo>
                          <a:pt x="78" y="13"/>
                          <a:pt x="78" y="13"/>
                          <a:pt x="78" y="13"/>
                        </a:cubicBezTo>
                        <a:cubicBezTo>
                          <a:pt x="74" y="6"/>
                          <a:pt x="67" y="11"/>
                          <a:pt x="63" y="17"/>
                        </a:cubicBezTo>
                        <a:cubicBezTo>
                          <a:pt x="62" y="17"/>
                          <a:pt x="60" y="15"/>
                          <a:pt x="60" y="14"/>
                        </a:cubicBezTo>
                        <a:cubicBezTo>
                          <a:pt x="62" y="11"/>
                          <a:pt x="62" y="11"/>
                          <a:pt x="62" y="11"/>
                        </a:cubicBezTo>
                        <a:cubicBezTo>
                          <a:pt x="59" y="11"/>
                          <a:pt x="57" y="7"/>
                          <a:pt x="55" y="12"/>
                        </a:cubicBezTo>
                        <a:cubicBezTo>
                          <a:pt x="52" y="14"/>
                          <a:pt x="53" y="8"/>
                          <a:pt x="52" y="7"/>
                        </a:cubicBezTo>
                        <a:cubicBezTo>
                          <a:pt x="46" y="15"/>
                          <a:pt x="38" y="0"/>
                          <a:pt x="35" y="12"/>
                        </a:cubicBezTo>
                        <a:cubicBezTo>
                          <a:pt x="37" y="12"/>
                          <a:pt x="41" y="15"/>
                          <a:pt x="45" y="15"/>
                        </a:cubicBezTo>
                        <a:cubicBezTo>
                          <a:pt x="44" y="16"/>
                          <a:pt x="44" y="19"/>
                          <a:pt x="43" y="19"/>
                        </a:cubicBezTo>
                        <a:cubicBezTo>
                          <a:pt x="39" y="19"/>
                          <a:pt x="37" y="15"/>
                          <a:pt x="33" y="16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28" y="1"/>
                          <a:pt x="21" y="18"/>
                          <a:pt x="16" y="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8" name="Freeform 1247"/>
                  <p:cNvSpPr/>
                  <p:nvPr/>
                </p:nvSpPr>
                <p:spPr bwMode="auto">
                  <a:xfrm>
                    <a:off x="3647" y="2597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0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19" name="Freeform 1248"/>
                  <p:cNvSpPr/>
                  <p:nvPr/>
                </p:nvSpPr>
                <p:spPr bwMode="auto">
                  <a:xfrm>
                    <a:off x="3646" y="260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0" name="Freeform 1249"/>
                  <p:cNvSpPr/>
                  <p:nvPr/>
                </p:nvSpPr>
                <p:spPr bwMode="auto">
                  <a:xfrm>
                    <a:off x="3594" y="2597"/>
                    <a:ext cx="3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1 h 3"/>
                      <a:gd name="T4" fmla="*/ 3 w 3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3" y="1"/>
                          <a:pt x="1" y="0"/>
                          <a:pt x="0" y="1"/>
                        </a:cubicBezTo>
                        <a:cubicBezTo>
                          <a:pt x="1" y="2"/>
                          <a:pt x="2" y="3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1" name="Freeform 1250"/>
                  <p:cNvSpPr/>
                  <p:nvPr/>
                </p:nvSpPr>
                <p:spPr bwMode="auto">
                  <a:xfrm>
                    <a:off x="3594" y="2599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2" name="Freeform 1251"/>
                  <p:cNvSpPr/>
                  <p:nvPr/>
                </p:nvSpPr>
                <p:spPr bwMode="auto">
                  <a:xfrm>
                    <a:off x="3508" y="2594"/>
                    <a:ext cx="86" cy="22"/>
                  </a:xfrm>
                  <a:custGeom>
                    <a:avLst/>
                    <a:gdLst>
                      <a:gd name="T0" fmla="*/ 18 w 99"/>
                      <a:gd name="T1" fmla="*/ 11 h 26"/>
                      <a:gd name="T2" fmla="*/ 13 w 99"/>
                      <a:gd name="T3" fmla="*/ 15 h 26"/>
                      <a:gd name="T4" fmla="*/ 9 w 99"/>
                      <a:gd name="T5" fmla="*/ 12 h 26"/>
                      <a:gd name="T6" fmla="*/ 3 w 99"/>
                      <a:gd name="T7" fmla="*/ 20 h 26"/>
                      <a:gd name="T8" fmla="*/ 49 w 99"/>
                      <a:gd name="T9" fmla="*/ 15 h 26"/>
                      <a:gd name="T10" fmla="*/ 47 w 99"/>
                      <a:gd name="T11" fmla="*/ 18 h 26"/>
                      <a:gd name="T12" fmla="*/ 64 w 99"/>
                      <a:gd name="T13" fmla="*/ 13 h 26"/>
                      <a:gd name="T14" fmla="*/ 63 w 99"/>
                      <a:gd name="T15" fmla="*/ 20 h 26"/>
                      <a:gd name="T16" fmla="*/ 74 w 99"/>
                      <a:gd name="T17" fmla="*/ 17 h 26"/>
                      <a:gd name="T18" fmla="*/ 73 w 99"/>
                      <a:gd name="T19" fmla="*/ 15 h 26"/>
                      <a:gd name="T20" fmla="*/ 76 w 99"/>
                      <a:gd name="T21" fmla="*/ 16 h 26"/>
                      <a:gd name="T22" fmla="*/ 75 w 99"/>
                      <a:gd name="T23" fmla="*/ 15 h 26"/>
                      <a:gd name="T24" fmla="*/ 82 w 99"/>
                      <a:gd name="T25" fmla="*/ 15 h 26"/>
                      <a:gd name="T26" fmla="*/ 80 w 99"/>
                      <a:gd name="T27" fmla="*/ 16 h 26"/>
                      <a:gd name="T28" fmla="*/ 85 w 99"/>
                      <a:gd name="T29" fmla="*/ 14 h 26"/>
                      <a:gd name="T30" fmla="*/ 85 w 99"/>
                      <a:gd name="T31" fmla="*/ 18 h 26"/>
                      <a:gd name="T32" fmla="*/ 98 w 99"/>
                      <a:gd name="T33" fmla="*/ 13 h 26"/>
                      <a:gd name="T34" fmla="*/ 99 w 99"/>
                      <a:gd name="T35" fmla="*/ 9 h 26"/>
                      <a:gd name="T36" fmla="*/ 88 w 99"/>
                      <a:gd name="T37" fmla="*/ 11 h 26"/>
                      <a:gd name="T38" fmla="*/ 89 w 99"/>
                      <a:gd name="T39" fmla="*/ 11 h 26"/>
                      <a:gd name="T40" fmla="*/ 82 w 99"/>
                      <a:gd name="T41" fmla="*/ 13 h 26"/>
                      <a:gd name="T42" fmla="*/ 87 w 99"/>
                      <a:gd name="T43" fmla="*/ 7 h 26"/>
                      <a:gd name="T44" fmla="*/ 75 w 99"/>
                      <a:gd name="T45" fmla="*/ 3 h 26"/>
                      <a:gd name="T46" fmla="*/ 76 w 99"/>
                      <a:gd name="T47" fmla="*/ 3 h 26"/>
                      <a:gd name="T48" fmla="*/ 72 w 99"/>
                      <a:gd name="T49" fmla="*/ 5 h 26"/>
                      <a:gd name="T50" fmla="*/ 75 w 99"/>
                      <a:gd name="T51" fmla="*/ 7 h 26"/>
                      <a:gd name="T52" fmla="*/ 72 w 99"/>
                      <a:gd name="T53" fmla="*/ 14 h 26"/>
                      <a:gd name="T54" fmla="*/ 68 w 99"/>
                      <a:gd name="T55" fmla="*/ 14 h 26"/>
                      <a:gd name="T56" fmla="*/ 71 w 99"/>
                      <a:gd name="T57" fmla="*/ 9 h 26"/>
                      <a:gd name="T58" fmla="*/ 68 w 99"/>
                      <a:gd name="T59" fmla="*/ 11 h 26"/>
                      <a:gd name="T60" fmla="*/ 65 w 99"/>
                      <a:gd name="T61" fmla="*/ 5 h 26"/>
                      <a:gd name="T62" fmla="*/ 64 w 99"/>
                      <a:gd name="T63" fmla="*/ 11 h 26"/>
                      <a:gd name="T64" fmla="*/ 45 w 99"/>
                      <a:gd name="T65" fmla="*/ 11 h 26"/>
                      <a:gd name="T66" fmla="*/ 48 w 99"/>
                      <a:gd name="T67" fmla="*/ 7 h 26"/>
                      <a:gd name="T68" fmla="*/ 44 w 99"/>
                      <a:gd name="T69" fmla="*/ 11 h 26"/>
                      <a:gd name="T70" fmla="*/ 33 w 99"/>
                      <a:gd name="T71" fmla="*/ 9 h 26"/>
                      <a:gd name="T72" fmla="*/ 34 w 99"/>
                      <a:gd name="T73" fmla="*/ 12 h 26"/>
                      <a:gd name="T74" fmla="*/ 21 w 99"/>
                      <a:gd name="T75" fmla="*/ 11 h 26"/>
                      <a:gd name="T76" fmla="*/ 21 w 99"/>
                      <a:gd name="T77" fmla="*/ 11 h 26"/>
                      <a:gd name="T78" fmla="*/ 15 w 99"/>
                      <a:gd name="T79" fmla="*/ 17 h 26"/>
                      <a:gd name="T80" fmla="*/ 18 w 99"/>
                      <a:gd name="T81" fmla="*/ 1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9" h="26">
                        <a:moveTo>
                          <a:pt x="18" y="11"/>
                        </a:move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2" y="13"/>
                          <a:pt x="7" y="16"/>
                          <a:pt x="9" y="12"/>
                        </a:cubicBezTo>
                        <a:cubicBezTo>
                          <a:pt x="6" y="17"/>
                          <a:pt x="0" y="12"/>
                          <a:pt x="3" y="20"/>
                        </a:cubicBezTo>
                        <a:cubicBezTo>
                          <a:pt x="16" y="17"/>
                          <a:pt x="34" y="22"/>
                          <a:pt x="49" y="15"/>
                        </a:cubicBezTo>
                        <a:cubicBezTo>
                          <a:pt x="47" y="18"/>
                          <a:pt x="47" y="18"/>
                          <a:pt x="47" y="18"/>
                        </a:cubicBezTo>
                        <a:cubicBezTo>
                          <a:pt x="55" y="12"/>
                          <a:pt x="57" y="26"/>
                          <a:pt x="64" y="13"/>
                        </a:cubicBezTo>
                        <a:cubicBezTo>
                          <a:pt x="63" y="20"/>
                          <a:pt x="63" y="20"/>
                          <a:pt x="63" y="20"/>
                        </a:cubicBezTo>
                        <a:cubicBezTo>
                          <a:pt x="66" y="22"/>
                          <a:pt x="70" y="11"/>
                          <a:pt x="74" y="17"/>
                        </a:cubicBezTo>
                        <a:cubicBezTo>
                          <a:pt x="73" y="15"/>
                          <a:pt x="73" y="15"/>
                          <a:pt x="73" y="15"/>
                        </a:cubicBezTo>
                        <a:cubicBezTo>
                          <a:pt x="76" y="16"/>
                          <a:pt x="76" y="16"/>
                          <a:pt x="76" y="16"/>
                        </a:cubicBezTo>
                        <a:cubicBezTo>
                          <a:pt x="75" y="15"/>
                          <a:pt x="75" y="15"/>
                          <a:pt x="75" y="15"/>
                        </a:cubicBezTo>
                        <a:cubicBezTo>
                          <a:pt x="78" y="12"/>
                          <a:pt x="80" y="13"/>
                          <a:pt x="82" y="15"/>
                        </a:cubicBezTo>
                        <a:cubicBezTo>
                          <a:pt x="82" y="17"/>
                          <a:pt x="81" y="15"/>
                          <a:pt x="80" y="16"/>
                        </a:cubicBezTo>
                        <a:cubicBezTo>
                          <a:pt x="81" y="18"/>
                          <a:pt x="83" y="14"/>
                          <a:pt x="85" y="14"/>
                        </a:cubicBezTo>
                        <a:cubicBezTo>
                          <a:pt x="87" y="16"/>
                          <a:pt x="85" y="17"/>
                          <a:pt x="85" y="18"/>
                        </a:cubicBezTo>
                        <a:cubicBezTo>
                          <a:pt x="91" y="15"/>
                          <a:pt x="94" y="22"/>
                          <a:pt x="98" y="13"/>
                        </a:cubicBezTo>
                        <a:cubicBezTo>
                          <a:pt x="99" y="11"/>
                          <a:pt x="97" y="9"/>
                          <a:pt x="99" y="9"/>
                        </a:cubicBezTo>
                        <a:cubicBezTo>
                          <a:pt x="95" y="5"/>
                          <a:pt x="92" y="9"/>
                          <a:pt x="88" y="11"/>
                        </a:cubicBezTo>
                        <a:cubicBezTo>
                          <a:pt x="89" y="11"/>
                          <a:pt x="89" y="11"/>
                          <a:pt x="89" y="11"/>
                        </a:cubicBezTo>
                        <a:cubicBezTo>
                          <a:pt x="86" y="21"/>
                          <a:pt x="87" y="9"/>
                          <a:pt x="82" y="13"/>
                        </a:cubicBezTo>
                        <a:cubicBezTo>
                          <a:pt x="84" y="9"/>
                          <a:pt x="86" y="9"/>
                          <a:pt x="87" y="7"/>
                        </a:cubicBezTo>
                        <a:cubicBezTo>
                          <a:pt x="82" y="0"/>
                          <a:pt x="79" y="13"/>
                          <a:pt x="75" y="3"/>
                        </a:cubicBezTo>
                        <a:cubicBezTo>
                          <a:pt x="76" y="3"/>
                          <a:pt x="76" y="3"/>
                          <a:pt x="76" y="3"/>
                        </a:cubicBezTo>
                        <a:cubicBezTo>
                          <a:pt x="75" y="2"/>
                          <a:pt x="74" y="4"/>
                          <a:pt x="72" y="5"/>
                        </a:cubicBezTo>
                        <a:cubicBezTo>
                          <a:pt x="73" y="6"/>
                          <a:pt x="74" y="7"/>
                          <a:pt x="75" y="7"/>
                        </a:cubicBezTo>
                        <a:cubicBezTo>
                          <a:pt x="73" y="8"/>
                          <a:pt x="73" y="12"/>
                          <a:pt x="72" y="14"/>
                        </a:cubicBezTo>
                        <a:cubicBezTo>
                          <a:pt x="71" y="10"/>
                          <a:pt x="70" y="16"/>
                          <a:pt x="68" y="14"/>
                        </a:cubicBezTo>
                        <a:cubicBezTo>
                          <a:pt x="67" y="10"/>
                          <a:pt x="70" y="11"/>
                          <a:pt x="71" y="9"/>
                        </a:cubicBezTo>
                        <a:cubicBezTo>
                          <a:pt x="68" y="11"/>
                          <a:pt x="68" y="11"/>
                          <a:pt x="68" y="11"/>
                        </a:cubicBezTo>
                        <a:cubicBezTo>
                          <a:pt x="66" y="11"/>
                          <a:pt x="66" y="7"/>
                          <a:pt x="65" y="5"/>
                        </a:cubicBezTo>
                        <a:cubicBezTo>
                          <a:pt x="63" y="8"/>
                          <a:pt x="66" y="7"/>
                          <a:pt x="64" y="11"/>
                        </a:cubicBezTo>
                        <a:cubicBezTo>
                          <a:pt x="62" y="6"/>
                          <a:pt x="50" y="7"/>
                          <a:pt x="45" y="11"/>
                        </a:cubicBezTo>
                        <a:cubicBezTo>
                          <a:pt x="47" y="10"/>
                          <a:pt x="46" y="7"/>
                          <a:pt x="48" y="7"/>
                        </a:cubicBezTo>
                        <a:cubicBezTo>
                          <a:pt x="47" y="6"/>
                          <a:pt x="44" y="8"/>
                          <a:pt x="44" y="11"/>
                        </a:cubicBezTo>
                        <a:cubicBezTo>
                          <a:pt x="41" y="14"/>
                          <a:pt x="36" y="12"/>
                          <a:pt x="33" y="9"/>
                        </a:cubicBezTo>
                        <a:cubicBezTo>
                          <a:pt x="34" y="12"/>
                          <a:pt x="34" y="12"/>
                          <a:pt x="34" y="12"/>
                        </a:cubicBezTo>
                        <a:cubicBezTo>
                          <a:pt x="31" y="17"/>
                          <a:pt x="26" y="8"/>
                          <a:pt x="21" y="11"/>
                        </a:cubicBezTo>
                        <a:cubicBezTo>
                          <a:pt x="21" y="11"/>
                          <a:pt x="21" y="11"/>
                          <a:pt x="21" y="11"/>
                        </a:cubicBezTo>
                        <a:cubicBezTo>
                          <a:pt x="20" y="12"/>
                          <a:pt x="18" y="19"/>
                          <a:pt x="15" y="17"/>
                        </a:cubicBezTo>
                        <a:cubicBezTo>
                          <a:pt x="16" y="14"/>
                          <a:pt x="18" y="14"/>
                          <a:pt x="18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3" name="Freeform 1252"/>
                  <p:cNvSpPr/>
                  <p:nvPr/>
                </p:nvSpPr>
                <p:spPr bwMode="auto">
                  <a:xfrm>
                    <a:off x="3506" y="2605"/>
                    <a:ext cx="3" cy="8"/>
                  </a:xfrm>
                  <a:custGeom>
                    <a:avLst/>
                    <a:gdLst>
                      <a:gd name="T0" fmla="*/ 2 w 3"/>
                      <a:gd name="T1" fmla="*/ 5 h 9"/>
                      <a:gd name="T2" fmla="*/ 3 w 3"/>
                      <a:gd name="T3" fmla="*/ 1 h 9"/>
                      <a:gd name="T4" fmla="*/ 0 w 3"/>
                      <a:gd name="T5" fmla="*/ 8 h 9"/>
                      <a:gd name="T6" fmla="*/ 3 w 3"/>
                      <a:gd name="T7" fmla="*/ 6 h 9"/>
                      <a:gd name="T8" fmla="*/ 2 w 3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9">
                        <a:moveTo>
                          <a:pt x="2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0" y="5"/>
                          <a:pt x="0" y="8"/>
                        </a:cubicBezTo>
                        <a:cubicBezTo>
                          <a:pt x="1" y="7"/>
                          <a:pt x="3" y="9"/>
                          <a:pt x="3" y="6"/>
                        </a:cubicBezTo>
                        <a:cubicBezTo>
                          <a:pt x="3" y="6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4" name="Freeform 1253"/>
                  <p:cNvSpPr/>
                  <p:nvPr/>
                </p:nvSpPr>
                <p:spPr bwMode="auto">
                  <a:xfrm>
                    <a:off x="3464" y="2603"/>
                    <a:ext cx="42" cy="17"/>
                  </a:xfrm>
                  <a:custGeom>
                    <a:avLst/>
                    <a:gdLst>
                      <a:gd name="T0" fmla="*/ 17 w 49"/>
                      <a:gd name="T1" fmla="*/ 9 h 20"/>
                      <a:gd name="T2" fmla="*/ 17 w 49"/>
                      <a:gd name="T3" fmla="*/ 13 h 20"/>
                      <a:gd name="T4" fmla="*/ 35 w 49"/>
                      <a:gd name="T5" fmla="*/ 14 h 20"/>
                      <a:gd name="T6" fmla="*/ 41 w 49"/>
                      <a:gd name="T7" fmla="*/ 7 h 20"/>
                      <a:gd name="T8" fmla="*/ 43 w 49"/>
                      <a:gd name="T9" fmla="*/ 11 h 20"/>
                      <a:gd name="T10" fmla="*/ 47 w 49"/>
                      <a:gd name="T11" fmla="*/ 6 h 20"/>
                      <a:gd name="T12" fmla="*/ 44 w 49"/>
                      <a:gd name="T13" fmla="*/ 8 h 20"/>
                      <a:gd name="T14" fmla="*/ 45 w 49"/>
                      <a:gd name="T15" fmla="*/ 6 h 20"/>
                      <a:gd name="T16" fmla="*/ 41 w 49"/>
                      <a:gd name="T17" fmla="*/ 7 h 20"/>
                      <a:gd name="T18" fmla="*/ 42 w 49"/>
                      <a:gd name="T19" fmla="*/ 4 h 20"/>
                      <a:gd name="T20" fmla="*/ 34 w 49"/>
                      <a:gd name="T21" fmla="*/ 10 h 20"/>
                      <a:gd name="T22" fmla="*/ 34 w 49"/>
                      <a:gd name="T23" fmla="*/ 4 h 20"/>
                      <a:gd name="T24" fmla="*/ 25 w 49"/>
                      <a:gd name="T25" fmla="*/ 3 h 20"/>
                      <a:gd name="T26" fmla="*/ 26 w 49"/>
                      <a:gd name="T27" fmla="*/ 4 h 20"/>
                      <a:gd name="T28" fmla="*/ 27 w 49"/>
                      <a:gd name="T29" fmla="*/ 9 h 20"/>
                      <a:gd name="T30" fmla="*/ 24 w 49"/>
                      <a:gd name="T31" fmla="*/ 3 h 20"/>
                      <a:gd name="T32" fmla="*/ 8 w 49"/>
                      <a:gd name="T33" fmla="*/ 6 h 20"/>
                      <a:gd name="T34" fmla="*/ 5 w 49"/>
                      <a:gd name="T35" fmla="*/ 13 h 20"/>
                      <a:gd name="T36" fmla="*/ 5 w 49"/>
                      <a:gd name="T37" fmla="*/ 8 h 20"/>
                      <a:gd name="T38" fmla="*/ 2 w 49"/>
                      <a:gd name="T39" fmla="*/ 7 h 20"/>
                      <a:gd name="T40" fmla="*/ 0 w 49"/>
                      <a:gd name="T41" fmla="*/ 16 h 20"/>
                      <a:gd name="T42" fmla="*/ 17 w 49"/>
                      <a:gd name="T43" fmla="*/ 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9" h="20">
                        <a:moveTo>
                          <a:pt x="17" y="9"/>
                        </a:moveTo>
                        <a:cubicBezTo>
                          <a:pt x="17" y="10"/>
                          <a:pt x="17" y="12"/>
                          <a:pt x="17" y="13"/>
                        </a:cubicBezTo>
                        <a:cubicBezTo>
                          <a:pt x="24" y="12"/>
                          <a:pt x="32" y="10"/>
                          <a:pt x="35" y="14"/>
                        </a:cubicBezTo>
                        <a:cubicBezTo>
                          <a:pt x="38" y="15"/>
                          <a:pt x="38" y="9"/>
                          <a:pt x="41" y="7"/>
                        </a:cubicBezTo>
                        <a:cubicBezTo>
                          <a:pt x="43" y="11"/>
                          <a:pt x="43" y="11"/>
                          <a:pt x="43" y="11"/>
                        </a:cubicBezTo>
                        <a:cubicBezTo>
                          <a:pt x="44" y="8"/>
                          <a:pt x="49" y="13"/>
                          <a:pt x="47" y="6"/>
                        </a:cubicBezTo>
                        <a:cubicBezTo>
                          <a:pt x="47" y="6"/>
                          <a:pt x="46" y="9"/>
                          <a:pt x="44" y="8"/>
                        </a:cubicBezTo>
                        <a:cubicBezTo>
                          <a:pt x="45" y="6"/>
                          <a:pt x="45" y="6"/>
                          <a:pt x="45" y="6"/>
                        </a:cubicBezTo>
                        <a:cubicBezTo>
                          <a:pt x="41" y="7"/>
                          <a:pt x="41" y="7"/>
                          <a:pt x="41" y="7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38" y="0"/>
                          <a:pt x="40" y="13"/>
                          <a:pt x="34" y="10"/>
                        </a:cubicBezTo>
                        <a:cubicBezTo>
                          <a:pt x="34" y="4"/>
                          <a:pt x="34" y="4"/>
                          <a:pt x="34" y="4"/>
                        </a:cubicBezTo>
                        <a:cubicBezTo>
                          <a:pt x="30" y="4"/>
                          <a:pt x="29" y="6"/>
                          <a:pt x="25" y="3"/>
                        </a:cubicBezTo>
                        <a:cubicBezTo>
                          <a:pt x="25" y="3"/>
                          <a:pt x="25" y="6"/>
                          <a:pt x="26" y="4"/>
                        </a:cubicBezTo>
                        <a:cubicBezTo>
                          <a:pt x="27" y="5"/>
                          <a:pt x="27" y="7"/>
                          <a:pt x="27" y="9"/>
                        </a:cubicBezTo>
                        <a:cubicBezTo>
                          <a:pt x="22" y="14"/>
                          <a:pt x="28" y="5"/>
                          <a:pt x="24" y="3"/>
                        </a:cubicBezTo>
                        <a:cubicBezTo>
                          <a:pt x="19" y="7"/>
                          <a:pt x="11" y="11"/>
                          <a:pt x="8" y="6"/>
                        </a:cubicBezTo>
                        <a:cubicBezTo>
                          <a:pt x="10" y="10"/>
                          <a:pt x="7" y="13"/>
                          <a:pt x="5" y="13"/>
                        </a:cubicBezTo>
                        <a:cubicBezTo>
                          <a:pt x="3" y="11"/>
                          <a:pt x="5" y="10"/>
                          <a:pt x="5" y="8"/>
                        </a:cubicBezTo>
                        <a:cubicBezTo>
                          <a:pt x="4" y="7"/>
                          <a:pt x="3" y="6"/>
                          <a:pt x="2" y="7"/>
                        </a:cubicBezTo>
                        <a:cubicBezTo>
                          <a:pt x="4" y="10"/>
                          <a:pt x="3" y="14"/>
                          <a:pt x="0" y="16"/>
                        </a:cubicBezTo>
                        <a:cubicBezTo>
                          <a:pt x="7" y="20"/>
                          <a:pt x="11" y="9"/>
                          <a:pt x="17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5" name="Freeform 1254"/>
                  <p:cNvSpPr/>
                  <p:nvPr/>
                </p:nvSpPr>
                <p:spPr bwMode="auto">
                  <a:xfrm>
                    <a:off x="3476" y="2614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2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6" name="Freeform 1255"/>
                  <p:cNvSpPr/>
                  <p:nvPr/>
                </p:nvSpPr>
                <p:spPr bwMode="auto">
                  <a:xfrm>
                    <a:off x="4126" y="2665"/>
                    <a:ext cx="4" cy="3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2 w 4"/>
                      <a:gd name="T3" fmla="*/ 0 h 3"/>
                      <a:gd name="T4" fmla="*/ 0 w 4"/>
                      <a:gd name="T5" fmla="*/ 3 h 3"/>
                      <a:gd name="T6" fmla="*/ 4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lnTo>
                          <a:pt x="2" y="0"/>
                        </a:lnTo>
                        <a:lnTo>
                          <a:pt x="0" y="3"/>
                        </a:lnTo>
                        <a:lnTo>
                          <a:pt x="4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7" name="Freeform 1256"/>
                  <p:cNvSpPr/>
                  <p:nvPr/>
                </p:nvSpPr>
                <p:spPr bwMode="auto">
                  <a:xfrm>
                    <a:off x="4118" y="2653"/>
                    <a:ext cx="10" cy="15"/>
                  </a:xfrm>
                  <a:custGeom>
                    <a:avLst/>
                    <a:gdLst>
                      <a:gd name="T0" fmla="*/ 6 w 12"/>
                      <a:gd name="T1" fmla="*/ 0 h 17"/>
                      <a:gd name="T2" fmla="*/ 2 w 12"/>
                      <a:gd name="T3" fmla="*/ 1 h 17"/>
                      <a:gd name="T4" fmla="*/ 4 w 12"/>
                      <a:gd name="T5" fmla="*/ 17 h 17"/>
                      <a:gd name="T6" fmla="*/ 12 w 12"/>
                      <a:gd name="T7" fmla="*/ 9 h 17"/>
                      <a:gd name="T8" fmla="*/ 6 w 12"/>
                      <a:gd name="T9" fmla="*/ 11 h 17"/>
                      <a:gd name="T10" fmla="*/ 12 w 12"/>
                      <a:gd name="T11" fmla="*/ 5 h 17"/>
                      <a:gd name="T12" fmla="*/ 5 w 12"/>
                      <a:gd name="T13" fmla="*/ 5 h 17"/>
                      <a:gd name="T14" fmla="*/ 6 w 12"/>
                      <a:gd name="T15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7">
                        <a:moveTo>
                          <a:pt x="6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2"/>
                          <a:pt x="0" y="8"/>
                          <a:pt x="4" y="17"/>
                        </a:cubicBezTo>
                        <a:cubicBezTo>
                          <a:pt x="7" y="15"/>
                          <a:pt x="12" y="13"/>
                          <a:pt x="12" y="9"/>
                        </a:cubicBezTo>
                        <a:cubicBezTo>
                          <a:pt x="11" y="9"/>
                          <a:pt x="8" y="12"/>
                          <a:pt x="6" y="11"/>
                        </a:cubicBezTo>
                        <a:cubicBezTo>
                          <a:pt x="7" y="8"/>
                          <a:pt x="10" y="9"/>
                          <a:pt x="12" y="5"/>
                        </a:cubicBezTo>
                        <a:cubicBezTo>
                          <a:pt x="9" y="1"/>
                          <a:pt x="9" y="7"/>
                          <a:pt x="5" y="5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8" name="Freeform 1257"/>
                  <p:cNvSpPr/>
                  <p:nvPr/>
                </p:nvSpPr>
                <p:spPr bwMode="auto">
                  <a:xfrm>
                    <a:off x="4117" y="2658"/>
                    <a:ext cx="2" cy="4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2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29" name="Freeform 1258"/>
                  <p:cNvSpPr/>
                  <p:nvPr/>
                </p:nvSpPr>
                <p:spPr bwMode="auto">
                  <a:xfrm>
                    <a:off x="4113" y="2659"/>
                    <a:ext cx="3" cy="5"/>
                  </a:xfrm>
                  <a:custGeom>
                    <a:avLst/>
                    <a:gdLst>
                      <a:gd name="T0" fmla="*/ 4 w 4"/>
                      <a:gd name="T1" fmla="*/ 4 h 6"/>
                      <a:gd name="T2" fmla="*/ 4 w 4"/>
                      <a:gd name="T3" fmla="*/ 0 h 6"/>
                      <a:gd name="T4" fmla="*/ 0 w 4"/>
                      <a:gd name="T5" fmla="*/ 6 h 6"/>
                      <a:gd name="T6" fmla="*/ 4 w 4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4" y="4"/>
                        </a:moveTo>
                        <a:cubicBezTo>
                          <a:pt x="1" y="3"/>
                          <a:pt x="4" y="1"/>
                          <a:pt x="4" y="0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0" name="Freeform 1259"/>
                  <p:cNvSpPr/>
                  <p:nvPr/>
                </p:nvSpPr>
                <p:spPr bwMode="auto">
                  <a:xfrm>
                    <a:off x="4107" y="2661"/>
                    <a:ext cx="0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1" name="Freeform 1260"/>
                  <p:cNvSpPr/>
                  <p:nvPr/>
                </p:nvSpPr>
                <p:spPr bwMode="auto">
                  <a:xfrm>
                    <a:off x="4103" y="2653"/>
                    <a:ext cx="9" cy="11"/>
                  </a:xfrm>
                  <a:custGeom>
                    <a:avLst/>
                    <a:gdLst>
                      <a:gd name="T0" fmla="*/ 0 w 10"/>
                      <a:gd name="T1" fmla="*/ 9 h 12"/>
                      <a:gd name="T2" fmla="*/ 4 w 10"/>
                      <a:gd name="T3" fmla="*/ 9 h 12"/>
                      <a:gd name="T4" fmla="*/ 4 w 10"/>
                      <a:gd name="T5" fmla="*/ 9 h 12"/>
                      <a:gd name="T6" fmla="*/ 6 w 10"/>
                      <a:gd name="T7" fmla="*/ 3 h 12"/>
                      <a:gd name="T8" fmla="*/ 10 w 10"/>
                      <a:gd name="T9" fmla="*/ 4 h 12"/>
                      <a:gd name="T10" fmla="*/ 8 w 10"/>
                      <a:gd name="T11" fmla="*/ 0 h 12"/>
                      <a:gd name="T12" fmla="*/ 0 w 10"/>
                      <a:gd name="T1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2">
                        <a:moveTo>
                          <a:pt x="0" y="9"/>
                        </a:moveTo>
                        <a:cubicBezTo>
                          <a:pt x="1" y="12"/>
                          <a:pt x="2" y="10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7"/>
                          <a:pt x="4" y="2"/>
                          <a:pt x="6" y="3"/>
                        </a:cubicBezTo>
                        <a:cubicBezTo>
                          <a:pt x="9" y="3"/>
                          <a:pt x="8" y="7"/>
                          <a:pt x="10" y="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4" y="1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2" name="Freeform 1261"/>
                  <p:cNvSpPr/>
                  <p:nvPr/>
                </p:nvSpPr>
                <p:spPr bwMode="auto">
                  <a:xfrm>
                    <a:off x="4107" y="266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3" name="Freeform 1262"/>
                  <p:cNvSpPr/>
                  <p:nvPr/>
                </p:nvSpPr>
                <p:spPr bwMode="auto">
                  <a:xfrm>
                    <a:off x="4112" y="266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1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4" name="Freeform 1263"/>
                  <p:cNvSpPr/>
                  <p:nvPr/>
                </p:nvSpPr>
                <p:spPr bwMode="auto">
                  <a:xfrm>
                    <a:off x="4094" y="2651"/>
                    <a:ext cx="8" cy="11"/>
                  </a:xfrm>
                  <a:custGeom>
                    <a:avLst/>
                    <a:gdLst>
                      <a:gd name="T0" fmla="*/ 3 w 10"/>
                      <a:gd name="T1" fmla="*/ 12 h 13"/>
                      <a:gd name="T2" fmla="*/ 10 w 10"/>
                      <a:gd name="T3" fmla="*/ 8 h 13"/>
                      <a:gd name="T4" fmla="*/ 5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10" y="8"/>
                        </a:cubicBezTo>
                        <a:cubicBezTo>
                          <a:pt x="6" y="8"/>
                          <a:pt x="4" y="3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5" name="Freeform 1264"/>
                  <p:cNvSpPr/>
                  <p:nvPr/>
                </p:nvSpPr>
                <p:spPr bwMode="auto">
                  <a:xfrm>
                    <a:off x="4089" y="264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6" name="Freeform 1265"/>
                  <p:cNvSpPr/>
                  <p:nvPr/>
                </p:nvSpPr>
                <p:spPr bwMode="auto">
                  <a:xfrm>
                    <a:off x="4075" y="2644"/>
                    <a:ext cx="17" cy="15"/>
                  </a:xfrm>
                  <a:custGeom>
                    <a:avLst/>
                    <a:gdLst>
                      <a:gd name="T0" fmla="*/ 0 w 20"/>
                      <a:gd name="T1" fmla="*/ 15 h 17"/>
                      <a:gd name="T2" fmla="*/ 8 w 20"/>
                      <a:gd name="T3" fmla="*/ 9 h 17"/>
                      <a:gd name="T4" fmla="*/ 6 w 20"/>
                      <a:gd name="T5" fmla="*/ 14 h 17"/>
                      <a:gd name="T6" fmla="*/ 13 w 20"/>
                      <a:gd name="T7" fmla="*/ 11 h 17"/>
                      <a:gd name="T8" fmla="*/ 10 w 20"/>
                      <a:gd name="T9" fmla="*/ 17 h 17"/>
                      <a:gd name="T10" fmla="*/ 17 w 20"/>
                      <a:gd name="T11" fmla="*/ 11 h 17"/>
                      <a:gd name="T12" fmla="*/ 20 w 20"/>
                      <a:gd name="T13" fmla="*/ 15 h 17"/>
                      <a:gd name="T14" fmla="*/ 19 w 20"/>
                      <a:gd name="T15" fmla="*/ 8 h 17"/>
                      <a:gd name="T16" fmla="*/ 15 w 20"/>
                      <a:gd name="T17" fmla="*/ 9 h 17"/>
                      <a:gd name="T18" fmla="*/ 17 w 20"/>
                      <a:gd name="T19" fmla="*/ 5 h 17"/>
                      <a:gd name="T20" fmla="*/ 6 w 20"/>
                      <a:gd name="T21" fmla="*/ 1 h 17"/>
                      <a:gd name="T22" fmla="*/ 0 w 20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11"/>
                          <a:pt x="8" y="13"/>
                          <a:pt x="6" y="14"/>
                        </a:cubicBezTo>
                        <a:cubicBezTo>
                          <a:pt x="10" y="14"/>
                          <a:pt x="10" y="10"/>
                          <a:pt x="13" y="11"/>
                        </a:cubicBezTo>
                        <a:cubicBezTo>
                          <a:pt x="14" y="17"/>
                          <a:pt x="8" y="11"/>
                          <a:pt x="10" y="17"/>
                        </a:cubicBezTo>
                        <a:cubicBezTo>
                          <a:pt x="12" y="16"/>
                          <a:pt x="15" y="16"/>
                          <a:pt x="17" y="11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9" y="8"/>
                          <a:pt x="19" y="8"/>
                          <a:pt x="19" y="8"/>
                        </a:cubicBezTo>
                        <a:cubicBezTo>
                          <a:pt x="18" y="6"/>
                          <a:pt x="16" y="13"/>
                          <a:pt x="15" y="9"/>
                        </a:cubicBezTo>
                        <a:cubicBezTo>
                          <a:pt x="15" y="6"/>
                          <a:pt x="16" y="5"/>
                          <a:pt x="17" y="5"/>
                        </a:cubicBezTo>
                        <a:cubicBezTo>
                          <a:pt x="15" y="6"/>
                          <a:pt x="11" y="0"/>
                          <a:pt x="6" y="1"/>
                        </a:cubicBezTo>
                        <a:cubicBezTo>
                          <a:pt x="1" y="2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7" name="Freeform 1266"/>
                  <p:cNvSpPr/>
                  <p:nvPr/>
                </p:nvSpPr>
                <p:spPr bwMode="auto">
                  <a:xfrm>
                    <a:off x="4074" y="2649"/>
                    <a:ext cx="0" cy="3"/>
                  </a:xfrm>
                  <a:custGeom>
                    <a:avLst/>
                    <a:gdLst>
                      <a:gd name="T0" fmla="*/ 2 h 3"/>
                      <a:gd name="T1" fmla="*/ 0 h 3"/>
                      <a:gd name="T2" fmla="*/ 3 h 3"/>
                      <a:gd name="T3" fmla="*/ 2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3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8" name="Freeform 1267"/>
                  <p:cNvSpPr/>
                  <p:nvPr/>
                </p:nvSpPr>
                <p:spPr bwMode="auto">
                  <a:xfrm>
                    <a:off x="4057" y="2645"/>
                    <a:ext cx="15" cy="15"/>
                  </a:xfrm>
                  <a:custGeom>
                    <a:avLst/>
                    <a:gdLst>
                      <a:gd name="T0" fmla="*/ 11 w 17"/>
                      <a:gd name="T1" fmla="*/ 17 h 18"/>
                      <a:gd name="T2" fmla="*/ 15 w 17"/>
                      <a:gd name="T3" fmla="*/ 12 h 18"/>
                      <a:gd name="T4" fmla="*/ 16 w 17"/>
                      <a:gd name="T5" fmla="*/ 15 h 18"/>
                      <a:gd name="T6" fmla="*/ 17 w 17"/>
                      <a:gd name="T7" fmla="*/ 10 h 18"/>
                      <a:gd name="T8" fmla="*/ 9 w 17"/>
                      <a:gd name="T9" fmla="*/ 13 h 18"/>
                      <a:gd name="T10" fmla="*/ 6 w 17"/>
                      <a:gd name="T11" fmla="*/ 5 h 18"/>
                      <a:gd name="T12" fmla="*/ 11 w 17"/>
                      <a:gd name="T13" fmla="*/ 6 h 18"/>
                      <a:gd name="T14" fmla="*/ 0 w 17"/>
                      <a:gd name="T15" fmla="*/ 9 h 18"/>
                      <a:gd name="T16" fmla="*/ 2 w 17"/>
                      <a:gd name="T17" fmla="*/ 10 h 18"/>
                      <a:gd name="T18" fmla="*/ 0 w 17"/>
                      <a:gd name="T19" fmla="*/ 12 h 18"/>
                      <a:gd name="T20" fmla="*/ 11 w 17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1" y="17"/>
                        </a:move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6" y="13"/>
                          <a:pt x="16" y="14"/>
                          <a:pt x="16" y="15"/>
                        </a:cubicBezTo>
                        <a:cubicBezTo>
                          <a:pt x="16" y="14"/>
                          <a:pt x="17" y="11"/>
                          <a:pt x="17" y="10"/>
                        </a:cubicBezTo>
                        <a:cubicBezTo>
                          <a:pt x="14" y="4"/>
                          <a:pt x="12" y="12"/>
                          <a:pt x="9" y="13"/>
                        </a:cubicBezTo>
                        <a:cubicBezTo>
                          <a:pt x="3" y="11"/>
                          <a:pt x="9" y="10"/>
                          <a:pt x="6" y="5"/>
                        </a:cubicBezTo>
                        <a:cubicBezTo>
                          <a:pt x="8" y="5"/>
                          <a:pt x="8" y="6"/>
                          <a:pt x="11" y="6"/>
                        </a:cubicBezTo>
                        <a:cubicBezTo>
                          <a:pt x="6" y="0"/>
                          <a:pt x="2" y="7"/>
                          <a:pt x="0" y="9"/>
                        </a:cubicBezTo>
                        <a:cubicBezTo>
                          <a:pt x="1" y="9"/>
                          <a:pt x="1" y="11"/>
                          <a:pt x="2" y="1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7"/>
                          <a:pt x="6" y="18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39" name="Freeform 1268"/>
                  <p:cNvSpPr/>
                  <p:nvPr/>
                </p:nvSpPr>
                <p:spPr bwMode="auto">
                  <a:xfrm>
                    <a:off x="4071" y="2658"/>
                    <a:ext cx="3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3 w 3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2"/>
                          <a:pt x="2" y="3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0" name="Freeform 1269"/>
                  <p:cNvSpPr/>
                  <p:nvPr/>
                </p:nvSpPr>
                <p:spPr bwMode="auto">
                  <a:xfrm>
                    <a:off x="4057" y="2652"/>
                    <a:ext cx="0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1" name="Freeform 1270"/>
                  <p:cNvSpPr/>
                  <p:nvPr/>
                </p:nvSpPr>
                <p:spPr bwMode="auto">
                  <a:xfrm>
                    <a:off x="4057" y="2658"/>
                    <a:ext cx="2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2" name="Freeform 1271"/>
                  <p:cNvSpPr/>
                  <p:nvPr/>
                </p:nvSpPr>
                <p:spPr bwMode="auto">
                  <a:xfrm>
                    <a:off x="3961" y="2649"/>
                    <a:ext cx="95" cy="21"/>
                  </a:xfrm>
                  <a:custGeom>
                    <a:avLst/>
                    <a:gdLst>
                      <a:gd name="T0" fmla="*/ 2 w 110"/>
                      <a:gd name="T1" fmla="*/ 9 h 24"/>
                      <a:gd name="T2" fmla="*/ 5 w 110"/>
                      <a:gd name="T3" fmla="*/ 12 h 24"/>
                      <a:gd name="T4" fmla="*/ 0 w 110"/>
                      <a:gd name="T5" fmla="*/ 16 h 24"/>
                      <a:gd name="T6" fmla="*/ 1 w 110"/>
                      <a:gd name="T7" fmla="*/ 23 h 24"/>
                      <a:gd name="T8" fmla="*/ 10 w 110"/>
                      <a:gd name="T9" fmla="*/ 21 h 24"/>
                      <a:gd name="T10" fmla="*/ 10 w 110"/>
                      <a:gd name="T11" fmla="*/ 24 h 24"/>
                      <a:gd name="T12" fmla="*/ 26 w 110"/>
                      <a:gd name="T13" fmla="*/ 22 h 24"/>
                      <a:gd name="T14" fmla="*/ 37 w 110"/>
                      <a:gd name="T15" fmla="*/ 20 h 24"/>
                      <a:gd name="T16" fmla="*/ 83 w 110"/>
                      <a:gd name="T17" fmla="*/ 18 h 24"/>
                      <a:gd name="T18" fmla="*/ 85 w 110"/>
                      <a:gd name="T19" fmla="*/ 11 h 24"/>
                      <a:gd name="T20" fmla="*/ 89 w 110"/>
                      <a:gd name="T21" fmla="*/ 15 h 24"/>
                      <a:gd name="T22" fmla="*/ 86 w 110"/>
                      <a:gd name="T23" fmla="*/ 15 h 24"/>
                      <a:gd name="T24" fmla="*/ 99 w 110"/>
                      <a:gd name="T25" fmla="*/ 15 h 24"/>
                      <a:gd name="T26" fmla="*/ 98 w 110"/>
                      <a:gd name="T27" fmla="*/ 7 h 24"/>
                      <a:gd name="T28" fmla="*/ 105 w 110"/>
                      <a:gd name="T29" fmla="*/ 15 h 24"/>
                      <a:gd name="T30" fmla="*/ 109 w 110"/>
                      <a:gd name="T31" fmla="*/ 9 h 24"/>
                      <a:gd name="T32" fmla="*/ 104 w 110"/>
                      <a:gd name="T33" fmla="*/ 4 h 24"/>
                      <a:gd name="T34" fmla="*/ 107 w 110"/>
                      <a:gd name="T35" fmla="*/ 1 h 24"/>
                      <a:gd name="T36" fmla="*/ 78 w 110"/>
                      <a:gd name="T37" fmla="*/ 14 h 24"/>
                      <a:gd name="T38" fmla="*/ 79 w 110"/>
                      <a:gd name="T39" fmla="*/ 10 h 24"/>
                      <a:gd name="T40" fmla="*/ 61 w 110"/>
                      <a:gd name="T41" fmla="*/ 8 h 24"/>
                      <a:gd name="T42" fmla="*/ 54 w 110"/>
                      <a:gd name="T43" fmla="*/ 15 h 24"/>
                      <a:gd name="T44" fmla="*/ 51 w 110"/>
                      <a:gd name="T45" fmla="*/ 13 h 24"/>
                      <a:gd name="T46" fmla="*/ 50 w 110"/>
                      <a:gd name="T47" fmla="*/ 16 h 24"/>
                      <a:gd name="T48" fmla="*/ 45 w 110"/>
                      <a:gd name="T49" fmla="*/ 12 h 24"/>
                      <a:gd name="T50" fmla="*/ 44 w 110"/>
                      <a:gd name="T51" fmla="*/ 20 h 24"/>
                      <a:gd name="T52" fmla="*/ 33 w 110"/>
                      <a:gd name="T53" fmla="*/ 9 h 24"/>
                      <a:gd name="T54" fmla="*/ 35 w 110"/>
                      <a:gd name="T55" fmla="*/ 13 h 24"/>
                      <a:gd name="T56" fmla="*/ 32 w 110"/>
                      <a:gd name="T57" fmla="*/ 17 h 24"/>
                      <a:gd name="T58" fmla="*/ 31 w 110"/>
                      <a:gd name="T59" fmla="*/ 10 h 24"/>
                      <a:gd name="T60" fmla="*/ 22 w 110"/>
                      <a:gd name="T61" fmla="*/ 14 h 24"/>
                      <a:gd name="T62" fmla="*/ 23 w 110"/>
                      <a:gd name="T63" fmla="*/ 18 h 24"/>
                      <a:gd name="T64" fmla="*/ 12 w 110"/>
                      <a:gd name="T65" fmla="*/ 16 h 24"/>
                      <a:gd name="T66" fmla="*/ 17 w 110"/>
                      <a:gd name="T67" fmla="*/ 10 h 24"/>
                      <a:gd name="T68" fmla="*/ 14 w 110"/>
                      <a:gd name="T69" fmla="*/ 6 h 24"/>
                      <a:gd name="T70" fmla="*/ 6 w 110"/>
                      <a:gd name="T71" fmla="*/ 15 h 24"/>
                      <a:gd name="T72" fmla="*/ 2 w 110"/>
                      <a:gd name="T73" fmla="*/ 9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0" h="24">
                        <a:moveTo>
                          <a:pt x="2" y="9"/>
                        </a:moveTo>
                        <a:cubicBezTo>
                          <a:pt x="2" y="11"/>
                          <a:pt x="3" y="12"/>
                          <a:pt x="5" y="12"/>
                        </a:cubicBezTo>
                        <a:cubicBezTo>
                          <a:pt x="5" y="15"/>
                          <a:pt x="2" y="15"/>
                          <a:pt x="0" y="16"/>
                        </a:cubicBezTo>
                        <a:cubicBezTo>
                          <a:pt x="3" y="19"/>
                          <a:pt x="0" y="20"/>
                          <a:pt x="1" y="23"/>
                        </a:cubicBezTo>
                        <a:cubicBezTo>
                          <a:pt x="4" y="24"/>
                          <a:pt x="6" y="20"/>
                          <a:pt x="10" y="21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4" y="22"/>
                          <a:pt x="22" y="19"/>
                          <a:pt x="26" y="22"/>
                        </a:cubicBezTo>
                        <a:cubicBezTo>
                          <a:pt x="30" y="23"/>
                          <a:pt x="33" y="22"/>
                          <a:pt x="37" y="20"/>
                        </a:cubicBezTo>
                        <a:cubicBezTo>
                          <a:pt x="52" y="22"/>
                          <a:pt x="67" y="17"/>
                          <a:pt x="83" y="18"/>
                        </a:cubicBezTo>
                        <a:cubicBezTo>
                          <a:pt x="85" y="11"/>
                          <a:pt x="85" y="11"/>
                          <a:pt x="85" y="11"/>
                        </a:cubicBezTo>
                        <a:cubicBezTo>
                          <a:pt x="86" y="14"/>
                          <a:pt x="89" y="11"/>
                          <a:pt x="89" y="15"/>
                        </a:cubicBezTo>
                        <a:cubicBezTo>
                          <a:pt x="88" y="14"/>
                          <a:pt x="87" y="15"/>
                          <a:pt x="86" y="15"/>
                        </a:cubicBezTo>
                        <a:cubicBezTo>
                          <a:pt x="90" y="20"/>
                          <a:pt x="95" y="13"/>
                          <a:pt x="99" y="15"/>
                        </a:cubicBezTo>
                        <a:cubicBezTo>
                          <a:pt x="99" y="14"/>
                          <a:pt x="97" y="9"/>
                          <a:pt x="98" y="7"/>
                        </a:cubicBezTo>
                        <a:cubicBezTo>
                          <a:pt x="99" y="14"/>
                          <a:pt x="103" y="7"/>
                          <a:pt x="105" y="15"/>
                        </a:cubicBezTo>
                        <a:cubicBezTo>
                          <a:pt x="110" y="16"/>
                          <a:pt x="105" y="8"/>
                          <a:pt x="109" y="9"/>
                        </a:cubicBezTo>
                        <a:cubicBezTo>
                          <a:pt x="109" y="5"/>
                          <a:pt x="105" y="7"/>
                          <a:pt x="104" y="4"/>
                        </a:cubicBezTo>
                        <a:cubicBezTo>
                          <a:pt x="104" y="1"/>
                          <a:pt x="108" y="5"/>
                          <a:pt x="107" y="1"/>
                        </a:cubicBezTo>
                        <a:cubicBezTo>
                          <a:pt x="100" y="0"/>
                          <a:pt x="88" y="10"/>
                          <a:pt x="78" y="14"/>
                        </a:cubicBezTo>
                        <a:cubicBezTo>
                          <a:pt x="79" y="10"/>
                          <a:pt x="79" y="10"/>
                          <a:pt x="79" y="10"/>
                        </a:cubicBezTo>
                        <a:cubicBezTo>
                          <a:pt x="74" y="13"/>
                          <a:pt x="65" y="14"/>
                          <a:pt x="61" y="8"/>
                        </a:cubicBezTo>
                        <a:cubicBezTo>
                          <a:pt x="62" y="12"/>
                          <a:pt x="53" y="7"/>
                          <a:pt x="54" y="15"/>
                        </a:cubicBezTo>
                        <a:cubicBezTo>
                          <a:pt x="53" y="13"/>
                          <a:pt x="52" y="14"/>
                          <a:pt x="51" y="13"/>
                        </a:cubicBezTo>
                        <a:cubicBezTo>
                          <a:pt x="50" y="16"/>
                          <a:pt x="50" y="16"/>
                          <a:pt x="50" y="16"/>
                        </a:cubicBezTo>
                        <a:cubicBezTo>
                          <a:pt x="47" y="16"/>
                          <a:pt x="48" y="12"/>
                          <a:pt x="45" y="12"/>
                        </a:cubicBezTo>
                        <a:cubicBezTo>
                          <a:pt x="47" y="16"/>
                          <a:pt x="45" y="17"/>
                          <a:pt x="44" y="20"/>
                        </a:cubicBezTo>
                        <a:cubicBezTo>
                          <a:pt x="40" y="16"/>
                          <a:pt x="36" y="13"/>
                          <a:pt x="33" y="9"/>
                        </a:cubicBezTo>
                        <a:cubicBezTo>
                          <a:pt x="33" y="10"/>
                          <a:pt x="34" y="12"/>
                          <a:pt x="35" y="13"/>
                        </a:cubicBezTo>
                        <a:cubicBezTo>
                          <a:pt x="33" y="12"/>
                          <a:pt x="33" y="16"/>
                          <a:pt x="32" y="17"/>
                        </a:cubicBezTo>
                        <a:cubicBezTo>
                          <a:pt x="30" y="17"/>
                          <a:pt x="31" y="12"/>
                          <a:pt x="31" y="10"/>
                        </a:cubicBezTo>
                        <a:cubicBezTo>
                          <a:pt x="27" y="9"/>
                          <a:pt x="25" y="18"/>
                          <a:pt x="22" y="14"/>
                        </a:cubicBezTo>
                        <a:cubicBezTo>
                          <a:pt x="23" y="18"/>
                          <a:pt x="23" y="18"/>
                          <a:pt x="23" y="18"/>
                        </a:cubicBezTo>
                        <a:cubicBezTo>
                          <a:pt x="19" y="19"/>
                          <a:pt x="16" y="15"/>
                          <a:pt x="12" y="16"/>
                        </a:cubicBezTo>
                        <a:cubicBezTo>
                          <a:pt x="10" y="11"/>
                          <a:pt x="15" y="12"/>
                          <a:pt x="17" y="10"/>
                        </a:cubicBezTo>
                        <a:cubicBezTo>
                          <a:pt x="17" y="8"/>
                          <a:pt x="15" y="8"/>
                          <a:pt x="14" y="6"/>
                        </a:cubicBezTo>
                        <a:cubicBezTo>
                          <a:pt x="12" y="9"/>
                          <a:pt x="9" y="12"/>
                          <a:pt x="6" y="15"/>
                        </a:cubicBezTo>
                        <a:cubicBezTo>
                          <a:pt x="9" y="9"/>
                          <a:pt x="3" y="9"/>
                          <a:pt x="2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3" name="Freeform 1272"/>
                  <p:cNvSpPr/>
                  <p:nvPr/>
                </p:nvSpPr>
                <p:spPr bwMode="auto">
                  <a:xfrm>
                    <a:off x="3973" y="265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4" name="Freeform 1273"/>
                  <p:cNvSpPr/>
                  <p:nvPr/>
                </p:nvSpPr>
                <p:spPr bwMode="auto">
                  <a:xfrm>
                    <a:off x="3962" y="265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5" name="Freeform 1274"/>
                  <p:cNvSpPr/>
                  <p:nvPr/>
                </p:nvSpPr>
                <p:spPr bwMode="auto">
                  <a:xfrm>
                    <a:off x="3982" y="266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6" name="Freeform 1275"/>
                  <p:cNvSpPr/>
                  <p:nvPr/>
                </p:nvSpPr>
                <p:spPr bwMode="auto">
                  <a:xfrm>
                    <a:off x="3987" y="2653"/>
                    <a:ext cx="2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3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7" name="Freeform 1276"/>
                  <p:cNvSpPr/>
                  <p:nvPr/>
                </p:nvSpPr>
                <p:spPr bwMode="auto">
                  <a:xfrm>
                    <a:off x="4007" y="2653"/>
                    <a:ext cx="2" cy="4"/>
                  </a:xfrm>
                  <a:custGeom>
                    <a:avLst/>
                    <a:gdLst>
                      <a:gd name="T0" fmla="*/ 1 w 2"/>
                      <a:gd name="T1" fmla="*/ 4 h 4"/>
                      <a:gd name="T2" fmla="*/ 2 w 2"/>
                      <a:gd name="T3" fmla="*/ 0 h 4"/>
                      <a:gd name="T4" fmla="*/ 1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4"/>
                        </a:moveTo>
                        <a:cubicBezTo>
                          <a:pt x="2" y="3"/>
                          <a:pt x="2" y="2"/>
                          <a:pt x="2" y="0"/>
                        </a:cubicBezTo>
                        <a:cubicBezTo>
                          <a:pt x="0" y="0"/>
                          <a:pt x="0" y="2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8" name="Freeform 1277"/>
                  <p:cNvSpPr/>
                  <p:nvPr/>
                </p:nvSpPr>
                <p:spPr bwMode="auto">
                  <a:xfrm>
                    <a:off x="3965" y="2653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1 w 4"/>
                      <a:gd name="T3" fmla="*/ 1 h 2"/>
                      <a:gd name="T4" fmla="*/ 0 w 4"/>
                      <a:gd name="T5" fmla="*/ 2 h 2"/>
                      <a:gd name="T6" fmla="*/ 4 w 4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9" name="Freeform 1278"/>
                  <p:cNvSpPr/>
                  <p:nvPr/>
                </p:nvSpPr>
                <p:spPr bwMode="auto">
                  <a:xfrm>
                    <a:off x="3906" y="2653"/>
                    <a:ext cx="53" cy="20"/>
                  </a:xfrm>
                  <a:custGeom>
                    <a:avLst/>
                    <a:gdLst>
                      <a:gd name="T0" fmla="*/ 4 w 61"/>
                      <a:gd name="T1" fmla="*/ 19 h 24"/>
                      <a:gd name="T2" fmla="*/ 15 w 61"/>
                      <a:gd name="T3" fmla="*/ 22 h 24"/>
                      <a:gd name="T4" fmla="*/ 22 w 61"/>
                      <a:gd name="T5" fmla="*/ 12 h 24"/>
                      <a:gd name="T6" fmla="*/ 21 w 61"/>
                      <a:gd name="T7" fmla="*/ 21 h 24"/>
                      <a:gd name="T8" fmla="*/ 42 w 61"/>
                      <a:gd name="T9" fmla="*/ 15 h 24"/>
                      <a:gd name="T10" fmla="*/ 42 w 61"/>
                      <a:gd name="T11" fmla="*/ 19 h 24"/>
                      <a:gd name="T12" fmla="*/ 50 w 61"/>
                      <a:gd name="T13" fmla="*/ 9 h 24"/>
                      <a:gd name="T14" fmla="*/ 50 w 61"/>
                      <a:gd name="T15" fmla="*/ 20 h 24"/>
                      <a:gd name="T16" fmla="*/ 49 w 61"/>
                      <a:gd name="T17" fmla="*/ 21 h 24"/>
                      <a:gd name="T18" fmla="*/ 60 w 61"/>
                      <a:gd name="T19" fmla="*/ 18 h 24"/>
                      <a:gd name="T20" fmla="*/ 61 w 61"/>
                      <a:gd name="T21" fmla="*/ 11 h 24"/>
                      <a:gd name="T22" fmla="*/ 60 w 61"/>
                      <a:gd name="T23" fmla="*/ 6 h 24"/>
                      <a:gd name="T24" fmla="*/ 53 w 61"/>
                      <a:gd name="T25" fmla="*/ 10 h 24"/>
                      <a:gd name="T26" fmla="*/ 53 w 61"/>
                      <a:gd name="T27" fmla="*/ 6 h 24"/>
                      <a:gd name="T28" fmla="*/ 50 w 61"/>
                      <a:gd name="T29" fmla="*/ 9 h 24"/>
                      <a:gd name="T30" fmla="*/ 49 w 61"/>
                      <a:gd name="T31" fmla="*/ 5 h 24"/>
                      <a:gd name="T32" fmla="*/ 44 w 61"/>
                      <a:gd name="T33" fmla="*/ 8 h 24"/>
                      <a:gd name="T34" fmla="*/ 45 w 61"/>
                      <a:gd name="T35" fmla="*/ 7 h 24"/>
                      <a:gd name="T36" fmla="*/ 41 w 61"/>
                      <a:gd name="T37" fmla="*/ 12 h 24"/>
                      <a:gd name="T38" fmla="*/ 39 w 61"/>
                      <a:gd name="T39" fmla="*/ 7 h 24"/>
                      <a:gd name="T40" fmla="*/ 39 w 61"/>
                      <a:gd name="T41" fmla="*/ 10 h 24"/>
                      <a:gd name="T42" fmla="*/ 26 w 61"/>
                      <a:gd name="T43" fmla="*/ 4 h 24"/>
                      <a:gd name="T44" fmla="*/ 26 w 61"/>
                      <a:gd name="T45" fmla="*/ 8 h 24"/>
                      <a:gd name="T46" fmla="*/ 32 w 61"/>
                      <a:gd name="T47" fmla="*/ 5 h 24"/>
                      <a:gd name="T48" fmla="*/ 30 w 61"/>
                      <a:gd name="T49" fmla="*/ 15 h 24"/>
                      <a:gd name="T50" fmla="*/ 23 w 61"/>
                      <a:gd name="T51" fmla="*/ 6 h 24"/>
                      <a:gd name="T52" fmla="*/ 13 w 61"/>
                      <a:gd name="T53" fmla="*/ 8 h 24"/>
                      <a:gd name="T54" fmla="*/ 13 w 61"/>
                      <a:gd name="T55" fmla="*/ 7 h 24"/>
                      <a:gd name="T56" fmla="*/ 7 w 61"/>
                      <a:gd name="T57" fmla="*/ 10 h 24"/>
                      <a:gd name="T58" fmla="*/ 9 w 61"/>
                      <a:gd name="T59" fmla="*/ 11 h 24"/>
                      <a:gd name="T60" fmla="*/ 6 w 61"/>
                      <a:gd name="T61" fmla="*/ 14 h 24"/>
                      <a:gd name="T62" fmla="*/ 6 w 61"/>
                      <a:gd name="T63" fmla="*/ 12 h 24"/>
                      <a:gd name="T64" fmla="*/ 0 w 61"/>
                      <a:gd name="T65" fmla="*/ 18 h 24"/>
                      <a:gd name="T66" fmla="*/ 7 w 61"/>
                      <a:gd name="T67" fmla="*/ 14 h 24"/>
                      <a:gd name="T68" fmla="*/ 4 w 61"/>
                      <a:gd name="T69" fmla="*/ 19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1" h="24">
                        <a:moveTo>
                          <a:pt x="4" y="19"/>
                        </a:moveTo>
                        <a:cubicBezTo>
                          <a:pt x="7" y="24"/>
                          <a:pt x="11" y="21"/>
                          <a:pt x="15" y="22"/>
                        </a:cubicBezTo>
                        <a:cubicBezTo>
                          <a:pt x="22" y="20"/>
                          <a:pt x="16" y="12"/>
                          <a:pt x="22" y="12"/>
                        </a:cubicBezTo>
                        <a:cubicBezTo>
                          <a:pt x="21" y="21"/>
                          <a:pt x="21" y="21"/>
                          <a:pt x="21" y="21"/>
                        </a:cubicBezTo>
                        <a:cubicBezTo>
                          <a:pt x="27" y="21"/>
                          <a:pt x="36" y="23"/>
                          <a:pt x="42" y="15"/>
                        </a:cubicBezTo>
                        <a:cubicBezTo>
                          <a:pt x="42" y="16"/>
                          <a:pt x="43" y="17"/>
                          <a:pt x="42" y="19"/>
                        </a:cubicBezTo>
                        <a:cubicBezTo>
                          <a:pt x="46" y="18"/>
                          <a:pt x="44" y="6"/>
                          <a:pt x="50" y="9"/>
                        </a:cubicBezTo>
                        <a:cubicBezTo>
                          <a:pt x="44" y="14"/>
                          <a:pt x="51" y="14"/>
                          <a:pt x="50" y="20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2" y="20"/>
                          <a:pt x="57" y="17"/>
                          <a:pt x="60" y="18"/>
                        </a:cubicBezTo>
                        <a:cubicBezTo>
                          <a:pt x="60" y="15"/>
                          <a:pt x="58" y="12"/>
                          <a:pt x="61" y="11"/>
                        </a:cubicBezTo>
                        <a:cubicBezTo>
                          <a:pt x="60" y="11"/>
                          <a:pt x="60" y="8"/>
                          <a:pt x="60" y="6"/>
                        </a:cubicBezTo>
                        <a:cubicBezTo>
                          <a:pt x="57" y="8"/>
                          <a:pt x="55" y="7"/>
                          <a:pt x="53" y="10"/>
                        </a:cubicBezTo>
                        <a:cubicBezTo>
                          <a:pt x="52" y="7"/>
                          <a:pt x="55" y="9"/>
                          <a:pt x="53" y="6"/>
                        </a:cubicBezTo>
                        <a:cubicBezTo>
                          <a:pt x="50" y="9"/>
                          <a:pt x="50" y="9"/>
                          <a:pt x="50" y="9"/>
                        </a:cubicBezTo>
                        <a:cubicBezTo>
                          <a:pt x="48" y="8"/>
                          <a:pt x="52" y="5"/>
                          <a:pt x="49" y="5"/>
                        </a:cubicBezTo>
                        <a:cubicBezTo>
                          <a:pt x="49" y="7"/>
                          <a:pt x="46" y="8"/>
                          <a:pt x="44" y="8"/>
                        </a:cubicBezTo>
                        <a:cubicBezTo>
                          <a:pt x="45" y="7"/>
                          <a:pt x="45" y="7"/>
                          <a:pt x="45" y="7"/>
                        </a:cubicBezTo>
                        <a:cubicBezTo>
                          <a:pt x="43" y="8"/>
                          <a:pt x="40" y="7"/>
                          <a:pt x="41" y="12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5" y="9"/>
                          <a:pt x="33" y="0"/>
                          <a:pt x="26" y="4"/>
                        </a:cubicBezTo>
                        <a:cubicBezTo>
                          <a:pt x="28" y="5"/>
                          <a:pt x="26" y="7"/>
                          <a:pt x="26" y="8"/>
                        </a:cubicBezTo>
                        <a:cubicBezTo>
                          <a:pt x="28" y="10"/>
                          <a:pt x="29" y="5"/>
                          <a:pt x="32" y="5"/>
                        </a:cubicBezTo>
                        <a:cubicBezTo>
                          <a:pt x="32" y="8"/>
                          <a:pt x="27" y="13"/>
                          <a:pt x="30" y="15"/>
                        </a:cubicBezTo>
                        <a:cubicBezTo>
                          <a:pt x="27" y="11"/>
                          <a:pt x="24" y="15"/>
                          <a:pt x="23" y="6"/>
                        </a:cubicBezTo>
                        <a:cubicBezTo>
                          <a:pt x="19" y="6"/>
                          <a:pt x="17" y="10"/>
                          <a:pt x="13" y="8"/>
                        </a:cubicBezTo>
                        <a:cubicBezTo>
                          <a:pt x="13" y="7"/>
                          <a:pt x="13" y="7"/>
                          <a:pt x="13" y="7"/>
                        </a:cubicBezTo>
                        <a:cubicBezTo>
                          <a:pt x="12" y="12"/>
                          <a:pt x="10" y="4"/>
                          <a:pt x="7" y="10"/>
                        </a:cubicBezTo>
                        <a:cubicBezTo>
                          <a:pt x="9" y="11"/>
                          <a:pt x="9" y="11"/>
                          <a:pt x="9" y="11"/>
                        </a:cubicBezTo>
                        <a:cubicBezTo>
                          <a:pt x="9" y="13"/>
                          <a:pt x="8" y="13"/>
                          <a:pt x="6" y="14"/>
                        </a:cubicBezTo>
                        <a:cubicBezTo>
                          <a:pt x="7" y="13"/>
                          <a:pt x="7" y="13"/>
                          <a:pt x="6" y="12"/>
                        </a:cubicBezTo>
                        <a:cubicBezTo>
                          <a:pt x="6" y="16"/>
                          <a:pt x="1" y="17"/>
                          <a:pt x="0" y="18"/>
                        </a:cubicBezTo>
                        <a:cubicBezTo>
                          <a:pt x="2" y="18"/>
                          <a:pt x="5" y="15"/>
                          <a:pt x="7" y="14"/>
                        </a:cubicBezTo>
                        <a:cubicBezTo>
                          <a:pt x="6" y="16"/>
                          <a:pt x="6" y="20"/>
                          <a:pt x="4" y="1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0" name="Freeform 1279"/>
                  <p:cNvSpPr/>
                  <p:nvPr/>
                </p:nvSpPr>
                <p:spPr bwMode="auto">
                  <a:xfrm>
                    <a:off x="3945" y="2657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1" name="Freeform 1280"/>
                  <p:cNvSpPr/>
                  <p:nvPr/>
                </p:nvSpPr>
                <p:spPr bwMode="auto">
                  <a:xfrm>
                    <a:off x="3865" y="2651"/>
                    <a:ext cx="41" cy="23"/>
                  </a:xfrm>
                  <a:custGeom>
                    <a:avLst/>
                    <a:gdLst>
                      <a:gd name="T0" fmla="*/ 34 w 47"/>
                      <a:gd name="T1" fmla="*/ 14 h 27"/>
                      <a:gd name="T2" fmla="*/ 32 w 47"/>
                      <a:gd name="T3" fmla="*/ 8 h 27"/>
                      <a:gd name="T4" fmla="*/ 33 w 47"/>
                      <a:gd name="T5" fmla="*/ 18 h 27"/>
                      <a:gd name="T6" fmla="*/ 27 w 47"/>
                      <a:gd name="T7" fmla="*/ 20 h 27"/>
                      <a:gd name="T8" fmla="*/ 28 w 47"/>
                      <a:gd name="T9" fmla="*/ 11 h 27"/>
                      <a:gd name="T10" fmla="*/ 23 w 47"/>
                      <a:gd name="T11" fmla="*/ 10 h 27"/>
                      <a:gd name="T12" fmla="*/ 23 w 47"/>
                      <a:gd name="T13" fmla="*/ 15 h 27"/>
                      <a:gd name="T14" fmla="*/ 17 w 47"/>
                      <a:gd name="T15" fmla="*/ 18 h 27"/>
                      <a:gd name="T16" fmla="*/ 20 w 47"/>
                      <a:gd name="T17" fmla="*/ 16 h 27"/>
                      <a:gd name="T18" fmla="*/ 16 w 47"/>
                      <a:gd name="T19" fmla="*/ 10 h 27"/>
                      <a:gd name="T20" fmla="*/ 3 w 47"/>
                      <a:gd name="T21" fmla="*/ 25 h 27"/>
                      <a:gd name="T22" fmla="*/ 7 w 47"/>
                      <a:gd name="T23" fmla="*/ 25 h 27"/>
                      <a:gd name="T24" fmla="*/ 8 w 47"/>
                      <a:gd name="T25" fmla="*/ 18 h 27"/>
                      <a:gd name="T26" fmla="*/ 12 w 47"/>
                      <a:gd name="T27" fmla="*/ 20 h 27"/>
                      <a:gd name="T28" fmla="*/ 9 w 47"/>
                      <a:gd name="T29" fmla="*/ 23 h 27"/>
                      <a:gd name="T30" fmla="*/ 40 w 47"/>
                      <a:gd name="T31" fmla="*/ 24 h 27"/>
                      <a:gd name="T32" fmla="*/ 36 w 47"/>
                      <a:gd name="T33" fmla="*/ 23 h 27"/>
                      <a:gd name="T34" fmla="*/ 40 w 47"/>
                      <a:gd name="T35" fmla="*/ 19 h 27"/>
                      <a:gd name="T36" fmla="*/ 38 w 47"/>
                      <a:gd name="T37" fmla="*/ 13 h 27"/>
                      <a:gd name="T38" fmla="*/ 40 w 47"/>
                      <a:gd name="T39" fmla="*/ 15 h 27"/>
                      <a:gd name="T40" fmla="*/ 40 w 47"/>
                      <a:gd name="T41" fmla="*/ 8 h 27"/>
                      <a:gd name="T42" fmla="*/ 47 w 47"/>
                      <a:gd name="T43" fmla="*/ 5 h 27"/>
                      <a:gd name="T44" fmla="*/ 36 w 47"/>
                      <a:gd name="T45" fmla="*/ 5 h 27"/>
                      <a:gd name="T46" fmla="*/ 34 w 47"/>
                      <a:gd name="T4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7" h="27">
                        <a:moveTo>
                          <a:pt x="34" y="14"/>
                        </a:moveTo>
                        <a:cubicBezTo>
                          <a:pt x="31" y="13"/>
                          <a:pt x="35" y="10"/>
                          <a:pt x="32" y="8"/>
                        </a:cubicBezTo>
                        <a:cubicBezTo>
                          <a:pt x="30" y="11"/>
                          <a:pt x="35" y="14"/>
                          <a:pt x="33" y="18"/>
                        </a:cubicBezTo>
                        <a:cubicBezTo>
                          <a:pt x="31" y="16"/>
                          <a:pt x="29" y="20"/>
                          <a:pt x="27" y="20"/>
                        </a:cubicBezTo>
                        <a:cubicBezTo>
                          <a:pt x="29" y="18"/>
                          <a:pt x="28" y="12"/>
                          <a:pt x="28" y="11"/>
                        </a:cubicBezTo>
                        <a:cubicBezTo>
                          <a:pt x="27" y="13"/>
                          <a:pt x="24" y="10"/>
                          <a:pt x="23" y="10"/>
                        </a:cubicBezTo>
                        <a:cubicBezTo>
                          <a:pt x="27" y="13"/>
                          <a:pt x="19" y="12"/>
                          <a:pt x="23" y="15"/>
                        </a:cubicBezTo>
                        <a:cubicBezTo>
                          <a:pt x="23" y="19"/>
                          <a:pt x="19" y="21"/>
                          <a:pt x="17" y="18"/>
                        </a:cubicBezTo>
                        <a:cubicBezTo>
                          <a:pt x="17" y="16"/>
                          <a:pt x="19" y="17"/>
                          <a:pt x="20" y="16"/>
                        </a:cubicBezTo>
                        <a:cubicBezTo>
                          <a:pt x="20" y="12"/>
                          <a:pt x="17" y="14"/>
                          <a:pt x="16" y="10"/>
                        </a:cubicBezTo>
                        <a:cubicBezTo>
                          <a:pt x="12" y="16"/>
                          <a:pt x="0" y="15"/>
                          <a:pt x="3" y="25"/>
                        </a:cubicBezTo>
                        <a:cubicBezTo>
                          <a:pt x="5" y="27"/>
                          <a:pt x="6" y="25"/>
                          <a:pt x="7" y="25"/>
                        </a:cubicBezTo>
                        <a:cubicBezTo>
                          <a:pt x="3" y="22"/>
                          <a:pt x="7" y="19"/>
                          <a:pt x="8" y="18"/>
                        </a:cubicBezTo>
                        <a:cubicBezTo>
                          <a:pt x="9" y="19"/>
                          <a:pt x="12" y="16"/>
                          <a:pt x="12" y="20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8" y="25"/>
                          <a:pt x="30" y="25"/>
                          <a:pt x="40" y="24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1"/>
                          <a:pt x="38" y="21"/>
                          <a:pt x="40" y="19"/>
                        </a:cubicBezTo>
                        <a:cubicBezTo>
                          <a:pt x="38" y="13"/>
                          <a:pt x="38" y="13"/>
                          <a:pt x="38" y="13"/>
                        </a:cubicBezTo>
                        <a:cubicBezTo>
                          <a:pt x="39" y="13"/>
                          <a:pt x="41" y="12"/>
                          <a:pt x="40" y="15"/>
                        </a:cubicBezTo>
                        <a:cubicBezTo>
                          <a:pt x="42" y="12"/>
                          <a:pt x="41" y="10"/>
                          <a:pt x="40" y="8"/>
                        </a:cubicBezTo>
                        <a:cubicBezTo>
                          <a:pt x="44" y="7"/>
                          <a:pt x="44" y="9"/>
                          <a:pt x="47" y="5"/>
                        </a:cubicBezTo>
                        <a:cubicBezTo>
                          <a:pt x="42" y="0"/>
                          <a:pt x="42" y="10"/>
                          <a:pt x="36" y="5"/>
                        </a:cubicBezTo>
                        <a:lnTo>
                          <a:pt x="34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2" name="Freeform 1281"/>
                  <p:cNvSpPr/>
                  <p:nvPr/>
                </p:nvSpPr>
                <p:spPr bwMode="auto">
                  <a:xfrm>
                    <a:off x="3904" y="2660"/>
                    <a:ext cx="2" cy="2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2 w 2"/>
                      <a:gd name="T5" fmla="*/ 1 h 2"/>
                      <a:gd name="T6" fmla="*/ 1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lnTo>
                          <a:pt x="0" y="2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3" name="Freeform 1282"/>
                  <p:cNvSpPr/>
                  <p:nvPr/>
                </p:nvSpPr>
                <p:spPr bwMode="auto">
                  <a:xfrm>
                    <a:off x="3901" y="2668"/>
                    <a:ext cx="3" cy="4"/>
                  </a:xfrm>
                  <a:custGeom>
                    <a:avLst/>
                    <a:gdLst>
                      <a:gd name="T0" fmla="*/ 2 w 3"/>
                      <a:gd name="T1" fmla="*/ 5 h 5"/>
                      <a:gd name="T2" fmla="*/ 3 w 3"/>
                      <a:gd name="T3" fmla="*/ 1 h 5"/>
                      <a:gd name="T4" fmla="*/ 2 w 3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0"/>
                          <a:pt x="0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4" name="Freeform 1283"/>
                  <p:cNvSpPr/>
                  <p:nvPr/>
                </p:nvSpPr>
                <p:spPr bwMode="auto">
                  <a:xfrm>
                    <a:off x="3874" y="2660"/>
                    <a:ext cx="2" cy="1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5" name="Freeform 1284"/>
                  <p:cNvSpPr/>
                  <p:nvPr/>
                </p:nvSpPr>
                <p:spPr bwMode="auto">
                  <a:xfrm>
                    <a:off x="3856" y="2662"/>
                    <a:ext cx="13" cy="11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1 w 14"/>
                      <a:gd name="T3" fmla="*/ 13 h 13"/>
                      <a:gd name="T4" fmla="*/ 11 w 14"/>
                      <a:gd name="T5" fmla="*/ 1 h 13"/>
                      <a:gd name="T6" fmla="*/ 6 w 14"/>
                      <a:gd name="T7" fmla="*/ 9 h 13"/>
                      <a:gd name="T8" fmla="*/ 0 w 14"/>
                      <a:gd name="T9" fmla="*/ 9 h 13"/>
                      <a:gd name="T10" fmla="*/ 0 w 14"/>
                      <a:gd name="T11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4" y="13"/>
                          <a:pt x="6" y="10"/>
                          <a:pt x="11" y="13"/>
                        </a:cubicBezTo>
                        <a:cubicBezTo>
                          <a:pt x="14" y="9"/>
                          <a:pt x="10" y="5"/>
                          <a:pt x="11" y="1"/>
                        </a:cubicBezTo>
                        <a:cubicBezTo>
                          <a:pt x="9" y="0"/>
                          <a:pt x="9" y="7"/>
                          <a:pt x="6" y="9"/>
                        </a:cubicBezTo>
                        <a:cubicBezTo>
                          <a:pt x="5" y="5"/>
                          <a:pt x="2" y="9"/>
                          <a:pt x="0" y="9"/>
                        </a:cubicBezTo>
                        <a:cubicBezTo>
                          <a:pt x="0" y="10"/>
                          <a:pt x="0" y="12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6" name="Freeform 1285"/>
                  <p:cNvSpPr/>
                  <p:nvPr/>
                </p:nvSpPr>
                <p:spPr bwMode="auto">
                  <a:xfrm>
                    <a:off x="3761" y="2653"/>
                    <a:ext cx="99" cy="19"/>
                  </a:xfrm>
                  <a:custGeom>
                    <a:avLst/>
                    <a:gdLst>
                      <a:gd name="T0" fmla="*/ 95 w 115"/>
                      <a:gd name="T1" fmla="*/ 10 h 23"/>
                      <a:gd name="T2" fmla="*/ 89 w 115"/>
                      <a:gd name="T3" fmla="*/ 11 h 23"/>
                      <a:gd name="T4" fmla="*/ 92 w 115"/>
                      <a:gd name="T5" fmla="*/ 8 h 23"/>
                      <a:gd name="T6" fmla="*/ 87 w 115"/>
                      <a:gd name="T7" fmla="*/ 6 h 23"/>
                      <a:gd name="T8" fmla="*/ 87 w 115"/>
                      <a:gd name="T9" fmla="*/ 8 h 23"/>
                      <a:gd name="T10" fmla="*/ 77 w 115"/>
                      <a:gd name="T11" fmla="*/ 10 h 23"/>
                      <a:gd name="T12" fmla="*/ 75 w 115"/>
                      <a:gd name="T13" fmla="*/ 15 h 23"/>
                      <a:gd name="T14" fmla="*/ 68 w 115"/>
                      <a:gd name="T15" fmla="*/ 6 h 23"/>
                      <a:gd name="T16" fmla="*/ 70 w 115"/>
                      <a:gd name="T17" fmla="*/ 18 h 23"/>
                      <a:gd name="T18" fmla="*/ 58 w 115"/>
                      <a:gd name="T19" fmla="*/ 14 h 23"/>
                      <a:gd name="T20" fmla="*/ 60 w 115"/>
                      <a:gd name="T21" fmla="*/ 13 h 23"/>
                      <a:gd name="T22" fmla="*/ 54 w 115"/>
                      <a:gd name="T23" fmla="*/ 13 h 23"/>
                      <a:gd name="T24" fmla="*/ 54 w 115"/>
                      <a:gd name="T25" fmla="*/ 8 h 23"/>
                      <a:gd name="T26" fmla="*/ 45 w 115"/>
                      <a:gd name="T27" fmla="*/ 8 h 23"/>
                      <a:gd name="T28" fmla="*/ 46 w 115"/>
                      <a:gd name="T29" fmla="*/ 6 h 23"/>
                      <a:gd name="T30" fmla="*/ 28 w 115"/>
                      <a:gd name="T31" fmla="*/ 10 h 23"/>
                      <a:gd name="T32" fmla="*/ 25 w 115"/>
                      <a:gd name="T33" fmla="*/ 6 h 23"/>
                      <a:gd name="T34" fmla="*/ 27 w 115"/>
                      <a:gd name="T35" fmla="*/ 16 h 23"/>
                      <a:gd name="T36" fmla="*/ 19 w 115"/>
                      <a:gd name="T37" fmla="*/ 16 h 23"/>
                      <a:gd name="T38" fmla="*/ 21 w 115"/>
                      <a:gd name="T39" fmla="*/ 9 h 23"/>
                      <a:gd name="T40" fmla="*/ 17 w 115"/>
                      <a:gd name="T41" fmla="*/ 12 h 23"/>
                      <a:gd name="T42" fmla="*/ 14 w 115"/>
                      <a:gd name="T43" fmla="*/ 6 h 23"/>
                      <a:gd name="T44" fmla="*/ 6 w 115"/>
                      <a:gd name="T45" fmla="*/ 15 h 23"/>
                      <a:gd name="T46" fmla="*/ 1 w 115"/>
                      <a:gd name="T47" fmla="*/ 13 h 23"/>
                      <a:gd name="T48" fmla="*/ 5 w 115"/>
                      <a:gd name="T49" fmla="*/ 22 h 23"/>
                      <a:gd name="T50" fmla="*/ 31 w 115"/>
                      <a:gd name="T51" fmla="*/ 21 h 23"/>
                      <a:gd name="T52" fmla="*/ 37 w 115"/>
                      <a:gd name="T53" fmla="*/ 16 h 23"/>
                      <a:gd name="T54" fmla="*/ 38 w 115"/>
                      <a:gd name="T55" fmla="*/ 22 h 23"/>
                      <a:gd name="T56" fmla="*/ 38 w 115"/>
                      <a:gd name="T57" fmla="*/ 16 h 23"/>
                      <a:gd name="T58" fmla="*/ 42 w 115"/>
                      <a:gd name="T59" fmla="*/ 21 h 23"/>
                      <a:gd name="T60" fmla="*/ 44 w 115"/>
                      <a:gd name="T61" fmla="*/ 16 h 23"/>
                      <a:gd name="T62" fmla="*/ 47 w 115"/>
                      <a:gd name="T63" fmla="*/ 23 h 23"/>
                      <a:gd name="T64" fmla="*/ 88 w 115"/>
                      <a:gd name="T65" fmla="*/ 20 h 23"/>
                      <a:gd name="T66" fmla="*/ 87 w 115"/>
                      <a:gd name="T67" fmla="*/ 15 h 23"/>
                      <a:gd name="T68" fmla="*/ 102 w 115"/>
                      <a:gd name="T69" fmla="*/ 15 h 23"/>
                      <a:gd name="T70" fmla="*/ 104 w 115"/>
                      <a:gd name="T71" fmla="*/ 11 h 23"/>
                      <a:gd name="T72" fmla="*/ 104 w 115"/>
                      <a:gd name="T73" fmla="*/ 21 h 23"/>
                      <a:gd name="T74" fmla="*/ 109 w 115"/>
                      <a:gd name="T75" fmla="*/ 20 h 23"/>
                      <a:gd name="T76" fmla="*/ 106 w 115"/>
                      <a:gd name="T77" fmla="*/ 17 h 23"/>
                      <a:gd name="T78" fmla="*/ 111 w 115"/>
                      <a:gd name="T79" fmla="*/ 19 h 23"/>
                      <a:gd name="T80" fmla="*/ 107 w 115"/>
                      <a:gd name="T81" fmla="*/ 8 h 23"/>
                      <a:gd name="T82" fmla="*/ 95 w 115"/>
                      <a:gd name="T83" fmla="*/ 3 h 23"/>
                      <a:gd name="T84" fmla="*/ 95 w 115"/>
                      <a:gd name="T85" fmla="*/ 1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5" h="23">
                        <a:moveTo>
                          <a:pt x="95" y="10"/>
                        </a:moveTo>
                        <a:cubicBezTo>
                          <a:pt x="93" y="10"/>
                          <a:pt x="91" y="13"/>
                          <a:pt x="89" y="11"/>
                        </a:cubicBezTo>
                        <a:cubicBezTo>
                          <a:pt x="89" y="9"/>
                          <a:pt x="90" y="8"/>
                          <a:pt x="92" y="8"/>
                        </a:cubicBezTo>
                        <a:cubicBezTo>
                          <a:pt x="91" y="3"/>
                          <a:pt x="89" y="9"/>
                          <a:pt x="87" y="6"/>
                        </a:cubicBezTo>
                        <a:cubicBezTo>
                          <a:pt x="87" y="6"/>
                          <a:pt x="88" y="7"/>
                          <a:pt x="87" y="8"/>
                        </a:cubicBezTo>
                        <a:cubicBezTo>
                          <a:pt x="82" y="7"/>
                          <a:pt x="84" y="13"/>
                          <a:pt x="77" y="10"/>
                        </a:cubicBezTo>
                        <a:cubicBezTo>
                          <a:pt x="76" y="11"/>
                          <a:pt x="75" y="11"/>
                          <a:pt x="75" y="15"/>
                        </a:cubicBezTo>
                        <a:cubicBezTo>
                          <a:pt x="71" y="10"/>
                          <a:pt x="73" y="10"/>
                          <a:pt x="68" y="6"/>
                        </a:cubicBezTo>
                        <a:cubicBezTo>
                          <a:pt x="68" y="8"/>
                          <a:pt x="70" y="13"/>
                          <a:pt x="70" y="18"/>
                        </a:cubicBezTo>
                        <a:cubicBezTo>
                          <a:pt x="63" y="11"/>
                          <a:pt x="62" y="18"/>
                          <a:pt x="58" y="14"/>
                        </a:cubicBezTo>
                        <a:cubicBezTo>
                          <a:pt x="58" y="14"/>
                          <a:pt x="59" y="12"/>
                          <a:pt x="60" y="13"/>
                        </a:cubicBezTo>
                        <a:cubicBezTo>
                          <a:pt x="60" y="7"/>
                          <a:pt x="56" y="14"/>
                          <a:pt x="54" y="13"/>
                        </a:cubicBezTo>
                        <a:cubicBezTo>
                          <a:pt x="54" y="8"/>
                          <a:pt x="54" y="8"/>
                          <a:pt x="54" y="8"/>
                        </a:cubicBezTo>
                        <a:cubicBezTo>
                          <a:pt x="52" y="9"/>
                          <a:pt x="48" y="12"/>
                          <a:pt x="45" y="8"/>
                        </a:cubicBezTo>
                        <a:cubicBezTo>
                          <a:pt x="46" y="6"/>
                          <a:pt x="46" y="6"/>
                          <a:pt x="46" y="6"/>
                        </a:cubicBezTo>
                        <a:cubicBezTo>
                          <a:pt x="40" y="10"/>
                          <a:pt x="33" y="8"/>
                          <a:pt x="28" y="10"/>
                        </a:cubicBezTo>
                        <a:cubicBezTo>
                          <a:pt x="25" y="6"/>
                          <a:pt x="25" y="6"/>
                          <a:pt x="25" y="6"/>
                        </a:cubicBezTo>
                        <a:cubicBezTo>
                          <a:pt x="18" y="11"/>
                          <a:pt x="32" y="8"/>
                          <a:pt x="27" y="16"/>
                        </a:cubicBezTo>
                        <a:cubicBezTo>
                          <a:pt x="26" y="6"/>
                          <a:pt x="23" y="19"/>
                          <a:pt x="19" y="16"/>
                        </a:cubicBezTo>
                        <a:cubicBezTo>
                          <a:pt x="17" y="12"/>
                          <a:pt x="23" y="13"/>
                          <a:pt x="21" y="9"/>
                        </a:cubicBezTo>
                        <a:cubicBezTo>
                          <a:pt x="20" y="14"/>
                          <a:pt x="19" y="11"/>
                          <a:pt x="17" y="12"/>
                        </a:cubicBezTo>
                        <a:cubicBezTo>
                          <a:pt x="17" y="7"/>
                          <a:pt x="12" y="11"/>
                          <a:pt x="14" y="6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5" y="12"/>
                          <a:pt x="3" y="13"/>
                          <a:pt x="1" y="13"/>
                        </a:cubicBezTo>
                        <a:cubicBezTo>
                          <a:pt x="5" y="13"/>
                          <a:pt x="0" y="20"/>
                          <a:pt x="5" y="22"/>
                        </a:cubicBezTo>
                        <a:cubicBezTo>
                          <a:pt x="11" y="20"/>
                          <a:pt x="22" y="18"/>
                          <a:pt x="31" y="21"/>
                        </a:cubicBezTo>
                        <a:cubicBezTo>
                          <a:pt x="31" y="14"/>
                          <a:pt x="36" y="21"/>
                          <a:pt x="37" y="16"/>
                        </a:cubicBezTo>
                        <a:cubicBezTo>
                          <a:pt x="38" y="22"/>
                          <a:pt x="38" y="22"/>
                          <a:pt x="38" y="22"/>
                        </a:cubicBezTo>
                        <a:cubicBezTo>
                          <a:pt x="43" y="20"/>
                          <a:pt x="37" y="18"/>
                          <a:pt x="38" y="16"/>
                        </a:cubicBezTo>
                        <a:cubicBezTo>
                          <a:pt x="40" y="15"/>
                          <a:pt x="42" y="19"/>
                          <a:pt x="42" y="21"/>
                        </a:cubicBezTo>
                        <a:cubicBezTo>
                          <a:pt x="46" y="21"/>
                          <a:pt x="43" y="19"/>
                          <a:pt x="44" y="16"/>
                        </a:cubicBezTo>
                        <a:cubicBezTo>
                          <a:pt x="47" y="23"/>
                          <a:pt x="47" y="23"/>
                          <a:pt x="47" y="23"/>
                        </a:cubicBezTo>
                        <a:cubicBezTo>
                          <a:pt x="59" y="21"/>
                          <a:pt x="74" y="16"/>
                          <a:pt x="88" y="20"/>
                        </a:cubicBezTo>
                        <a:cubicBezTo>
                          <a:pt x="87" y="15"/>
                          <a:pt x="87" y="15"/>
                          <a:pt x="87" y="15"/>
                        </a:cubicBezTo>
                        <a:cubicBezTo>
                          <a:pt x="93" y="18"/>
                          <a:pt x="97" y="6"/>
                          <a:pt x="102" y="15"/>
                        </a:cubicBezTo>
                        <a:cubicBezTo>
                          <a:pt x="104" y="11"/>
                          <a:pt x="104" y="11"/>
                          <a:pt x="104" y="11"/>
                        </a:cubicBezTo>
                        <a:cubicBezTo>
                          <a:pt x="103" y="13"/>
                          <a:pt x="105" y="18"/>
                          <a:pt x="104" y="21"/>
                        </a:cubicBezTo>
                        <a:cubicBezTo>
                          <a:pt x="105" y="19"/>
                          <a:pt x="107" y="21"/>
                          <a:pt x="109" y="20"/>
                        </a:cubicBezTo>
                        <a:cubicBezTo>
                          <a:pt x="106" y="17"/>
                          <a:pt x="106" y="17"/>
                          <a:pt x="106" y="17"/>
                        </a:cubicBezTo>
                        <a:cubicBezTo>
                          <a:pt x="108" y="14"/>
                          <a:pt x="110" y="16"/>
                          <a:pt x="111" y="19"/>
                        </a:cubicBezTo>
                        <a:cubicBezTo>
                          <a:pt x="115" y="15"/>
                          <a:pt x="108" y="12"/>
                          <a:pt x="107" y="8"/>
                        </a:cubicBezTo>
                        <a:cubicBezTo>
                          <a:pt x="101" y="16"/>
                          <a:pt x="101" y="0"/>
                          <a:pt x="95" y="3"/>
                        </a:cubicBezTo>
                        <a:cubicBezTo>
                          <a:pt x="91" y="6"/>
                          <a:pt x="95" y="8"/>
                          <a:pt x="95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7" name="Freeform 1286"/>
                  <p:cNvSpPr/>
                  <p:nvPr/>
                </p:nvSpPr>
                <p:spPr bwMode="auto">
                  <a:xfrm>
                    <a:off x="3850" y="267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8" name="Freeform 1287"/>
                  <p:cNvSpPr/>
                  <p:nvPr/>
                </p:nvSpPr>
                <p:spPr bwMode="auto">
                  <a:xfrm>
                    <a:off x="3760" y="266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1 w 2"/>
                      <a:gd name="T3" fmla="*/ 1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59" name="Freeform 1288"/>
                  <p:cNvSpPr/>
                  <p:nvPr/>
                </p:nvSpPr>
                <p:spPr bwMode="auto">
                  <a:xfrm>
                    <a:off x="3856" y="266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0" name="Freeform 1289"/>
                  <p:cNvSpPr/>
                  <p:nvPr/>
                </p:nvSpPr>
                <p:spPr bwMode="auto">
                  <a:xfrm>
                    <a:off x="3857" y="2660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1" name="Freeform 1290"/>
                  <p:cNvSpPr/>
                  <p:nvPr/>
                </p:nvSpPr>
                <p:spPr bwMode="auto">
                  <a:xfrm>
                    <a:off x="3746" y="266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2" name="Freeform 1291"/>
                  <p:cNvSpPr/>
                  <p:nvPr/>
                </p:nvSpPr>
                <p:spPr bwMode="auto">
                  <a:xfrm>
                    <a:off x="3705" y="265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3" name="Freeform 1292"/>
                  <p:cNvSpPr/>
                  <p:nvPr/>
                </p:nvSpPr>
                <p:spPr bwMode="auto">
                  <a:xfrm>
                    <a:off x="3590" y="2655"/>
                    <a:ext cx="169" cy="29"/>
                  </a:xfrm>
                  <a:custGeom>
                    <a:avLst/>
                    <a:gdLst>
                      <a:gd name="T0" fmla="*/ 6 w 196"/>
                      <a:gd name="T1" fmla="*/ 16 h 33"/>
                      <a:gd name="T2" fmla="*/ 3 w 196"/>
                      <a:gd name="T3" fmla="*/ 23 h 33"/>
                      <a:gd name="T4" fmla="*/ 10 w 196"/>
                      <a:gd name="T5" fmla="*/ 26 h 33"/>
                      <a:gd name="T6" fmla="*/ 20 w 196"/>
                      <a:gd name="T7" fmla="*/ 22 h 33"/>
                      <a:gd name="T8" fmla="*/ 42 w 196"/>
                      <a:gd name="T9" fmla="*/ 21 h 33"/>
                      <a:gd name="T10" fmla="*/ 57 w 196"/>
                      <a:gd name="T11" fmla="*/ 23 h 33"/>
                      <a:gd name="T12" fmla="*/ 76 w 196"/>
                      <a:gd name="T13" fmla="*/ 17 h 33"/>
                      <a:gd name="T14" fmla="*/ 80 w 196"/>
                      <a:gd name="T15" fmla="*/ 19 h 33"/>
                      <a:gd name="T16" fmla="*/ 90 w 196"/>
                      <a:gd name="T17" fmla="*/ 21 h 33"/>
                      <a:gd name="T18" fmla="*/ 95 w 196"/>
                      <a:gd name="T19" fmla="*/ 10 h 33"/>
                      <a:gd name="T20" fmla="*/ 105 w 196"/>
                      <a:gd name="T21" fmla="*/ 10 h 33"/>
                      <a:gd name="T22" fmla="*/ 112 w 196"/>
                      <a:gd name="T23" fmla="*/ 14 h 33"/>
                      <a:gd name="T24" fmla="*/ 125 w 196"/>
                      <a:gd name="T25" fmla="*/ 14 h 33"/>
                      <a:gd name="T26" fmla="*/ 139 w 196"/>
                      <a:gd name="T27" fmla="*/ 16 h 33"/>
                      <a:gd name="T28" fmla="*/ 150 w 196"/>
                      <a:gd name="T29" fmla="*/ 13 h 33"/>
                      <a:gd name="T30" fmla="*/ 158 w 196"/>
                      <a:gd name="T31" fmla="*/ 9 h 33"/>
                      <a:gd name="T32" fmla="*/ 161 w 196"/>
                      <a:gd name="T33" fmla="*/ 14 h 33"/>
                      <a:gd name="T34" fmla="*/ 168 w 196"/>
                      <a:gd name="T35" fmla="*/ 13 h 33"/>
                      <a:gd name="T36" fmla="*/ 195 w 196"/>
                      <a:gd name="T37" fmla="*/ 14 h 33"/>
                      <a:gd name="T38" fmla="*/ 181 w 196"/>
                      <a:gd name="T39" fmla="*/ 12 h 33"/>
                      <a:gd name="T40" fmla="*/ 179 w 196"/>
                      <a:gd name="T41" fmla="*/ 15 h 33"/>
                      <a:gd name="T42" fmla="*/ 176 w 196"/>
                      <a:gd name="T43" fmla="*/ 4 h 33"/>
                      <a:gd name="T44" fmla="*/ 172 w 196"/>
                      <a:gd name="T45" fmla="*/ 2 h 33"/>
                      <a:gd name="T46" fmla="*/ 163 w 196"/>
                      <a:gd name="T47" fmla="*/ 4 h 33"/>
                      <a:gd name="T48" fmla="*/ 155 w 196"/>
                      <a:gd name="T49" fmla="*/ 2 h 33"/>
                      <a:gd name="T50" fmla="*/ 142 w 196"/>
                      <a:gd name="T51" fmla="*/ 2 h 33"/>
                      <a:gd name="T52" fmla="*/ 131 w 196"/>
                      <a:gd name="T53" fmla="*/ 5 h 33"/>
                      <a:gd name="T54" fmla="*/ 131 w 196"/>
                      <a:gd name="T55" fmla="*/ 3 h 33"/>
                      <a:gd name="T56" fmla="*/ 128 w 196"/>
                      <a:gd name="T57" fmla="*/ 3 h 33"/>
                      <a:gd name="T58" fmla="*/ 119 w 196"/>
                      <a:gd name="T59" fmla="*/ 5 h 33"/>
                      <a:gd name="T60" fmla="*/ 111 w 196"/>
                      <a:gd name="T61" fmla="*/ 8 h 33"/>
                      <a:gd name="T62" fmla="*/ 108 w 196"/>
                      <a:gd name="T63" fmla="*/ 3 h 33"/>
                      <a:gd name="T64" fmla="*/ 97 w 196"/>
                      <a:gd name="T65" fmla="*/ 3 h 33"/>
                      <a:gd name="T66" fmla="*/ 93 w 196"/>
                      <a:gd name="T67" fmla="*/ 8 h 33"/>
                      <a:gd name="T68" fmla="*/ 80 w 196"/>
                      <a:gd name="T69" fmla="*/ 10 h 33"/>
                      <a:gd name="T70" fmla="*/ 61 w 196"/>
                      <a:gd name="T71" fmla="*/ 13 h 33"/>
                      <a:gd name="T72" fmla="*/ 56 w 196"/>
                      <a:gd name="T73" fmla="*/ 12 h 33"/>
                      <a:gd name="T74" fmla="*/ 36 w 196"/>
                      <a:gd name="T75" fmla="*/ 14 h 33"/>
                      <a:gd name="T76" fmla="*/ 44 w 196"/>
                      <a:gd name="T77" fmla="*/ 19 h 33"/>
                      <a:gd name="T78" fmla="*/ 35 w 196"/>
                      <a:gd name="T79" fmla="*/ 1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96" h="33">
                        <a:moveTo>
                          <a:pt x="16" y="10"/>
                        </a:moveTo>
                        <a:cubicBezTo>
                          <a:pt x="13" y="11"/>
                          <a:pt x="9" y="13"/>
                          <a:pt x="6" y="16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5" y="15"/>
                          <a:pt x="0" y="19"/>
                          <a:pt x="3" y="23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8" y="17"/>
                          <a:pt x="7" y="25"/>
                          <a:pt x="10" y="26"/>
                        </a:cubicBezTo>
                        <a:cubicBezTo>
                          <a:pt x="14" y="25"/>
                          <a:pt x="16" y="16"/>
                          <a:pt x="19" y="18"/>
                        </a:cubicBezTo>
                        <a:cubicBezTo>
                          <a:pt x="21" y="18"/>
                          <a:pt x="21" y="20"/>
                          <a:pt x="20" y="22"/>
                        </a:cubicBezTo>
                        <a:cubicBezTo>
                          <a:pt x="24" y="23"/>
                          <a:pt x="25" y="16"/>
                          <a:pt x="27" y="15"/>
                        </a:cubicBezTo>
                        <a:cubicBezTo>
                          <a:pt x="28" y="33"/>
                          <a:pt x="37" y="10"/>
                          <a:pt x="42" y="21"/>
                        </a:cubicBezTo>
                        <a:cubicBezTo>
                          <a:pt x="46" y="20"/>
                          <a:pt x="50" y="22"/>
                          <a:pt x="54" y="18"/>
                        </a:cubicBezTo>
                        <a:cubicBezTo>
                          <a:pt x="52" y="22"/>
                          <a:pt x="58" y="18"/>
                          <a:pt x="57" y="23"/>
                        </a:cubicBezTo>
                        <a:cubicBezTo>
                          <a:pt x="58" y="13"/>
                          <a:pt x="68" y="28"/>
                          <a:pt x="69" y="15"/>
                        </a:cubicBezTo>
                        <a:cubicBezTo>
                          <a:pt x="74" y="18"/>
                          <a:pt x="69" y="14"/>
                          <a:pt x="76" y="17"/>
                        </a:cubicBezTo>
                        <a:cubicBezTo>
                          <a:pt x="76" y="18"/>
                          <a:pt x="74" y="18"/>
                          <a:pt x="74" y="19"/>
                        </a:cubicBezTo>
                        <a:cubicBezTo>
                          <a:pt x="77" y="21"/>
                          <a:pt x="78" y="13"/>
                          <a:pt x="80" y="19"/>
                        </a:cubicBezTo>
                        <a:cubicBezTo>
                          <a:pt x="85" y="20"/>
                          <a:pt x="81" y="16"/>
                          <a:pt x="84" y="12"/>
                        </a:cubicBezTo>
                        <a:cubicBezTo>
                          <a:pt x="89" y="14"/>
                          <a:pt x="88" y="15"/>
                          <a:pt x="90" y="21"/>
                        </a:cubicBezTo>
                        <a:cubicBezTo>
                          <a:pt x="91" y="14"/>
                          <a:pt x="94" y="17"/>
                          <a:pt x="97" y="14"/>
                        </a:cubicBezTo>
                        <a:cubicBezTo>
                          <a:pt x="96" y="14"/>
                          <a:pt x="92" y="13"/>
                          <a:pt x="95" y="10"/>
                        </a:cubicBezTo>
                        <a:cubicBezTo>
                          <a:pt x="101" y="11"/>
                          <a:pt x="99" y="6"/>
                          <a:pt x="105" y="5"/>
                        </a:cubicBezTo>
                        <a:cubicBezTo>
                          <a:pt x="108" y="11"/>
                          <a:pt x="99" y="5"/>
                          <a:pt x="105" y="10"/>
                        </a:cubicBezTo>
                        <a:cubicBezTo>
                          <a:pt x="101" y="13"/>
                          <a:pt x="98" y="13"/>
                          <a:pt x="96" y="18"/>
                        </a:cubicBezTo>
                        <a:cubicBezTo>
                          <a:pt x="101" y="18"/>
                          <a:pt x="107" y="17"/>
                          <a:pt x="112" y="14"/>
                        </a:cubicBezTo>
                        <a:cubicBezTo>
                          <a:pt x="115" y="15"/>
                          <a:pt x="111" y="17"/>
                          <a:pt x="113" y="18"/>
                        </a:cubicBezTo>
                        <a:cubicBezTo>
                          <a:pt x="118" y="21"/>
                          <a:pt x="121" y="11"/>
                          <a:pt x="125" y="14"/>
                        </a:cubicBezTo>
                        <a:cubicBezTo>
                          <a:pt x="125" y="18"/>
                          <a:pt x="125" y="18"/>
                          <a:pt x="125" y="18"/>
                        </a:cubicBezTo>
                        <a:cubicBezTo>
                          <a:pt x="127" y="13"/>
                          <a:pt x="134" y="18"/>
                          <a:pt x="139" y="16"/>
                        </a:cubicBezTo>
                        <a:cubicBezTo>
                          <a:pt x="138" y="14"/>
                          <a:pt x="138" y="13"/>
                          <a:pt x="138" y="12"/>
                        </a:cubicBezTo>
                        <a:cubicBezTo>
                          <a:pt x="138" y="21"/>
                          <a:pt x="145" y="7"/>
                          <a:pt x="150" y="13"/>
                        </a:cubicBezTo>
                        <a:cubicBezTo>
                          <a:pt x="149" y="8"/>
                          <a:pt x="154" y="4"/>
                          <a:pt x="157" y="4"/>
                        </a:cubicBezTo>
                        <a:cubicBezTo>
                          <a:pt x="158" y="5"/>
                          <a:pt x="158" y="8"/>
                          <a:pt x="158" y="9"/>
                        </a:cubicBezTo>
                        <a:cubicBezTo>
                          <a:pt x="153" y="6"/>
                          <a:pt x="153" y="15"/>
                          <a:pt x="149" y="18"/>
                        </a:cubicBezTo>
                        <a:cubicBezTo>
                          <a:pt x="153" y="15"/>
                          <a:pt x="158" y="18"/>
                          <a:pt x="161" y="14"/>
                        </a:cubicBezTo>
                        <a:cubicBezTo>
                          <a:pt x="159" y="18"/>
                          <a:pt x="159" y="18"/>
                          <a:pt x="159" y="18"/>
                        </a:cubicBezTo>
                        <a:cubicBezTo>
                          <a:pt x="164" y="19"/>
                          <a:pt x="163" y="8"/>
                          <a:pt x="168" y="13"/>
                        </a:cubicBezTo>
                        <a:cubicBezTo>
                          <a:pt x="167" y="16"/>
                          <a:pt x="167" y="16"/>
                          <a:pt x="167" y="16"/>
                        </a:cubicBezTo>
                        <a:cubicBezTo>
                          <a:pt x="177" y="15"/>
                          <a:pt x="188" y="21"/>
                          <a:pt x="195" y="14"/>
                        </a:cubicBezTo>
                        <a:cubicBezTo>
                          <a:pt x="196" y="11"/>
                          <a:pt x="192" y="5"/>
                          <a:pt x="192" y="3"/>
                        </a:cubicBezTo>
                        <a:cubicBezTo>
                          <a:pt x="187" y="5"/>
                          <a:pt x="185" y="10"/>
                          <a:pt x="181" y="12"/>
                        </a:cubicBezTo>
                        <a:cubicBezTo>
                          <a:pt x="181" y="7"/>
                          <a:pt x="181" y="7"/>
                          <a:pt x="181" y="7"/>
                        </a:cubicBezTo>
                        <a:cubicBezTo>
                          <a:pt x="181" y="11"/>
                          <a:pt x="177" y="13"/>
                          <a:pt x="179" y="15"/>
                        </a:cubicBezTo>
                        <a:cubicBezTo>
                          <a:pt x="176" y="18"/>
                          <a:pt x="177" y="11"/>
                          <a:pt x="174" y="14"/>
                        </a:cubicBezTo>
                        <a:cubicBezTo>
                          <a:pt x="174" y="9"/>
                          <a:pt x="176" y="8"/>
                          <a:pt x="176" y="4"/>
                        </a:cubicBezTo>
                        <a:cubicBezTo>
                          <a:pt x="173" y="6"/>
                          <a:pt x="173" y="6"/>
                          <a:pt x="173" y="6"/>
                        </a:cubicBezTo>
                        <a:cubicBezTo>
                          <a:pt x="174" y="4"/>
                          <a:pt x="171" y="4"/>
                          <a:pt x="172" y="2"/>
                        </a:cubicBezTo>
                        <a:cubicBezTo>
                          <a:pt x="167" y="9"/>
                          <a:pt x="165" y="0"/>
                          <a:pt x="160" y="3"/>
                        </a:cubicBezTo>
                        <a:cubicBezTo>
                          <a:pt x="163" y="4"/>
                          <a:pt x="163" y="4"/>
                          <a:pt x="163" y="4"/>
                        </a:cubicBezTo>
                        <a:cubicBezTo>
                          <a:pt x="163" y="7"/>
                          <a:pt x="161" y="6"/>
                          <a:pt x="160" y="7"/>
                        </a:cubicBezTo>
                        <a:cubicBezTo>
                          <a:pt x="158" y="3"/>
                          <a:pt x="157" y="4"/>
                          <a:pt x="155" y="2"/>
                        </a:cubicBezTo>
                        <a:cubicBezTo>
                          <a:pt x="152" y="4"/>
                          <a:pt x="151" y="9"/>
                          <a:pt x="148" y="9"/>
                        </a:cubicBezTo>
                        <a:cubicBezTo>
                          <a:pt x="149" y="4"/>
                          <a:pt x="143" y="6"/>
                          <a:pt x="142" y="2"/>
                        </a:cubicBezTo>
                        <a:cubicBezTo>
                          <a:pt x="141" y="7"/>
                          <a:pt x="136" y="4"/>
                          <a:pt x="135" y="7"/>
                        </a:cubicBezTo>
                        <a:cubicBezTo>
                          <a:pt x="134" y="8"/>
                          <a:pt x="131" y="8"/>
                          <a:pt x="131" y="5"/>
                        </a:cubicBezTo>
                        <a:cubicBezTo>
                          <a:pt x="133" y="4"/>
                          <a:pt x="133" y="4"/>
                          <a:pt x="133" y="4"/>
                        </a:cubicBezTo>
                        <a:cubicBezTo>
                          <a:pt x="131" y="3"/>
                          <a:pt x="131" y="3"/>
                          <a:pt x="131" y="3"/>
                        </a:cubicBezTo>
                        <a:cubicBezTo>
                          <a:pt x="131" y="2"/>
                          <a:pt x="131" y="2"/>
                          <a:pt x="131" y="2"/>
                        </a:cubicBezTo>
                        <a:cubicBezTo>
                          <a:pt x="130" y="2"/>
                          <a:pt x="130" y="6"/>
                          <a:pt x="128" y="3"/>
                        </a:cubicBezTo>
                        <a:cubicBezTo>
                          <a:pt x="128" y="2"/>
                          <a:pt x="129" y="2"/>
                          <a:pt x="130" y="1"/>
                        </a:cubicBezTo>
                        <a:cubicBezTo>
                          <a:pt x="126" y="1"/>
                          <a:pt x="123" y="10"/>
                          <a:pt x="119" y="5"/>
                        </a:cubicBezTo>
                        <a:cubicBezTo>
                          <a:pt x="119" y="8"/>
                          <a:pt x="114" y="8"/>
                          <a:pt x="115" y="14"/>
                        </a:cubicBezTo>
                        <a:cubicBezTo>
                          <a:pt x="114" y="12"/>
                          <a:pt x="114" y="7"/>
                          <a:pt x="111" y="8"/>
                        </a:cubicBezTo>
                        <a:cubicBezTo>
                          <a:pt x="109" y="13"/>
                          <a:pt x="107" y="6"/>
                          <a:pt x="105" y="9"/>
                        </a:cubicBezTo>
                        <a:cubicBezTo>
                          <a:pt x="108" y="4"/>
                          <a:pt x="105" y="8"/>
                          <a:pt x="108" y="3"/>
                        </a:cubicBezTo>
                        <a:cubicBezTo>
                          <a:pt x="105" y="1"/>
                          <a:pt x="102" y="7"/>
                          <a:pt x="98" y="7"/>
                        </a:cubicBezTo>
                        <a:cubicBezTo>
                          <a:pt x="97" y="3"/>
                          <a:pt x="97" y="3"/>
                          <a:pt x="97" y="3"/>
                        </a:cubicBezTo>
                        <a:cubicBezTo>
                          <a:pt x="96" y="4"/>
                          <a:pt x="94" y="9"/>
                          <a:pt x="93" y="4"/>
                        </a:cubicBezTo>
                        <a:cubicBezTo>
                          <a:pt x="93" y="8"/>
                          <a:pt x="93" y="8"/>
                          <a:pt x="93" y="8"/>
                        </a:cubicBezTo>
                        <a:cubicBezTo>
                          <a:pt x="90" y="6"/>
                          <a:pt x="86" y="7"/>
                          <a:pt x="83" y="4"/>
                        </a:cubicBezTo>
                        <a:cubicBezTo>
                          <a:pt x="80" y="10"/>
                          <a:pt x="80" y="10"/>
                          <a:pt x="80" y="10"/>
                        </a:cubicBezTo>
                        <a:cubicBezTo>
                          <a:pt x="75" y="3"/>
                          <a:pt x="69" y="10"/>
                          <a:pt x="66" y="16"/>
                        </a:cubicBezTo>
                        <a:cubicBezTo>
                          <a:pt x="64" y="15"/>
                          <a:pt x="61" y="14"/>
                          <a:pt x="61" y="13"/>
                        </a:cubicBezTo>
                        <a:cubicBezTo>
                          <a:pt x="63" y="10"/>
                          <a:pt x="63" y="10"/>
                          <a:pt x="63" y="10"/>
                        </a:cubicBezTo>
                        <a:cubicBezTo>
                          <a:pt x="61" y="10"/>
                          <a:pt x="58" y="6"/>
                          <a:pt x="56" y="12"/>
                        </a:cubicBezTo>
                        <a:cubicBezTo>
                          <a:pt x="54" y="14"/>
                          <a:pt x="54" y="8"/>
                          <a:pt x="53" y="7"/>
                        </a:cubicBezTo>
                        <a:cubicBezTo>
                          <a:pt x="47" y="15"/>
                          <a:pt x="37" y="2"/>
                          <a:pt x="36" y="14"/>
                        </a:cubicBezTo>
                        <a:cubicBezTo>
                          <a:pt x="38" y="14"/>
                          <a:pt x="42" y="16"/>
                          <a:pt x="46" y="15"/>
                        </a:cubicBezTo>
                        <a:cubicBezTo>
                          <a:pt x="45" y="17"/>
                          <a:pt x="46" y="19"/>
                          <a:pt x="44" y="19"/>
                        </a:cubicBezTo>
                        <a:cubicBezTo>
                          <a:pt x="40" y="20"/>
                          <a:pt x="38" y="16"/>
                          <a:pt x="34" y="18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28" y="2"/>
                          <a:pt x="22" y="20"/>
                          <a:pt x="16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4" name="Freeform 1293"/>
                  <p:cNvSpPr/>
                  <p:nvPr/>
                </p:nvSpPr>
                <p:spPr bwMode="auto">
                  <a:xfrm>
                    <a:off x="3646" y="2660"/>
                    <a:ext cx="3" cy="3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0 w 3"/>
                      <a:gd name="T5" fmla="*/ 4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5" name="Freeform 1294"/>
                  <p:cNvSpPr/>
                  <p:nvPr/>
                </p:nvSpPr>
                <p:spPr bwMode="auto">
                  <a:xfrm>
                    <a:off x="3644" y="2663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6" name="Freeform 1295"/>
                  <p:cNvSpPr/>
                  <p:nvPr/>
                </p:nvSpPr>
                <p:spPr bwMode="auto">
                  <a:xfrm>
                    <a:off x="3591" y="2664"/>
                    <a:ext cx="3" cy="2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1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1"/>
                          <a:pt x="2" y="0"/>
                          <a:pt x="0" y="1"/>
                        </a:cubicBezTo>
                        <a:cubicBezTo>
                          <a:pt x="1" y="2"/>
                          <a:pt x="3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7" name="Freeform 1296"/>
                  <p:cNvSpPr/>
                  <p:nvPr/>
                </p:nvSpPr>
                <p:spPr bwMode="auto">
                  <a:xfrm>
                    <a:off x="3591" y="2666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1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8" name="Freeform 1297"/>
                  <p:cNvSpPr/>
                  <p:nvPr/>
                </p:nvSpPr>
                <p:spPr bwMode="auto">
                  <a:xfrm>
                    <a:off x="3502" y="2662"/>
                    <a:ext cx="89" cy="23"/>
                  </a:xfrm>
                  <a:custGeom>
                    <a:avLst/>
                    <a:gdLst>
                      <a:gd name="T0" fmla="*/ 18 w 103"/>
                      <a:gd name="T1" fmla="*/ 11 h 26"/>
                      <a:gd name="T2" fmla="*/ 13 w 103"/>
                      <a:gd name="T3" fmla="*/ 16 h 26"/>
                      <a:gd name="T4" fmla="*/ 9 w 103"/>
                      <a:gd name="T5" fmla="*/ 12 h 26"/>
                      <a:gd name="T6" fmla="*/ 2 w 103"/>
                      <a:gd name="T7" fmla="*/ 20 h 26"/>
                      <a:gd name="T8" fmla="*/ 51 w 103"/>
                      <a:gd name="T9" fmla="*/ 16 h 26"/>
                      <a:gd name="T10" fmla="*/ 48 w 103"/>
                      <a:gd name="T11" fmla="*/ 19 h 26"/>
                      <a:gd name="T12" fmla="*/ 66 w 103"/>
                      <a:gd name="T13" fmla="*/ 13 h 26"/>
                      <a:gd name="T14" fmla="*/ 65 w 103"/>
                      <a:gd name="T15" fmla="*/ 20 h 26"/>
                      <a:gd name="T16" fmla="*/ 77 w 103"/>
                      <a:gd name="T17" fmla="*/ 17 h 26"/>
                      <a:gd name="T18" fmla="*/ 76 w 103"/>
                      <a:gd name="T19" fmla="*/ 15 h 26"/>
                      <a:gd name="T20" fmla="*/ 79 w 103"/>
                      <a:gd name="T21" fmla="*/ 16 h 26"/>
                      <a:gd name="T22" fmla="*/ 78 w 103"/>
                      <a:gd name="T23" fmla="*/ 15 h 26"/>
                      <a:gd name="T24" fmla="*/ 85 w 103"/>
                      <a:gd name="T25" fmla="*/ 14 h 26"/>
                      <a:gd name="T26" fmla="*/ 83 w 103"/>
                      <a:gd name="T27" fmla="*/ 16 h 26"/>
                      <a:gd name="T28" fmla="*/ 89 w 103"/>
                      <a:gd name="T29" fmla="*/ 14 h 26"/>
                      <a:gd name="T30" fmla="*/ 89 w 103"/>
                      <a:gd name="T31" fmla="*/ 17 h 26"/>
                      <a:gd name="T32" fmla="*/ 102 w 103"/>
                      <a:gd name="T33" fmla="*/ 12 h 26"/>
                      <a:gd name="T34" fmla="*/ 103 w 103"/>
                      <a:gd name="T35" fmla="*/ 8 h 26"/>
                      <a:gd name="T36" fmla="*/ 92 w 103"/>
                      <a:gd name="T37" fmla="*/ 11 h 26"/>
                      <a:gd name="T38" fmla="*/ 93 w 103"/>
                      <a:gd name="T39" fmla="*/ 11 h 26"/>
                      <a:gd name="T40" fmla="*/ 85 w 103"/>
                      <a:gd name="T41" fmla="*/ 13 h 26"/>
                      <a:gd name="T42" fmla="*/ 90 w 103"/>
                      <a:gd name="T43" fmla="*/ 7 h 26"/>
                      <a:gd name="T44" fmla="*/ 78 w 103"/>
                      <a:gd name="T45" fmla="*/ 3 h 26"/>
                      <a:gd name="T46" fmla="*/ 78 w 103"/>
                      <a:gd name="T47" fmla="*/ 3 h 26"/>
                      <a:gd name="T48" fmla="*/ 75 w 103"/>
                      <a:gd name="T49" fmla="*/ 5 h 26"/>
                      <a:gd name="T50" fmla="*/ 77 w 103"/>
                      <a:gd name="T51" fmla="*/ 7 h 26"/>
                      <a:gd name="T52" fmla="*/ 75 w 103"/>
                      <a:gd name="T53" fmla="*/ 14 h 26"/>
                      <a:gd name="T54" fmla="*/ 71 w 103"/>
                      <a:gd name="T55" fmla="*/ 14 h 26"/>
                      <a:gd name="T56" fmla="*/ 74 w 103"/>
                      <a:gd name="T57" fmla="*/ 9 h 26"/>
                      <a:gd name="T58" fmla="*/ 71 w 103"/>
                      <a:gd name="T59" fmla="*/ 11 h 26"/>
                      <a:gd name="T60" fmla="*/ 67 w 103"/>
                      <a:gd name="T61" fmla="*/ 5 h 26"/>
                      <a:gd name="T62" fmla="*/ 67 w 103"/>
                      <a:gd name="T63" fmla="*/ 11 h 26"/>
                      <a:gd name="T64" fmla="*/ 47 w 103"/>
                      <a:gd name="T65" fmla="*/ 11 h 26"/>
                      <a:gd name="T66" fmla="*/ 50 w 103"/>
                      <a:gd name="T67" fmla="*/ 8 h 26"/>
                      <a:gd name="T68" fmla="*/ 46 w 103"/>
                      <a:gd name="T69" fmla="*/ 12 h 26"/>
                      <a:gd name="T70" fmla="*/ 34 w 103"/>
                      <a:gd name="T71" fmla="*/ 10 h 26"/>
                      <a:gd name="T72" fmla="*/ 35 w 103"/>
                      <a:gd name="T73" fmla="*/ 13 h 26"/>
                      <a:gd name="T74" fmla="*/ 22 w 103"/>
                      <a:gd name="T75" fmla="*/ 12 h 26"/>
                      <a:gd name="T76" fmla="*/ 22 w 103"/>
                      <a:gd name="T77" fmla="*/ 12 h 26"/>
                      <a:gd name="T78" fmla="*/ 16 w 103"/>
                      <a:gd name="T79" fmla="*/ 18 h 26"/>
                      <a:gd name="T80" fmla="*/ 18 w 103"/>
                      <a:gd name="T81" fmla="*/ 1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3" h="26">
                        <a:moveTo>
                          <a:pt x="18" y="11"/>
                        </a:move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4"/>
                          <a:pt x="7" y="16"/>
                          <a:pt x="9" y="12"/>
                        </a:cubicBezTo>
                        <a:cubicBezTo>
                          <a:pt x="6" y="18"/>
                          <a:pt x="0" y="13"/>
                          <a:pt x="2" y="20"/>
                        </a:cubicBezTo>
                        <a:cubicBezTo>
                          <a:pt x="16" y="18"/>
                          <a:pt x="35" y="23"/>
                          <a:pt x="51" y="16"/>
                        </a:cubicBezTo>
                        <a:cubicBezTo>
                          <a:pt x="48" y="19"/>
                          <a:pt x="48" y="19"/>
                          <a:pt x="48" y="19"/>
                        </a:cubicBezTo>
                        <a:cubicBezTo>
                          <a:pt x="57" y="13"/>
                          <a:pt x="60" y="26"/>
                          <a:pt x="66" y="13"/>
                        </a:cubicBezTo>
                        <a:cubicBezTo>
                          <a:pt x="65" y="20"/>
                          <a:pt x="65" y="20"/>
                          <a:pt x="65" y="20"/>
                        </a:cubicBezTo>
                        <a:cubicBezTo>
                          <a:pt x="69" y="22"/>
                          <a:pt x="73" y="11"/>
                          <a:pt x="77" y="17"/>
                        </a:cubicBezTo>
                        <a:cubicBezTo>
                          <a:pt x="76" y="15"/>
                          <a:pt x="76" y="15"/>
                          <a:pt x="76" y="15"/>
                        </a:cubicBezTo>
                        <a:cubicBezTo>
                          <a:pt x="79" y="16"/>
                          <a:pt x="79" y="16"/>
                          <a:pt x="79" y="16"/>
                        </a:cubicBez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81" y="12"/>
                          <a:pt x="83" y="13"/>
                          <a:pt x="85" y="14"/>
                        </a:cubicBezTo>
                        <a:cubicBezTo>
                          <a:pt x="86" y="16"/>
                          <a:pt x="84" y="15"/>
                          <a:pt x="83" y="16"/>
                        </a:cubicBezTo>
                        <a:cubicBezTo>
                          <a:pt x="85" y="18"/>
                          <a:pt x="87" y="13"/>
                          <a:pt x="89" y="14"/>
                        </a:cubicBezTo>
                        <a:cubicBezTo>
                          <a:pt x="91" y="15"/>
                          <a:pt x="89" y="16"/>
                          <a:pt x="89" y="17"/>
                        </a:cubicBezTo>
                        <a:cubicBezTo>
                          <a:pt x="95" y="15"/>
                          <a:pt x="98" y="21"/>
                          <a:pt x="102" y="12"/>
                        </a:cubicBezTo>
                        <a:cubicBezTo>
                          <a:pt x="103" y="10"/>
                          <a:pt x="101" y="8"/>
                          <a:pt x="103" y="8"/>
                        </a:cubicBezTo>
                        <a:cubicBezTo>
                          <a:pt x="99" y="5"/>
                          <a:pt x="95" y="8"/>
                          <a:pt x="92" y="11"/>
                        </a:cubicBezTo>
                        <a:cubicBezTo>
                          <a:pt x="93" y="11"/>
                          <a:pt x="93" y="11"/>
                          <a:pt x="93" y="11"/>
                        </a:cubicBezTo>
                        <a:cubicBezTo>
                          <a:pt x="90" y="20"/>
                          <a:pt x="90" y="9"/>
                          <a:pt x="85" y="13"/>
                        </a:cubicBezTo>
                        <a:cubicBezTo>
                          <a:pt x="87" y="9"/>
                          <a:pt x="89" y="9"/>
                          <a:pt x="90" y="7"/>
                        </a:cubicBezTo>
                        <a:cubicBezTo>
                          <a:pt x="84" y="0"/>
                          <a:pt x="82" y="12"/>
                          <a:pt x="78" y="3"/>
                        </a:cubicBezTo>
                        <a:cubicBezTo>
                          <a:pt x="78" y="3"/>
                          <a:pt x="78" y="3"/>
                          <a:pt x="78" y="3"/>
                        </a:cubicBezTo>
                        <a:cubicBezTo>
                          <a:pt x="78" y="2"/>
                          <a:pt x="76" y="4"/>
                          <a:pt x="75" y="5"/>
                        </a:cubicBezTo>
                        <a:cubicBezTo>
                          <a:pt x="75" y="6"/>
                          <a:pt x="76" y="7"/>
                          <a:pt x="77" y="7"/>
                        </a:cubicBezTo>
                        <a:cubicBezTo>
                          <a:pt x="76" y="8"/>
                          <a:pt x="75" y="12"/>
                          <a:pt x="75" y="14"/>
                        </a:cubicBezTo>
                        <a:cubicBezTo>
                          <a:pt x="73" y="10"/>
                          <a:pt x="73" y="16"/>
                          <a:pt x="71" y="14"/>
                        </a:cubicBezTo>
                        <a:cubicBezTo>
                          <a:pt x="70" y="10"/>
                          <a:pt x="73" y="11"/>
                          <a:pt x="74" y="9"/>
                        </a:cubicBezTo>
                        <a:cubicBezTo>
                          <a:pt x="71" y="11"/>
                          <a:pt x="71" y="11"/>
                          <a:pt x="71" y="11"/>
                        </a:cubicBezTo>
                        <a:cubicBezTo>
                          <a:pt x="68" y="11"/>
                          <a:pt x="68" y="7"/>
                          <a:pt x="67" y="5"/>
                        </a:cubicBezTo>
                        <a:cubicBezTo>
                          <a:pt x="65" y="8"/>
                          <a:pt x="68" y="7"/>
                          <a:pt x="67" y="11"/>
                        </a:cubicBezTo>
                        <a:cubicBezTo>
                          <a:pt x="64" y="6"/>
                          <a:pt x="52" y="7"/>
                          <a:pt x="47" y="11"/>
                        </a:cubicBezTo>
                        <a:cubicBezTo>
                          <a:pt x="49" y="11"/>
                          <a:pt x="47" y="7"/>
                          <a:pt x="50" y="8"/>
                        </a:cubicBezTo>
                        <a:cubicBezTo>
                          <a:pt x="49" y="7"/>
                          <a:pt x="46" y="9"/>
                          <a:pt x="46" y="12"/>
                        </a:cubicBezTo>
                        <a:cubicBezTo>
                          <a:pt x="42" y="14"/>
                          <a:pt x="37" y="12"/>
                          <a:pt x="34" y="10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2" y="18"/>
                          <a:pt x="27" y="9"/>
                          <a:pt x="22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0" y="12"/>
                          <a:pt x="19" y="20"/>
                          <a:pt x="16" y="18"/>
                        </a:cubicBezTo>
                        <a:cubicBezTo>
                          <a:pt x="17" y="15"/>
                          <a:pt x="18" y="15"/>
                          <a:pt x="18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69" name="Freeform 1298"/>
                  <p:cNvSpPr/>
                  <p:nvPr/>
                </p:nvSpPr>
                <p:spPr bwMode="auto">
                  <a:xfrm>
                    <a:off x="3500" y="2673"/>
                    <a:ext cx="3" cy="8"/>
                  </a:xfrm>
                  <a:custGeom>
                    <a:avLst/>
                    <a:gdLst>
                      <a:gd name="T0" fmla="*/ 2 w 4"/>
                      <a:gd name="T1" fmla="*/ 5 h 9"/>
                      <a:gd name="T2" fmla="*/ 4 w 4"/>
                      <a:gd name="T3" fmla="*/ 1 h 9"/>
                      <a:gd name="T4" fmla="*/ 0 w 4"/>
                      <a:gd name="T5" fmla="*/ 8 h 9"/>
                      <a:gd name="T6" fmla="*/ 3 w 4"/>
                      <a:gd name="T7" fmla="*/ 7 h 9"/>
                      <a:gd name="T8" fmla="*/ 2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2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5"/>
                          <a:pt x="0" y="8"/>
                        </a:cubicBezTo>
                        <a:cubicBezTo>
                          <a:pt x="2" y="7"/>
                          <a:pt x="3" y="9"/>
                          <a:pt x="3" y="7"/>
                        </a:cubicBezTo>
                        <a:cubicBezTo>
                          <a:pt x="3" y="6"/>
                          <a:pt x="3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0" name="Freeform 1299"/>
                  <p:cNvSpPr/>
                  <p:nvPr/>
                </p:nvSpPr>
                <p:spPr bwMode="auto">
                  <a:xfrm>
                    <a:off x="3460" y="2630"/>
                    <a:ext cx="40" cy="55"/>
                  </a:xfrm>
                  <a:custGeom>
                    <a:avLst/>
                    <a:gdLst>
                      <a:gd name="T0" fmla="*/ 13 w 46"/>
                      <a:gd name="T1" fmla="*/ 55 h 63"/>
                      <a:gd name="T2" fmla="*/ 12 w 46"/>
                      <a:gd name="T3" fmla="*/ 59 h 63"/>
                      <a:gd name="T4" fmla="*/ 32 w 46"/>
                      <a:gd name="T5" fmla="*/ 60 h 63"/>
                      <a:gd name="T6" fmla="*/ 38 w 46"/>
                      <a:gd name="T7" fmla="*/ 54 h 63"/>
                      <a:gd name="T8" fmla="*/ 39 w 46"/>
                      <a:gd name="T9" fmla="*/ 58 h 63"/>
                      <a:gd name="T10" fmla="*/ 45 w 46"/>
                      <a:gd name="T11" fmla="*/ 53 h 63"/>
                      <a:gd name="T12" fmla="*/ 42 w 46"/>
                      <a:gd name="T13" fmla="*/ 55 h 63"/>
                      <a:gd name="T14" fmla="*/ 42 w 46"/>
                      <a:gd name="T15" fmla="*/ 53 h 63"/>
                      <a:gd name="T16" fmla="*/ 39 w 46"/>
                      <a:gd name="T17" fmla="*/ 54 h 63"/>
                      <a:gd name="T18" fmla="*/ 40 w 46"/>
                      <a:gd name="T19" fmla="*/ 51 h 63"/>
                      <a:gd name="T20" fmla="*/ 31 w 46"/>
                      <a:gd name="T21" fmla="*/ 57 h 63"/>
                      <a:gd name="T22" fmla="*/ 31 w 46"/>
                      <a:gd name="T23" fmla="*/ 51 h 63"/>
                      <a:gd name="T24" fmla="*/ 22 w 46"/>
                      <a:gd name="T25" fmla="*/ 49 h 63"/>
                      <a:gd name="T26" fmla="*/ 22 w 46"/>
                      <a:gd name="T27" fmla="*/ 51 h 63"/>
                      <a:gd name="T28" fmla="*/ 23 w 46"/>
                      <a:gd name="T29" fmla="*/ 55 h 63"/>
                      <a:gd name="T30" fmla="*/ 20 w 46"/>
                      <a:gd name="T31" fmla="*/ 49 h 63"/>
                      <a:gd name="T32" fmla="*/ 3 w 46"/>
                      <a:gd name="T33" fmla="*/ 52 h 63"/>
                      <a:gd name="T34" fmla="*/ 3 w 46"/>
                      <a:gd name="T35" fmla="*/ 57 h 63"/>
                      <a:gd name="T36" fmla="*/ 2 w 46"/>
                      <a:gd name="T37" fmla="*/ 58 h 63"/>
                      <a:gd name="T38" fmla="*/ 2 w 46"/>
                      <a:gd name="T39" fmla="*/ 58 h 63"/>
                      <a:gd name="T40" fmla="*/ 2 w 46"/>
                      <a:gd name="T41" fmla="*/ 58 h 63"/>
                      <a:gd name="T42" fmla="*/ 2 w 46"/>
                      <a:gd name="T43" fmla="*/ 58 h 63"/>
                      <a:gd name="T44" fmla="*/ 13 w 46"/>
                      <a:gd name="T45" fmla="*/ 33 h 63"/>
                      <a:gd name="T46" fmla="*/ 13 w 46"/>
                      <a:gd name="T47" fmla="*/ 33 h 63"/>
                      <a:gd name="T48" fmla="*/ 13 w 46"/>
                      <a:gd name="T49" fmla="*/ 33 h 63"/>
                      <a:gd name="T50" fmla="*/ 13 w 46"/>
                      <a:gd name="T51" fmla="*/ 33 h 63"/>
                      <a:gd name="T52" fmla="*/ 13 w 46"/>
                      <a:gd name="T53" fmla="*/ 33 h 63"/>
                      <a:gd name="T54" fmla="*/ 13 w 46"/>
                      <a:gd name="T55" fmla="*/ 33 h 63"/>
                      <a:gd name="T56" fmla="*/ 14 w 46"/>
                      <a:gd name="T57" fmla="*/ 33 h 63"/>
                      <a:gd name="T58" fmla="*/ 16 w 46"/>
                      <a:gd name="T59" fmla="*/ 35 h 63"/>
                      <a:gd name="T60" fmla="*/ 11 w 46"/>
                      <a:gd name="T61" fmla="*/ 37 h 63"/>
                      <a:gd name="T62" fmla="*/ 13 w 46"/>
                      <a:gd name="T63" fmla="*/ 42 h 63"/>
                      <a:gd name="T64" fmla="*/ 24 w 46"/>
                      <a:gd name="T65" fmla="*/ 40 h 63"/>
                      <a:gd name="T66" fmla="*/ 19 w 46"/>
                      <a:gd name="T67" fmla="*/ 33 h 63"/>
                      <a:gd name="T68" fmla="*/ 16 w 46"/>
                      <a:gd name="T69" fmla="*/ 31 h 63"/>
                      <a:gd name="T70" fmla="*/ 16 w 46"/>
                      <a:gd name="T71" fmla="*/ 31 h 63"/>
                      <a:gd name="T72" fmla="*/ 15 w 46"/>
                      <a:gd name="T73" fmla="*/ 31 h 63"/>
                      <a:gd name="T74" fmla="*/ 15 w 46"/>
                      <a:gd name="T75" fmla="*/ 31 h 63"/>
                      <a:gd name="T76" fmla="*/ 15 w 46"/>
                      <a:gd name="T77" fmla="*/ 31 h 63"/>
                      <a:gd name="T78" fmla="*/ 15 w 46"/>
                      <a:gd name="T79" fmla="*/ 31 h 63"/>
                      <a:gd name="T80" fmla="*/ 2 w 46"/>
                      <a:gd name="T81" fmla="*/ 61 h 63"/>
                      <a:gd name="T82" fmla="*/ 2 w 46"/>
                      <a:gd name="T83" fmla="*/ 61 h 63"/>
                      <a:gd name="T84" fmla="*/ 2 w 46"/>
                      <a:gd name="T85" fmla="*/ 61 h 63"/>
                      <a:gd name="T86" fmla="*/ 3 w 46"/>
                      <a:gd name="T87" fmla="*/ 61 h 63"/>
                      <a:gd name="T88" fmla="*/ 4 w 46"/>
                      <a:gd name="T89" fmla="*/ 60 h 63"/>
                      <a:gd name="T90" fmla="*/ 13 w 46"/>
                      <a:gd name="T91" fmla="*/ 55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6" h="63">
                        <a:moveTo>
                          <a:pt x="13" y="55"/>
                        </a:moveTo>
                        <a:cubicBezTo>
                          <a:pt x="12" y="56"/>
                          <a:pt x="12" y="58"/>
                          <a:pt x="12" y="59"/>
                        </a:cubicBezTo>
                        <a:cubicBezTo>
                          <a:pt x="20" y="59"/>
                          <a:pt x="29" y="57"/>
                          <a:pt x="32" y="60"/>
                        </a:cubicBezTo>
                        <a:cubicBezTo>
                          <a:pt x="34" y="62"/>
                          <a:pt x="35" y="55"/>
                          <a:pt x="38" y="54"/>
                        </a:cubicBezTo>
                        <a:cubicBezTo>
                          <a:pt x="39" y="58"/>
                          <a:pt x="39" y="58"/>
                          <a:pt x="39" y="58"/>
                        </a:cubicBezTo>
                        <a:cubicBezTo>
                          <a:pt x="41" y="56"/>
                          <a:pt x="46" y="60"/>
                          <a:pt x="45" y="53"/>
                        </a:cubicBezTo>
                        <a:cubicBezTo>
                          <a:pt x="44" y="53"/>
                          <a:pt x="43" y="56"/>
                          <a:pt x="42" y="55"/>
                        </a:cubicBezTo>
                        <a:cubicBezTo>
                          <a:pt x="42" y="53"/>
                          <a:pt x="42" y="53"/>
                          <a:pt x="42" y="53"/>
                        </a:cubicBezTo>
                        <a:cubicBezTo>
                          <a:pt x="39" y="54"/>
                          <a:pt x="39" y="54"/>
                          <a:pt x="39" y="54"/>
                        </a:cubicBezTo>
                        <a:cubicBezTo>
                          <a:pt x="40" y="51"/>
                          <a:pt x="40" y="51"/>
                          <a:pt x="40" y="51"/>
                        </a:cubicBezTo>
                        <a:cubicBezTo>
                          <a:pt x="35" y="47"/>
                          <a:pt x="36" y="60"/>
                          <a:pt x="31" y="57"/>
                        </a:cubicBezTo>
                        <a:cubicBezTo>
                          <a:pt x="31" y="51"/>
                          <a:pt x="31" y="51"/>
                          <a:pt x="31" y="51"/>
                        </a:cubicBezTo>
                        <a:cubicBezTo>
                          <a:pt x="27" y="51"/>
                          <a:pt x="25" y="53"/>
                          <a:pt x="22" y="49"/>
                        </a:cubicBezTo>
                        <a:cubicBezTo>
                          <a:pt x="22" y="49"/>
                          <a:pt x="22" y="52"/>
                          <a:pt x="22" y="51"/>
                        </a:cubicBezTo>
                        <a:cubicBezTo>
                          <a:pt x="23" y="51"/>
                          <a:pt x="24" y="53"/>
                          <a:pt x="23" y="55"/>
                        </a:cubicBezTo>
                        <a:cubicBezTo>
                          <a:pt x="17" y="60"/>
                          <a:pt x="24" y="52"/>
                          <a:pt x="20" y="49"/>
                        </a:cubicBezTo>
                        <a:cubicBezTo>
                          <a:pt x="15" y="53"/>
                          <a:pt x="6" y="57"/>
                          <a:pt x="3" y="52"/>
                        </a:cubicBezTo>
                        <a:cubicBezTo>
                          <a:pt x="4" y="54"/>
                          <a:pt x="4" y="55"/>
                          <a:pt x="3" y="57"/>
                        </a:cubicBezTo>
                        <a:cubicBezTo>
                          <a:pt x="2" y="58"/>
                          <a:pt x="2" y="58"/>
                          <a:pt x="2" y="58"/>
                        </a:cubicBezTo>
                        <a:cubicBezTo>
                          <a:pt x="2" y="58"/>
                          <a:pt x="2" y="58"/>
                          <a:pt x="2" y="58"/>
                        </a:cubicBezTo>
                        <a:cubicBezTo>
                          <a:pt x="2" y="58"/>
                          <a:pt x="2" y="58"/>
                          <a:pt x="2" y="58"/>
                        </a:cubicBezTo>
                        <a:cubicBezTo>
                          <a:pt x="2" y="58"/>
                          <a:pt x="2" y="58"/>
                          <a:pt x="2" y="58"/>
                        </a:cubicBezTo>
                        <a:cubicBezTo>
                          <a:pt x="0" y="63"/>
                          <a:pt x="23" y="10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4" y="33"/>
                          <a:pt x="14" y="33"/>
                          <a:pt x="14" y="33"/>
                        </a:cubicBezTo>
                        <a:cubicBezTo>
                          <a:pt x="16" y="35"/>
                          <a:pt x="16" y="35"/>
                          <a:pt x="16" y="35"/>
                        </a:cubicBezTo>
                        <a:cubicBezTo>
                          <a:pt x="16" y="38"/>
                          <a:pt x="13" y="37"/>
                          <a:pt x="11" y="37"/>
                        </a:cubicBezTo>
                        <a:cubicBezTo>
                          <a:pt x="12" y="39"/>
                          <a:pt x="11" y="41"/>
                          <a:pt x="13" y="42"/>
                        </a:cubicBezTo>
                        <a:cubicBezTo>
                          <a:pt x="14" y="38"/>
                          <a:pt x="19" y="37"/>
                          <a:pt x="24" y="40"/>
                        </a:cubicBezTo>
                        <a:cubicBezTo>
                          <a:pt x="23" y="37"/>
                          <a:pt x="21" y="35"/>
                          <a:pt x="19" y="33"/>
                        </a:cubicBezTo>
                        <a:cubicBezTo>
                          <a:pt x="16" y="31"/>
                          <a:pt x="16" y="31"/>
                          <a:pt x="16" y="31"/>
                        </a:cubicBezTo>
                        <a:cubicBezTo>
                          <a:pt x="16" y="31"/>
                          <a:pt x="16" y="31"/>
                          <a:pt x="16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9" y="44"/>
                          <a:pt x="28" y="0"/>
                          <a:pt x="2" y="61"/>
                        </a:cubicBezTo>
                        <a:cubicBezTo>
                          <a:pt x="2" y="61"/>
                          <a:pt x="2" y="61"/>
                          <a:pt x="2" y="61"/>
                        </a:cubicBezTo>
                        <a:cubicBezTo>
                          <a:pt x="2" y="61"/>
                          <a:pt x="2" y="61"/>
                          <a:pt x="2" y="61"/>
                        </a:cubicBezTo>
                        <a:cubicBezTo>
                          <a:pt x="3" y="61"/>
                          <a:pt x="3" y="61"/>
                          <a:pt x="3" y="61"/>
                        </a:cubicBezTo>
                        <a:cubicBezTo>
                          <a:pt x="4" y="60"/>
                          <a:pt x="4" y="60"/>
                          <a:pt x="4" y="60"/>
                        </a:cubicBezTo>
                        <a:cubicBezTo>
                          <a:pt x="7" y="58"/>
                          <a:pt x="10" y="55"/>
                          <a:pt x="13" y="5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1" name="Freeform 1300"/>
                  <p:cNvSpPr/>
                  <p:nvPr/>
                </p:nvSpPr>
                <p:spPr bwMode="auto">
                  <a:xfrm>
                    <a:off x="3468" y="2681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2" name="Freeform 1301"/>
                  <p:cNvSpPr/>
                  <p:nvPr/>
                </p:nvSpPr>
                <p:spPr bwMode="auto">
                  <a:xfrm>
                    <a:off x="4125" y="2722"/>
                    <a:ext cx="2" cy="4"/>
                  </a:xfrm>
                  <a:custGeom>
                    <a:avLst/>
                    <a:gdLst>
                      <a:gd name="T0" fmla="*/ 2 w 2"/>
                      <a:gd name="T1" fmla="*/ 2 h 4"/>
                      <a:gd name="T2" fmla="*/ 0 w 2"/>
                      <a:gd name="T3" fmla="*/ 0 h 4"/>
                      <a:gd name="T4" fmla="*/ 0 w 2"/>
                      <a:gd name="T5" fmla="*/ 4 h 4"/>
                      <a:gd name="T6" fmla="*/ 2 w 2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3" name="Freeform 1302"/>
                  <p:cNvSpPr/>
                  <p:nvPr/>
                </p:nvSpPr>
                <p:spPr bwMode="auto">
                  <a:xfrm>
                    <a:off x="4115" y="2713"/>
                    <a:ext cx="10" cy="14"/>
                  </a:xfrm>
                  <a:custGeom>
                    <a:avLst/>
                    <a:gdLst>
                      <a:gd name="T0" fmla="*/ 4 w 12"/>
                      <a:gd name="T1" fmla="*/ 0 h 16"/>
                      <a:gd name="T2" fmla="*/ 1 w 12"/>
                      <a:gd name="T3" fmla="*/ 1 h 16"/>
                      <a:gd name="T4" fmla="*/ 6 w 12"/>
                      <a:gd name="T5" fmla="*/ 16 h 16"/>
                      <a:gd name="T6" fmla="*/ 11 w 12"/>
                      <a:gd name="T7" fmla="*/ 7 h 16"/>
                      <a:gd name="T8" fmla="*/ 6 w 12"/>
                      <a:gd name="T9" fmla="*/ 10 h 16"/>
                      <a:gd name="T10" fmla="*/ 10 w 12"/>
                      <a:gd name="T11" fmla="*/ 3 h 16"/>
                      <a:gd name="T12" fmla="*/ 4 w 12"/>
                      <a:gd name="T13" fmla="*/ 4 h 16"/>
                      <a:gd name="T14" fmla="*/ 4 w 12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6">
                        <a:moveTo>
                          <a:pt x="4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1"/>
                          <a:pt x="0" y="8"/>
                          <a:pt x="6" y="16"/>
                        </a:cubicBezTo>
                        <a:cubicBezTo>
                          <a:pt x="8" y="14"/>
                          <a:pt x="12" y="11"/>
                          <a:pt x="11" y="7"/>
                        </a:cubicBezTo>
                        <a:cubicBezTo>
                          <a:pt x="10" y="7"/>
                          <a:pt x="8" y="11"/>
                          <a:pt x="6" y="10"/>
                        </a:cubicBezTo>
                        <a:cubicBezTo>
                          <a:pt x="7" y="7"/>
                          <a:pt x="9" y="7"/>
                          <a:pt x="10" y="3"/>
                        </a:cubicBezTo>
                        <a:cubicBezTo>
                          <a:pt x="7" y="0"/>
                          <a:pt x="8" y="6"/>
                          <a:pt x="4" y="4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4" name="Freeform 1303"/>
                  <p:cNvSpPr/>
                  <p:nvPr/>
                </p:nvSpPr>
                <p:spPr bwMode="auto">
                  <a:xfrm>
                    <a:off x="4113" y="2717"/>
                    <a:ext cx="2" cy="5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0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5" name="Freeform 1304"/>
                  <p:cNvSpPr/>
                  <p:nvPr/>
                </p:nvSpPr>
                <p:spPr bwMode="auto">
                  <a:xfrm>
                    <a:off x="4111" y="2718"/>
                    <a:ext cx="2" cy="6"/>
                  </a:xfrm>
                  <a:custGeom>
                    <a:avLst/>
                    <a:gdLst>
                      <a:gd name="T0" fmla="*/ 3 w 3"/>
                      <a:gd name="T1" fmla="*/ 5 h 7"/>
                      <a:gd name="T2" fmla="*/ 2 w 3"/>
                      <a:gd name="T3" fmla="*/ 0 h 7"/>
                      <a:gd name="T4" fmla="*/ 0 w 3"/>
                      <a:gd name="T5" fmla="*/ 7 h 7"/>
                      <a:gd name="T6" fmla="*/ 3 w 3"/>
                      <a:gd name="T7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7">
                        <a:moveTo>
                          <a:pt x="3" y="5"/>
                        </a:moveTo>
                        <a:cubicBezTo>
                          <a:pt x="0" y="4"/>
                          <a:pt x="3" y="1"/>
                          <a:pt x="2" y="0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3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6" name="Freeform 1305"/>
                  <p:cNvSpPr/>
                  <p:nvPr/>
                </p:nvSpPr>
                <p:spPr bwMode="auto">
                  <a:xfrm>
                    <a:off x="4104" y="2722"/>
                    <a:ext cx="1" cy="1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7" name="Freeform 1306"/>
                  <p:cNvSpPr/>
                  <p:nvPr/>
                </p:nvSpPr>
                <p:spPr bwMode="auto">
                  <a:xfrm>
                    <a:off x="4100" y="2715"/>
                    <a:ext cx="9" cy="9"/>
                  </a:xfrm>
                  <a:custGeom>
                    <a:avLst/>
                    <a:gdLst>
                      <a:gd name="T0" fmla="*/ 0 w 10"/>
                      <a:gd name="T1" fmla="*/ 9 h 11"/>
                      <a:gd name="T2" fmla="*/ 4 w 10"/>
                      <a:gd name="T3" fmla="*/ 9 h 11"/>
                      <a:gd name="T4" fmla="*/ 4 w 10"/>
                      <a:gd name="T5" fmla="*/ 8 h 11"/>
                      <a:gd name="T6" fmla="*/ 6 w 10"/>
                      <a:gd name="T7" fmla="*/ 3 h 11"/>
                      <a:gd name="T8" fmla="*/ 10 w 10"/>
                      <a:gd name="T9" fmla="*/ 4 h 11"/>
                      <a:gd name="T10" fmla="*/ 7 w 10"/>
                      <a:gd name="T11" fmla="*/ 0 h 11"/>
                      <a:gd name="T12" fmla="*/ 0 w 10"/>
                      <a:gd name="T13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1">
                        <a:moveTo>
                          <a:pt x="0" y="9"/>
                        </a:moveTo>
                        <a:cubicBezTo>
                          <a:pt x="1" y="11"/>
                          <a:pt x="2" y="10"/>
                          <a:pt x="4" y="9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2" y="6"/>
                          <a:pt x="4" y="2"/>
                          <a:pt x="6" y="3"/>
                        </a:cubicBezTo>
                        <a:cubicBezTo>
                          <a:pt x="8" y="2"/>
                          <a:pt x="8" y="7"/>
                          <a:pt x="10" y="4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4" y="0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8" name="Freeform 1307"/>
                  <p:cNvSpPr/>
                  <p:nvPr/>
                </p:nvSpPr>
                <p:spPr bwMode="auto">
                  <a:xfrm>
                    <a:off x="4105" y="272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79" name="Freeform 1308"/>
                  <p:cNvSpPr/>
                  <p:nvPr/>
                </p:nvSpPr>
                <p:spPr bwMode="auto">
                  <a:xfrm>
                    <a:off x="4109" y="272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0" name="Freeform 1309"/>
                  <p:cNvSpPr/>
                  <p:nvPr/>
                </p:nvSpPr>
                <p:spPr bwMode="auto">
                  <a:xfrm>
                    <a:off x="4091" y="2712"/>
                    <a:ext cx="9" cy="11"/>
                  </a:xfrm>
                  <a:custGeom>
                    <a:avLst/>
                    <a:gdLst>
                      <a:gd name="T0" fmla="*/ 3 w 10"/>
                      <a:gd name="T1" fmla="*/ 12 h 13"/>
                      <a:gd name="T2" fmla="*/ 10 w 10"/>
                      <a:gd name="T3" fmla="*/ 8 h 13"/>
                      <a:gd name="T4" fmla="*/ 5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10" y="8"/>
                        </a:cubicBezTo>
                        <a:cubicBezTo>
                          <a:pt x="6" y="8"/>
                          <a:pt x="4" y="3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1" name="Freeform 1310"/>
                  <p:cNvSpPr/>
                  <p:nvPr/>
                </p:nvSpPr>
                <p:spPr bwMode="auto">
                  <a:xfrm>
                    <a:off x="4088" y="27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2" name="Freeform 1311"/>
                  <p:cNvSpPr/>
                  <p:nvPr/>
                </p:nvSpPr>
                <p:spPr bwMode="auto">
                  <a:xfrm>
                    <a:off x="4073" y="2704"/>
                    <a:ext cx="16" cy="15"/>
                  </a:xfrm>
                  <a:custGeom>
                    <a:avLst/>
                    <a:gdLst>
                      <a:gd name="T0" fmla="*/ 0 w 19"/>
                      <a:gd name="T1" fmla="*/ 15 h 17"/>
                      <a:gd name="T2" fmla="*/ 8 w 19"/>
                      <a:gd name="T3" fmla="*/ 9 h 17"/>
                      <a:gd name="T4" fmla="*/ 6 w 19"/>
                      <a:gd name="T5" fmla="*/ 14 h 17"/>
                      <a:gd name="T6" fmla="*/ 13 w 19"/>
                      <a:gd name="T7" fmla="*/ 11 h 17"/>
                      <a:gd name="T8" fmla="*/ 9 w 19"/>
                      <a:gd name="T9" fmla="*/ 17 h 17"/>
                      <a:gd name="T10" fmla="*/ 16 w 19"/>
                      <a:gd name="T11" fmla="*/ 12 h 17"/>
                      <a:gd name="T12" fmla="*/ 19 w 19"/>
                      <a:gd name="T13" fmla="*/ 16 h 17"/>
                      <a:gd name="T14" fmla="*/ 18 w 19"/>
                      <a:gd name="T15" fmla="*/ 9 h 17"/>
                      <a:gd name="T16" fmla="*/ 15 w 19"/>
                      <a:gd name="T17" fmla="*/ 10 h 17"/>
                      <a:gd name="T18" fmla="*/ 17 w 19"/>
                      <a:gd name="T19" fmla="*/ 6 h 17"/>
                      <a:gd name="T20" fmla="*/ 7 w 19"/>
                      <a:gd name="T21" fmla="*/ 1 h 17"/>
                      <a:gd name="T22" fmla="*/ 0 w 19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9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11"/>
                          <a:pt x="8" y="13"/>
                          <a:pt x="6" y="14"/>
                        </a:cubicBezTo>
                        <a:cubicBezTo>
                          <a:pt x="9" y="15"/>
                          <a:pt x="10" y="11"/>
                          <a:pt x="13" y="11"/>
                        </a:cubicBezTo>
                        <a:cubicBezTo>
                          <a:pt x="14" y="17"/>
                          <a:pt x="8" y="12"/>
                          <a:pt x="9" y="17"/>
                        </a:cubicBezTo>
                        <a:cubicBezTo>
                          <a:pt x="11" y="17"/>
                          <a:pt x="14" y="17"/>
                          <a:pt x="16" y="12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8" y="9"/>
                          <a:pt x="18" y="9"/>
                          <a:pt x="18" y="9"/>
                        </a:cubicBezTo>
                        <a:cubicBezTo>
                          <a:pt x="17" y="7"/>
                          <a:pt x="16" y="14"/>
                          <a:pt x="15" y="10"/>
                        </a:cubicBezTo>
                        <a:cubicBezTo>
                          <a:pt x="14" y="7"/>
                          <a:pt x="16" y="6"/>
                          <a:pt x="17" y="6"/>
                        </a:cubicBezTo>
                        <a:cubicBezTo>
                          <a:pt x="15" y="7"/>
                          <a:pt x="11" y="0"/>
                          <a:pt x="7" y="1"/>
                        </a:cubicBezTo>
                        <a:cubicBezTo>
                          <a:pt x="2" y="2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3" name="Freeform 1312"/>
                  <p:cNvSpPr/>
                  <p:nvPr/>
                </p:nvSpPr>
                <p:spPr bwMode="auto">
                  <a:xfrm>
                    <a:off x="4072" y="2709"/>
                    <a:ext cx="1" cy="3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0 w 1"/>
                      <a:gd name="T3" fmla="*/ 0 h 3"/>
                      <a:gd name="T4" fmla="*/ 1 w 1"/>
                      <a:gd name="T5" fmla="*/ 3 h 3"/>
                      <a:gd name="T6" fmla="*/ 1 w 1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4" name="Freeform 1313"/>
                  <p:cNvSpPr/>
                  <p:nvPr/>
                </p:nvSpPr>
                <p:spPr bwMode="auto">
                  <a:xfrm>
                    <a:off x="4057" y="2704"/>
                    <a:ext cx="13" cy="15"/>
                  </a:xfrm>
                  <a:custGeom>
                    <a:avLst/>
                    <a:gdLst>
                      <a:gd name="T0" fmla="*/ 10 w 16"/>
                      <a:gd name="T1" fmla="*/ 17 h 17"/>
                      <a:gd name="T2" fmla="*/ 14 w 16"/>
                      <a:gd name="T3" fmla="*/ 13 h 17"/>
                      <a:gd name="T4" fmla="*/ 15 w 16"/>
                      <a:gd name="T5" fmla="*/ 16 h 17"/>
                      <a:gd name="T6" fmla="*/ 16 w 16"/>
                      <a:gd name="T7" fmla="*/ 10 h 17"/>
                      <a:gd name="T8" fmla="*/ 8 w 16"/>
                      <a:gd name="T9" fmla="*/ 13 h 17"/>
                      <a:gd name="T10" fmla="*/ 7 w 16"/>
                      <a:gd name="T11" fmla="*/ 4 h 17"/>
                      <a:gd name="T12" fmla="*/ 11 w 16"/>
                      <a:gd name="T13" fmla="*/ 6 h 17"/>
                      <a:gd name="T14" fmla="*/ 0 w 16"/>
                      <a:gd name="T15" fmla="*/ 7 h 17"/>
                      <a:gd name="T16" fmla="*/ 2 w 16"/>
                      <a:gd name="T17" fmla="*/ 9 h 17"/>
                      <a:gd name="T18" fmla="*/ 0 w 16"/>
                      <a:gd name="T19" fmla="*/ 11 h 17"/>
                      <a:gd name="T20" fmla="*/ 10 w 16"/>
                      <a:gd name="T2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17">
                        <a:moveTo>
                          <a:pt x="10" y="17"/>
                        </a:move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5" y="13"/>
                          <a:pt x="15" y="15"/>
                          <a:pt x="15" y="16"/>
                        </a:cubicBezTo>
                        <a:cubicBezTo>
                          <a:pt x="15" y="14"/>
                          <a:pt x="16" y="12"/>
                          <a:pt x="16" y="10"/>
                        </a:cubicBezTo>
                        <a:cubicBezTo>
                          <a:pt x="14" y="4"/>
                          <a:pt x="11" y="12"/>
                          <a:pt x="8" y="13"/>
                        </a:cubicBezTo>
                        <a:cubicBezTo>
                          <a:pt x="3" y="10"/>
                          <a:pt x="9" y="10"/>
                          <a:pt x="7" y="4"/>
                        </a:cubicBezTo>
                        <a:cubicBezTo>
                          <a:pt x="8" y="4"/>
                          <a:pt x="8" y="6"/>
                          <a:pt x="11" y="6"/>
                        </a:cubicBezTo>
                        <a:cubicBezTo>
                          <a:pt x="7" y="0"/>
                          <a:pt x="2" y="6"/>
                          <a:pt x="0" y="7"/>
                        </a:cubicBezTo>
                        <a:cubicBezTo>
                          <a:pt x="1" y="8"/>
                          <a:pt x="1" y="10"/>
                          <a:pt x="2" y="9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2" y="16"/>
                          <a:pt x="4" y="17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5" name="Freeform 1314"/>
                  <p:cNvSpPr/>
                  <p:nvPr/>
                </p:nvSpPr>
                <p:spPr bwMode="auto">
                  <a:xfrm>
                    <a:off x="4069" y="2718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6" name="Freeform 1315"/>
                  <p:cNvSpPr/>
                  <p:nvPr/>
                </p:nvSpPr>
                <p:spPr bwMode="auto">
                  <a:xfrm>
                    <a:off x="4056" y="271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7" name="Freeform 1316"/>
                  <p:cNvSpPr/>
                  <p:nvPr/>
                </p:nvSpPr>
                <p:spPr bwMode="auto">
                  <a:xfrm>
                    <a:off x="4055" y="2716"/>
                    <a:ext cx="2" cy="3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8" name="Freeform 1317"/>
                  <p:cNvSpPr/>
                  <p:nvPr/>
                </p:nvSpPr>
                <p:spPr bwMode="auto">
                  <a:xfrm>
                    <a:off x="3959" y="2706"/>
                    <a:ext cx="95" cy="16"/>
                  </a:xfrm>
                  <a:custGeom>
                    <a:avLst/>
                    <a:gdLst>
                      <a:gd name="T0" fmla="*/ 1 w 110"/>
                      <a:gd name="T1" fmla="*/ 2 h 19"/>
                      <a:gd name="T2" fmla="*/ 4 w 110"/>
                      <a:gd name="T3" fmla="*/ 5 h 19"/>
                      <a:gd name="T4" fmla="*/ 0 w 110"/>
                      <a:gd name="T5" fmla="*/ 10 h 19"/>
                      <a:gd name="T6" fmla="*/ 1 w 110"/>
                      <a:gd name="T7" fmla="*/ 17 h 19"/>
                      <a:gd name="T8" fmla="*/ 9 w 110"/>
                      <a:gd name="T9" fmla="*/ 14 h 19"/>
                      <a:gd name="T10" fmla="*/ 9 w 110"/>
                      <a:gd name="T11" fmla="*/ 17 h 19"/>
                      <a:gd name="T12" fmla="*/ 25 w 110"/>
                      <a:gd name="T13" fmla="*/ 15 h 19"/>
                      <a:gd name="T14" fmla="*/ 37 w 110"/>
                      <a:gd name="T15" fmla="*/ 13 h 19"/>
                      <a:gd name="T16" fmla="*/ 83 w 110"/>
                      <a:gd name="T17" fmla="*/ 15 h 19"/>
                      <a:gd name="T18" fmla="*/ 85 w 110"/>
                      <a:gd name="T19" fmla="*/ 9 h 19"/>
                      <a:gd name="T20" fmla="*/ 88 w 110"/>
                      <a:gd name="T21" fmla="*/ 13 h 19"/>
                      <a:gd name="T22" fmla="*/ 86 w 110"/>
                      <a:gd name="T23" fmla="*/ 13 h 19"/>
                      <a:gd name="T24" fmla="*/ 99 w 110"/>
                      <a:gd name="T25" fmla="*/ 15 h 19"/>
                      <a:gd name="T26" fmla="*/ 99 w 110"/>
                      <a:gd name="T27" fmla="*/ 7 h 19"/>
                      <a:gd name="T28" fmla="*/ 105 w 110"/>
                      <a:gd name="T29" fmla="*/ 15 h 19"/>
                      <a:gd name="T30" fmla="*/ 109 w 110"/>
                      <a:gd name="T31" fmla="*/ 10 h 19"/>
                      <a:gd name="T32" fmla="*/ 105 w 110"/>
                      <a:gd name="T33" fmla="*/ 5 h 19"/>
                      <a:gd name="T34" fmla="*/ 108 w 110"/>
                      <a:gd name="T35" fmla="*/ 2 h 19"/>
                      <a:gd name="T36" fmla="*/ 78 w 110"/>
                      <a:gd name="T37" fmla="*/ 11 h 19"/>
                      <a:gd name="T38" fmla="*/ 79 w 110"/>
                      <a:gd name="T39" fmla="*/ 7 h 19"/>
                      <a:gd name="T40" fmla="*/ 61 w 110"/>
                      <a:gd name="T41" fmla="*/ 3 h 19"/>
                      <a:gd name="T42" fmla="*/ 54 w 110"/>
                      <a:gd name="T43" fmla="*/ 10 h 19"/>
                      <a:gd name="T44" fmla="*/ 51 w 110"/>
                      <a:gd name="T45" fmla="*/ 7 h 19"/>
                      <a:gd name="T46" fmla="*/ 50 w 110"/>
                      <a:gd name="T47" fmla="*/ 10 h 19"/>
                      <a:gd name="T48" fmla="*/ 45 w 110"/>
                      <a:gd name="T49" fmla="*/ 6 h 19"/>
                      <a:gd name="T50" fmla="*/ 43 w 110"/>
                      <a:gd name="T51" fmla="*/ 14 h 19"/>
                      <a:gd name="T52" fmla="*/ 32 w 110"/>
                      <a:gd name="T53" fmla="*/ 3 h 19"/>
                      <a:gd name="T54" fmla="*/ 34 w 110"/>
                      <a:gd name="T55" fmla="*/ 7 h 19"/>
                      <a:gd name="T56" fmla="*/ 32 w 110"/>
                      <a:gd name="T57" fmla="*/ 10 h 19"/>
                      <a:gd name="T58" fmla="*/ 30 w 110"/>
                      <a:gd name="T59" fmla="*/ 3 h 19"/>
                      <a:gd name="T60" fmla="*/ 22 w 110"/>
                      <a:gd name="T61" fmla="*/ 8 h 19"/>
                      <a:gd name="T62" fmla="*/ 23 w 110"/>
                      <a:gd name="T63" fmla="*/ 11 h 19"/>
                      <a:gd name="T64" fmla="*/ 11 w 110"/>
                      <a:gd name="T65" fmla="*/ 9 h 19"/>
                      <a:gd name="T66" fmla="*/ 16 w 110"/>
                      <a:gd name="T67" fmla="*/ 3 h 19"/>
                      <a:gd name="T68" fmla="*/ 13 w 110"/>
                      <a:gd name="T69" fmla="*/ 0 h 19"/>
                      <a:gd name="T70" fmla="*/ 6 w 110"/>
                      <a:gd name="T71" fmla="*/ 8 h 19"/>
                      <a:gd name="T72" fmla="*/ 1 w 110"/>
                      <a:gd name="T73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0" h="19">
                        <a:moveTo>
                          <a:pt x="1" y="2"/>
                        </a:moveTo>
                        <a:cubicBezTo>
                          <a:pt x="1" y="5"/>
                          <a:pt x="2" y="6"/>
                          <a:pt x="4" y="5"/>
                        </a:cubicBezTo>
                        <a:cubicBezTo>
                          <a:pt x="4" y="9"/>
                          <a:pt x="1" y="8"/>
                          <a:pt x="0" y="10"/>
                        </a:cubicBezTo>
                        <a:cubicBezTo>
                          <a:pt x="3" y="12"/>
                          <a:pt x="0" y="14"/>
                          <a:pt x="1" y="17"/>
                        </a:cubicBezTo>
                        <a:cubicBezTo>
                          <a:pt x="4" y="17"/>
                          <a:pt x="5" y="13"/>
                          <a:pt x="9" y="14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14" y="15"/>
                          <a:pt x="21" y="12"/>
                          <a:pt x="25" y="15"/>
                        </a:cubicBezTo>
                        <a:cubicBezTo>
                          <a:pt x="29" y="16"/>
                          <a:pt x="32" y="15"/>
                          <a:pt x="37" y="13"/>
                        </a:cubicBezTo>
                        <a:cubicBezTo>
                          <a:pt x="52" y="15"/>
                          <a:pt x="67" y="12"/>
                          <a:pt x="83" y="15"/>
                        </a:cubicBezTo>
                        <a:cubicBezTo>
                          <a:pt x="85" y="9"/>
                          <a:pt x="85" y="9"/>
                          <a:pt x="85" y="9"/>
                        </a:cubicBezTo>
                        <a:cubicBezTo>
                          <a:pt x="86" y="12"/>
                          <a:pt x="89" y="9"/>
                          <a:pt x="88" y="13"/>
                        </a:cubicBezTo>
                        <a:cubicBezTo>
                          <a:pt x="88" y="12"/>
                          <a:pt x="87" y="13"/>
                          <a:pt x="86" y="13"/>
                        </a:cubicBezTo>
                        <a:cubicBezTo>
                          <a:pt x="89" y="19"/>
                          <a:pt x="95" y="13"/>
                          <a:pt x="99" y="15"/>
                        </a:cubicBezTo>
                        <a:cubicBezTo>
                          <a:pt x="98" y="14"/>
                          <a:pt x="98" y="8"/>
                          <a:pt x="99" y="7"/>
                        </a:cubicBezTo>
                        <a:cubicBezTo>
                          <a:pt x="99" y="14"/>
                          <a:pt x="104" y="7"/>
                          <a:pt x="105" y="15"/>
                        </a:cubicBezTo>
                        <a:cubicBezTo>
                          <a:pt x="109" y="17"/>
                          <a:pt x="105" y="9"/>
                          <a:pt x="109" y="10"/>
                        </a:cubicBezTo>
                        <a:cubicBezTo>
                          <a:pt x="110" y="6"/>
                          <a:pt x="105" y="8"/>
                          <a:pt x="105" y="5"/>
                        </a:cubicBezTo>
                        <a:cubicBezTo>
                          <a:pt x="106" y="2"/>
                          <a:pt x="108" y="7"/>
                          <a:pt x="108" y="2"/>
                        </a:cubicBezTo>
                        <a:cubicBezTo>
                          <a:pt x="102" y="0"/>
                          <a:pt x="89" y="9"/>
                          <a:pt x="78" y="11"/>
                        </a:cubicBezTo>
                        <a:cubicBezTo>
                          <a:pt x="79" y="7"/>
                          <a:pt x="79" y="7"/>
                          <a:pt x="79" y="7"/>
                        </a:cubicBezTo>
                        <a:cubicBezTo>
                          <a:pt x="74" y="10"/>
                          <a:pt x="66" y="10"/>
                          <a:pt x="61" y="3"/>
                        </a:cubicBezTo>
                        <a:cubicBezTo>
                          <a:pt x="62" y="7"/>
                          <a:pt x="53" y="1"/>
                          <a:pt x="54" y="10"/>
                        </a:cubicBezTo>
                        <a:cubicBezTo>
                          <a:pt x="53" y="8"/>
                          <a:pt x="52" y="8"/>
                          <a:pt x="51" y="7"/>
                        </a:cubicBezTo>
                        <a:cubicBezTo>
                          <a:pt x="50" y="10"/>
                          <a:pt x="50" y="10"/>
                          <a:pt x="50" y="10"/>
                        </a:cubicBezTo>
                        <a:cubicBezTo>
                          <a:pt x="47" y="10"/>
                          <a:pt x="48" y="6"/>
                          <a:pt x="45" y="6"/>
                        </a:cubicBezTo>
                        <a:cubicBezTo>
                          <a:pt x="47" y="10"/>
                          <a:pt x="44" y="11"/>
                          <a:pt x="43" y="14"/>
                        </a:cubicBezTo>
                        <a:cubicBezTo>
                          <a:pt x="40" y="10"/>
                          <a:pt x="36" y="6"/>
                          <a:pt x="32" y="3"/>
                        </a:cubicBezTo>
                        <a:cubicBezTo>
                          <a:pt x="33" y="4"/>
                          <a:pt x="33" y="5"/>
                          <a:pt x="34" y="7"/>
                        </a:cubicBezTo>
                        <a:cubicBezTo>
                          <a:pt x="32" y="5"/>
                          <a:pt x="32" y="9"/>
                          <a:pt x="32" y="10"/>
                        </a:cubicBezTo>
                        <a:cubicBezTo>
                          <a:pt x="30" y="10"/>
                          <a:pt x="30" y="5"/>
                          <a:pt x="30" y="3"/>
                        </a:cubicBezTo>
                        <a:cubicBezTo>
                          <a:pt x="26" y="2"/>
                          <a:pt x="24" y="11"/>
                          <a:pt x="22" y="8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19" y="12"/>
                          <a:pt x="15" y="8"/>
                          <a:pt x="11" y="9"/>
                        </a:cubicBezTo>
                        <a:cubicBezTo>
                          <a:pt x="9" y="4"/>
                          <a:pt x="14" y="5"/>
                          <a:pt x="16" y="3"/>
                        </a:cubicBezTo>
                        <a:cubicBezTo>
                          <a:pt x="15" y="2"/>
                          <a:pt x="13" y="1"/>
                          <a:pt x="13" y="0"/>
                        </a:cubicBezTo>
                        <a:cubicBezTo>
                          <a:pt x="11" y="2"/>
                          <a:pt x="8" y="6"/>
                          <a:pt x="6" y="8"/>
                        </a:cubicBezTo>
                        <a:cubicBezTo>
                          <a:pt x="8" y="2"/>
                          <a:pt x="2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89" name="Freeform 1318"/>
                  <p:cNvSpPr/>
                  <p:nvPr/>
                </p:nvSpPr>
                <p:spPr bwMode="auto">
                  <a:xfrm>
                    <a:off x="3970" y="2704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0" name="Freeform 1319"/>
                  <p:cNvSpPr/>
                  <p:nvPr/>
                </p:nvSpPr>
                <p:spPr bwMode="auto">
                  <a:xfrm>
                    <a:off x="3959" y="270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1" name="Rectangle 1320"/>
                  <p:cNvSpPr>
                    <a:spLocks noChangeArrowheads="1"/>
                  </p:cNvSpPr>
                  <p:nvPr/>
                </p:nvSpPr>
                <p:spPr bwMode="auto">
                  <a:xfrm>
                    <a:off x="3981" y="2719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2" name="Freeform 1321"/>
                  <p:cNvSpPr/>
                  <p:nvPr/>
                </p:nvSpPr>
                <p:spPr bwMode="auto">
                  <a:xfrm>
                    <a:off x="3984" y="2704"/>
                    <a:ext cx="3" cy="5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3 w 3"/>
                      <a:gd name="T3" fmla="*/ 5 h 5"/>
                      <a:gd name="T4" fmla="*/ 0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0" y="0"/>
                        </a:move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3"/>
                          <a:pt x="3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3" name="Freeform 1322"/>
                  <p:cNvSpPr/>
                  <p:nvPr/>
                </p:nvSpPr>
                <p:spPr bwMode="auto">
                  <a:xfrm>
                    <a:off x="4006" y="2706"/>
                    <a:ext cx="2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2" y="1"/>
                          <a:pt x="3" y="0"/>
                        </a:cubicBezTo>
                        <a:cubicBezTo>
                          <a:pt x="1" y="0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4" name="Freeform 1323"/>
                  <p:cNvSpPr/>
                  <p:nvPr/>
                </p:nvSpPr>
                <p:spPr bwMode="auto">
                  <a:xfrm>
                    <a:off x="3963" y="2705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5" name="Freeform 1324"/>
                  <p:cNvSpPr/>
                  <p:nvPr/>
                </p:nvSpPr>
                <p:spPr bwMode="auto">
                  <a:xfrm>
                    <a:off x="3905" y="2705"/>
                    <a:ext cx="51" cy="22"/>
                  </a:xfrm>
                  <a:custGeom>
                    <a:avLst/>
                    <a:gdLst>
                      <a:gd name="T0" fmla="*/ 4 w 60"/>
                      <a:gd name="T1" fmla="*/ 21 h 25"/>
                      <a:gd name="T2" fmla="*/ 15 w 60"/>
                      <a:gd name="T3" fmla="*/ 23 h 25"/>
                      <a:gd name="T4" fmla="*/ 22 w 60"/>
                      <a:gd name="T5" fmla="*/ 13 h 25"/>
                      <a:gd name="T6" fmla="*/ 21 w 60"/>
                      <a:gd name="T7" fmla="*/ 22 h 25"/>
                      <a:gd name="T8" fmla="*/ 41 w 60"/>
                      <a:gd name="T9" fmla="*/ 15 h 25"/>
                      <a:gd name="T10" fmla="*/ 41 w 60"/>
                      <a:gd name="T11" fmla="*/ 18 h 25"/>
                      <a:gd name="T12" fmla="*/ 49 w 60"/>
                      <a:gd name="T13" fmla="*/ 8 h 25"/>
                      <a:gd name="T14" fmla="*/ 49 w 60"/>
                      <a:gd name="T15" fmla="*/ 19 h 25"/>
                      <a:gd name="T16" fmla="*/ 49 w 60"/>
                      <a:gd name="T17" fmla="*/ 20 h 25"/>
                      <a:gd name="T18" fmla="*/ 59 w 60"/>
                      <a:gd name="T19" fmla="*/ 16 h 25"/>
                      <a:gd name="T20" fmla="*/ 60 w 60"/>
                      <a:gd name="T21" fmla="*/ 10 h 25"/>
                      <a:gd name="T22" fmla="*/ 60 w 60"/>
                      <a:gd name="T23" fmla="*/ 4 h 25"/>
                      <a:gd name="T24" fmla="*/ 53 w 60"/>
                      <a:gd name="T25" fmla="*/ 9 h 25"/>
                      <a:gd name="T26" fmla="*/ 52 w 60"/>
                      <a:gd name="T27" fmla="*/ 5 h 25"/>
                      <a:gd name="T28" fmla="*/ 49 w 60"/>
                      <a:gd name="T29" fmla="*/ 8 h 25"/>
                      <a:gd name="T30" fmla="*/ 48 w 60"/>
                      <a:gd name="T31" fmla="*/ 4 h 25"/>
                      <a:gd name="T32" fmla="*/ 43 w 60"/>
                      <a:gd name="T33" fmla="*/ 8 h 25"/>
                      <a:gd name="T34" fmla="*/ 44 w 60"/>
                      <a:gd name="T35" fmla="*/ 6 h 25"/>
                      <a:gd name="T36" fmla="*/ 41 w 60"/>
                      <a:gd name="T37" fmla="*/ 11 h 25"/>
                      <a:gd name="T38" fmla="*/ 38 w 60"/>
                      <a:gd name="T39" fmla="*/ 6 h 25"/>
                      <a:gd name="T40" fmla="*/ 39 w 60"/>
                      <a:gd name="T41" fmla="*/ 10 h 25"/>
                      <a:gd name="T42" fmla="*/ 26 w 60"/>
                      <a:gd name="T43" fmla="*/ 5 h 25"/>
                      <a:gd name="T44" fmla="*/ 25 w 60"/>
                      <a:gd name="T45" fmla="*/ 9 h 25"/>
                      <a:gd name="T46" fmla="*/ 31 w 60"/>
                      <a:gd name="T47" fmla="*/ 5 h 25"/>
                      <a:gd name="T48" fmla="*/ 30 w 60"/>
                      <a:gd name="T49" fmla="*/ 15 h 25"/>
                      <a:gd name="T50" fmla="*/ 22 w 60"/>
                      <a:gd name="T51" fmla="*/ 7 h 25"/>
                      <a:gd name="T52" fmla="*/ 13 w 60"/>
                      <a:gd name="T53" fmla="*/ 9 h 25"/>
                      <a:gd name="T54" fmla="*/ 13 w 60"/>
                      <a:gd name="T55" fmla="*/ 8 h 25"/>
                      <a:gd name="T56" fmla="*/ 6 w 60"/>
                      <a:gd name="T57" fmla="*/ 11 h 25"/>
                      <a:gd name="T58" fmla="*/ 9 w 60"/>
                      <a:gd name="T59" fmla="*/ 13 h 25"/>
                      <a:gd name="T60" fmla="*/ 6 w 60"/>
                      <a:gd name="T61" fmla="*/ 15 h 25"/>
                      <a:gd name="T62" fmla="*/ 6 w 60"/>
                      <a:gd name="T63" fmla="*/ 13 h 25"/>
                      <a:gd name="T64" fmla="*/ 0 w 60"/>
                      <a:gd name="T65" fmla="*/ 20 h 25"/>
                      <a:gd name="T66" fmla="*/ 7 w 60"/>
                      <a:gd name="T67" fmla="*/ 16 h 25"/>
                      <a:gd name="T68" fmla="*/ 4 w 60"/>
                      <a:gd name="T69" fmla="*/ 2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0" h="25">
                        <a:moveTo>
                          <a:pt x="4" y="21"/>
                        </a:moveTo>
                        <a:cubicBezTo>
                          <a:pt x="7" y="25"/>
                          <a:pt x="12" y="22"/>
                          <a:pt x="15" y="23"/>
                        </a:cubicBezTo>
                        <a:cubicBezTo>
                          <a:pt x="22" y="21"/>
                          <a:pt x="16" y="13"/>
                          <a:pt x="22" y="13"/>
                        </a:cubicBezTo>
                        <a:cubicBezTo>
                          <a:pt x="21" y="22"/>
                          <a:pt x="21" y="22"/>
                          <a:pt x="21" y="22"/>
                        </a:cubicBezTo>
                        <a:cubicBezTo>
                          <a:pt x="27" y="21"/>
                          <a:pt x="36" y="23"/>
                          <a:pt x="41" y="15"/>
                        </a:cubicBezTo>
                        <a:cubicBezTo>
                          <a:pt x="42" y="16"/>
                          <a:pt x="43" y="17"/>
                          <a:pt x="41" y="18"/>
                        </a:cubicBezTo>
                        <a:cubicBezTo>
                          <a:pt x="46" y="18"/>
                          <a:pt x="43" y="5"/>
                          <a:pt x="49" y="8"/>
                        </a:cubicBezTo>
                        <a:cubicBezTo>
                          <a:pt x="44" y="14"/>
                          <a:pt x="51" y="13"/>
                          <a:pt x="49" y="19"/>
                        </a:cubicBezTo>
                        <a:cubicBezTo>
                          <a:pt x="49" y="20"/>
                          <a:pt x="49" y="20"/>
                          <a:pt x="49" y="20"/>
                        </a:cubicBezTo>
                        <a:cubicBezTo>
                          <a:pt x="52" y="19"/>
                          <a:pt x="57" y="16"/>
                          <a:pt x="59" y="16"/>
                        </a:cubicBezTo>
                        <a:cubicBezTo>
                          <a:pt x="59" y="14"/>
                          <a:pt x="57" y="10"/>
                          <a:pt x="60" y="10"/>
                        </a:cubicBezTo>
                        <a:cubicBezTo>
                          <a:pt x="59" y="9"/>
                          <a:pt x="59" y="7"/>
                          <a:pt x="60" y="4"/>
                        </a:cubicBezTo>
                        <a:cubicBezTo>
                          <a:pt x="56" y="7"/>
                          <a:pt x="55" y="6"/>
                          <a:pt x="53" y="9"/>
                        </a:cubicBezTo>
                        <a:cubicBezTo>
                          <a:pt x="51" y="6"/>
                          <a:pt x="54" y="8"/>
                          <a:pt x="52" y="5"/>
                        </a:cubicBezTo>
                        <a:cubicBezTo>
                          <a:pt x="49" y="8"/>
                          <a:pt x="49" y="8"/>
                          <a:pt x="49" y="8"/>
                        </a:cubicBezTo>
                        <a:cubicBezTo>
                          <a:pt x="47" y="7"/>
                          <a:pt x="51" y="4"/>
                          <a:pt x="48" y="4"/>
                        </a:cubicBezTo>
                        <a:cubicBezTo>
                          <a:pt x="48" y="6"/>
                          <a:pt x="46" y="8"/>
                          <a:pt x="43" y="8"/>
                        </a:cubicBezTo>
                        <a:cubicBezTo>
                          <a:pt x="44" y="6"/>
                          <a:pt x="44" y="6"/>
                          <a:pt x="44" y="6"/>
                        </a:cubicBezTo>
                        <a:cubicBezTo>
                          <a:pt x="42" y="8"/>
                          <a:pt x="40" y="6"/>
                          <a:pt x="41" y="11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4" y="9"/>
                          <a:pt x="32" y="0"/>
                          <a:pt x="26" y="5"/>
                        </a:cubicBezTo>
                        <a:cubicBezTo>
                          <a:pt x="27" y="6"/>
                          <a:pt x="26" y="8"/>
                          <a:pt x="25" y="9"/>
                        </a:cubicBezTo>
                        <a:cubicBezTo>
                          <a:pt x="28" y="11"/>
                          <a:pt x="28" y="6"/>
                          <a:pt x="31" y="5"/>
                        </a:cubicBezTo>
                        <a:cubicBezTo>
                          <a:pt x="31" y="9"/>
                          <a:pt x="27" y="13"/>
                          <a:pt x="30" y="15"/>
                        </a:cubicBezTo>
                        <a:cubicBezTo>
                          <a:pt x="27" y="11"/>
                          <a:pt x="24" y="16"/>
                          <a:pt x="22" y="7"/>
                        </a:cubicBezTo>
                        <a:cubicBezTo>
                          <a:pt x="18" y="7"/>
                          <a:pt x="17" y="11"/>
                          <a:pt x="13" y="9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2" y="14"/>
                          <a:pt x="9" y="5"/>
                          <a:pt x="6" y="11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5"/>
                          <a:pt x="8" y="15"/>
                          <a:pt x="6" y="15"/>
                        </a:cubicBezTo>
                        <a:cubicBezTo>
                          <a:pt x="6" y="15"/>
                          <a:pt x="6" y="15"/>
                          <a:pt x="6" y="13"/>
                        </a:cubicBezTo>
                        <a:cubicBezTo>
                          <a:pt x="5" y="18"/>
                          <a:pt x="1" y="18"/>
                          <a:pt x="0" y="20"/>
                        </a:cubicBezTo>
                        <a:cubicBezTo>
                          <a:pt x="2" y="20"/>
                          <a:pt x="5" y="17"/>
                          <a:pt x="7" y="16"/>
                        </a:cubicBezTo>
                        <a:cubicBezTo>
                          <a:pt x="6" y="18"/>
                          <a:pt x="6" y="22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6" name="Freeform 1325"/>
                  <p:cNvSpPr/>
                  <p:nvPr/>
                </p:nvSpPr>
                <p:spPr bwMode="auto">
                  <a:xfrm>
                    <a:off x="3943" y="2709"/>
                    <a:ext cx="1" cy="1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7" name="Freeform 1326"/>
                  <p:cNvSpPr/>
                  <p:nvPr/>
                </p:nvSpPr>
                <p:spPr bwMode="auto">
                  <a:xfrm>
                    <a:off x="3863" y="2705"/>
                    <a:ext cx="40" cy="27"/>
                  </a:xfrm>
                  <a:custGeom>
                    <a:avLst/>
                    <a:gdLst>
                      <a:gd name="T0" fmla="*/ 34 w 46"/>
                      <a:gd name="T1" fmla="*/ 14 h 31"/>
                      <a:gd name="T2" fmla="*/ 32 w 46"/>
                      <a:gd name="T3" fmla="*/ 9 h 31"/>
                      <a:gd name="T4" fmla="*/ 33 w 46"/>
                      <a:gd name="T5" fmla="*/ 19 h 31"/>
                      <a:gd name="T6" fmla="*/ 28 w 46"/>
                      <a:gd name="T7" fmla="*/ 21 h 31"/>
                      <a:gd name="T8" fmla="*/ 27 w 46"/>
                      <a:gd name="T9" fmla="*/ 12 h 31"/>
                      <a:gd name="T10" fmla="*/ 22 w 46"/>
                      <a:gd name="T11" fmla="*/ 11 h 31"/>
                      <a:gd name="T12" fmla="*/ 23 w 46"/>
                      <a:gd name="T13" fmla="*/ 17 h 31"/>
                      <a:gd name="T14" fmla="*/ 17 w 46"/>
                      <a:gd name="T15" fmla="*/ 21 h 31"/>
                      <a:gd name="T16" fmla="*/ 20 w 46"/>
                      <a:gd name="T17" fmla="*/ 18 h 31"/>
                      <a:gd name="T18" fmla="*/ 16 w 46"/>
                      <a:gd name="T19" fmla="*/ 12 h 31"/>
                      <a:gd name="T20" fmla="*/ 4 w 46"/>
                      <a:gd name="T21" fmla="*/ 29 h 31"/>
                      <a:gd name="T22" fmla="*/ 8 w 46"/>
                      <a:gd name="T23" fmla="*/ 28 h 31"/>
                      <a:gd name="T24" fmla="*/ 8 w 46"/>
                      <a:gd name="T25" fmla="*/ 20 h 31"/>
                      <a:gd name="T26" fmla="*/ 12 w 46"/>
                      <a:gd name="T27" fmla="*/ 22 h 31"/>
                      <a:gd name="T28" fmla="*/ 10 w 46"/>
                      <a:gd name="T29" fmla="*/ 26 h 31"/>
                      <a:gd name="T30" fmla="*/ 41 w 46"/>
                      <a:gd name="T31" fmla="*/ 24 h 31"/>
                      <a:gd name="T32" fmla="*/ 36 w 46"/>
                      <a:gd name="T33" fmla="*/ 24 h 31"/>
                      <a:gd name="T34" fmla="*/ 40 w 46"/>
                      <a:gd name="T35" fmla="*/ 20 h 31"/>
                      <a:gd name="T36" fmla="*/ 38 w 46"/>
                      <a:gd name="T37" fmla="*/ 13 h 31"/>
                      <a:gd name="T38" fmla="*/ 40 w 46"/>
                      <a:gd name="T39" fmla="*/ 15 h 31"/>
                      <a:gd name="T40" fmla="*/ 40 w 46"/>
                      <a:gd name="T41" fmla="*/ 8 h 31"/>
                      <a:gd name="T42" fmla="*/ 46 w 46"/>
                      <a:gd name="T43" fmla="*/ 5 h 31"/>
                      <a:gd name="T44" fmla="*/ 35 w 46"/>
                      <a:gd name="T45" fmla="*/ 5 h 31"/>
                      <a:gd name="T46" fmla="*/ 34 w 46"/>
                      <a:gd name="T47" fmla="*/ 14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6" h="31">
                        <a:moveTo>
                          <a:pt x="34" y="14"/>
                        </a:moveTo>
                        <a:cubicBezTo>
                          <a:pt x="31" y="14"/>
                          <a:pt x="34" y="11"/>
                          <a:pt x="32" y="9"/>
                        </a:cubicBezTo>
                        <a:cubicBezTo>
                          <a:pt x="29" y="12"/>
                          <a:pt x="35" y="15"/>
                          <a:pt x="33" y="19"/>
                        </a:cubicBezTo>
                        <a:cubicBezTo>
                          <a:pt x="31" y="17"/>
                          <a:pt x="29" y="21"/>
                          <a:pt x="28" y="21"/>
                        </a:cubicBezTo>
                        <a:cubicBezTo>
                          <a:pt x="29" y="19"/>
                          <a:pt x="28" y="13"/>
                          <a:pt x="27" y="12"/>
                        </a:cubicBezTo>
                        <a:cubicBezTo>
                          <a:pt x="26" y="14"/>
                          <a:pt x="24" y="11"/>
                          <a:pt x="22" y="11"/>
                        </a:cubicBezTo>
                        <a:cubicBezTo>
                          <a:pt x="27" y="14"/>
                          <a:pt x="19" y="14"/>
                          <a:pt x="23" y="17"/>
                        </a:cubicBezTo>
                        <a:cubicBezTo>
                          <a:pt x="23" y="20"/>
                          <a:pt x="19" y="23"/>
                          <a:pt x="17" y="21"/>
                        </a:cubicBezTo>
                        <a:cubicBezTo>
                          <a:pt x="17" y="18"/>
                          <a:pt x="19" y="19"/>
                          <a:pt x="20" y="18"/>
                        </a:cubicBezTo>
                        <a:cubicBezTo>
                          <a:pt x="20" y="14"/>
                          <a:pt x="17" y="16"/>
                          <a:pt x="16" y="12"/>
                        </a:cubicBezTo>
                        <a:cubicBezTo>
                          <a:pt x="13" y="19"/>
                          <a:pt x="0" y="19"/>
                          <a:pt x="4" y="29"/>
                        </a:cubicBezTo>
                        <a:cubicBezTo>
                          <a:pt x="6" y="31"/>
                          <a:pt x="7" y="28"/>
                          <a:pt x="8" y="28"/>
                        </a:cubicBezTo>
                        <a:cubicBezTo>
                          <a:pt x="4" y="26"/>
                          <a:pt x="8" y="22"/>
                          <a:pt x="8" y="20"/>
                        </a:cubicBezTo>
                        <a:cubicBezTo>
                          <a:pt x="10" y="22"/>
                          <a:pt x="13" y="19"/>
                          <a:pt x="12" y="22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9" y="28"/>
                          <a:pt x="31" y="26"/>
                          <a:pt x="41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7" y="21"/>
                          <a:pt x="39" y="21"/>
                          <a:pt x="40" y="20"/>
                        </a:cubicBezTo>
                        <a:cubicBezTo>
                          <a:pt x="38" y="13"/>
                          <a:pt x="38" y="13"/>
                          <a:pt x="38" y="13"/>
                        </a:cubicBezTo>
                        <a:cubicBezTo>
                          <a:pt x="39" y="14"/>
                          <a:pt x="40" y="13"/>
                          <a:pt x="40" y="15"/>
                        </a:cubicBezTo>
                        <a:cubicBezTo>
                          <a:pt x="42" y="12"/>
                          <a:pt x="41" y="11"/>
                          <a:pt x="40" y="8"/>
                        </a:cubicBezTo>
                        <a:cubicBezTo>
                          <a:pt x="43" y="7"/>
                          <a:pt x="44" y="10"/>
                          <a:pt x="46" y="5"/>
                        </a:cubicBezTo>
                        <a:cubicBezTo>
                          <a:pt x="40" y="0"/>
                          <a:pt x="42" y="10"/>
                          <a:pt x="35" y="5"/>
                        </a:cubicBezTo>
                        <a:lnTo>
                          <a:pt x="34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8" name="Freeform 1327"/>
                  <p:cNvSpPr/>
                  <p:nvPr/>
                </p:nvSpPr>
                <p:spPr bwMode="auto">
                  <a:xfrm>
                    <a:off x="3902" y="2714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3 h 3"/>
                      <a:gd name="T4" fmla="*/ 1 w 1"/>
                      <a:gd name="T5" fmla="*/ 2 h 3"/>
                      <a:gd name="T6" fmla="*/ 1 w 1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99" name="Freeform 1328"/>
                  <p:cNvSpPr/>
                  <p:nvPr/>
                </p:nvSpPr>
                <p:spPr bwMode="auto">
                  <a:xfrm>
                    <a:off x="3900" y="2722"/>
                    <a:ext cx="2" cy="5"/>
                  </a:xfrm>
                  <a:custGeom>
                    <a:avLst/>
                    <a:gdLst>
                      <a:gd name="T0" fmla="*/ 2 w 3"/>
                      <a:gd name="T1" fmla="*/ 5 h 5"/>
                      <a:gd name="T2" fmla="*/ 3 w 3"/>
                      <a:gd name="T3" fmla="*/ 1 h 5"/>
                      <a:gd name="T4" fmla="*/ 2 w 3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0"/>
                          <a:pt x="1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0" name="Freeform 1329"/>
                  <p:cNvSpPr/>
                  <p:nvPr/>
                </p:nvSpPr>
                <p:spPr bwMode="auto">
                  <a:xfrm>
                    <a:off x="3872" y="2716"/>
                    <a:ext cx="3" cy="2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1 h 3"/>
                      <a:gd name="T4" fmla="*/ 2 w 3"/>
                      <a:gd name="T5" fmla="*/ 3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1" name="Freeform 1330"/>
                  <p:cNvSpPr/>
                  <p:nvPr/>
                </p:nvSpPr>
                <p:spPr bwMode="auto">
                  <a:xfrm>
                    <a:off x="3856" y="2720"/>
                    <a:ext cx="12" cy="12"/>
                  </a:xfrm>
                  <a:custGeom>
                    <a:avLst/>
                    <a:gdLst>
                      <a:gd name="T0" fmla="*/ 0 w 14"/>
                      <a:gd name="T1" fmla="*/ 14 h 14"/>
                      <a:gd name="T2" fmla="*/ 11 w 14"/>
                      <a:gd name="T3" fmla="*/ 13 h 14"/>
                      <a:gd name="T4" fmla="*/ 11 w 14"/>
                      <a:gd name="T5" fmla="*/ 1 h 14"/>
                      <a:gd name="T6" fmla="*/ 6 w 14"/>
                      <a:gd name="T7" fmla="*/ 9 h 14"/>
                      <a:gd name="T8" fmla="*/ 0 w 14"/>
                      <a:gd name="T9" fmla="*/ 9 h 14"/>
                      <a:gd name="T10" fmla="*/ 0 w 14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14"/>
                        </a:moveTo>
                        <a:cubicBezTo>
                          <a:pt x="4" y="13"/>
                          <a:pt x="6" y="10"/>
                          <a:pt x="11" y="13"/>
                        </a:cubicBezTo>
                        <a:cubicBezTo>
                          <a:pt x="14" y="8"/>
                          <a:pt x="10" y="5"/>
                          <a:pt x="11" y="1"/>
                        </a:cubicBezTo>
                        <a:cubicBezTo>
                          <a:pt x="8" y="0"/>
                          <a:pt x="9" y="7"/>
                          <a:pt x="6" y="9"/>
                        </a:cubicBezTo>
                        <a:cubicBezTo>
                          <a:pt x="5" y="5"/>
                          <a:pt x="2" y="10"/>
                          <a:pt x="0" y="9"/>
                        </a:cubicBezTo>
                        <a:cubicBezTo>
                          <a:pt x="0" y="11"/>
                          <a:pt x="0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2" name="Freeform 1331"/>
                  <p:cNvSpPr/>
                  <p:nvPr/>
                </p:nvSpPr>
                <p:spPr bwMode="auto">
                  <a:xfrm>
                    <a:off x="3761" y="2711"/>
                    <a:ext cx="98" cy="25"/>
                  </a:xfrm>
                  <a:custGeom>
                    <a:avLst/>
                    <a:gdLst>
                      <a:gd name="T0" fmla="*/ 93 w 114"/>
                      <a:gd name="T1" fmla="*/ 11 h 29"/>
                      <a:gd name="T2" fmla="*/ 87 w 114"/>
                      <a:gd name="T3" fmla="*/ 12 h 29"/>
                      <a:gd name="T4" fmla="*/ 90 w 114"/>
                      <a:gd name="T5" fmla="*/ 9 h 29"/>
                      <a:gd name="T6" fmla="*/ 85 w 114"/>
                      <a:gd name="T7" fmla="*/ 7 h 29"/>
                      <a:gd name="T8" fmla="*/ 86 w 114"/>
                      <a:gd name="T9" fmla="*/ 9 h 29"/>
                      <a:gd name="T10" fmla="*/ 75 w 114"/>
                      <a:gd name="T11" fmla="*/ 11 h 29"/>
                      <a:gd name="T12" fmla="*/ 74 w 114"/>
                      <a:gd name="T13" fmla="*/ 16 h 29"/>
                      <a:gd name="T14" fmla="*/ 66 w 114"/>
                      <a:gd name="T15" fmla="*/ 9 h 29"/>
                      <a:gd name="T16" fmla="*/ 69 w 114"/>
                      <a:gd name="T17" fmla="*/ 20 h 29"/>
                      <a:gd name="T18" fmla="*/ 57 w 114"/>
                      <a:gd name="T19" fmla="*/ 17 h 29"/>
                      <a:gd name="T20" fmla="*/ 59 w 114"/>
                      <a:gd name="T21" fmla="*/ 16 h 29"/>
                      <a:gd name="T22" fmla="*/ 53 w 114"/>
                      <a:gd name="T23" fmla="*/ 16 h 29"/>
                      <a:gd name="T24" fmla="*/ 53 w 114"/>
                      <a:gd name="T25" fmla="*/ 11 h 29"/>
                      <a:gd name="T26" fmla="*/ 44 w 114"/>
                      <a:gd name="T27" fmla="*/ 12 h 29"/>
                      <a:gd name="T28" fmla="*/ 44 w 114"/>
                      <a:gd name="T29" fmla="*/ 9 h 29"/>
                      <a:gd name="T30" fmla="*/ 27 w 114"/>
                      <a:gd name="T31" fmla="*/ 14 h 29"/>
                      <a:gd name="T32" fmla="*/ 24 w 114"/>
                      <a:gd name="T33" fmla="*/ 11 h 29"/>
                      <a:gd name="T34" fmla="*/ 26 w 114"/>
                      <a:gd name="T35" fmla="*/ 21 h 29"/>
                      <a:gd name="T36" fmla="*/ 19 w 114"/>
                      <a:gd name="T37" fmla="*/ 21 h 29"/>
                      <a:gd name="T38" fmla="*/ 20 w 114"/>
                      <a:gd name="T39" fmla="*/ 14 h 29"/>
                      <a:gd name="T40" fmla="*/ 16 w 114"/>
                      <a:gd name="T41" fmla="*/ 17 h 29"/>
                      <a:gd name="T42" fmla="*/ 13 w 114"/>
                      <a:gd name="T43" fmla="*/ 12 h 29"/>
                      <a:gd name="T44" fmla="*/ 6 w 114"/>
                      <a:gd name="T45" fmla="*/ 21 h 29"/>
                      <a:gd name="T46" fmla="*/ 1 w 114"/>
                      <a:gd name="T47" fmla="*/ 20 h 29"/>
                      <a:gd name="T48" fmla="*/ 5 w 114"/>
                      <a:gd name="T49" fmla="*/ 29 h 29"/>
                      <a:gd name="T50" fmla="*/ 30 w 114"/>
                      <a:gd name="T51" fmla="*/ 25 h 29"/>
                      <a:gd name="T52" fmla="*/ 36 w 114"/>
                      <a:gd name="T53" fmla="*/ 20 h 29"/>
                      <a:gd name="T54" fmla="*/ 38 w 114"/>
                      <a:gd name="T55" fmla="*/ 26 h 29"/>
                      <a:gd name="T56" fmla="*/ 37 w 114"/>
                      <a:gd name="T57" fmla="*/ 20 h 29"/>
                      <a:gd name="T58" fmla="*/ 42 w 114"/>
                      <a:gd name="T59" fmla="*/ 25 h 29"/>
                      <a:gd name="T60" fmla="*/ 44 w 114"/>
                      <a:gd name="T61" fmla="*/ 19 h 29"/>
                      <a:gd name="T62" fmla="*/ 46 w 114"/>
                      <a:gd name="T63" fmla="*/ 26 h 29"/>
                      <a:gd name="T64" fmla="*/ 87 w 114"/>
                      <a:gd name="T65" fmla="*/ 21 h 29"/>
                      <a:gd name="T66" fmla="*/ 85 w 114"/>
                      <a:gd name="T67" fmla="*/ 16 h 29"/>
                      <a:gd name="T68" fmla="*/ 101 w 114"/>
                      <a:gd name="T69" fmla="*/ 15 h 29"/>
                      <a:gd name="T70" fmla="*/ 102 w 114"/>
                      <a:gd name="T71" fmla="*/ 11 h 29"/>
                      <a:gd name="T72" fmla="*/ 103 w 114"/>
                      <a:gd name="T73" fmla="*/ 21 h 29"/>
                      <a:gd name="T74" fmla="*/ 108 w 114"/>
                      <a:gd name="T75" fmla="*/ 19 h 29"/>
                      <a:gd name="T76" fmla="*/ 104 w 114"/>
                      <a:gd name="T77" fmla="*/ 17 h 29"/>
                      <a:gd name="T78" fmla="*/ 110 w 114"/>
                      <a:gd name="T79" fmla="*/ 19 h 29"/>
                      <a:gd name="T80" fmla="*/ 105 w 114"/>
                      <a:gd name="T81" fmla="*/ 8 h 29"/>
                      <a:gd name="T82" fmla="*/ 93 w 114"/>
                      <a:gd name="T83" fmla="*/ 4 h 29"/>
                      <a:gd name="T84" fmla="*/ 93 w 114"/>
                      <a:gd name="T85" fmla="*/ 11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4" h="29">
                        <a:moveTo>
                          <a:pt x="93" y="11"/>
                        </a:moveTo>
                        <a:cubicBezTo>
                          <a:pt x="91" y="11"/>
                          <a:pt x="89" y="14"/>
                          <a:pt x="87" y="12"/>
                        </a:cubicBezTo>
                        <a:cubicBezTo>
                          <a:pt x="87" y="10"/>
                          <a:pt x="89" y="9"/>
                          <a:pt x="90" y="9"/>
                        </a:cubicBezTo>
                        <a:cubicBezTo>
                          <a:pt x="89" y="4"/>
                          <a:pt x="88" y="10"/>
                          <a:pt x="85" y="7"/>
                        </a:cubicBezTo>
                        <a:cubicBezTo>
                          <a:pt x="85" y="7"/>
                          <a:pt x="86" y="8"/>
                          <a:pt x="86" y="9"/>
                        </a:cubicBezTo>
                        <a:cubicBezTo>
                          <a:pt x="80" y="8"/>
                          <a:pt x="83" y="14"/>
                          <a:pt x="75" y="11"/>
                        </a:cubicBezTo>
                        <a:cubicBezTo>
                          <a:pt x="74" y="13"/>
                          <a:pt x="73" y="13"/>
                          <a:pt x="74" y="16"/>
                        </a:cubicBezTo>
                        <a:cubicBezTo>
                          <a:pt x="69" y="12"/>
                          <a:pt x="71" y="12"/>
                          <a:pt x="66" y="9"/>
                        </a:cubicBezTo>
                        <a:cubicBezTo>
                          <a:pt x="66" y="11"/>
                          <a:pt x="68" y="15"/>
                          <a:pt x="69" y="20"/>
                        </a:cubicBezTo>
                        <a:cubicBezTo>
                          <a:pt x="61" y="14"/>
                          <a:pt x="62" y="21"/>
                          <a:pt x="57" y="17"/>
                        </a:cubicBezTo>
                        <a:cubicBezTo>
                          <a:pt x="57" y="16"/>
                          <a:pt x="58" y="15"/>
                          <a:pt x="59" y="16"/>
                        </a:cubicBezTo>
                        <a:cubicBezTo>
                          <a:pt x="58" y="10"/>
                          <a:pt x="55" y="17"/>
                          <a:pt x="53" y="16"/>
                        </a:cubicBezTo>
                        <a:cubicBezTo>
                          <a:pt x="53" y="11"/>
                          <a:pt x="53" y="11"/>
                          <a:pt x="53" y="11"/>
                        </a:cubicBezTo>
                        <a:cubicBezTo>
                          <a:pt x="50" y="12"/>
                          <a:pt x="47" y="15"/>
                          <a:pt x="44" y="12"/>
                        </a:cubicBezTo>
                        <a:cubicBezTo>
                          <a:pt x="44" y="9"/>
                          <a:pt x="44" y="9"/>
                          <a:pt x="44" y="9"/>
                        </a:cubicBezTo>
                        <a:cubicBezTo>
                          <a:pt x="38" y="14"/>
                          <a:pt x="31" y="12"/>
                          <a:pt x="27" y="14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17" y="16"/>
                          <a:pt x="31" y="13"/>
                          <a:pt x="26" y="21"/>
                        </a:cubicBezTo>
                        <a:cubicBezTo>
                          <a:pt x="25" y="11"/>
                          <a:pt x="23" y="24"/>
                          <a:pt x="19" y="21"/>
                        </a:cubicBezTo>
                        <a:cubicBezTo>
                          <a:pt x="16" y="17"/>
                          <a:pt x="22" y="19"/>
                          <a:pt x="20" y="14"/>
                        </a:cubicBezTo>
                        <a:cubicBezTo>
                          <a:pt x="19" y="19"/>
                          <a:pt x="18" y="16"/>
                          <a:pt x="16" y="17"/>
                        </a:cubicBezTo>
                        <a:cubicBezTo>
                          <a:pt x="16" y="13"/>
                          <a:pt x="12" y="17"/>
                          <a:pt x="13" y="12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4" y="18"/>
                          <a:pt x="2" y="19"/>
                          <a:pt x="1" y="20"/>
                        </a:cubicBezTo>
                        <a:cubicBezTo>
                          <a:pt x="5" y="19"/>
                          <a:pt x="0" y="27"/>
                          <a:pt x="5" y="29"/>
                        </a:cubicBezTo>
                        <a:cubicBezTo>
                          <a:pt x="11" y="26"/>
                          <a:pt x="22" y="24"/>
                          <a:pt x="30" y="25"/>
                        </a:cubicBezTo>
                        <a:cubicBezTo>
                          <a:pt x="31" y="19"/>
                          <a:pt x="35" y="25"/>
                          <a:pt x="36" y="20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43" y="24"/>
                          <a:pt x="36" y="22"/>
                          <a:pt x="37" y="20"/>
                        </a:cubicBezTo>
                        <a:cubicBezTo>
                          <a:pt x="40" y="19"/>
                          <a:pt x="42" y="23"/>
                          <a:pt x="42" y="25"/>
                        </a:cubicBezTo>
                        <a:cubicBezTo>
                          <a:pt x="45" y="25"/>
                          <a:pt x="42" y="23"/>
                          <a:pt x="44" y="19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58" y="23"/>
                          <a:pt x="73" y="18"/>
                          <a:pt x="87" y="21"/>
                        </a:cubicBezTo>
                        <a:cubicBezTo>
                          <a:pt x="85" y="16"/>
                          <a:pt x="85" y="16"/>
                          <a:pt x="85" y="16"/>
                        </a:cubicBezTo>
                        <a:cubicBezTo>
                          <a:pt x="92" y="18"/>
                          <a:pt x="95" y="6"/>
                          <a:pt x="101" y="15"/>
                        </a:cubicBez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3"/>
                          <a:pt x="104" y="18"/>
                          <a:pt x="103" y="21"/>
                        </a:cubicBezTo>
                        <a:cubicBezTo>
                          <a:pt x="104" y="19"/>
                          <a:pt x="106" y="21"/>
                          <a:pt x="108" y="19"/>
                        </a:cubicBezTo>
                        <a:cubicBezTo>
                          <a:pt x="104" y="17"/>
                          <a:pt x="104" y="17"/>
                          <a:pt x="104" y="17"/>
                        </a:cubicBezTo>
                        <a:cubicBezTo>
                          <a:pt x="106" y="14"/>
                          <a:pt x="109" y="16"/>
                          <a:pt x="110" y="19"/>
                        </a:cubicBezTo>
                        <a:cubicBezTo>
                          <a:pt x="114" y="14"/>
                          <a:pt x="107" y="11"/>
                          <a:pt x="105" y="8"/>
                        </a:cubicBezTo>
                        <a:cubicBezTo>
                          <a:pt x="99" y="16"/>
                          <a:pt x="98" y="0"/>
                          <a:pt x="93" y="4"/>
                        </a:cubicBezTo>
                        <a:cubicBezTo>
                          <a:pt x="89" y="7"/>
                          <a:pt x="93" y="8"/>
                          <a:pt x="93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3" name="Freeform 1332"/>
                  <p:cNvSpPr/>
                  <p:nvPr/>
                </p:nvSpPr>
                <p:spPr bwMode="auto">
                  <a:xfrm>
                    <a:off x="3849" y="272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4" name="Freeform 1333"/>
                  <p:cNvSpPr/>
                  <p:nvPr/>
                </p:nvSpPr>
                <p:spPr bwMode="auto">
                  <a:xfrm>
                    <a:off x="3759" y="2728"/>
                    <a:ext cx="3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1 w 3"/>
                      <a:gd name="T3" fmla="*/ 0 h 1"/>
                      <a:gd name="T4" fmla="*/ 3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5" name="Rectangle 1334"/>
                  <p:cNvSpPr>
                    <a:spLocks noChangeArrowheads="1"/>
                  </p:cNvSpPr>
                  <p:nvPr/>
                </p:nvSpPr>
                <p:spPr bwMode="auto">
                  <a:xfrm>
                    <a:off x="3856" y="2728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6" name="Freeform 1335"/>
                  <p:cNvSpPr/>
                  <p:nvPr/>
                </p:nvSpPr>
                <p:spPr bwMode="auto">
                  <a:xfrm>
                    <a:off x="3856" y="2718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7" name="Freeform 1336"/>
                  <p:cNvSpPr/>
                  <p:nvPr/>
                </p:nvSpPr>
                <p:spPr bwMode="auto">
                  <a:xfrm>
                    <a:off x="3746" y="2724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8" name="Freeform 1337"/>
                  <p:cNvSpPr/>
                  <p:nvPr/>
                </p:nvSpPr>
                <p:spPr bwMode="auto">
                  <a:xfrm>
                    <a:off x="3705" y="272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09" name="Freeform 1338"/>
                  <p:cNvSpPr/>
                  <p:nvPr/>
                </p:nvSpPr>
                <p:spPr bwMode="auto">
                  <a:xfrm>
                    <a:off x="3591" y="2721"/>
                    <a:ext cx="167" cy="32"/>
                  </a:xfrm>
                  <a:custGeom>
                    <a:avLst/>
                    <a:gdLst>
                      <a:gd name="T0" fmla="*/ 7 w 194"/>
                      <a:gd name="T1" fmla="*/ 21 h 37"/>
                      <a:gd name="T2" fmla="*/ 3 w 194"/>
                      <a:gd name="T3" fmla="*/ 28 h 37"/>
                      <a:gd name="T4" fmla="*/ 10 w 194"/>
                      <a:gd name="T5" fmla="*/ 31 h 37"/>
                      <a:gd name="T6" fmla="*/ 20 w 194"/>
                      <a:gd name="T7" fmla="*/ 26 h 37"/>
                      <a:gd name="T8" fmla="*/ 42 w 194"/>
                      <a:gd name="T9" fmla="*/ 25 h 37"/>
                      <a:gd name="T10" fmla="*/ 57 w 194"/>
                      <a:gd name="T11" fmla="*/ 27 h 37"/>
                      <a:gd name="T12" fmla="*/ 75 w 194"/>
                      <a:gd name="T13" fmla="*/ 20 h 37"/>
                      <a:gd name="T14" fmla="*/ 80 w 194"/>
                      <a:gd name="T15" fmla="*/ 22 h 37"/>
                      <a:gd name="T16" fmla="*/ 90 w 194"/>
                      <a:gd name="T17" fmla="*/ 23 h 37"/>
                      <a:gd name="T18" fmla="*/ 94 w 194"/>
                      <a:gd name="T19" fmla="*/ 13 h 37"/>
                      <a:gd name="T20" fmla="*/ 104 w 194"/>
                      <a:gd name="T21" fmla="*/ 13 h 37"/>
                      <a:gd name="T22" fmla="*/ 112 w 194"/>
                      <a:gd name="T23" fmla="*/ 16 h 37"/>
                      <a:gd name="T24" fmla="*/ 125 w 194"/>
                      <a:gd name="T25" fmla="*/ 16 h 37"/>
                      <a:gd name="T26" fmla="*/ 138 w 194"/>
                      <a:gd name="T27" fmla="*/ 17 h 37"/>
                      <a:gd name="T28" fmla="*/ 149 w 194"/>
                      <a:gd name="T29" fmla="*/ 14 h 37"/>
                      <a:gd name="T30" fmla="*/ 157 w 194"/>
                      <a:gd name="T31" fmla="*/ 10 h 37"/>
                      <a:gd name="T32" fmla="*/ 159 w 194"/>
                      <a:gd name="T33" fmla="*/ 14 h 37"/>
                      <a:gd name="T34" fmla="*/ 167 w 194"/>
                      <a:gd name="T35" fmla="*/ 13 h 37"/>
                      <a:gd name="T36" fmla="*/ 194 w 194"/>
                      <a:gd name="T37" fmla="*/ 12 h 37"/>
                      <a:gd name="T38" fmla="*/ 180 w 194"/>
                      <a:gd name="T39" fmla="*/ 12 h 37"/>
                      <a:gd name="T40" fmla="*/ 178 w 194"/>
                      <a:gd name="T41" fmla="*/ 15 h 37"/>
                      <a:gd name="T42" fmla="*/ 174 w 194"/>
                      <a:gd name="T43" fmla="*/ 3 h 37"/>
                      <a:gd name="T44" fmla="*/ 170 w 194"/>
                      <a:gd name="T45" fmla="*/ 2 h 37"/>
                      <a:gd name="T46" fmla="*/ 161 w 194"/>
                      <a:gd name="T47" fmla="*/ 4 h 37"/>
                      <a:gd name="T48" fmla="*/ 153 w 194"/>
                      <a:gd name="T49" fmla="*/ 2 h 37"/>
                      <a:gd name="T50" fmla="*/ 141 w 194"/>
                      <a:gd name="T51" fmla="*/ 3 h 37"/>
                      <a:gd name="T52" fmla="*/ 130 w 194"/>
                      <a:gd name="T53" fmla="*/ 6 h 37"/>
                      <a:gd name="T54" fmla="*/ 130 w 194"/>
                      <a:gd name="T55" fmla="*/ 5 h 37"/>
                      <a:gd name="T56" fmla="*/ 127 w 194"/>
                      <a:gd name="T57" fmla="*/ 5 h 37"/>
                      <a:gd name="T58" fmla="*/ 118 w 194"/>
                      <a:gd name="T59" fmla="*/ 7 h 37"/>
                      <a:gd name="T60" fmla="*/ 110 w 194"/>
                      <a:gd name="T61" fmla="*/ 10 h 37"/>
                      <a:gd name="T62" fmla="*/ 107 w 194"/>
                      <a:gd name="T63" fmla="*/ 5 h 37"/>
                      <a:gd name="T64" fmla="*/ 96 w 194"/>
                      <a:gd name="T65" fmla="*/ 5 h 37"/>
                      <a:gd name="T66" fmla="*/ 92 w 194"/>
                      <a:gd name="T67" fmla="*/ 11 h 37"/>
                      <a:gd name="T68" fmla="*/ 79 w 194"/>
                      <a:gd name="T69" fmla="*/ 13 h 37"/>
                      <a:gd name="T70" fmla="*/ 61 w 194"/>
                      <a:gd name="T71" fmla="*/ 16 h 37"/>
                      <a:gd name="T72" fmla="*/ 56 w 194"/>
                      <a:gd name="T73" fmla="*/ 15 h 37"/>
                      <a:gd name="T74" fmla="*/ 36 w 194"/>
                      <a:gd name="T75" fmla="*/ 17 h 37"/>
                      <a:gd name="T76" fmla="*/ 44 w 194"/>
                      <a:gd name="T77" fmla="*/ 23 h 37"/>
                      <a:gd name="T78" fmla="*/ 34 w 194"/>
                      <a:gd name="T79" fmla="*/ 1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94" h="37">
                        <a:moveTo>
                          <a:pt x="16" y="14"/>
                        </a:moveTo>
                        <a:cubicBezTo>
                          <a:pt x="13" y="15"/>
                          <a:pt x="9" y="17"/>
                          <a:pt x="7" y="21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5" y="20"/>
                          <a:pt x="0" y="24"/>
                          <a:pt x="3" y="28"/>
                        </a:cubicBezTo>
                        <a:cubicBezTo>
                          <a:pt x="4" y="25"/>
                          <a:pt x="4" y="25"/>
                          <a:pt x="4" y="25"/>
                        </a:cubicBezTo>
                        <a:cubicBezTo>
                          <a:pt x="8" y="22"/>
                          <a:pt x="7" y="29"/>
                          <a:pt x="10" y="31"/>
                        </a:cubicBezTo>
                        <a:cubicBezTo>
                          <a:pt x="14" y="29"/>
                          <a:pt x="16" y="21"/>
                          <a:pt x="19" y="23"/>
                        </a:cubicBezTo>
                        <a:cubicBezTo>
                          <a:pt x="21" y="22"/>
                          <a:pt x="21" y="25"/>
                          <a:pt x="20" y="26"/>
                        </a:cubicBezTo>
                        <a:cubicBezTo>
                          <a:pt x="24" y="27"/>
                          <a:pt x="25" y="20"/>
                          <a:pt x="27" y="19"/>
                        </a:cubicBezTo>
                        <a:cubicBezTo>
                          <a:pt x="28" y="37"/>
                          <a:pt x="37" y="14"/>
                          <a:pt x="42" y="25"/>
                        </a:cubicBezTo>
                        <a:cubicBezTo>
                          <a:pt x="45" y="24"/>
                          <a:pt x="50" y="25"/>
                          <a:pt x="54" y="21"/>
                        </a:cubicBezTo>
                        <a:cubicBezTo>
                          <a:pt x="52" y="26"/>
                          <a:pt x="57" y="22"/>
                          <a:pt x="57" y="27"/>
                        </a:cubicBezTo>
                        <a:cubicBezTo>
                          <a:pt x="57" y="16"/>
                          <a:pt x="68" y="31"/>
                          <a:pt x="69" y="18"/>
                        </a:cubicBezTo>
                        <a:cubicBezTo>
                          <a:pt x="74" y="21"/>
                          <a:pt x="69" y="17"/>
                          <a:pt x="75" y="20"/>
                        </a:cubicBezTo>
                        <a:cubicBezTo>
                          <a:pt x="75" y="21"/>
                          <a:pt x="74" y="21"/>
                          <a:pt x="74" y="22"/>
                        </a:cubicBezTo>
                        <a:cubicBezTo>
                          <a:pt x="76" y="24"/>
                          <a:pt x="77" y="16"/>
                          <a:pt x="80" y="22"/>
                        </a:cubicBezTo>
                        <a:cubicBezTo>
                          <a:pt x="85" y="23"/>
                          <a:pt x="80" y="18"/>
                          <a:pt x="83" y="15"/>
                        </a:cubicBezTo>
                        <a:cubicBezTo>
                          <a:pt x="88" y="16"/>
                          <a:pt x="87" y="18"/>
                          <a:pt x="90" y="23"/>
                        </a:cubicBezTo>
                        <a:cubicBezTo>
                          <a:pt x="90" y="17"/>
                          <a:pt x="94" y="20"/>
                          <a:pt x="96" y="17"/>
                        </a:cubicBezTo>
                        <a:cubicBezTo>
                          <a:pt x="95" y="16"/>
                          <a:pt x="92" y="15"/>
                          <a:pt x="94" y="13"/>
                        </a:cubicBezTo>
                        <a:cubicBezTo>
                          <a:pt x="100" y="14"/>
                          <a:pt x="99" y="9"/>
                          <a:pt x="104" y="7"/>
                        </a:cubicBezTo>
                        <a:cubicBezTo>
                          <a:pt x="107" y="14"/>
                          <a:pt x="99" y="7"/>
                          <a:pt x="104" y="13"/>
                        </a:cubicBezTo>
                        <a:cubicBezTo>
                          <a:pt x="100" y="16"/>
                          <a:pt x="98" y="16"/>
                          <a:pt x="96" y="21"/>
                        </a:cubicBezTo>
                        <a:cubicBezTo>
                          <a:pt x="101" y="21"/>
                          <a:pt x="106" y="20"/>
                          <a:pt x="112" y="16"/>
                        </a:cubicBezTo>
                        <a:cubicBezTo>
                          <a:pt x="115" y="17"/>
                          <a:pt x="110" y="20"/>
                          <a:pt x="113" y="20"/>
                        </a:cubicBezTo>
                        <a:cubicBezTo>
                          <a:pt x="118" y="23"/>
                          <a:pt x="120" y="13"/>
                          <a:pt x="125" y="16"/>
                        </a:cubicBezTo>
                        <a:cubicBezTo>
                          <a:pt x="124" y="19"/>
                          <a:pt x="124" y="19"/>
                          <a:pt x="124" y="19"/>
                        </a:cubicBezTo>
                        <a:cubicBezTo>
                          <a:pt x="126" y="14"/>
                          <a:pt x="133" y="20"/>
                          <a:pt x="138" y="17"/>
                        </a:cubicBezTo>
                        <a:cubicBezTo>
                          <a:pt x="137" y="15"/>
                          <a:pt x="137" y="14"/>
                          <a:pt x="137" y="13"/>
                        </a:cubicBezTo>
                        <a:cubicBezTo>
                          <a:pt x="138" y="22"/>
                          <a:pt x="144" y="8"/>
                          <a:pt x="149" y="14"/>
                        </a:cubicBezTo>
                        <a:cubicBezTo>
                          <a:pt x="148" y="8"/>
                          <a:pt x="153" y="5"/>
                          <a:pt x="155" y="4"/>
                        </a:cubicBezTo>
                        <a:cubicBezTo>
                          <a:pt x="157" y="6"/>
                          <a:pt x="156" y="8"/>
                          <a:pt x="157" y="10"/>
                        </a:cubicBezTo>
                        <a:cubicBezTo>
                          <a:pt x="152" y="7"/>
                          <a:pt x="152" y="16"/>
                          <a:pt x="149" y="19"/>
                        </a:cubicBezTo>
                        <a:cubicBezTo>
                          <a:pt x="152" y="16"/>
                          <a:pt x="157" y="18"/>
                          <a:pt x="159" y="14"/>
                        </a:cubicBezTo>
                        <a:cubicBezTo>
                          <a:pt x="159" y="19"/>
                          <a:pt x="159" y="19"/>
                          <a:pt x="159" y="19"/>
                        </a:cubicBezTo>
                        <a:cubicBezTo>
                          <a:pt x="163" y="19"/>
                          <a:pt x="162" y="9"/>
                          <a:pt x="167" y="13"/>
                        </a:cubicBezTo>
                        <a:cubicBezTo>
                          <a:pt x="166" y="16"/>
                          <a:pt x="166" y="16"/>
                          <a:pt x="166" y="16"/>
                        </a:cubicBezTo>
                        <a:cubicBezTo>
                          <a:pt x="176" y="15"/>
                          <a:pt x="187" y="20"/>
                          <a:pt x="194" y="12"/>
                        </a:cubicBezTo>
                        <a:cubicBezTo>
                          <a:pt x="194" y="10"/>
                          <a:pt x="190" y="4"/>
                          <a:pt x="190" y="2"/>
                        </a:cubicBezTo>
                        <a:cubicBezTo>
                          <a:pt x="185" y="4"/>
                          <a:pt x="183" y="9"/>
                          <a:pt x="180" y="12"/>
                        </a:cubicBezTo>
                        <a:cubicBezTo>
                          <a:pt x="180" y="7"/>
                          <a:pt x="180" y="7"/>
                          <a:pt x="180" y="7"/>
                        </a:cubicBezTo>
                        <a:cubicBezTo>
                          <a:pt x="179" y="10"/>
                          <a:pt x="175" y="12"/>
                          <a:pt x="178" y="15"/>
                        </a:cubicBezTo>
                        <a:cubicBezTo>
                          <a:pt x="175" y="18"/>
                          <a:pt x="175" y="11"/>
                          <a:pt x="172" y="14"/>
                        </a:cubicBezTo>
                        <a:cubicBezTo>
                          <a:pt x="172" y="8"/>
                          <a:pt x="174" y="8"/>
                          <a:pt x="174" y="3"/>
                        </a:cubicBezTo>
                        <a:cubicBezTo>
                          <a:pt x="171" y="6"/>
                          <a:pt x="171" y="6"/>
                          <a:pt x="171" y="6"/>
                        </a:cubicBezTo>
                        <a:cubicBezTo>
                          <a:pt x="172" y="4"/>
                          <a:pt x="170" y="4"/>
                          <a:pt x="170" y="2"/>
                        </a:cubicBezTo>
                        <a:cubicBezTo>
                          <a:pt x="166" y="9"/>
                          <a:pt x="163" y="0"/>
                          <a:pt x="158" y="3"/>
                        </a:cubicBezTo>
                        <a:cubicBezTo>
                          <a:pt x="161" y="4"/>
                          <a:pt x="161" y="4"/>
                          <a:pt x="161" y="4"/>
                        </a:cubicBezTo>
                        <a:cubicBezTo>
                          <a:pt x="161" y="7"/>
                          <a:pt x="160" y="7"/>
                          <a:pt x="158" y="8"/>
                        </a:cubicBezTo>
                        <a:cubicBezTo>
                          <a:pt x="157" y="4"/>
                          <a:pt x="156" y="4"/>
                          <a:pt x="153" y="2"/>
                        </a:cubicBezTo>
                        <a:cubicBezTo>
                          <a:pt x="151" y="5"/>
                          <a:pt x="150" y="10"/>
                          <a:pt x="147" y="10"/>
                        </a:cubicBezTo>
                        <a:cubicBezTo>
                          <a:pt x="147" y="5"/>
                          <a:pt x="141" y="7"/>
                          <a:pt x="141" y="3"/>
                        </a:cubicBezTo>
                        <a:cubicBezTo>
                          <a:pt x="140" y="8"/>
                          <a:pt x="135" y="5"/>
                          <a:pt x="134" y="8"/>
                        </a:cubicBezTo>
                        <a:cubicBezTo>
                          <a:pt x="133" y="10"/>
                          <a:pt x="130" y="9"/>
                          <a:pt x="130" y="6"/>
                        </a:cubicBezTo>
                        <a:cubicBezTo>
                          <a:pt x="132" y="5"/>
                          <a:pt x="132" y="5"/>
                          <a:pt x="132" y="5"/>
                        </a:cubicBezTo>
                        <a:cubicBezTo>
                          <a:pt x="130" y="5"/>
                          <a:pt x="130" y="5"/>
                          <a:pt x="130" y="5"/>
                        </a:cubicBezTo>
                        <a:cubicBezTo>
                          <a:pt x="130" y="4"/>
                          <a:pt x="130" y="4"/>
                          <a:pt x="130" y="4"/>
                        </a:cubicBezTo>
                        <a:cubicBezTo>
                          <a:pt x="129" y="4"/>
                          <a:pt x="129" y="8"/>
                          <a:pt x="127" y="5"/>
                        </a:cubicBezTo>
                        <a:cubicBezTo>
                          <a:pt x="127" y="4"/>
                          <a:pt x="128" y="4"/>
                          <a:pt x="129" y="3"/>
                        </a:cubicBezTo>
                        <a:cubicBezTo>
                          <a:pt x="125" y="2"/>
                          <a:pt x="122" y="12"/>
                          <a:pt x="118" y="7"/>
                        </a:cubicBezTo>
                        <a:cubicBezTo>
                          <a:pt x="118" y="9"/>
                          <a:pt x="113" y="10"/>
                          <a:pt x="115" y="16"/>
                        </a:cubicBezTo>
                        <a:cubicBezTo>
                          <a:pt x="113" y="14"/>
                          <a:pt x="114" y="9"/>
                          <a:pt x="110" y="10"/>
                        </a:cubicBezTo>
                        <a:cubicBezTo>
                          <a:pt x="108" y="15"/>
                          <a:pt x="106" y="8"/>
                          <a:pt x="104" y="12"/>
                        </a:cubicBezTo>
                        <a:cubicBezTo>
                          <a:pt x="107" y="6"/>
                          <a:pt x="104" y="10"/>
                          <a:pt x="107" y="5"/>
                        </a:cubicBezTo>
                        <a:cubicBezTo>
                          <a:pt x="104" y="3"/>
                          <a:pt x="101" y="10"/>
                          <a:pt x="97" y="9"/>
                        </a:cubicBezTo>
                        <a:cubicBezTo>
                          <a:pt x="96" y="5"/>
                          <a:pt x="96" y="5"/>
                          <a:pt x="96" y="5"/>
                        </a:cubicBezTo>
                        <a:cubicBezTo>
                          <a:pt x="95" y="7"/>
                          <a:pt x="93" y="11"/>
                          <a:pt x="92" y="7"/>
                        </a:cubicBezTo>
                        <a:cubicBezTo>
                          <a:pt x="92" y="11"/>
                          <a:pt x="92" y="11"/>
                          <a:pt x="92" y="11"/>
                        </a:cubicBezTo>
                        <a:cubicBezTo>
                          <a:pt x="89" y="9"/>
                          <a:pt x="86" y="10"/>
                          <a:pt x="83" y="6"/>
                        </a:cubicBezTo>
                        <a:cubicBezTo>
                          <a:pt x="79" y="13"/>
                          <a:pt x="79" y="13"/>
                          <a:pt x="79" y="13"/>
                        </a:cubicBezTo>
                        <a:cubicBezTo>
                          <a:pt x="75" y="6"/>
                          <a:pt x="69" y="13"/>
                          <a:pt x="65" y="19"/>
                        </a:cubicBezTo>
                        <a:cubicBezTo>
                          <a:pt x="64" y="19"/>
                          <a:pt x="61" y="18"/>
                          <a:pt x="61" y="16"/>
                        </a:cubicBezTo>
                        <a:cubicBezTo>
                          <a:pt x="63" y="14"/>
                          <a:pt x="63" y="14"/>
                          <a:pt x="63" y="14"/>
                        </a:cubicBezTo>
                        <a:cubicBezTo>
                          <a:pt x="60" y="13"/>
                          <a:pt x="57" y="10"/>
                          <a:pt x="56" y="15"/>
                        </a:cubicBezTo>
                        <a:cubicBezTo>
                          <a:pt x="54" y="17"/>
                          <a:pt x="54" y="12"/>
                          <a:pt x="52" y="11"/>
                        </a:cubicBezTo>
                        <a:cubicBezTo>
                          <a:pt x="47" y="19"/>
                          <a:pt x="37" y="5"/>
                          <a:pt x="36" y="17"/>
                        </a:cubicBezTo>
                        <a:cubicBezTo>
                          <a:pt x="38" y="17"/>
                          <a:pt x="42" y="20"/>
                          <a:pt x="46" y="19"/>
                        </a:cubicBezTo>
                        <a:cubicBezTo>
                          <a:pt x="45" y="20"/>
                          <a:pt x="46" y="23"/>
                          <a:pt x="44" y="23"/>
                        </a:cubicBezTo>
                        <a:cubicBezTo>
                          <a:pt x="40" y="24"/>
                          <a:pt x="38" y="19"/>
                          <a:pt x="34" y="22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27" y="6"/>
                          <a:pt x="22" y="25"/>
                          <a:pt x="16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0" name="Freeform 1339"/>
                  <p:cNvSpPr/>
                  <p:nvPr/>
                </p:nvSpPr>
                <p:spPr bwMode="auto">
                  <a:xfrm>
                    <a:off x="3646" y="2728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0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2"/>
                          <a:pt x="2" y="2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1" name="Freeform 1340"/>
                  <p:cNvSpPr/>
                  <p:nvPr/>
                </p:nvSpPr>
                <p:spPr bwMode="auto">
                  <a:xfrm>
                    <a:off x="3645" y="273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2" name="Freeform 1341"/>
                  <p:cNvSpPr/>
                  <p:nvPr/>
                </p:nvSpPr>
                <p:spPr bwMode="auto">
                  <a:xfrm>
                    <a:off x="3592" y="2734"/>
                    <a:ext cx="3" cy="1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1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0"/>
                          <a:pt x="2" y="0"/>
                          <a:pt x="0" y="1"/>
                        </a:cubicBezTo>
                        <a:cubicBezTo>
                          <a:pt x="1" y="1"/>
                          <a:pt x="3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3" name="Freeform 1342"/>
                  <p:cNvSpPr/>
                  <p:nvPr/>
                </p:nvSpPr>
                <p:spPr bwMode="auto">
                  <a:xfrm>
                    <a:off x="3592" y="273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4" name="Freeform 1343"/>
                  <p:cNvSpPr/>
                  <p:nvPr/>
                </p:nvSpPr>
                <p:spPr bwMode="auto">
                  <a:xfrm>
                    <a:off x="3504" y="2732"/>
                    <a:ext cx="88" cy="22"/>
                  </a:xfrm>
                  <a:custGeom>
                    <a:avLst/>
                    <a:gdLst>
                      <a:gd name="T0" fmla="*/ 18 w 102"/>
                      <a:gd name="T1" fmla="*/ 13 h 26"/>
                      <a:gd name="T2" fmla="*/ 13 w 102"/>
                      <a:gd name="T3" fmla="*/ 18 h 26"/>
                      <a:gd name="T4" fmla="*/ 9 w 102"/>
                      <a:gd name="T5" fmla="*/ 14 h 26"/>
                      <a:gd name="T6" fmla="*/ 2 w 102"/>
                      <a:gd name="T7" fmla="*/ 22 h 26"/>
                      <a:gd name="T8" fmla="*/ 51 w 102"/>
                      <a:gd name="T9" fmla="*/ 16 h 26"/>
                      <a:gd name="T10" fmla="*/ 48 w 102"/>
                      <a:gd name="T11" fmla="*/ 20 h 26"/>
                      <a:gd name="T12" fmla="*/ 66 w 102"/>
                      <a:gd name="T13" fmla="*/ 14 h 26"/>
                      <a:gd name="T14" fmla="*/ 65 w 102"/>
                      <a:gd name="T15" fmla="*/ 20 h 26"/>
                      <a:gd name="T16" fmla="*/ 76 w 102"/>
                      <a:gd name="T17" fmla="*/ 18 h 26"/>
                      <a:gd name="T18" fmla="*/ 76 w 102"/>
                      <a:gd name="T19" fmla="*/ 15 h 26"/>
                      <a:gd name="T20" fmla="*/ 78 w 102"/>
                      <a:gd name="T21" fmla="*/ 16 h 26"/>
                      <a:gd name="T22" fmla="*/ 78 w 102"/>
                      <a:gd name="T23" fmla="*/ 15 h 26"/>
                      <a:gd name="T24" fmla="*/ 85 w 102"/>
                      <a:gd name="T25" fmla="*/ 14 h 26"/>
                      <a:gd name="T26" fmla="*/ 83 w 102"/>
                      <a:gd name="T27" fmla="*/ 16 h 26"/>
                      <a:gd name="T28" fmla="*/ 88 w 102"/>
                      <a:gd name="T29" fmla="*/ 13 h 26"/>
                      <a:gd name="T30" fmla="*/ 88 w 102"/>
                      <a:gd name="T31" fmla="*/ 17 h 26"/>
                      <a:gd name="T32" fmla="*/ 102 w 102"/>
                      <a:gd name="T33" fmla="*/ 11 h 26"/>
                      <a:gd name="T34" fmla="*/ 102 w 102"/>
                      <a:gd name="T35" fmla="*/ 7 h 26"/>
                      <a:gd name="T36" fmla="*/ 91 w 102"/>
                      <a:gd name="T37" fmla="*/ 11 h 26"/>
                      <a:gd name="T38" fmla="*/ 92 w 102"/>
                      <a:gd name="T39" fmla="*/ 11 h 26"/>
                      <a:gd name="T40" fmla="*/ 85 w 102"/>
                      <a:gd name="T41" fmla="*/ 13 h 26"/>
                      <a:gd name="T42" fmla="*/ 89 w 102"/>
                      <a:gd name="T43" fmla="*/ 7 h 26"/>
                      <a:gd name="T44" fmla="*/ 77 w 102"/>
                      <a:gd name="T45" fmla="*/ 4 h 26"/>
                      <a:gd name="T46" fmla="*/ 78 w 102"/>
                      <a:gd name="T47" fmla="*/ 3 h 26"/>
                      <a:gd name="T48" fmla="*/ 74 w 102"/>
                      <a:gd name="T49" fmla="*/ 5 h 26"/>
                      <a:gd name="T50" fmla="*/ 77 w 102"/>
                      <a:gd name="T51" fmla="*/ 8 h 26"/>
                      <a:gd name="T52" fmla="*/ 74 w 102"/>
                      <a:gd name="T53" fmla="*/ 14 h 26"/>
                      <a:gd name="T54" fmla="*/ 70 w 102"/>
                      <a:gd name="T55" fmla="*/ 14 h 26"/>
                      <a:gd name="T56" fmla="*/ 73 w 102"/>
                      <a:gd name="T57" fmla="*/ 9 h 26"/>
                      <a:gd name="T58" fmla="*/ 70 w 102"/>
                      <a:gd name="T59" fmla="*/ 11 h 26"/>
                      <a:gd name="T60" fmla="*/ 66 w 102"/>
                      <a:gd name="T61" fmla="*/ 5 h 26"/>
                      <a:gd name="T62" fmla="*/ 66 w 102"/>
                      <a:gd name="T63" fmla="*/ 11 h 26"/>
                      <a:gd name="T64" fmla="*/ 46 w 102"/>
                      <a:gd name="T65" fmla="*/ 12 h 26"/>
                      <a:gd name="T66" fmla="*/ 49 w 102"/>
                      <a:gd name="T67" fmla="*/ 9 h 26"/>
                      <a:gd name="T68" fmla="*/ 45 w 102"/>
                      <a:gd name="T69" fmla="*/ 13 h 26"/>
                      <a:gd name="T70" fmla="*/ 33 w 102"/>
                      <a:gd name="T71" fmla="*/ 11 h 26"/>
                      <a:gd name="T72" fmla="*/ 34 w 102"/>
                      <a:gd name="T73" fmla="*/ 14 h 26"/>
                      <a:gd name="T74" fmla="*/ 22 w 102"/>
                      <a:gd name="T75" fmla="*/ 13 h 26"/>
                      <a:gd name="T76" fmla="*/ 22 w 102"/>
                      <a:gd name="T77" fmla="*/ 13 h 26"/>
                      <a:gd name="T78" fmla="*/ 16 w 102"/>
                      <a:gd name="T79" fmla="*/ 20 h 26"/>
                      <a:gd name="T80" fmla="*/ 18 w 102"/>
                      <a:gd name="T81" fmla="*/ 13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2" h="26">
                        <a:moveTo>
                          <a:pt x="18" y="13"/>
                        </a:moveTo>
                        <a:cubicBezTo>
                          <a:pt x="13" y="18"/>
                          <a:pt x="13" y="18"/>
                          <a:pt x="13" y="18"/>
                        </a:cubicBezTo>
                        <a:cubicBezTo>
                          <a:pt x="12" y="15"/>
                          <a:pt x="7" y="18"/>
                          <a:pt x="9" y="14"/>
                        </a:cubicBezTo>
                        <a:cubicBezTo>
                          <a:pt x="6" y="20"/>
                          <a:pt x="0" y="14"/>
                          <a:pt x="2" y="22"/>
                        </a:cubicBezTo>
                        <a:cubicBezTo>
                          <a:pt x="16" y="19"/>
                          <a:pt x="35" y="24"/>
                          <a:pt x="51" y="16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56" y="13"/>
                          <a:pt x="59" y="26"/>
                          <a:pt x="66" y="14"/>
                        </a:cubicBezTo>
                        <a:cubicBezTo>
                          <a:pt x="65" y="20"/>
                          <a:pt x="65" y="20"/>
                          <a:pt x="65" y="20"/>
                        </a:cubicBezTo>
                        <a:cubicBezTo>
                          <a:pt x="69" y="22"/>
                          <a:pt x="72" y="11"/>
                          <a:pt x="76" y="18"/>
                        </a:cubicBezTo>
                        <a:cubicBezTo>
                          <a:pt x="76" y="15"/>
                          <a:pt x="76" y="15"/>
                          <a:pt x="76" y="15"/>
                        </a:cubicBezTo>
                        <a:cubicBezTo>
                          <a:pt x="77" y="15"/>
                          <a:pt x="77" y="16"/>
                          <a:pt x="78" y="16"/>
                        </a:cubicBez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80" y="12"/>
                          <a:pt x="82" y="13"/>
                          <a:pt x="85" y="14"/>
                        </a:cubicBezTo>
                        <a:cubicBezTo>
                          <a:pt x="85" y="16"/>
                          <a:pt x="84" y="15"/>
                          <a:pt x="83" y="16"/>
                        </a:cubicBezTo>
                        <a:cubicBezTo>
                          <a:pt x="84" y="18"/>
                          <a:pt x="86" y="13"/>
                          <a:pt x="88" y="13"/>
                        </a:cubicBezTo>
                        <a:cubicBezTo>
                          <a:pt x="90" y="15"/>
                          <a:pt x="88" y="16"/>
                          <a:pt x="88" y="17"/>
                        </a:cubicBezTo>
                        <a:cubicBezTo>
                          <a:pt x="94" y="14"/>
                          <a:pt x="97" y="21"/>
                          <a:pt x="102" y="11"/>
                        </a:cubicBezTo>
                        <a:cubicBezTo>
                          <a:pt x="102" y="10"/>
                          <a:pt x="100" y="8"/>
                          <a:pt x="102" y="7"/>
                        </a:cubicBezTo>
                        <a:cubicBezTo>
                          <a:pt x="98" y="4"/>
                          <a:pt x="95" y="8"/>
                          <a:pt x="91" y="11"/>
                        </a:cubicBezTo>
                        <a:cubicBezTo>
                          <a:pt x="92" y="11"/>
                          <a:pt x="92" y="11"/>
                          <a:pt x="92" y="11"/>
                        </a:cubicBezTo>
                        <a:cubicBezTo>
                          <a:pt x="89" y="20"/>
                          <a:pt x="90" y="9"/>
                          <a:pt x="85" y="13"/>
                        </a:cubicBezTo>
                        <a:cubicBezTo>
                          <a:pt x="86" y="9"/>
                          <a:pt x="88" y="9"/>
                          <a:pt x="89" y="7"/>
                        </a:cubicBezTo>
                        <a:cubicBezTo>
                          <a:pt x="83" y="0"/>
                          <a:pt x="81" y="13"/>
                          <a:pt x="77" y="4"/>
                        </a:cubicBezTo>
                        <a:cubicBezTo>
                          <a:pt x="78" y="3"/>
                          <a:pt x="78" y="3"/>
                          <a:pt x="78" y="3"/>
                        </a:cubicBezTo>
                        <a:cubicBezTo>
                          <a:pt x="77" y="2"/>
                          <a:pt x="75" y="4"/>
                          <a:pt x="74" y="5"/>
                        </a:cubicBezTo>
                        <a:cubicBezTo>
                          <a:pt x="74" y="6"/>
                          <a:pt x="76" y="7"/>
                          <a:pt x="77" y="8"/>
                        </a:cubicBezTo>
                        <a:cubicBezTo>
                          <a:pt x="75" y="9"/>
                          <a:pt x="75" y="13"/>
                          <a:pt x="74" y="14"/>
                        </a:cubicBezTo>
                        <a:cubicBezTo>
                          <a:pt x="73" y="10"/>
                          <a:pt x="73" y="16"/>
                          <a:pt x="70" y="14"/>
                        </a:cubicBezTo>
                        <a:cubicBezTo>
                          <a:pt x="69" y="11"/>
                          <a:pt x="72" y="11"/>
                          <a:pt x="73" y="9"/>
                        </a:cubicBezTo>
                        <a:cubicBezTo>
                          <a:pt x="70" y="11"/>
                          <a:pt x="70" y="11"/>
                          <a:pt x="70" y="11"/>
                        </a:cubicBezTo>
                        <a:cubicBezTo>
                          <a:pt x="68" y="12"/>
                          <a:pt x="68" y="7"/>
                          <a:pt x="66" y="5"/>
                        </a:cubicBezTo>
                        <a:cubicBezTo>
                          <a:pt x="64" y="8"/>
                          <a:pt x="68" y="7"/>
                          <a:pt x="66" y="11"/>
                        </a:cubicBezTo>
                        <a:cubicBezTo>
                          <a:pt x="63" y="7"/>
                          <a:pt x="52" y="8"/>
                          <a:pt x="46" y="12"/>
                        </a:cubicBezTo>
                        <a:cubicBezTo>
                          <a:pt x="48" y="11"/>
                          <a:pt x="47" y="8"/>
                          <a:pt x="49" y="9"/>
                        </a:cubicBezTo>
                        <a:cubicBezTo>
                          <a:pt x="48" y="8"/>
                          <a:pt x="45" y="10"/>
                          <a:pt x="45" y="13"/>
                        </a:cubicBezTo>
                        <a:cubicBezTo>
                          <a:pt x="42" y="15"/>
                          <a:pt x="37" y="14"/>
                          <a:pt x="33" y="11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1" y="19"/>
                          <a:pt x="27" y="10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0" y="14"/>
                          <a:pt x="19" y="21"/>
                          <a:pt x="16" y="20"/>
                        </a:cubicBezTo>
                        <a:cubicBezTo>
                          <a:pt x="16" y="16"/>
                          <a:pt x="18" y="16"/>
                          <a:pt x="18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5" name="Freeform 1344"/>
                  <p:cNvSpPr/>
                  <p:nvPr/>
                </p:nvSpPr>
                <p:spPr bwMode="auto">
                  <a:xfrm>
                    <a:off x="3501" y="2745"/>
                    <a:ext cx="4" cy="8"/>
                  </a:xfrm>
                  <a:custGeom>
                    <a:avLst/>
                    <a:gdLst>
                      <a:gd name="T0" fmla="*/ 2 w 4"/>
                      <a:gd name="T1" fmla="*/ 5 h 9"/>
                      <a:gd name="T2" fmla="*/ 4 w 4"/>
                      <a:gd name="T3" fmla="*/ 1 h 9"/>
                      <a:gd name="T4" fmla="*/ 0 w 4"/>
                      <a:gd name="T5" fmla="*/ 8 h 9"/>
                      <a:gd name="T6" fmla="*/ 3 w 4"/>
                      <a:gd name="T7" fmla="*/ 6 h 9"/>
                      <a:gd name="T8" fmla="*/ 2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2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5"/>
                          <a:pt x="0" y="8"/>
                        </a:cubicBezTo>
                        <a:cubicBezTo>
                          <a:pt x="2" y="7"/>
                          <a:pt x="3" y="9"/>
                          <a:pt x="3" y="6"/>
                        </a:cubicBezTo>
                        <a:cubicBezTo>
                          <a:pt x="3" y="6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6" name="Freeform 1345"/>
                  <p:cNvSpPr/>
                  <p:nvPr/>
                </p:nvSpPr>
                <p:spPr bwMode="auto">
                  <a:xfrm>
                    <a:off x="3465" y="2741"/>
                    <a:ext cx="37" cy="18"/>
                  </a:xfrm>
                  <a:custGeom>
                    <a:avLst/>
                    <a:gdLst>
                      <a:gd name="T0" fmla="*/ 11 w 43"/>
                      <a:gd name="T1" fmla="*/ 9 h 21"/>
                      <a:gd name="T2" fmla="*/ 11 w 43"/>
                      <a:gd name="T3" fmla="*/ 13 h 21"/>
                      <a:gd name="T4" fmla="*/ 27 w 43"/>
                      <a:gd name="T5" fmla="*/ 14 h 21"/>
                      <a:gd name="T6" fmla="*/ 34 w 43"/>
                      <a:gd name="T7" fmla="*/ 8 h 21"/>
                      <a:gd name="T8" fmla="*/ 35 w 43"/>
                      <a:gd name="T9" fmla="*/ 12 h 21"/>
                      <a:gd name="T10" fmla="*/ 41 w 43"/>
                      <a:gd name="T11" fmla="*/ 7 h 21"/>
                      <a:gd name="T12" fmla="*/ 38 w 43"/>
                      <a:gd name="T13" fmla="*/ 9 h 21"/>
                      <a:gd name="T14" fmla="*/ 38 w 43"/>
                      <a:gd name="T15" fmla="*/ 7 h 21"/>
                      <a:gd name="T16" fmla="*/ 34 w 43"/>
                      <a:gd name="T17" fmla="*/ 8 h 21"/>
                      <a:gd name="T18" fmla="*/ 35 w 43"/>
                      <a:gd name="T19" fmla="*/ 5 h 21"/>
                      <a:gd name="T20" fmla="*/ 26 w 43"/>
                      <a:gd name="T21" fmla="*/ 10 h 21"/>
                      <a:gd name="T22" fmla="*/ 26 w 43"/>
                      <a:gd name="T23" fmla="*/ 4 h 21"/>
                      <a:gd name="T24" fmla="*/ 18 w 43"/>
                      <a:gd name="T25" fmla="*/ 2 h 21"/>
                      <a:gd name="T26" fmla="*/ 18 w 43"/>
                      <a:gd name="T27" fmla="*/ 4 h 21"/>
                      <a:gd name="T28" fmla="*/ 19 w 43"/>
                      <a:gd name="T29" fmla="*/ 8 h 21"/>
                      <a:gd name="T30" fmla="*/ 16 w 43"/>
                      <a:gd name="T31" fmla="*/ 2 h 21"/>
                      <a:gd name="T32" fmla="*/ 3 w 43"/>
                      <a:gd name="T33" fmla="*/ 7 h 21"/>
                      <a:gd name="T34" fmla="*/ 5 w 43"/>
                      <a:gd name="T35" fmla="*/ 14 h 21"/>
                      <a:gd name="T36" fmla="*/ 3 w 43"/>
                      <a:gd name="T37" fmla="*/ 9 h 21"/>
                      <a:gd name="T38" fmla="*/ 0 w 43"/>
                      <a:gd name="T39" fmla="*/ 9 h 21"/>
                      <a:gd name="T40" fmla="*/ 6 w 43"/>
                      <a:gd name="T41" fmla="*/ 16 h 21"/>
                      <a:gd name="T42" fmla="*/ 11 w 43"/>
                      <a:gd name="T43" fmla="*/ 9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3" h="21">
                        <a:moveTo>
                          <a:pt x="11" y="9"/>
                        </a:moveTo>
                        <a:cubicBezTo>
                          <a:pt x="11" y="13"/>
                          <a:pt x="11" y="13"/>
                          <a:pt x="11" y="13"/>
                        </a:cubicBezTo>
                        <a:cubicBezTo>
                          <a:pt x="15" y="11"/>
                          <a:pt x="25" y="11"/>
                          <a:pt x="27" y="14"/>
                        </a:cubicBezTo>
                        <a:cubicBezTo>
                          <a:pt x="30" y="15"/>
                          <a:pt x="30" y="9"/>
                          <a:pt x="34" y="8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7" y="10"/>
                          <a:pt x="43" y="14"/>
                          <a:pt x="41" y="7"/>
                        </a:cubicBezTo>
                        <a:cubicBezTo>
                          <a:pt x="40" y="7"/>
                          <a:pt x="39" y="10"/>
                          <a:pt x="38" y="9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5"/>
                          <a:pt x="35" y="5"/>
                          <a:pt x="35" y="5"/>
                        </a:cubicBezTo>
                        <a:cubicBezTo>
                          <a:pt x="31" y="0"/>
                          <a:pt x="32" y="13"/>
                          <a:pt x="26" y="10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3" y="4"/>
                          <a:pt x="21" y="6"/>
                          <a:pt x="18" y="2"/>
                        </a:cubicBezTo>
                        <a:cubicBezTo>
                          <a:pt x="18" y="2"/>
                          <a:pt x="18" y="5"/>
                          <a:pt x="18" y="4"/>
                        </a:cubicBezTo>
                        <a:cubicBezTo>
                          <a:pt x="19" y="4"/>
                          <a:pt x="20" y="7"/>
                          <a:pt x="19" y="8"/>
                        </a:cubicBezTo>
                        <a:cubicBezTo>
                          <a:pt x="14" y="13"/>
                          <a:pt x="20" y="5"/>
                          <a:pt x="16" y="2"/>
                        </a:cubicBezTo>
                        <a:cubicBezTo>
                          <a:pt x="12" y="7"/>
                          <a:pt x="5" y="10"/>
                          <a:pt x="3" y="7"/>
                        </a:cubicBezTo>
                        <a:cubicBezTo>
                          <a:pt x="5" y="10"/>
                          <a:pt x="5" y="14"/>
                          <a:pt x="5" y="14"/>
                        </a:cubicBezTo>
                        <a:cubicBezTo>
                          <a:pt x="3" y="12"/>
                          <a:pt x="3" y="11"/>
                          <a:pt x="3" y="9"/>
                        </a:cubicBezTo>
                        <a:cubicBezTo>
                          <a:pt x="2" y="9"/>
                          <a:pt x="1" y="8"/>
                          <a:pt x="0" y="9"/>
                        </a:cubicBezTo>
                        <a:cubicBezTo>
                          <a:pt x="3" y="11"/>
                          <a:pt x="5" y="15"/>
                          <a:pt x="6" y="16"/>
                        </a:cubicBezTo>
                        <a:cubicBezTo>
                          <a:pt x="8" y="21"/>
                          <a:pt x="4" y="9"/>
                          <a:pt x="11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7" name="Freeform 1346"/>
                  <p:cNvSpPr/>
                  <p:nvPr/>
                </p:nvSpPr>
                <p:spPr bwMode="auto">
                  <a:xfrm>
                    <a:off x="3473" y="2753"/>
                    <a:ext cx="2" cy="0"/>
                  </a:xfrm>
                  <a:custGeom>
                    <a:avLst/>
                    <a:gdLst>
                      <a:gd name="T0" fmla="*/ 1 w 2"/>
                      <a:gd name="T1" fmla="*/ 2 w 2"/>
                      <a:gd name="T2" fmla="*/ 0 w 2"/>
                      <a:gd name="T3" fmla="*/ 1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1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8" name="Freeform 1347"/>
                  <p:cNvSpPr/>
                  <p:nvPr/>
                </p:nvSpPr>
                <p:spPr bwMode="auto">
                  <a:xfrm>
                    <a:off x="4137" y="2806"/>
                    <a:ext cx="2" cy="3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1 w 2"/>
                      <a:gd name="T3" fmla="*/ 0 h 3"/>
                      <a:gd name="T4" fmla="*/ 0 w 2"/>
                      <a:gd name="T5" fmla="*/ 3 h 3"/>
                      <a:gd name="T6" fmla="*/ 2 w 2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lnTo>
                          <a:pt x="1" y="0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19" name="Freeform 1348"/>
                  <p:cNvSpPr/>
                  <p:nvPr/>
                </p:nvSpPr>
                <p:spPr bwMode="auto">
                  <a:xfrm>
                    <a:off x="4126" y="2797"/>
                    <a:ext cx="12" cy="13"/>
                  </a:xfrm>
                  <a:custGeom>
                    <a:avLst/>
                    <a:gdLst>
                      <a:gd name="T0" fmla="*/ 5 w 13"/>
                      <a:gd name="T1" fmla="*/ 0 h 16"/>
                      <a:gd name="T2" fmla="*/ 1 w 13"/>
                      <a:gd name="T3" fmla="*/ 1 h 16"/>
                      <a:gd name="T4" fmla="*/ 6 w 13"/>
                      <a:gd name="T5" fmla="*/ 16 h 16"/>
                      <a:gd name="T6" fmla="*/ 12 w 13"/>
                      <a:gd name="T7" fmla="*/ 7 h 16"/>
                      <a:gd name="T8" fmla="*/ 6 w 13"/>
                      <a:gd name="T9" fmla="*/ 10 h 16"/>
                      <a:gd name="T10" fmla="*/ 11 w 13"/>
                      <a:gd name="T11" fmla="*/ 3 h 16"/>
                      <a:gd name="T12" fmla="*/ 5 w 13"/>
                      <a:gd name="T13" fmla="*/ 4 h 16"/>
                      <a:gd name="T14" fmla="*/ 5 w 13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6">
                        <a:moveTo>
                          <a:pt x="5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2"/>
                          <a:pt x="0" y="9"/>
                          <a:pt x="6" y="16"/>
                        </a:cubicBezTo>
                        <a:cubicBezTo>
                          <a:pt x="8" y="14"/>
                          <a:pt x="13" y="11"/>
                          <a:pt x="12" y="7"/>
                        </a:cubicBezTo>
                        <a:cubicBezTo>
                          <a:pt x="11" y="7"/>
                          <a:pt x="9" y="11"/>
                          <a:pt x="6" y="10"/>
                        </a:cubicBezTo>
                        <a:cubicBezTo>
                          <a:pt x="7" y="7"/>
                          <a:pt x="10" y="7"/>
                          <a:pt x="11" y="3"/>
                        </a:cubicBezTo>
                        <a:cubicBezTo>
                          <a:pt x="7" y="0"/>
                          <a:pt x="8" y="6"/>
                          <a:pt x="5" y="4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0" name="Freeform 1349"/>
                  <p:cNvSpPr/>
                  <p:nvPr/>
                </p:nvSpPr>
                <p:spPr bwMode="auto">
                  <a:xfrm>
                    <a:off x="4125" y="2801"/>
                    <a:ext cx="2" cy="4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2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4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1" name="Freeform 1350"/>
                  <p:cNvSpPr/>
                  <p:nvPr/>
                </p:nvSpPr>
                <p:spPr bwMode="auto">
                  <a:xfrm>
                    <a:off x="4122" y="2803"/>
                    <a:ext cx="3" cy="6"/>
                  </a:xfrm>
                  <a:custGeom>
                    <a:avLst/>
                    <a:gdLst>
                      <a:gd name="T0" fmla="*/ 3 w 3"/>
                      <a:gd name="T1" fmla="*/ 4 h 7"/>
                      <a:gd name="T2" fmla="*/ 3 w 3"/>
                      <a:gd name="T3" fmla="*/ 0 h 7"/>
                      <a:gd name="T4" fmla="*/ 0 w 3"/>
                      <a:gd name="T5" fmla="*/ 7 h 7"/>
                      <a:gd name="T6" fmla="*/ 3 w 3"/>
                      <a:gd name="T7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7">
                        <a:moveTo>
                          <a:pt x="3" y="4"/>
                        </a:moveTo>
                        <a:cubicBezTo>
                          <a:pt x="1" y="4"/>
                          <a:pt x="3" y="0"/>
                          <a:pt x="3" y="0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2" name="Freeform 1351"/>
                  <p:cNvSpPr/>
                  <p:nvPr/>
                </p:nvSpPr>
                <p:spPr bwMode="auto">
                  <a:xfrm>
                    <a:off x="4115" y="2806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3" name="Freeform 1352"/>
                  <p:cNvSpPr/>
                  <p:nvPr/>
                </p:nvSpPr>
                <p:spPr bwMode="auto">
                  <a:xfrm>
                    <a:off x="4112" y="2798"/>
                    <a:ext cx="8" cy="11"/>
                  </a:xfrm>
                  <a:custGeom>
                    <a:avLst/>
                    <a:gdLst>
                      <a:gd name="T0" fmla="*/ 0 w 10"/>
                      <a:gd name="T1" fmla="*/ 10 h 12"/>
                      <a:gd name="T2" fmla="*/ 4 w 10"/>
                      <a:gd name="T3" fmla="*/ 10 h 12"/>
                      <a:gd name="T4" fmla="*/ 4 w 10"/>
                      <a:gd name="T5" fmla="*/ 9 h 12"/>
                      <a:gd name="T6" fmla="*/ 6 w 10"/>
                      <a:gd name="T7" fmla="*/ 4 h 12"/>
                      <a:gd name="T8" fmla="*/ 10 w 10"/>
                      <a:gd name="T9" fmla="*/ 4 h 12"/>
                      <a:gd name="T10" fmla="*/ 7 w 10"/>
                      <a:gd name="T11" fmla="*/ 0 h 12"/>
                      <a:gd name="T12" fmla="*/ 0 w 10"/>
                      <a:gd name="T1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2">
                        <a:moveTo>
                          <a:pt x="0" y="10"/>
                        </a:moveTo>
                        <a:cubicBezTo>
                          <a:pt x="1" y="12"/>
                          <a:pt x="2" y="11"/>
                          <a:pt x="4" y="10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7"/>
                          <a:pt x="4" y="2"/>
                          <a:pt x="6" y="4"/>
                        </a:cubicBezTo>
                        <a:cubicBezTo>
                          <a:pt x="8" y="3"/>
                          <a:pt x="8" y="7"/>
                          <a:pt x="10" y="4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4" y="1"/>
                          <a:pt x="2" y="8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4" name="Freeform 1353"/>
                  <p:cNvSpPr/>
                  <p:nvPr/>
                </p:nvSpPr>
                <p:spPr bwMode="auto">
                  <a:xfrm>
                    <a:off x="4116" y="280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5" name="Freeform 1354"/>
                  <p:cNvSpPr/>
                  <p:nvPr/>
                </p:nvSpPr>
                <p:spPr bwMode="auto">
                  <a:xfrm>
                    <a:off x="4120" y="2803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2 h 3"/>
                      <a:gd name="T4" fmla="*/ 1 w 1"/>
                      <a:gd name="T5" fmla="*/ 0 h 3"/>
                      <a:gd name="T6" fmla="*/ 0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6" name="Freeform 1355"/>
                  <p:cNvSpPr/>
                  <p:nvPr/>
                </p:nvSpPr>
                <p:spPr bwMode="auto">
                  <a:xfrm>
                    <a:off x="4102" y="2797"/>
                    <a:ext cx="9" cy="11"/>
                  </a:xfrm>
                  <a:custGeom>
                    <a:avLst/>
                    <a:gdLst>
                      <a:gd name="T0" fmla="*/ 3 w 10"/>
                      <a:gd name="T1" fmla="*/ 12 h 13"/>
                      <a:gd name="T2" fmla="*/ 10 w 10"/>
                      <a:gd name="T3" fmla="*/ 8 h 13"/>
                      <a:gd name="T4" fmla="*/ 4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10" y="8"/>
                        </a:cubicBezTo>
                        <a:cubicBezTo>
                          <a:pt x="6" y="8"/>
                          <a:pt x="4" y="3"/>
                          <a:pt x="4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7" name="Freeform 1356"/>
                  <p:cNvSpPr/>
                  <p:nvPr/>
                </p:nvSpPr>
                <p:spPr bwMode="auto">
                  <a:xfrm>
                    <a:off x="4098" y="2793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8" name="Freeform 1357"/>
                  <p:cNvSpPr/>
                  <p:nvPr/>
                </p:nvSpPr>
                <p:spPr bwMode="auto">
                  <a:xfrm>
                    <a:off x="4083" y="2790"/>
                    <a:ext cx="17" cy="14"/>
                  </a:xfrm>
                  <a:custGeom>
                    <a:avLst/>
                    <a:gdLst>
                      <a:gd name="T0" fmla="*/ 0 w 20"/>
                      <a:gd name="T1" fmla="*/ 15 h 17"/>
                      <a:gd name="T2" fmla="*/ 8 w 20"/>
                      <a:gd name="T3" fmla="*/ 9 h 17"/>
                      <a:gd name="T4" fmla="*/ 6 w 20"/>
                      <a:gd name="T5" fmla="*/ 14 h 17"/>
                      <a:gd name="T6" fmla="*/ 13 w 20"/>
                      <a:gd name="T7" fmla="*/ 11 h 17"/>
                      <a:gd name="T8" fmla="*/ 10 w 20"/>
                      <a:gd name="T9" fmla="*/ 17 h 17"/>
                      <a:gd name="T10" fmla="*/ 17 w 20"/>
                      <a:gd name="T11" fmla="*/ 11 h 17"/>
                      <a:gd name="T12" fmla="*/ 20 w 20"/>
                      <a:gd name="T13" fmla="*/ 15 h 17"/>
                      <a:gd name="T14" fmla="*/ 19 w 20"/>
                      <a:gd name="T15" fmla="*/ 9 h 17"/>
                      <a:gd name="T16" fmla="*/ 15 w 20"/>
                      <a:gd name="T17" fmla="*/ 9 h 17"/>
                      <a:gd name="T18" fmla="*/ 17 w 20"/>
                      <a:gd name="T19" fmla="*/ 5 h 17"/>
                      <a:gd name="T20" fmla="*/ 7 w 20"/>
                      <a:gd name="T21" fmla="*/ 1 h 17"/>
                      <a:gd name="T22" fmla="*/ 0 w 20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11"/>
                          <a:pt x="8" y="13"/>
                          <a:pt x="6" y="14"/>
                        </a:cubicBezTo>
                        <a:cubicBezTo>
                          <a:pt x="10" y="14"/>
                          <a:pt x="10" y="10"/>
                          <a:pt x="13" y="11"/>
                        </a:cubicBezTo>
                        <a:cubicBezTo>
                          <a:pt x="14" y="17"/>
                          <a:pt x="8" y="11"/>
                          <a:pt x="10" y="17"/>
                        </a:cubicBezTo>
                        <a:cubicBezTo>
                          <a:pt x="12" y="17"/>
                          <a:pt x="15" y="16"/>
                          <a:pt x="17" y="11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8" y="7"/>
                          <a:pt x="16" y="14"/>
                          <a:pt x="15" y="9"/>
                        </a:cubicBezTo>
                        <a:cubicBezTo>
                          <a:pt x="15" y="6"/>
                          <a:pt x="16" y="6"/>
                          <a:pt x="17" y="5"/>
                        </a:cubicBezTo>
                        <a:cubicBezTo>
                          <a:pt x="15" y="6"/>
                          <a:pt x="11" y="0"/>
                          <a:pt x="7" y="1"/>
                        </a:cubicBezTo>
                        <a:cubicBezTo>
                          <a:pt x="2" y="2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29" name="Freeform 1358"/>
                  <p:cNvSpPr/>
                  <p:nvPr/>
                </p:nvSpPr>
                <p:spPr bwMode="auto">
                  <a:xfrm>
                    <a:off x="4082" y="2794"/>
                    <a:ext cx="1" cy="3"/>
                  </a:xfrm>
                  <a:custGeom>
                    <a:avLst/>
                    <a:gdLst>
                      <a:gd name="T0" fmla="*/ 1 w 1"/>
                      <a:gd name="T1" fmla="*/ 3 h 3"/>
                      <a:gd name="T2" fmla="*/ 0 w 1"/>
                      <a:gd name="T3" fmla="*/ 0 h 3"/>
                      <a:gd name="T4" fmla="*/ 1 w 1"/>
                      <a:gd name="T5" fmla="*/ 3 h 3"/>
                      <a:gd name="T6" fmla="*/ 1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3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0" name="Freeform 1359"/>
                  <p:cNvSpPr/>
                  <p:nvPr/>
                </p:nvSpPr>
                <p:spPr bwMode="auto">
                  <a:xfrm>
                    <a:off x="4066" y="2790"/>
                    <a:ext cx="15" cy="15"/>
                  </a:xfrm>
                  <a:custGeom>
                    <a:avLst/>
                    <a:gdLst>
                      <a:gd name="T0" fmla="*/ 11 w 17"/>
                      <a:gd name="T1" fmla="*/ 17 h 18"/>
                      <a:gd name="T2" fmla="*/ 15 w 17"/>
                      <a:gd name="T3" fmla="*/ 13 h 18"/>
                      <a:gd name="T4" fmla="*/ 16 w 17"/>
                      <a:gd name="T5" fmla="*/ 16 h 18"/>
                      <a:gd name="T6" fmla="*/ 17 w 17"/>
                      <a:gd name="T7" fmla="*/ 10 h 18"/>
                      <a:gd name="T8" fmla="*/ 9 w 17"/>
                      <a:gd name="T9" fmla="*/ 13 h 18"/>
                      <a:gd name="T10" fmla="*/ 7 w 17"/>
                      <a:gd name="T11" fmla="*/ 4 h 18"/>
                      <a:gd name="T12" fmla="*/ 11 w 17"/>
                      <a:gd name="T13" fmla="*/ 6 h 18"/>
                      <a:gd name="T14" fmla="*/ 0 w 17"/>
                      <a:gd name="T15" fmla="*/ 8 h 18"/>
                      <a:gd name="T16" fmla="*/ 3 w 17"/>
                      <a:gd name="T17" fmla="*/ 10 h 18"/>
                      <a:gd name="T18" fmla="*/ 0 w 17"/>
                      <a:gd name="T19" fmla="*/ 12 h 18"/>
                      <a:gd name="T20" fmla="*/ 11 w 17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1" y="17"/>
                        </a:move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6" y="13"/>
                          <a:pt x="16" y="14"/>
                          <a:pt x="16" y="16"/>
                        </a:cubicBezTo>
                        <a:cubicBezTo>
                          <a:pt x="16" y="14"/>
                          <a:pt x="17" y="12"/>
                          <a:pt x="17" y="10"/>
                        </a:cubicBezTo>
                        <a:cubicBezTo>
                          <a:pt x="15" y="4"/>
                          <a:pt x="12" y="12"/>
                          <a:pt x="9" y="13"/>
                        </a:cubicBezTo>
                        <a:cubicBezTo>
                          <a:pt x="3" y="11"/>
                          <a:pt x="10" y="10"/>
                          <a:pt x="7" y="4"/>
                        </a:cubicBezTo>
                        <a:cubicBezTo>
                          <a:pt x="9" y="5"/>
                          <a:pt x="9" y="6"/>
                          <a:pt x="11" y="6"/>
                        </a:cubicBezTo>
                        <a:cubicBezTo>
                          <a:pt x="7" y="0"/>
                          <a:pt x="3" y="6"/>
                          <a:pt x="0" y="8"/>
                        </a:cubicBezTo>
                        <a:cubicBezTo>
                          <a:pt x="1" y="8"/>
                          <a:pt x="1" y="10"/>
                          <a:pt x="3" y="1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6"/>
                          <a:pt x="5" y="18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1" name="Freeform 1360"/>
                  <p:cNvSpPr/>
                  <p:nvPr/>
                </p:nvSpPr>
                <p:spPr bwMode="auto">
                  <a:xfrm>
                    <a:off x="4080" y="2803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1" y="1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2" name="Freeform 1361"/>
                  <p:cNvSpPr/>
                  <p:nvPr/>
                </p:nvSpPr>
                <p:spPr bwMode="auto">
                  <a:xfrm>
                    <a:off x="4065" y="279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3" name="Freeform 1362"/>
                  <p:cNvSpPr/>
                  <p:nvPr/>
                </p:nvSpPr>
                <p:spPr bwMode="auto">
                  <a:xfrm>
                    <a:off x="4065" y="2802"/>
                    <a:ext cx="3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4" name="Freeform 1363"/>
                  <p:cNvSpPr/>
                  <p:nvPr/>
                </p:nvSpPr>
                <p:spPr bwMode="auto">
                  <a:xfrm>
                    <a:off x="3967" y="2791"/>
                    <a:ext cx="96" cy="17"/>
                  </a:xfrm>
                  <a:custGeom>
                    <a:avLst/>
                    <a:gdLst>
                      <a:gd name="T0" fmla="*/ 1 w 112"/>
                      <a:gd name="T1" fmla="*/ 3 h 19"/>
                      <a:gd name="T2" fmla="*/ 5 w 112"/>
                      <a:gd name="T3" fmla="*/ 6 h 19"/>
                      <a:gd name="T4" fmla="*/ 0 w 112"/>
                      <a:gd name="T5" fmla="*/ 10 h 19"/>
                      <a:gd name="T6" fmla="*/ 1 w 112"/>
                      <a:gd name="T7" fmla="*/ 17 h 19"/>
                      <a:gd name="T8" fmla="*/ 9 w 112"/>
                      <a:gd name="T9" fmla="*/ 14 h 19"/>
                      <a:gd name="T10" fmla="*/ 10 w 112"/>
                      <a:gd name="T11" fmla="*/ 18 h 19"/>
                      <a:gd name="T12" fmla="*/ 26 w 112"/>
                      <a:gd name="T13" fmla="*/ 16 h 19"/>
                      <a:gd name="T14" fmla="*/ 38 w 112"/>
                      <a:gd name="T15" fmla="*/ 14 h 19"/>
                      <a:gd name="T16" fmla="*/ 85 w 112"/>
                      <a:gd name="T17" fmla="*/ 16 h 19"/>
                      <a:gd name="T18" fmla="*/ 87 w 112"/>
                      <a:gd name="T19" fmla="*/ 10 h 19"/>
                      <a:gd name="T20" fmla="*/ 91 w 112"/>
                      <a:gd name="T21" fmla="*/ 14 h 19"/>
                      <a:gd name="T22" fmla="*/ 88 w 112"/>
                      <a:gd name="T23" fmla="*/ 14 h 19"/>
                      <a:gd name="T24" fmla="*/ 101 w 112"/>
                      <a:gd name="T25" fmla="*/ 15 h 19"/>
                      <a:gd name="T26" fmla="*/ 101 w 112"/>
                      <a:gd name="T27" fmla="*/ 8 h 19"/>
                      <a:gd name="T28" fmla="*/ 107 w 112"/>
                      <a:gd name="T29" fmla="*/ 16 h 19"/>
                      <a:gd name="T30" fmla="*/ 112 w 112"/>
                      <a:gd name="T31" fmla="*/ 11 h 19"/>
                      <a:gd name="T32" fmla="*/ 107 w 112"/>
                      <a:gd name="T33" fmla="*/ 6 h 19"/>
                      <a:gd name="T34" fmla="*/ 111 w 112"/>
                      <a:gd name="T35" fmla="*/ 3 h 19"/>
                      <a:gd name="T36" fmla="*/ 80 w 112"/>
                      <a:gd name="T37" fmla="*/ 11 h 19"/>
                      <a:gd name="T38" fmla="*/ 81 w 112"/>
                      <a:gd name="T39" fmla="*/ 7 h 19"/>
                      <a:gd name="T40" fmla="*/ 63 w 112"/>
                      <a:gd name="T41" fmla="*/ 4 h 19"/>
                      <a:gd name="T42" fmla="*/ 56 w 112"/>
                      <a:gd name="T43" fmla="*/ 10 h 19"/>
                      <a:gd name="T44" fmla="*/ 52 w 112"/>
                      <a:gd name="T45" fmla="*/ 8 h 19"/>
                      <a:gd name="T46" fmla="*/ 51 w 112"/>
                      <a:gd name="T47" fmla="*/ 10 h 19"/>
                      <a:gd name="T48" fmla="*/ 46 w 112"/>
                      <a:gd name="T49" fmla="*/ 6 h 19"/>
                      <a:gd name="T50" fmla="*/ 45 w 112"/>
                      <a:gd name="T51" fmla="*/ 14 h 19"/>
                      <a:gd name="T52" fmla="*/ 34 w 112"/>
                      <a:gd name="T53" fmla="*/ 3 h 19"/>
                      <a:gd name="T54" fmla="*/ 35 w 112"/>
                      <a:gd name="T55" fmla="*/ 7 h 19"/>
                      <a:gd name="T56" fmla="*/ 33 w 112"/>
                      <a:gd name="T57" fmla="*/ 11 h 19"/>
                      <a:gd name="T58" fmla="*/ 31 w 112"/>
                      <a:gd name="T59" fmla="*/ 4 h 19"/>
                      <a:gd name="T60" fmla="*/ 23 w 112"/>
                      <a:gd name="T61" fmla="*/ 8 h 19"/>
                      <a:gd name="T62" fmla="*/ 23 w 112"/>
                      <a:gd name="T63" fmla="*/ 12 h 19"/>
                      <a:gd name="T64" fmla="*/ 11 w 112"/>
                      <a:gd name="T65" fmla="*/ 10 h 19"/>
                      <a:gd name="T66" fmla="*/ 17 w 112"/>
                      <a:gd name="T67" fmla="*/ 3 h 19"/>
                      <a:gd name="T68" fmla="*/ 14 w 112"/>
                      <a:gd name="T69" fmla="*/ 0 h 19"/>
                      <a:gd name="T70" fmla="*/ 6 w 112"/>
                      <a:gd name="T71" fmla="*/ 9 h 19"/>
                      <a:gd name="T72" fmla="*/ 1 w 112"/>
                      <a:gd name="T73" fmla="*/ 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2" h="19">
                        <a:moveTo>
                          <a:pt x="1" y="3"/>
                        </a:moveTo>
                        <a:cubicBezTo>
                          <a:pt x="1" y="5"/>
                          <a:pt x="2" y="6"/>
                          <a:pt x="5" y="6"/>
                        </a:cubicBezTo>
                        <a:cubicBezTo>
                          <a:pt x="5" y="9"/>
                          <a:pt x="1" y="9"/>
                          <a:pt x="0" y="10"/>
                        </a:cubicBezTo>
                        <a:cubicBezTo>
                          <a:pt x="3" y="13"/>
                          <a:pt x="0" y="14"/>
                          <a:pt x="1" y="17"/>
                        </a:cubicBezTo>
                        <a:cubicBezTo>
                          <a:pt x="4" y="18"/>
                          <a:pt x="6" y="14"/>
                          <a:pt x="9" y="14"/>
                        </a:cubicBezTo>
                        <a:cubicBezTo>
                          <a:pt x="10" y="18"/>
                          <a:pt x="10" y="18"/>
                          <a:pt x="10" y="18"/>
                        </a:cubicBezTo>
                        <a:cubicBezTo>
                          <a:pt x="14" y="16"/>
                          <a:pt x="22" y="13"/>
                          <a:pt x="26" y="16"/>
                        </a:cubicBezTo>
                        <a:cubicBezTo>
                          <a:pt x="30" y="17"/>
                          <a:pt x="33" y="15"/>
                          <a:pt x="38" y="14"/>
                        </a:cubicBezTo>
                        <a:cubicBezTo>
                          <a:pt x="53" y="16"/>
                          <a:pt x="69" y="13"/>
                          <a:pt x="85" y="16"/>
                        </a:cubicBezTo>
                        <a:cubicBezTo>
                          <a:pt x="87" y="10"/>
                          <a:pt x="87" y="10"/>
                          <a:pt x="87" y="10"/>
                        </a:cubicBezTo>
                        <a:cubicBezTo>
                          <a:pt x="88" y="13"/>
                          <a:pt x="91" y="10"/>
                          <a:pt x="91" y="14"/>
                        </a:cubicBezTo>
                        <a:cubicBezTo>
                          <a:pt x="90" y="13"/>
                          <a:pt x="89" y="14"/>
                          <a:pt x="88" y="14"/>
                        </a:cubicBezTo>
                        <a:cubicBezTo>
                          <a:pt x="91" y="19"/>
                          <a:pt x="97" y="13"/>
                          <a:pt x="101" y="15"/>
                        </a:cubicBezTo>
                        <a:cubicBezTo>
                          <a:pt x="101" y="14"/>
                          <a:pt x="100" y="9"/>
                          <a:pt x="101" y="8"/>
                        </a:cubicBezTo>
                        <a:cubicBezTo>
                          <a:pt x="101" y="15"/>
                          <a:pt x="106" y="8"/>
                          <a:pt x="107" y="16"/>
                        </a:cubicBezTo>
                        <a:cubicBezTo>
                          <a:pt x="112" y="18"/>
                          <a:pt x="107" y="10"/>
                          <a:pt x="112" y="11"/>
                        </a:cubicBezTo>
                        <a:cubicBezTo>
                          <a:pt x="112" y="7"/>
                          <a:pt x="108" y="9"/>
                          <a:pt x="107" y="6"/>
                        </a:cubicBezTo>
                        <a:cubicBezTo>
                          <a:pt x="108" y="2"/>
                          <a:pt x="111" y="7"/>
                          <a:pt x="111" y="3"/>
                        </a:cubicBezTo>
                        <a:cubicBezTo>
                          <a:pt x="104" y="0"/>
                          <a:pt x="91" y="9"/>
                          <a:pt x="80" y="11"/>
                        </a:cubicBezTo>
                        <a:cubicBezTo>
                          <a:pt x="81" y="7"/>
                          <a:pt x="81" y="7"/>
                          <a:pt x="81" y="7"/>
                        </a:cubicBezTo>
                        <a:cubicBezTo>
                          <a:pt x="76" y="10"/>
                          <a:pt x="67" y="10"/>
                          <a:pt x="63" y="4"/>
                        </a:cubicBezTo>
                        <a:cubicBezTo>
                          <a:pt x="64" y="7"/>
                          <a:pt x="55" y="2"/>
                          <a:pt x="56" y="10"/>
                        </a:cubicBezTo>
                        <a:cubicBezTo>
                          <a:pt x="54" y="8"/>
                          <a:pt x="54" y="8"/>
                          <a:pt x="52" y="8"/>
                        </a:cubicBezTo>
                        <a:cubicBezTo>
                          <a:pt x="51" y="10"/>
                          <a:pt x="51" y="10"/>
                          <a:pt x="51" y="10"/>
                        </a:cubicBezTo>
                        <a:cubicBezTo>
                          <a:pt x="49" y="10"/>
                          <a:pt x="49" y="6"/>
                          <a:pt x="46" y="6"/>
                        </a:cubicBezTo>
                        <a:cubicBezTo>
                          <a:pt x="48" y="10"/>
                          <a:pt x="46" y="11"/>
                          <a:pt x="45" y="14"/>
                        </a:cubicBezTo>
                        <a:cubicBezTo>
                          <a:pt x="41" y="10"/>
                          <a:pt x="37" y="6"/>
                          <a:pt x="34" y="3"/>
                        </a:cubicBezTo>
                        <a:cubicBezTo>
                          <a:pt x="34" y="4"/>
                          <a:pt x="34" y="6"/>
                          <a:pt x="35" y="7"/>
                        </a:cubicBezTo>
                        <a:cubicBezTo>
                          <a:pt x="33" y="6"/>
                          <a:pt x="33" y="9"/>
                          <a:pt x="33" y="11"/>
                        </a:cubicBezTo>
                        <a:cubicBezTo>
                          <a:pt x="31" y="11"/>
                          <a:pt x="31" y="6"/>
                          <a:pt x="31" y="4"/>
                        </a:cubicBezTo>
                        <a:cubicBezTo>
                          <a:pt x="27" y="2"/>
                          <a:pt x="25" y="11"/>
                          <a:pt x="23" y="8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19" y="13"/>
                          <a:pt x="16" y="9"/>
                          <a:pt x="11" y="10"/>
                        </a:cubicBezTo>
                        <a:cubicBezTo>
                          <a:pt x="9" y="5"/>
                          <a:pt x="15" y="5"/>
                          <a:pt x="17" y="3"/>
                        </a:cubicBezTo>
                        <a:cubicBezTo>
                          <a:pt x="16" y="2"/>
                          <a:pt x="14" y="2"/>
                          <a:pt x="14" y="0"/>
                        </a:cubicBezTo>
                        <a:cubicBezTo>
                          <a:pt x="12" y="3"/>
                          <a:pt x="8" y="6"/>
                          <a:pt x="6" y="9"/>
                        </a:cubicBezTo>
                        <a:cubicBezTo>
                          <a:pt x="8" y="3"/>
                          <a:pt x="3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5" name="Freeform 1364"/>
                  <p:cNvSpPr/>
                  <p:nvPr/>
                </p:nvSpPr>
                <p:spPr bwMode="auto">
                  <a:xfrm>
                    <a:off x="3979" y="279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6" name="Freeform 1365"/>
                  <p:cNvSpPr/>
                  <p:nvPr/>
                </p:nvSpPr>
                <p:spPr bwMode="auto">
                  <a:xfrm>
                    <a:off x="3968" y="279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7" name="Freeform 1366"/>
                  <p:cNvSpPr/>
                  <p:nvPr/>
                </p:nvSpPr>
                <p:spPr bwMode="auto">
                  <a:xfrm>
                    <a:off x="3988" y="2804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8" name="Freeform 1367"/>
                  <p:cNvSpPr/>
                  <p:nvPr/>
                </p:nvSpPr>
                <p:spPr bwMode="auto">
                  <a:xfrm>
                    <a:off x="3994" y="2791"/>
                    <a:ext cx="2" cy="3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2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39" name="Freeform 1368"/>
                  <p:cNvSpPr/>
                  <p:nvPr/>
                </p:nvSpPr>
                <p:spPr bwMode="auto">
                  <a:xfrm>
                    <a:off x="4015" y="2791"/>
                    <a:ext cx="2" cy="4"/>
                  </a:xfrm>
                  <a:custGeom>
                    <a:avLst/>
                    <a:gdLst>
                      <a:gd name="T0" fmla="*/ 1 w 2"/>
                      <a:gd name="T1" fmla="*/ 4 h 4"/>
                      <a:gd name="T2" fmla="*/ 2 w 2"/>
                      <a:gd name="T3" fmla="*/ 1 h 4"/>
                      <a:gd name="T4" fmla="*/ 1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4"/>
                        </a:moveTo>
                        <a:cubicBezTo>
                          <a:pt x="2" y="3"/>
                          <a:pt x="2" y="2"/>
                          <a:pt x="2" y="1"/>
                        </a:cubicBezTo>
                        <a:cubicBezTo>
                          <a:pt x="1" y="0"/>
                          <a:pt x="0" y="2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0" name="Freeform 1369"/>
                  <p:cNvSpPr/>
                  <p:nvPr/>
                </p:nvSpPr>
                <p:spPr bwMode="auto">
                  <a:xfrm>
                    <a:off x="3970" y="2791"/>
                    <a:ext cx="5" cy="1"/>
                  </a:xfrm>
                  <a:custGeom>
                    <a:avLst/>
                    <a:gdLst>
                      <a:gd name="T0" fmla="*/ 5 w 5"/>
                      <a:gd name="T1" fmla="*/ 0 h 1"/>
                      <a:gd name="T2" fmla="*/ 1 w 5"/>
                      <a:gd name="T3" fmla="*/ 0 h 1"/>
                      <a:gd name="T4" fmla="*/ 0 w 5"/>
                      <a:gd name="T5" fmla="*/ 1 h 1"/>
                      <a:gd name="T6" fmla="*/ 5 w 5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1" name="Freeform 1370"/>
                  <p:cNvSpPr/>
                  <p:nvPr/>
                </p:nvSpPr>
                <p:spPr bwMode="auto">
                  <a:xfrm>
                    <a:off x="3912" y="2791"/>
                    <a:ext cx="52" cy="22"/>
                  </a:xfrm>
                  <a:custGeom>
                    <a:avLst/>
                    <a:gdLst>
                      <a:gd name="T0" fmla="*/ 4 w 61"/>
                      <a:gd name="T1" fmla="*/ 21 h 26"/>
                      <a:gd name="T2" fmla="*/ 15 w 61"/>
                      <a:gd name="T3" fmla="*/ 23 h 26"/>
                      <a:gd name="T4" fmla="*/ 22 w 61"/>
                      <a:gd name="T5" fmla="*/ 13 h 26"/>
                      <a:gd name="T6" fmla="*/ 21 w 61"/>
                      <a:gd name="T7" fmla="*/ 22 h 26"/>
                      <a:gd name="T8" fmla="*/ 42 w 61"/>
                      <a:gd name="T9" fmla="*/ 14 h 26"/>
                      <a:gd name="T10" fmla="*/ 42 w 61"/>
                      <a:gd name="T11" fmla="*/ 18 h 26"/>
                      <a:gd name="T12" fmla="*/ 50 w 61"/>
                      <a:gd name="T13" fmla="*/ 8 h 26"/>
                      <a:gd name="T14" fmla="*/ 50 w 61"/>
                      <a:gd name="T15" fmla="*/ 19 h 26"/>
                      <a:gd name="T16" fmla="*/ 49 w 61"/>
                      <a:gd name="T17" fmla="*/ 20 h 26"/>
                      <a:gd name="T18" fmla="*/ 60 w 61"/>
                      <a:gd name="T19" fmla="*/ 17 h 26"/>
                      <a:gd name="T20" fmla="*/ 61 w 61"/>
                      <a:gd name="T21" fmla="*/ 10 h 26"/>
                      <a:gd name="T22" fmla="*/ 61 w 61"/>
                      <a:gd name="T23" fmla="*/ 5 h 26"/>
                      <a:gd name="T24" fmla="*/ 53 w 61"/>
                      <a:gd name="T25" fmla="*/ 9 h 26"/>
                      <a:gd name="T26" fmla="*/ 53 w 61"/>
                      <a:gd name="T27" fmla="*/ 5 h 26"/>
                      <a:gd name="T28" fmla="*/ 50 w 61"/>
                      <a:gd name="T29" fmla="*/ 8 h 26"/>
                      <a:gd name="T30" fmla="*/ 49 w 61"/>
                      <a:gd name="T31" fmla="*/ 4 h 26"/>
                      <a:gd name="T32" fmla="*/ 44 w 61"/>
                      <a:gd name="T33" fmla="*/ 7 h 26"/>
                      <a:gd name="T34" fmla="*/ 45 w 61"/>
                      <a:gd name="T35" fmla="*/ 6 h 26"/>
                      <a:gd name="T36" fmla="*/ 41 w 61"/>
                      <a:gd name="T37" fmla="*/ 11 h 26"/>
                      <a:gd name="T38" fmla="*/ 39 w 61"/>
                      <a:gd name="T39" fmla="*/ 6 h 26"/>
                      <a:gd name="T40" fmla="*/ 39 w 61"/>
                      <a:gd name="T41" fmla="*/ 10 h 26"/>
                      <a:gd name="T42" fmla="*/ 26 w 61"/>
                      <a:gd name="T43" fmla="*/ 5 h 26"/>
                      <a:gd name="T44" fmla="*/ 25 w 61"/>
                      <a:gd name="T45" fmla="*/ 8 h 26"/>
                      <a:gd name="T46" fmla="*/ 31 w 61"/>
                      <a:gd name="T47" fmla="*/ 5 h 26"/>
                      <a:gd name="T48" fmla="*/ 30 w 61"/>
                      <a:gd name="T49" fmla="*/ 15 h 26"/>
                      <a:gd name="T50" fmla="*/ 22 w 61"/>
                      <a:gd name="T51" fmla="*/ 7 h 26"/>
                      <a:gd name="T52" fmla="*/ 12 w 61"/>
                      <a:gd name="T53" fmla="*/ 9 h 26"/>
                      <a:gd name="T54" fmla="*/ 12 w 61"/>
                      <a:gd name="T55" fmla="*/ 8 h 26"/>
                      <a:gd name="T56" fmla="*/ 6 w 61"/>
                      <a:gd name="T57" fmla="*/ 12 h 26"/>
                      <a:gd name="T58" fmla="*/ 8 w 61"/>
                      <a:gd name="T59" fmla="*/ 13 h 26"/>
                      <a:gd name="T60" fmla="*/ 6 w 61"/>
                      <a:gd name="T61" fmla="*/ 16 h 26"/>
                      <a:gd name="T62" fmla="*/ 5 w 61"/>
                      <a:gd name="T63" fmla="*/ 14 h 26"/>
                      <a:gd name="T64" fmla="*/ 0 w 61"/>
                      <a:gd name="T65" fmla="*/ 20 h 26"/>
                      <a:gd name="T66" fmla="*/ 6 w 61"/>
                      <a:gd name="T67" fmla="*/ 16 h 26"/>
                      <a:gd name="T68" fmla="*/ 4 w 61"/>
                      <a:gd name="T69" fmla="*/ 2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1" h="26">
                        <a:moveTo>
                          <a:pt x="4" y="21"/>
                        </a:moveTo>
                        <a:cubicBezTo>
                          <a:pt x="7" y="26"/>
                          <a:pt x="11" y="23"/>
                          <a:pt x="15" y="23"/>
                        </a:cubicBezTo>
                        <a:cubicBezTo>
                          <a:pt x="22" y="21"/>
                          <a:pt x="15" y="14"/>
                          <a:pt x="22" y="13"/>
                        </a:cubicBezTo>
                        <a:cubicBezTo>
                          <a:pt x="21" y="22"/>
                          <a:pt x="21" y="22"/>
                          <a:pt x="21" y="22"/>
                        </a:cubicBezTo>
                        <a:cubicBezTo>
                          <a:pt x="28" y="21"/>
                          <a:pt x="37" y="22"/>
                          <a:pt x="42" y="14"/>
                        </a:cubicBezTo>
                        <a:cubicBezTo>
                          <a:pt x="42" y="16"/>
                          <a:pt x="44" y="17"/>
                          <a:pt x="42" y="18"/>
                        </a:cubicBezTo>
                        <a:cubicBezTo>
                          <a:pt x="46" y="18"/>
                          <a:pt x="44" y="5"/>
                          <a:pt x="50" y="8"/>
                        </a:cubicBezTo>
                        <a:cubicBezTo>
                          <a:pt x="44" y="14"/>
                          <a:pt x="52" y="14"/>
                          <a:pt x="50" y="19"/>
                        </a:cubicBezTo>
                        <a:cubicBezTo>
                          <a:pt x="49" y="20"/>
                          <a:pt x="49" y="20"/>
                          <a:pt x="49" y="20"/>
                        </a:cubicBezTo>
                        <a:cubicBezTo>
                          <a:pt x="53" y="19"/>
                          <a:pt x="58" y="16"/>
                          <a:pt x="60" y="17"/>
                        </a:cubicBezTo>
                        <a:cubicBezTo>
                          <a:pt x="60" y="14"/>
                          <a:pt x="58" y="11"/>
                          <a:pt x="61" y="10"/>
                        </a:cubicBezTo>
                        <a:cubicBezTo>
                          <a:pt x="60" y="10"/>
                          <a:pt x="61" y="7"/>
                          <a:pt x="61" y="5"/>
                        </a:cubicBezTo>
                        <a:cubicBezTo>
                          <a:pt x="57" y="8"/>
                          <a:pt x="56" y="6"/>
                          <a:pt x="53" y="9"/>
                        </a:cubicBezTo>
                        <a:cubicBezTo>
                          <a:pt x="52" y="6"/>
                          <a:pt x="55" y="8"/>
                          <a:pt x="53" y="5"/>
                        </a:cubicBezTo>
                        <a:cubicBezTo>
                          <a:pt x="50" y="8"/>
                          <a:pt x="50" y="8"/>
                          <a:pt x="50" y="8"/>
                        </a:cubicBezTo>
                        <a:cubicBezTo>
                          <a:pt x="48" y="7"/>
                          <a:pt x="52" y="5"/>
                          <a:pt x="49" y="4"/>
                        </a:cubicBezTo>
                        <a:cubicBezTo>
                          <a:pt x="49" y="6"/>
                          <a:pt x="46" y="8"/>
                          <a:pt x="44" y="7"/>
                        </a:cubicBezTo>
                        <a:cubicBezTo>
                          <a:pt x="45" y="6"/>
                          <a:pt x="45" y="6"/>
                          <a:pt x="45" y="6"/>
                        </a:cubicBezTo>
                        <a:cubicBezTo>
                          <a:pt x="43" y="8"/>
                          <a:pt x="40" y="6"/>
                          <a:pt x="41" y="11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4" y="8"/>
                          <a:pt x="32" y="0"/>
                          <a:pt x="26" y="5"/>
                        </a:cubicBezTo>
                        <a:cubicBezTo>
                          <a:pt x="27" y="6"/>
                          <a:pt x="26" y="8"/>
                          <a:pt x="25" y="8"/>
                        </a:cubicBezTo>
                        <a:cubicBezTo>
                          <a:pt x="28" y="11"/>
                          <a:pt x="28" y="6"/>
                          <a:pt x="31" y="5"/>
                        </a:cubicBezTo>
                        <a:cubicBezTo>
                          <a:pt x="31" y="8"/>
                          <a:pt x="27" y="13"/>
                          <a:pt x="30" y="15"/>
                        </a:cubicBezTo>
                        <a:cubicBezTo>
                          <a:pt x="27" y="11"/>
                          <a:pt x="24" y="16"/>
                          <a:pt x="22" y="7"/>
                        </a:cubicBezTo>
                        <a:cubicBezTo>
                          <a:pt x="18" y="7"/>
                          <a:pt x="17" y="11"/>
                          <a:pt x="12" y="9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2" y="14"/>
                          <a:pt x="9" y="6"/>
                          <a:pt x="6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5"/>
                          <a:pt x="7" y="15"/>
                          <a:pt x="6" y="16"/>
                        </a:cubicBezTo>
                        <a:cubicBezTo>
                          <a:pt x="6" y="15"/>
                          <a:pt x="6" y="15"/>
                          <a:pt x="5" y="14"/>
                        </a:cubicBezTo>
                        <a:cubicBezTo>
                          <a:pt x="5" y="18"/>
                          <a:pt x="0" y="19"/>
                          <a:pt x="0" y="20"/>
                        </a:cubicBezTo>
                        <a:cubicBezTo>
                          <a:pt x="2" y="21"/>
                          <a:pt x="4" y="17"/>
                          <a:pt x="6" y="16"/>
                        </a:cubicBezTo>
                        <a:cubicBezTo>
                          <a:pt x="5" y="19"/>
                          <a:pt x="6" y="22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2" name="Freeform 1371"/>
                  <p:cNvSpPr/>
                  <p:nvPr/>
                </p:nvSpPr>
                <p:spPr bwMode="auto">
                  <a:xfrm>
                    <a:off x="3950" y="2794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3" name="Freeform 1372"/>
                  <p:cNvSpPr/>
                  <p:nvPr/>
                </p:nvSpPr>
                <p:spPr bwMode="auto">
                  <a:xfrm>
                    <a:off x="3869" y="2791"/>
                    <a:ext cx="40" cy="27"/>
                  </a:xfrm>
                  <a:custGeom>
                    <a:avLst/>
                    <a:gdLst>
                      <a:gd name="T0" fmla="*/ 35 w 47"/>
                      <a:gd name="T1" fmla="*/ 14 h 31"/>
                      <a:gd name="T2" fmla="*/ 33 w 47"/>
                      <a:gd name="T3" fmla="*/ 9 h 31"/>
                      <a:gd name="T4" fmla="*/ 34 w 47"/>
                      <a:gd name="T5" fmla="*/ 19 h 31"/>
                      <a:gd name="T6" fmla="*/ 29 w 47"/>
                      <a:gd name="T7" fmla="*/ 21 h 31"/>
                      <a:gd name="T8" fmla="*/ 28 w 47"/>
                      <a:gd name="T9" fmla="*/ 12 h 31"/>
                      <a:gd name="T10" fmla="*/ 23 w 47"/>
                      <a:gd name="T11" fmla="*/ 11 h 31"/>
                      <a:gd name="T12" fmla="*/ 24 w 47"/>
                      <a:gd name="T13" fmla="*/ 17 h 31"/>
                      <a:gd name="T14" fmla="*/ 18 w 47"/>
                      <a:gd name="T15" fmla="*/ 21 h 31"/>
                      <a:gd name="T16" fmla="*/ 21 w 47"/>
                      <a:gd name="T17" fmla="*/ 19 h 31"/>
                      <a:gd name="T18" fmla="*/ 17 w 47"/>
                      <a:gd name="T19" fmla="*/ 13 h 31"/>
                      <a:gd name="T20" fmla="*/ 5 w 47"/>
                      <a:gd name="T21" fmla="*/ 29 h 31"/>
                      <a:gd name="T22" fmla="*/ 9 w 47"/>
                      <a:gd name="T23" fmla="*/ 28 h 31"/>
                      <a:gd name="T24" fmla="*/ 9 w 47"/>
                      <a:gd name="T25" fmla="*/ 21 h 31"/>
                      <a:gd name="T26" fmla="*/ 13 w 47"/>
                      <a:gd name="T27" fmla="*/ 23 h 31"/>
                      <a:gd name="T28" fmla="*/ 10 w 47"/>
                      <a:gd name="T29" fmla="*/ 27 h 31"/>
                      <a:gd name="T30" fmla="*/ 42 w 47"/>
                      <a:gd name="T31" fmla="*/ 24 h 31"/>
                      <a:gd name="T32" fmla="*/ 38 w 47"/>
                      <a:gd name="T33" fmla="*/ 24 h 31"/>
                      <a:gd name="T34" fmla="*/ 42 w 47"/>
                      <a:gd name="T35" fmla="*/ 20 h 31"/>
                      <a:gd name="T36" fmla="*/ 39 w 47"/>
                      <a:gd name="T37" fmla="*/ 13 h 31"/>
                      <a:gd name="T38" fmla="*/ 42 w 47"/>
                      <a:gd name="T39" fmla="*/ 15 h 31"/>
                      <a:gd name="T40" fmla="*/ 41 w 47"/>
                      <a:gd name="T41" fmla="*/ 8 h 31"/>
                      <a:gd name="T42" fmla="*/ 47 w 47"/>
                      <a:gd name="T43" fmla="*/ 5 h 31"/>
                      <a:gd name="T44" fmla="*/ 36 w 47"/>
                      <a:gd name="T45" fmla="*/ 5 h 31"/>
                      <a:gd name="T46" fmla="*/ 35 w 47"/>
                      <a:gd name="T47" fmla="*/ 14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7" h="31">
                        <a:moveTo>
                          <a:pt x="35" y="14"/>
                        </a:moveTo>
                        <a:cubicBezTo>
                          <a:pt x="32" y="14"/>
                          <a:pt x="35" y="11"/>
                          <a:pt x="33" y="9"/>
                        </a:cubicBezTo>
                        <a:cubicBezTo>
                          <a:pt x="30" y="12"/>
                          <a:pt x="36" y="15"/>
                          <a:pt x="34" y="19"/>
                        </a:cubicBezTo>
                        <a:cubicBezTo>
                          <a:pt x="32" y="17"/>
                          <a:pt x="30" y="21"/>
                          <a:pt x="29" y="21"/>
                        </a:cubicBezTo>
                        <a:cubicBezTo>
                          <a:pt x="30" y="19"/>
                          <a:pt x="29" y="13"/>
                          <a:pt x="28" y="12"/>
                        </a:cubicBezTo>
                        <a:cubicBezTo>
                          <a:pt x="27" y="14"/>
                          <a:pt x="25" y="11"/>
                          <a:pt x="23" y="11"/>
                        </a:cubicBezTo>
                        <a:cubicBezTo>
                          <a:pt x="28" y="15"/>
                          <a:pt x="20" y="14"/>
                          <a:pt x="24" y="17"/>
                        </a:cubicBezTo>
                        <a:cubicBezTo>
                          <a:pt x="24" y="21"/>
                          <a:pt x="20" y="23"/>
                          <a:pt x="18" y="21"/>
                        </a:cubicBezTo>
                        <a:cubicBezTo>
                          <a:pt x="18" y="19"/>
                          <a:pt x="20" y="19"/>
                          <a:pt x="21" y="19"/>
                        </a:cubicBezTo>
                        <a:cubicBezTo>
                          <a:pt x="21" y="14"/>
                          <a:pt x="18" y="17"/>
                          <a:pt x="17" y="13"/>
                        </a:cubicBezTo>
                        <a:cubicBezTo>
                          <a:pt x="13" y="19"/>
                          <a:pt x="0" y="20"/>
                          <a:pt x="5" y="29"/>
                        </a:cubicBezTo>
                        <a:cubicBezTo>
                          <a:pt x="6" y="31"/>
                          <a:pt x="7" y="29"/>
                          <a:pt x="9" y="28"/>
                        </a:cubicBezTo>
                        <a:cubicBezTo>
                          <a:pt x="4" y="26"/>
                          <a:pt x="8" y="23"/>
                          <a:pt x="9" y="21"/>
                        </a:cubicBezTo>
                        <a:cubicBezTo>
                          <a:pt x="10" y="23"/>
                          <a:pt x="13" y="19"/>
                          <a:pt x="13" y="23"/>
                        </a:cubicBezTo>
                        <a:cubicBezTo>
                          <a:pt x="10" y="27"/>
                          <a:pt x="10" y="27"/>
                          <a:pt x="10" y="27"/>
                        </a:cubicBezTo>
                        <a:cubicBezTo>
                          <a:pt x="20" y="28"/>
                          <a:pt x="32" y="26"/>
                          <a:pt x="42" y="24"/>
                        </a:cubicBezTo>
                        <a:cubicBezTo>
                          <a:pt x="38" y="24"/>
                          <a:pt x="38" y="24"/>
                          <a:pt x="38" y="24"/>
                        </a:cubicBezTo>
                        <a:cubicBezTo>
                          <a:pt x="38" y="21"/>
                          <a:pt x="40" y="21"/>
                          <a:pt x="42" y="20"/>
                        </a:cubicBezTo>
                        <a:cubicBezTo>
                          <a:pt x="39" y="13"/>
                          <a:pt x="39" y="13"/>
                          <a:pt x="39" y="13"/>
                        </a:cubicBezTo>
                        <a:cubicBezTo>
                          <a:pt x="40" y="14"/>
                          <a:pt x="41" y="13"/>
                          <a:pt x="42" y="15"/>
                        </a:cubicBezTo>
                        <a:cubicBezTo>
                          <a:pt x="43" y="12"/>
                          <a:pt x="42" y="10"/>
                          <a:pt x="41" y="8"/>
                        </a:cubicBezTo>
                        <a:cubicBezTo>
                          <a:pt x="44" y="7"/>
                          <a:pt x="45" y="9"/>
                          <a:pt x="47" y="5"/>
                        </a:cubicBezTo>
                        <a:cubicBezTo>
                          <a:pt x="41" y="0"/>
                          <a:pt x="43" y="10"/>
                          <a:pt x="36" y="5"/>
                        </a:cubicBezTo>
                        <a:lnTo>
                          <a:pt x="35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4" name="Freeform 1373"/>
                  <p:cNvSpPr/>
                  <p:nvPr/>
                </p:nvSpPr>
                <p:spPr bwMode="auto">
                  <a:xfrm>
                    <a:off x="3908" y="2800"/>
                    <a:ext cx="2" cy="3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3 h 3"/>
                      <a:gd name="T4" fmla="*/ 2 w 2"/>
                      <a:gd name="T5" fmla="*/ 2 h 3"/>
                      <a:gd name="T6" fmla="*/ 1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5" name="Freeform 1374"/>
                  <p:cNvSpPr/>
                  <p:nvPr/>
                </p:nvSpPr>
                <p:spPr bwMode="auto">
                  <a:xfrm>
                    <a:off x="3906" y="2809"/>
                    <a:ext cx="2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1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0"/>
                          <a:pt x="0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6" name="Freeform 1375"/>
                  <p:cNvSpPr/>
                  <p:nvPr/>
                </p:nvSpPr>
                <p:spPr bwMode="auto">
                  <a:xfrm>
                    <a:off x="3877" y="2803"/>
                    <a:ext cx="3" cy="1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7" name="Freeform 1376"/>
                  <p:cNvSpPr/>
                  <p:nvPr/>
                </p:nvSpPr>
                <p:spPr bwMode="auto">
                  <a:xfrm>
                    <a:off x="3861" y="2807"/>
                    <a:ext cx="12" cy="12"/>
                  </a:xfrm>
                  <a:custGeom>
                    <a:avLst/>
                    <a:gdLst>
                      <a:gd name="T0" fmla="*/ 0 w 14"/>
                      <a:gd name="T1" fmla="*/ 14 h 14"/>
                      <a:gd name="T2" fmla="*/ 12 w 14"/>
                      <a:gd name="T3" fmla="*/ 12 h 14"/>
                      <a:gd name="T4" fmla="*/ 11 w 14"/>
                      <a:gd name="T5" fmla="*/ 0 h 14"/>
                      <a:gd name="T6" fmla="*/ 7 w 14"/>
                      <a:gd name="T7" fmla="*/ 8 h 14"/>
                      <a:gd name="T8" fmla="*/ 0 w 14"/>
                      <a:gd name="T9" fmla="*/ 9 h 14"/>
                      <a:gd name="T10" fmla="*/ 0 w 14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14"/>
                        </a:moveTo>
                        <a:cubicBezTo>
                          <a:pt x="5" y="13"/>
                          <a:pt x="6" y="9"/>
                          <a:pt x="12" y="12"/>
                        </a:cubicBezTo>
                        <a:cubicBezTo>
                          <a:pt x="14" y="8"/>
                          <a:pt x="10" y="4"/>
                          <a:pt x="11" y="0"/>
                        </a:cubicBezTo>
                        <a:cubicBezTo>
                          <a:pt x="8" y="0"/>
                          <a:pt x="9" y="7"/>
                          <a:pt x="7" y="8"/>
                        </a:cubicBezTo>
                        <a:cubicBezTo>
                          <a:pt x="5" y="5"/>
                          <a:pt x="3" y="10"/>
                          <a:pt x="0" y="9"/>
                        </a:cubicBezTo>
                        <a:cubicBezTo>
                          <a:pt x="0" y="11"/>
                          <a:pt x="1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8" name="Freeform 1377"/>
                  <p:cNvSpPr/>
                  <p:nvPr/>
                </p:nvSpPr>
                <p:spPr bwMode="auto">
                  <a:xfrm>
                    <a:off x="3763" y="2799"/>
                    <a:ext cx="101" cy="23"/>
                  </a:xfrm>
                  <a:custGeom>
                    <a:avLst/>
                    <a:gdLst>
                      <a:gd name="T0" fmla="*/ 96 w 117"/>
                      <a:gd name="T1" fmla="*/ 10 h 27"/>
                      <a:gd name="T2" fmla="*/ 90 w 117"/>
                      <a:gd name="T3" fmla="*/ 11 h 27"/>
                      <a:gd name="T4" fmla="*/ 93 w 117"/>
                      <a:gd name="T5" fmla="*/ 9 h 27"/>
                      <a:gd name="T6" fmla="*/ 88 w 117"/>
                      <a:gd name="T7" fmla="*/ 6 h 27"/>
                      <a:gd name="T8" fmla="*/ 88 w 117"/>
                      <a:gd name="T9" fmla="*/ 9 h 27"/>
                      <a:gd name="T10" fmla="*/ 78 w 117"/>
                      <a:gd name="T11" fmla="*/ 11 h 27"/>
                      <a:gd name="T12" fmla="*/ 76 w 117"/>
                      <a:gd name="T13" fmla="*/ 16 h 27"/>
                      <a:gd name="T14" fmla="*/ 68 w 117"/>
                      <a:gd name="T15" fmla="*/ 8 h 27"/>
                      <a:gd name="T16" fmla="*/ 71 w 117"/>
                      <a:gd name="T17" fmla="*/ 19 h 27"/>
                      <a:gd name="T18" fmla="*/ 59 w 117"/>
                      <a:gd name="T19" fmla="*/ 16 h 27"/>
                      <a:gd name="T20" fmla="*/ 61 w 117"/>
                      <a:gd name="T21" fmla="*/ 15 h 27"/>
                      <a:gd name="T22" fmla="*/ 55 w 117"/>
                      <a:gd name="T23" fmla="*/ 16 h 27"/>
                      <a:gd name="T24" fmla="*/ 55 w 117"/>
                      <a:gd name="T25" fmla="*/ 10 h 27"/>
                      <a:gd name="T26" fmla="*/ 45 w 117"/>
                      <a:gd name="T27" fmla="*/ 12 h 27"/>
                      <a:gd name="T28" fmla="*/ 46 w 117"/>
                      <a:gd name="T29" fmla="*/ 9 h 27"/>
                      <a:gd name="T30" fmla="*/ 28 w 117"/>
                      <a:gd name="T31" fmla="*/ 14 h 27"/>
                      <a:gd name="T32" fmla="*/ 25 w 117"/>
                      <a:gd name="T33" fmla="*/ 10 h 27"/>
                      <a:gd name="T34" fmla="*/ 27 w 117"/>
                      <a:gd name="T35" fmla="*/ 20 h 27"/>
                      <a:gd name="T36" fmla="*/ 20 w 117"/>
                      <a:gd name="T37" fmla="*/ 19 h 27"/>
                      <a:gd name="T38" fmla="*/ 21 w 117"/>
                      <a:gd name="T39" fmla="*/ 13 h 27"/>
                      <a:gd name="T40" fmla="*/ 17 w 117"/>
                      <a:gd name="T41" fmla="*/ 16 h 27"/>
                      <a:gd name="T42" fmla="*/ 14 w 117"/>
                      <a:gd name="T43" fmla="*/ 10 h 27"/>
                      <a:gd name="T44" fmla="*/ 6 w 117"/>
                      <a:gd name="T45" fmla="*/ 19 h 27"/>
                      <a:gd name="T46" fmla="*/ 1 w 117"/>
                      <a:gd name="T47" fmla="*/ 18 h 27"/>
                      <a:gd name="T48" fmla="*/ 5 w 117"/>
                      <a:gd name="T49" fmla="*/ 27 h 27"/>
                      <a:gd name="T50" fmla="*/ 31 w 117"/>
                      <a:gd name="T51" fmla="*/ 25 h 27"/>
                      <a:gd name="T52" fmla="*/ 38 w 117"/>
                      <a:gd name="T53" fmla="*/ 19 h 27"/>
                      <a:gd name="T54" fmla="*/ 39 w 117"/>
                      <a:gd name="T55" fmla="*/ 25 h 27"/>
                      <a:gd name="T56" fmla="*/ 39 w 117"/>
                      <a:gd name="T57" fmla="*/ 19 h 27"/>
                      <a:gd name="T58" fmla="*/ 43 w 117"/>
                      <a:gd name="T59" fmla="*/ 25 h 27"/>
                      <a:gd name="T60" fmla="*/ 45 w 117"/>
                      <a:gd name="T61" fmla="*/ 19 h 27"/>
                      <a:gd name="T62" fmla="*/ 48 w 117"/>
                      <a:gd name="T63" fmla="*/ 26 h 27"/>
                      <a:gd name="T64" fmla="*/ 90 w 117"/>
                      <a:gd name="T65" fmla="*/ 20 h 27"/>
                      <a:gd name="T66" fmla="*/ 88 w 117"/>
                      <a:gd name="T67" fmla="*/ 16 h 27"/>
                      <a:gd name="T68" fmla="*/ 104 w 117"/>
                      <a:gd name="T69" fmla="*/ 14 h 27"/>
                      <a:gd name="T70" fmla="*/ 105 w 117"/>
                      <a:gd name="T71" fmla="*/ 10 h 27"/>
                      <a:gd name="T72" fmla="*/ 106 w 117"/>
                      <a:gd name="T73" fmla="*/ 20 h 27"/>
                      <a:gd name="T74" fmla="*/ 111 w 117"/>
                      <a:gd name="T75" fmla="*/ 18 h 27"/>
                      <a:gd name="T76" fmla="*/ 108 w 117"/>
                      <a:gd name="T77" fmla="*/ 17 h 27"/>
                      <a:gd name="T78" fmla="*/ 113 w 117"/>
                      <a:gd name="T79" fmla="*/ 18 h 27"/>
                      <a:gd name="T80" fmla="*/ 108 w 117"/>
                      <a:gd name="T81" fmla="*/ 7 h 27"/>
                      <a:gd name="T82" fmla="*/ 95 w 117"/>
                      <a:gd name="T83" fmla="*/ 3 h 27"/>
                      <a:gd name="T84" fmla="*/ 96 w 117"/>
                      <a:gd name="T85" fmla="*/ 1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7" h="27">
                        <a:moveTo>
                          <a:pt x="96" y="10"/>
                        </a:moveTo>
                        <a:cubicBezTo>
                          <a:pt x="94" y="10"/>
                          <a:pt x="92" y="13"/>
                          <a:pt x="90" y="11"/>
                        </a:cubicBezTo>
                        <a:cubicBezTo>
                          <a:pt x="90" y="9"/>
                          <a:pt x="91" y="8"/>
                          <a:pt x="93" y="9"/>
                        </a:cubicBezTo>
                        <a:cubicBezTo>
                          <a:pt x="91" y="3"/>
                          <a:pt x="90" y="10"/>
                          <a:pt x="88" y="6"/>
                        </a:cubicBezTo>
                        <a:cubicBezTo>
                          <a:pt x="88" y="7"/>
                          <a:pt x="89" y="8"/>
                          <a:pt x="88" y="9"/>
                        </a:cubicBezTo>
                        <a:cubicBezTo>
                          <a:pt x="82" y="8"/>
                          <a:pt x="85" y="13"/>
                          <a:pt x="78" y="11"/>
                        </a:cubicBezTo>
                        <a:cubicBezTo>
                          <a:pt x="77" y="12"/>
                          <a:pt x="76" y="12"/>
                          <a:pt x="76" y="16"/>
                        </a:cubicBezTo>
                        <a:cubicBezTo>
                          <a:pt x="72" y="12"/>
                          <a:pt x="74" y="12"/>
                          <a:pt x="68" y="8"/>
                        </a:cubicBezTo>
                        <a:cubicBezTo>
                          <a:pt x="69" y="10"/>
                          <a:pt x="71" y="15"/>
                          <a:pt x="71" y="19"/>
                        </a:cubicBezTo>
                        <a:cubicBezTo>
                          <a:pt x="63" y="14"/>
                          <a:pt x="64" y="21"/>
                          <a:pt x="59" y="16"/>
                        </a:cubicBezTo>
                        <a:cubicBezTo>
                          <a:pt x="59" y="16"/>
                          <a:pt x="60" y="15"/>
                          <a:pt x="61" y="15"/>
                        </a:cubicBezTo>
                        <a:cubicBezTo>
                          <a:pt x="60" y="9"/>
                          <a:pt x="57" y="17"/>
                          <a:pt x="55" y="16"/>
                        </a:cubicBezTo>
                        <a:cubicBezTo>
                          <a:pt x="55" y="10"/>
                          <a:pt x="55" y="10"/>
                          <a:pt x="55" y="10"/>
                        </a:cubicBezTo>
                        <a:cubicBezTo>
                          <a:pt x="52" y="12"/>
                          <a:pt x="48" y="15"/>
                          <a:pt x="45" y="12"/>
                        </a:cubicBezTo>
                        <a:cubicBezTo>
                          <a:pt x="46" y="9"/>
                          <a:pt x="46" y="9"/>
                          <a:pt x="46" y="9"/>
                        </a:cubicBezTo>
                        <a:cubicBezTo>
                          <a:pt x="40" y="13"/>
                          <a:pt x="33" y="11"/>
                          <a:pt x="28" y="14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18" y="15"/>
                          <a:pt x="32" y="12"/>
                          <a:pt x="27" y="20"/>
                        </a:cubicBezTo>
                        <a:cubicBezTo>
                          <a:pt x="26" y="10"/>
                          <a:pt x="24" y="23"/>
                          <a:pt x="20" y="19"/>
                        </a:cubicBezTo>
                        <a:cubicBezTo>
                          <a:pt x="18" y="16"/>
                          <a:pt x="24" y="17"/>
                          <a:pt x="21" y="13"/>
                        </a:cubicBezTo>
                        <a:cubicBezTo>
                          <a:pt x="21" y="18"/>
                          <a:pt x="19" y="15"/>
                          <a:pt x="17" y="16"/>
                        </a:cubicBezTo>
                        <a:cubicBezTo>
                          <a:pt x="17" y="11"/>
                          <a:pt x="13" y="15"/>
                          <a:pt x="14" y="10"/>
                        </a:cubicBezTo>
                        <a:cubicBezTo>
                          <a:pt x="6" y="19"/>
                          <a:pt x="6" y="19"/>
                          <a:pt x="6" y="19"/>
                        </a:cubicBezTo>
                        <a:cubicBezTo>
                          <a:pt x="5" y="16"/>
                          <a:pt x="3" y="17"/>
                          <a:pt x="1" y="18"/>
                        </a:cubicBezTo>
                        <a:cubicBezTo>
                          <a:pt x="6" y="18"/>
                          <a:pt x="0" y="25"/>
                          <a:pt x="5" y="27"/>
                        </a:cubicBezTo>
                        <a:cubicBezTo>
                          <a:pt x="12" y="24"/>
                          <a:pt x="23" y="22"/>
                          <a:pt x="31" y="25"/>
                        </a:cubicBezTo>
                        <a:cubicBezTo>
                          <a:pt x="32" y="18"/>
                          <a:pt x="37" y="25"/>
                          <a:pt x="38" y="19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44" y="24"/>
                          <a:pt x="38" y="22"/>
                          <a:pt x="39" y="19"/>
                        </a:cubicBezTo>
                        <a:cubicBezTo>
                          <a:pt x="41" y="18"/>
                          <a:pt x="43" y="22"/>
                          <a:pt x="43" y="25"/>
                        </a:cubicBezTo>
                        <a:cubicBezTo>
                          <a:pt x="47" y="25"/>
                          <a:pt x="43" y="23"/>
                          <a:pt x="45" y="19"/>
                        </a:cubicBezTo>
                        <a:cubicBezTo>
                          <a:pt x="48" y="26"/>
                          <a:pt x="48" y="26"/>
                          <a:pt x="48" y="26"/>
                        </a:cubicBezTo>
                        <a:cubicBezTo>
                          <a:pt x="60" y="23"/>
                          <a:pt x="76" y="17"/>
                          <a:pt x="90" y="20"/>
                        </a:cubicBezTo>
                        <a:cubicBezTo>
                          <a:pt x="88" y="16"/>
                          <a:pt x="88" y="16"/>
                          <a:pt x="88" y="16"/>
                        </a:cubicBezTo>
                        <a:cubicBezTo>
                          <a:pt x="95" y="18"/>
                          <a:pt x="98" y="5"/>
                          <a:pt x="104" y="14"/>
                        </a:cubicBezTo>
                        <a:cubicBezTo>
                          <a:pt x="105" y="10"/>
                          <a:pt x="105" y="10"/>
                          <a:pt x="105" y="10"/>
                        </a:cubicBezTo>
                        <a:cubicBezTo>
                          <a:pt x="105" y="13"/>
                          <a:pt x="107" y="17"/>
                          <a:pt x="106" y="20"/>
                        </a:cubicBezTo>
                        <a:cubicBezTo>
                          <a:pt x="107" y="18"/>
                          <a:pt x="109" y="20"/>
                          <a:pt x="111" y="18"/>
                        </a:cubicBezTo>
                        <a:cubicBezTo>
                          <a:pt x="108" y="17"/>
                          <a:pt x="108" y="17"/>
                          <a:pt x="108" y="17"/>
                        </a:cubicBezTo>
                        <a:cubicBezTo>
                          <a:pt x="109" y="13"/>
                          <a:pt x="112" y="15"/>
                          <a:pt x="113" y="18"/>
                        </a:cubicBezTo>
                        <a:cubicBezTo>
                          <a:pt x="117" y="13"/>
                          <a:pt x="110" y="11"/>
                          <a:pt x="108" y="7"/>
                        </a:cubicBezTo>
                        <a:cubicBezTo>
                          <a:pt x="102" y="16"/>
                          <a:pt x="101" y="0"/>
                          <a:pt x="95" y="3"/>
                        </a:cubicBezTo>
                        <a:cubicBezTo>
                          <a:pt x="92" y="6"/>
                          <a:pt x="96" y="7"/>
                          <a:pt x="96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49" name="Freeform 1378"/>
                  <p:cNvSpPr/>
                  <p:nvPr/>
                </p:nvSpPr>
                <p:spPr bwMode="auto">
                  <a:xfrm>
                    <a:off x="3854" y="281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0" name="Freeform 1379"/>
                  <p:cNvSpPr/>
                  <p:nvPr/>
                </p:nvSpPr>
                <p:spPr bwMode="auto">
                  <a:xfrm>
                    <a:off x="3763" y="2815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1" name="Rectangle 1380"/>
                  <p:cNvSpPr>
                    <a:spLocks noChangeArrowheads="1"/>
                  </p:cNvSpPr>
                  <p:nvPr/>
                </p:nvSpPr>
                <p:spPr bwMode="auto">
                  <a:xfrm>
                    <a:off x="3861" y="2815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2" name="Freeform 1381"/>
                  <p:cNvSpPr/>
                  <p:nvPr/>
                </p:nvSpPr>
                <p:spPr bwMode="auto">
                  <a:xfrm>
                    <a:off x="3861" y="2805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3" name="Freeform 1382"/>
                  <p:cNvSpPr/>
                  <p:nvPr/>
                </p:nvSpPr>
                <p:spPr bwMode="auto">
                  <a:xfrm>
                    <a:off x="3749" y="2810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4" name="Freeform 1383"/>
                  <p:cNvSpPr/>
                  <p:nvPr/>
                </p:nvSpPr>
                <p:spPr bwMode="auto">
                  <a:xfrm>
                    <a:off x="3706" y="280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5" name="Freeform 1384"/>
                  <p:cNvSpPr/>
                  <p:nvPr/>
                </p:nvSpPr>
                <p:spPr bwMode="auto">
                  <a:xfrm>
                    <a:off x="3589" y="2805"/>
                    <a:ext cx="173" cy="28"/>
                  </a:xfrm>
                  <a:custGeom>
                    <a:avLst/>
                    <a:gdLst>
                      <a:gd name="T0" fmla="*/ 7 w 200"/>
                      <a:gd name="T1" fmla="*/ 16 h 32"/>
                      <a:gd name="T2" fmla="*/ 4 w 200"/>
                      <a:gd name="T3" fmla="*/ 23 h 32"/>
                      <a:gd name="T4" fmla="*/ 11 w 200"/>
                      <a:gd name="T5" fmla="*/ 26 h 32"/>
                      <a:gd name="T6" fmla="*/ 21 w 200"/>
                      <a:gd name="T7" fmla="*/ 22 h 32"/>
                      <a:gd name="T8" fmla="*/ 44 w 200"/>
                      <a:gd name="T9" fmla="*/ 20 h 32"/>
                      <a:gd name="T10" fmla="*/ 58 w 200"/>
                      <a:gd name="T11" fmla="*/ 22 h 32"/>
                      <a:gd name="T12" fmla="*/ 77 w 200"/>
                      <a:gd name="T13" fmla="*/ 16 h 32"/>
                      <a:gd name="T14" fmla="*/ 82 w 200"/>
                      <a:gd name="T15" fmla="*/ 18 h 32"/>
                      <a:gd name="T16" fmla="*/ 93 w 200"/>
                      <a:gd name="T17" fmla="*/ 20 h 32"/>
                      <a:gd name="T18" fmla="*/ 97 w 200"/>
                      <a:gd name="T19" fmla="*/ 10 h 32"/>
                      <a:gd name="T20" fmla="*/ 107 w 200"/>
                      <a:gd name="T21" fmla="*/ 10 h 32"/>
                      <a:gd name="T22" fmla="*/ 115 w 200"/>
                      <a:gd name="T23" fmla="*/ 14 h 32"/>
                      <a:gd name="T24" fmla="*/ 128 w 200"/>
                      <a:gd name="T25" fmla="*/ 14 h 32"/>
                      <a:gd name="T26" fmla="*/ 142 w 200"/>
                      <a:gd name="T27" fmla="*/ 16 h 32"/>
                      <a:gd name="T28" fmla="*/ 153 w 200"/>
                      <a:gd name="T29" fmla="*/ 14 h 32"/>
                      <a:gd name="T30" fmla="*/ 161 w 200"/>
                      <a:gd name="T31" fmla="*/ 10 h 32"/>
                      <a:gd name="T32" fmla="*/ 164 w 200"/>
                      <a:gd name="T33" fmla="*/ 14 h 32"/>
                      <a:gd name="T34" fmla="*/ 171 w 200"/>
                      <a:gd name="T35" fmla="*/ 13 h 32"/>
                      <a:gd name="T36" fmla="*/ 199 w 200"/>
                      <a:gd name="T37" fmla="*/ 14 h 32"/>
                      <a:gd name="T38" fmla="*/ 185 w 200"/>
                      <a:gd name="T39" fmla="*/ 13 h 32"/>
                      <a:gd name="T40" fmla="*/ 183 w 200"/>
                      <a:gd name="T41" fmla="*/ 16 h 32"/>
                      <a:gd name="T42" fmla="*/ 179 w 200"/>
                      <a:gd name="T43" fmla="*/ 4 h 32"/>
                      <a:gd name="T44" fmla="*/ 176 w 200"/>
                      <a:gd name="T45" fmla="*/ 3 h 32"/>
                      <a:gd name="T46" fmla="*/ 166 w 200"/>
                      <a:gd name="T47" fmla="*/ 4 h 32"/>
                      <a:gd name="T48" fmla="*/ 158 w 200"/>
                      <a:gd name="T49" fmla="*/ 2 h 32"/>
                      <a:gd name="T50" fmla="*/ 145 w 200"/>
                      <a:gd name="T51" fmla="*/ 2 h 32"/>
                      <a:gd name="T52" fmla="*/ 135 w 200"/>
                      <a:gd name="T53" fmla="*/ 5 h 32"/>
                      <a:gd name="T54" fmla="*/ 134 w 200"/>
                      <a:gd name="T55" fmla="*/ 3 h 32"/>
                      <a:gd name="T56" fmla="*/ 131 w 200"/>
                      <a:gd name="T57" fmla="*/ 3 h 32"/>
                      <a:gd name="T58" fmla="*/ 122 w 200"/>
                      <a:gd name="T59" fmla="*/ 5 h 32"/>
                      <a:gd name="T60" fmla="*/ 114 w 200"/>
                      <a:gd name="T61" fmla="*/ 7 h 32"/>
                      <a:gd name="T62" fmla="*/ 110 w 200"/>
                      <a:gd name="T63" fmla="*/ 2 h 32"/>
                      <a:gd name="T64" fmla="*/ 100 w 200"/>
                      <a:gd name="T65" fmla="*/ 2 h 32"/>
                      <a:gd name="T66" fmla="*/ 95 w 200"/>
                      <a:gd name="T67" fmla="*/ 7 h 32"/>
                      <a:gd name="T68" fmla="*/ 82 w 200"/>
                      <a:gd name="T69" fmla="*/ 9 h 32"/>
                      <a:gd name="T70" fmla="*/ 63 w 200"/>
                      <a:gd name="T71" fmla="*/ 12 h 32"/>
                      <a:gd name="T72" fmla="*/ 58 w 200"/>
                      <a:gd name="T73" fmla="*/ 11 h 32"/>
                      <a:gd name="T74" fmla="*/ 37 w 200"/>
                      <a:gd name="T75" fmla="*/ 13 h 32"/>
                      <a:gd name="T76" fmla="*/ 46 w 200"/>
                      <a:gd name="T77" fmla="*/ 18 h 32"/>
                      <a:gd name="T78" fmla="*/ 36 w 200"/>
                      <a:gd name="T79" fmla="*/ 9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00" h="32">
                        <a:moveTo>
                          <a:pt x="17" y="9"/>
                        </a:moveTo>
                        <a:cubicBezTo>
                          <a:pt x="14" y="11"/>
                          <a:pt x="10" y="12"/>
                          <a:pt x="7" y="16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6" y="15"/>
                          <a:pt x="0" y="19"/>
                          <a:pt x="4" y="23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9" y="17"/>
                          <a:pt x="8" y="24"/>
                          <a:pt x="11" y="26"/>
                        </a:cubicBezTo>
                        <a:cubicBezTo>
                          <a:pt x="15" y="25"/>
                          <a:pt x="17" y="16"/>
                          <a:pt x="20" y="18"/>
                        </a:cubicBezTo>
                        <a:cubicBezTo>
                          <a:pt x="22" y="17"/>
                          <a:pt x="22" y="20"/>
                          <a:pt x="21" y="22"/>
                        </a:cubicBezTo>
                        <a:cubicBezTo>
                          <a:pt x="25" y="22"/>
                          <a:pt x="26" y="15"/>
                          <a:pt x="28" y="14"/>
                        </a:cubicBezTo>
                        <a:cubicBezTo>
                          <a:pt x="30" y="32"/>
                          <a:pt x="39" y="9"/>
                          <a:pt x="44" y="20"/>
                        </a:cubicBezTo>
                        <a:cubicBezTo>
                          <a:pt x="47" y="19"/>
                          <a:pt x="51" y="20"/>
                          <a:pt x="55" y="17"/>
                        </a:cubicBezTo>
                        <a:cubicBezTo>
                          <a:pt x="53" y="21"/>
                          <a:pt x="59" y="17"/>
                          <a:pt x="58" y="22"/>
                        </a:cubicBezTo>
                        <a:cubicBezTo>
                          <a:pt x="59" y="12"/>
                          <a:pt x="70" y="27"/>
                          <a:pt x="71" y="14"/>
                        </a:cubicBezTo>
                        <a:cubicBezTo>
                          <a:pt x="76" y="17"/>
                          <a:pt x="71" y="13"/>
                          <a:pt x="77" y="16"/>
                        </a:cubicBezTo>
                        <a:cubicBezTo>
                          <a:pt x="77" y="17"/>
                          <a:pt x="76" y="17"/>
                          <a:pt x="76" y="18"/>
                        </a:cubicBezTo>
                        <a:cubicBezTo>
                          <a:pt x="78" y="20"/>
                          <a:pt x="80" y="12"/>
                          <a:pt x="82" y="18"/>
                        </a:cubicBezTo>
                        <a:cubicBezTo>
                          <a:pt x="87" y="19"/>
                          <a:pt x="83" y="15"/>
                          <a:pt x="86" y="11"/>
                        </a:cubicBezTo>
                        <a:cubicBezTo>
                          <a:pt x="91" y="13"/>
                          <a:pt x="90" y="14"/>
                          <a:pt x="93" y="20"/>
                        </a:cubicBezTo>
                        <a:cubicBezTo>
                          <a:pt x="93" y="14"/>
                          <a:pt x="96" y="17"/>
                          <a:pt x="99" y="14"/>
                        </a:cubicBezTo>
                        <a:cubicBezTo>
                          <a:pt x="98" y="13"/>
                          <a:pt x="95" y="12"/>
                          <a:pt x="97" y="10"/>
                        </a:cubicBezTo>
                        <a:cubicBezTo>
                          <a:pt x="103" y="11"/>
                          <a:pt x="102" y="6"/>
                          <a:pt x="108" y="4"/>
                        </a:cubicBezTo>
                        <a:cubicBezTo>
                          <a:pt x="111" y="11"/>
                          <a:pt x="102" y="4"/>
                          <a:pt x="107" y="10"/>
                        </a:cubicBezTo>
                        <a:cubicBezTo>
                          <a:pt x="103" y="13"/>
                          <a:pt x="101" y="12"/>
                          <a:pt x="99" y="17"/>
                        </a:cubicBezTo>
                        <a:cubicBezTo>
                          <a:pt x="104" y="18"/>
                          <a:pt x="110" y="17"/>
                          <a:pt x="115" y="14"/>
                        </a:cubicBezTo>
                        <a:cubicBezTo>
                          <a:pt x="118" y="15"/>
                          <a:pt x="113" y="17"/>
                          <a:pt x="116" y="18"/>
                        </a:cubicBezTo>
                        <a:cubicBezTo>
                          <a:pt x="121" y="21"/>
                          <a:pt x="124" y="11"/>
                          <a:pt x="128" y="14"/>
                        </a:cubicBezTo>
                        <a:cubicBezTo>
                          <a:pt x="127" y="17"/>
                          <a:pt x="127" y="17"/>
                          <a:pt x="127" y="17"/>
                        </a:cubicBezTo>
                        <a:cubicBezTo>
                          <a:pt x="130" y="13"/>
                          <a:pt x="137" y="18"/>
                          <a:pt x="142" y="16"/>
                        </a:cubicBezTo>
                        <a:cubicBezTo>
                          <a:pt x="141" y="14"/>
                          <a:pt x="141" y="13"/>
                          <a:pt x="141" y="12"/>
                        </a:cubicBezTo>
                        <a:cubicBezTo>
                          <a:pt x="141" y="21"/>
                          <a:pt x="148" y="7"/>
                          <a:pt x="153" y="14"/>
                        </a:cubicBezTo>
                        <a:cubicBezTo>
                          <a:pt x="153" y="8"/>
                          <a:pt x="157" y="5"/>
                          <a:pt x="160" y="4"/>
                        </a:cubicBezTo>
                        <a:cubicBezTo>
                          <a:pt x="161" y="6"/>
                          <a:pt x="161" y="8"/>
                          <a:pt x="161" y="10"/>
                        </a:cubicBezTo>
                        <a:cubicBezTo>
                          <a:pt x="156" y="6"/>
                          <a:pt x="156" y="16"/>
                          <a:pt x="153" y="18"/>
                        </a:cubicBezTo>
                        <a:cubicBezTo>
                          <a:pt x="156" y="15"/>
                          <a:pt x="161" y="18"/>
                          <a:pt x="164" y="14"/>
                        </a:cubicBezTo>
                        <a:cubicBezTo>
                          <a:pt x="163" y="19"/>
                          <a:pt x="163" y="19"/>
                          <a:pt x="163" y="19"/>
                        </a:cubicBezTo>
                        <a:cubicBezTo>
                          <a:pt x="167" y="20"/>
                          <a:pt x="167" y="9"/>
                          <a:pt x="171" y="13"/>
                        </a:cubicBezTo>
                        <a:cubicBezTo>
                          <a:pt x="171" y="16"/>
                          <a:pt x="171" y="16"/>
                          <a:pt x="171" y="16"/>
                        </a:cubicBezTo>
                        <a:cubicBezTo>
                          <a:pt x="180" y="16"/>
                          <a:pt x="192" y="22"/>
                          <a:pt x="199" y="14"/>
                        </a:cubicBezTo>
                        <a:cubicBezTo>
                          <a:pt x="200" y="12"/>
                          <a:pt x="196" y="5"/>
                          <a:pt x="196" y="3"/>
                        </a:cubicBezTo>
                        <a:cubicBezTo>
                          <a:pt x="191" y="6"/>
                          <a:pt x="189" y="10"/>
                          <a:pt x="185" y="13"/>
                        </a:cubicBezTo>
                        <a:cubicBezTo>
                          <a:pt x="185" y="8"/>
                          <a:pt x="185" y="8"/>
                          <a:pt x="185" y="8"/>
                        </a:cubicBezTo>
                        <a:cubicBezTo>
                          <a:pt x="184" y="11"/>
                          <a:pt x="180" y="13"/>
                          <a:pt x="183" y="16"/>
                        </a:cubicBezTo>
                        <a:cubicBezTo>
                          <a:pt x="180" y="19"/>
                          <a:pt x="180" y="12"/>
                          <a:pt x="177" y="14"/>
                        </a:cubicBezTo>
                        <a:cubicBezTo>
                          <a:pt x="178" y="9"/>
                          <a:pt x="179" y="9"/>
                          <a:pt x="179" y="4"/>
                        </a:cubicBezTo>
                        <a:cubicBezTo>
                          <a:pt x="177" y="7"/>
                          <a:pt x="177" y="7"/>
                          <a:pt x="177" y="7"/>
                        </a:cubicBezTo>
                        <a:cubicBezTo>
                          <a:pt x="178" y="5"/>
                          <a:pt x="175" y="5"/>
                          <a:pt x="176" y="3"/>
                        </a:cubicBezTo>
                        <a:cubicBezTo>
                          <a:pt x="171" y="9"/>
                          <a:pt x="169" y="0"/>
                          <a:pt x="163" y="3"/>
                        </a:cubicBezTo>
                        <a:cubicBezTo>
                          <a:pt x="166" y="4"/>
                          <a:pt x="166" y="4"/>
                          <a:pt x="166" y="4"/>
                        </a:cubicBezTo>
                        <a:cubicBezTo>
                          <a:pt x="166" y="7"/>
                          <a:pt x="164" y="7"/>
                          <a:pt x="163" y="8"/>
                        </a:cubicBezTo>
                        <a:cubicBezTo>
                          <a:pt x="162" y="4"/>
                          <a:pt x="161" y="4"/>
                          <a:pt x="158" y="2"/>
                        </a:cubicBezTo>
                        <a:cubicBezTo>
                          <a:pt x="156" y="5"/>
                          <a:pt x="154" y="10"/>
                          <a:pt x="151" y="10"/>
                        </a:cubicBezTo>
                        <a:cubicBezTo>
                          <a:pt x="152" y="4"/>
                          <a:pt x="146" y="7"/>
                          <a:pt x="145" y="2"/>
                        </a:cubicBezTo>
                        <a:cubicBezTo>
                          <a:pt x="145" y="8"/>
                          <a:pt x="139" y="4"/>
                          <a:pt x="139" y="7"/>
                        </a:cubicBezTo>
                        <a:cubicBezTo>
                          <a:pt x="137" y="8"/>
                          <a:pt x="135" y="8"/>
                          <a:pt x="135" y="5"/>
                        </a:cubicBezTo>
                        <a:cubicBezTo>
                          <a:pt x="136" y="4"/>
                          <a:pt x="136" y="4"/>
                          <a:pt x="136" y="4"/>
                        </a:cubicBezTo>
                        <a:cubicBezTo>
                          <a:pt x="134" y="3"/>
                          <a:pt x="134" y="3"/>
                          <a:pt x="134" y="3"/>
                        </a:cubicBezTo>
                        <a:cubicBezTo>
                          <a:pt x="135" y="2"/>
                          <a:pt x="135" y="2"/>
                          <a:pt x="135" y="2"/>
                        </a:cubicBezTo>
                        <a:cubicBezTo>
                          <a:pt x="133" y="2"/>
                          <a:pt x="133" y="6"/>
                          <a:pt x="131" y="3"/>
                        </a:cubicBezTo>
                        <a:cubicBezTo>
                          <a:pt x="131" y="2"/>
                          <a:pt x="132" y="2"/>
                          <a:pt x="133" y="1"/>
                        </a:cubicBezTo>
                        <a:cubicBezTo>
                          <a:pt x="129" y="0"/>
                          <a:pt x="126" y="10"/>
                          <a:pt x="122" y="5"/>
                        </a:cubicBezTo>
                        <a:cubicBezTo>
                          <a:pt x="122" y="7"/>
                          <a:pt x="117" y="7"/>
                          <a:pt x="118" y="13"/>
                        </a:cubicBezTo>
                        <a:cubicBezTo>
                          <a:pt x="117" y="11"/>
                          <a:pt x="117" y="7"/>
                          <a:pt x="114" y="7"/>
                        </a:cubicBezTo>
                        <a:cubicBezTo>
                          <a:pt x="112" y="12"/>
                          <a:pt x="110" y="6"/>
                          <a:pt x="107" y="9"/>
                        </a:cubicBezTo>
                        <a:cubicBezTo>
                          <a:pt x="111" y="4"/>
                          <a:pt x="107" y="7"/>
                          <a:pt x="110" y="2"/>
                        </a:cubicBezTo>
                        <a:cubicBezTo>
                          <a:pt x="108" y="0"/>
                          <a:pt x="105" y="7"/>
                          <a:pt x="100" y="6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8" y="4"/>
                          <a:pt x="96" y="8"/>
                          <a:pt x="95" y="4"/>
                        </a:cubicBezTo>
                        <a:cubicBezTo>
                          <a:pt x="95" y="7"/>
                          <a:pt x="95" y="7"/>
                          <a:pt x="95" y="7"/>
                        </a:cubicBezTo>
                        <a:cubicBezTo>
                          <a:pt x="92" y="5"/>
                          <a:pt x="88" y="7"/>
                          <a:pt x="86" y="3"/>
                        </a:cubicBezTo>
                        <a:cubicBezTo>
                          <a:pt x="82" y="9"/>
                          <a:pt x="82" y="9"/>
                          <a:pt x="82" y="9"/>
                        </a:cubicBezTo>
                        <a:cubicBezTo>
                          <a:pt x="77" y="2"/>
                          <a:pt x="71" y="9"/>
                          <a:pt x="67" y="15"/>
                        </a:cubicBezTo>
                        <a:cubicBezTo>
                          <a:pt x="66" y="14"/>
                          <a:pt x="63" y="13"/>
                          <a:pt x="63" y="12"/>
                        </a:cubicBezTo>
                        <a:cubicBezTo>
                          <a:pt x="65" y="9"/>
                          <a:pt x="65" y="9"/>
                          <a:pt x="65" y="9"/>
                        </a:cubicBezTo>
                        <a:cubicBezTo>
                          <a:pt x="62" y="9"/>
                          <a:pt x="59" y="5"/>
                          <a:pt x="58" y="11"/>
                        </a:cubicBezTo>
                        <a:cubicBezTo>
                          <a:pt x="55" y="12"/>
                          <a:pt x="56" y="7"/>
                          <a:pt x="54" y="6"/>
                        </a:cubicBezTo>
                        <a:cubicBezTo>
                          <a:pt x="49" y="14"/>
                          <a:pt x="39" y="1"/>
                          <a:pt x="37" y="13"/>
                        </a:cubicBezTo>
                        <a:cubicBezTo>
                          <a:pt x="39" y="13"/>
                          <a:pt x="43" y="15"/>
                          <a:pt x="47" y="14"/>
                        </a:cubicBezTo>
                        <a:cubicBezTo>
                          <a:pt x="46" y="16"/>
                          <a:pt x="47" y="18"/>
                          <a:pt x="46" y="18"/>
                        </a:cubicBezTo>
                        <a:cubicBezTo>
                          <a:pt x="42" y="19"/>
                          <a:pt x="40" y="15"/>
                          <a:pt x="36" y="17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29" y="2"/>
                          <a:pt x="23" y="20"/>
                          <a:pt x="17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6" name="Freeform 1385"/>
                  <p:cNvSpPr/>
                  <p:nvPr/>
                </p:nvSpPr>
                <p:spPr bwMode="auto">
                  <a:xfrm>
                    <a:off x="3646" y="2809"/>
                    <a:ext cx="3" cy="3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1 w 3"/>
                      <a:gd name="T5" fmla="*/ 4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3"/>
                          <a:pt x="3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7" name="Freeform 1386"/>
                  <p:cNvSpPr/>
                  <p:nvPr/>
                </p:nvSpPr>
                <p:spPr bwMode="auto">
                  <a:xfrm>
                    <a:off x="3645" y="2812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8" name="Freeform 1387"/>
                  <p:cNvSpPr/>
                  <p:nvPr/>
                </p:nvSpPr>
                <p:spPr bwMode="auto">
                  <a:xfrm>
                    <a:off x="3591" y="2814"/>
                    <a:ext cx="3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1 h 2"/>
                      <a:gd name="T4" fmla="*/ 3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0"/>
                          <a:pt x="1" y="0"/>
                          <a:pt x="0" y="1"/>
                        </a:cubicBezTo>
                        <a:cubicBezTo>
                          <a:pt x="1" y="2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59" name="Freeform 1388"/>
                  <p:cNvSpPr/>
                  <p:nvPr/>
                </p:nvSpPr>
                <p:spPr bwMode="auto">
                  <a:xfrm>
                    <a:off x="3591" y="281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0" name="Freeform 1389"/>
                  <p:cNvSpPr/>
                  <p:nvPr/>
                </p:nvSpPr>
                <p:spPr bwMode="auto">
                  <a:xfrm>
                    <a:off x="3501" y="2813"/>
                    <a:ext cx="90" cy="26"/>
                  </a:xfrm>
                  <a:custGeom>
                    <a:avLst/>
                    <a:gdLst>
                      <a:gd name="T0" fmla="*/ 18 w 104"/>
                      <a:gd name="T1" fmla="*/ 20 h 30"/>
                      <a:gd name="T2" fmla="*/ 14 w 104"/>
                      <a:gd name="T3" fmla="*/ 25 h 30"/>
                      <a:gd name="T4" fmla="*/ 9 w 104"/>
                      <a:gd name="T5" fmla="*/ 22 h 30"/>
                      <a:gd name="T6" fmla="*/ 3 w 104"/>
                      <a:gd name="T7" fmla="*/ 30 h 30"/>
                      <a:gd name="T8" fmla="*/ 52 w 104"/>
                      <a:gd name="T9" fmla="*/ 20 h 30"/>
                      <a:gd name="T10" fmla="*/ 50 w 104"/>
                      <a:gd name="T11" fmla="*/ 23 h 30"/>
                      <a:gd name="T12" fmla="*/ 67 w 104"/>
                      <a:gd name="T13" fmla="*/ 15 h 30"/>
                      <a:gd name="T14" fmla="*/ 67 w 104"/>
                      <a:gd name="T15" fmla="*/ 22 h 30"/>
                      <a:gd name="T16" fmla="*/ 78 w 104"/>
                      <a:gd name="T17" fmla="*/ 18 h 30"/>
                      <a:gd name="T18" fmla="*/ 77 w 104"/>
                      <a:gd name="T19" fmla="*/ 15 h 30"/>
                      <a:gd name="T20" fmla="*/ 80 w 104"/>
                      <a:gd name="T21" fmla="*/ 16 h 30"/>
                      <a:gd name="T22" fmla="*/ 79 w 104"/>
                      <a:gd name="T23" fmla="*/ 15 h 30"/>
                      <a:gd name="T24" fmla="*/ 86 w 104"/>
                      <a:gd name="T25" fmla="*/ 14 h 30"/>
                      <a:gd name="T26" fmla="*/ 85 w 104"/>
                      <a:gd name="T27" fmla="*/ 16 h 30"/>
                      <a:gd name="T28" fmla="*/ 90 w 104"/>
                      <a:gd name="T29" fmla="*/ 13 h 30"/>
                      <a:gd name="T30" fmla="*/ 90 w 104"/>
                      <a:gd name="T31" fmla="*/ 17 h 30"/>
                      <a:gd name="T32" fmla="*/ 103 w 104"/>
                      <a:gd name="T33" fmla="*/ 11 h 30"/>
                      <a:gd name="T34" fmla="*/ 104 w 104"/>
                      <a:gd name="T35" fmla="*/ 7 h 30"/>
                      <a:gd name="T36" fmla="*/ 92 w 104"/>
                      <a:gd name="T37" fmla="*/ 10 h 30"/>
                      <a:gd name="T38" fmla="*/ 93 w 104"/>
                      <a:gd name="T39" fmla="*/ 10 h 30"/>
                      <a:gd name="T40" fmla="*/ 86 w 104"/>
                      <a:gd name="T41" fmla="*/ 13 h 30"/>
                      <a:gd name="T42" fmla="*/ 90 w 104"/>
                      <a:gd name="T43" fmla="*/ 7 h 30"/>
                      <a:gd name="T44" fmla="*/ 78 w 104"/>
                      <a:gd name="T45" fmla="*/ 4 h 30"/>
                      <a:gd name="T46" fmla="*/ 78 w 104"/>
                      <a:gd name="T47" fmla="*/ 4 h 30"/>
                      <a:gd name="T48" fmla="*/ 75 w 104"/>
                      <a:gd name="T49" fmla="*/ 6 h 30"/>
                      <a:gd name="T50" fmla="*/ 78 w 104"/>
                      <a:gd name="T51" fmla="*/ 8 h 30"/>
                      <a:gd name="T52" fmla="*/ 76 w 104"/>
                      <a:gd name="T53" fmla="*/ 15 h 30"/>
                      <a:gd name="T54" fmla="*/ 72 w 104"/>
                      <a:gd name="T55" fmla="*/ 15 h 30"/>
                      <a:gd name="T56" fmla="*/ 74 w 104"/>
                      <a:gd name="T57" fmla="*/ 10 h 30"/>
                      <a:gd name="T58" fmla="*/ 72 w 104"/>
                      <a:gd name="T59" fmla="*/ 13 h 30"/>
                      <a:gd name="T60" fmla="*/ 67 w 104"/>
                      <a:gd name="T61" fmla="*/ 7 h 30"/>
                      <a:gd name="T62" fmla="*/ 67 w 104"/>
                      <a:gd name="T63" fmla="*/ 13 h 30"/>
                      <a:gd name="T64" fmla="*/ 47 w 104"/>
                      <a:gd name="T65" fmla="*/ 16 h 30"/>
                      <a:gd name="T66" fmla="*/ 50 w 104"/>
                      <a:gd name="T67" fmla="*/ 12 h 30"/>
                      <a:gd name="T68" fmla="*/ 47 w 104"/>
                      <a:gd name="T69" fmla="*/ 17 h 30"/>
                      <a:gd name="T70" fmla="*/ 34 w 104"/>
                      <a:gd name="T71" fmla="*/ 16 h 30"/>
                      <a:gd name="T72" fmla="*/ 35 w 104"/>
                      <a:gd name="T73" fmla="*/ 19 h 30"/>
                      <a:gd name="T74" fmla="*/ 22 w 104"/>
                      <a:gd name="T75" fmla="*/ 20 h 30"/>
                      <a:gd name="T76" fmla="*/ 22 w 104"/>
                      <a:gd name="T77" fmla="*/ 20 h 30"/>
                      <a:gd name="T78" fmla="*/ 17 w 104"/>
                      <a:gd name="T79" fmla="*/ 27 h 30"/>
                      <a:gd name="T80" fmla="*/ 18 w 104"/>
                      <a:gd name="T81" fmla="*/ 2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4" h="30">
                        <a:moveTo>
                          <a:pt x="18" y="20"/>
                        </a:move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3" y="23"/>
                          <a:pt x="8" y="26"/>
                          <a:pt x="9" y="22"/>
                        </a:cubicBezTo>
                        <a:cubicBezTo>
                          <a:pt x="7" y="27"/>
                          <a:pt x="0" y="23"/>
                          <a:pt x="3" y="30"/>
                        </a:cubicBezTo>
                        <a:cubicBezTo>
                          <a:pt x="17" y="27"/>
                          <a:pt x="37" y="29"/>
                          <a:pt x="52" y="20"/>
                        </a:cubicBezTo>
                        <a:cubicBezTo>
                          <a:pt x="50" y="23"/>
                          <a:pt x="50" y="23"/>
                          <a:pt x="50" y="23"/>
                        </a:cubicBezTo>
                        <a:cubicBezTo>
                          <a:pt x="58" y="16"/>
                          <a:pt x="62" y="29"/>
                          <a:pt x="67" y="15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71" y="23"/>
                          <a:pt x="73" y="12"/>
                          <a:pt x="78" y="18"/>
                        </a:cubicBezTo>
                        <a:cubicBezTo>
                          <a:pt x="77" y="15"/>
                          <a:pt x="77" y="15"/>
                          <a:pt x="77" y="15"/>
                        </a:cubicBezTo>
                        <a:cubicBezTo>
                          <a:pt x="78" y="15"/>
                          <a:pt x="79" y="17"/>
                          <a:pt x="80" y="16"/>
                        </a:cubicBezTo>
                        <a:cubicBezTo>
                          <a:pt x="79" y="15"/>
                          <a:pt x="79" y="15"/>
                          <a:pt x="79" y="15"/>
                        </a:cubicBezTo>
                        <a:cubicBezTo>
                          <a:pt x="82" y="13"/>
                          <a:pt x="84" y="13"/>
                          <a:pt x="86" y="14"/>
                        </a:cubicBezTo>
                        <a:cubicBezTo>
                          <a:pt x="87" y="16"/>
                          <a:pt x="85" y="15"/>
                          <a:pt x="85" y="16"/>
                        </a:cubicBezTo>
                        <a:cubicBezTo>
                          <a:pt x="86" y="18"/>
                          <a:pt x="88" y="13"/>
                          <a:pt x="90" y="13"/>
                        </a:cubicBezTo>
                        <a:cubicBezTo>
                          <a:pt x="92" y="15"/>
                          <a:pt x="90" y="16"/>
                          <a:pt x="90" y="17"/>
                        </a:cubicBezTo>
                        <a:cubicBezTo>
                          <a:pt x="96" y="13"/>
                          <a:pt x="99" y="20"/>
                          <a:pt x="103" y="11"/>
                        </a:cubicBezTo>
                        <a:cubicBezTo>
                          <a:pt x="104" y="9"/>
                          <a:pt x="101" y="7"/>
                          <a:pt x="104" y="7"/>
                        </a:cubicBezTo>
                        <a:cubicBezTo>
                          <a:pt x="99" y="4"/>
                          <a:pt x="96" y="8"/>
                          <a:pt x="92" y="10"/>
                        </a:cubicBezTo>
                        <a:cubicBezTo>
                          <a:pt x="93" y="10"/>
                          <a:pt x="93" y="10"/>
                          <a:pt x="93" y="10"/>
                        </a:cubicBezTo>
                        <a:cubicBezTo>
                          <a:pt x="91" y="20"/>
                          <a:pt x="91" y="8"/>
                          <a:pt x="86" y="13"/>
                        </a:cubicBezTo>
                        <a:cubicBezTo>
                          <a:pt x="87" y="9"/>
                          <a:pt x="90" y="9"/>
                          <a:pt x="90" y="7"/>
                        </a:cubicBezTo>
                        <a:cubicBezTo>
                          <a:pt x="84" y="0"/>
                          <a:pt x="83" y="13"/>
                          <a:pt x="78" y="4"/>
                        </a:cubicBezTo>
                        <a:cubicBezTo>
                          <a:pt x="78" y="4"/>
                          <a:pt x="78" y="4"/>
                          <a:pt x="78" y="4"/>
                        </a:cubicBezTo>
                        <a:cubicBezTo>
                          <a:pt x="77" y="3"/>
                          <a:pt x="76" y="5"/>
                          <a:pt x="75" y="6"/>
                        </a:cubicBezTo>
                        <a:cubicBezTo>
                          <a:pt x="75" y="7"/>
                          <a:pt x="77" y="7"/>
                          <a:pt x="78" y="8"/>
                        </a:cubicBezTo>
                        <a:cubicBezTo>
                          <a:pt x="76" y="9"/>
                          <a:pt x="76" y="13"/>
                          <a:pt x="76" y="15"/>
                        </a:cubicBezTo>
                        <a:cubicBezTo>
                          <a:pt x="74" y="11"/>
                          <a:pt x="74" y="17"/>
                          <a:pt x="72" y="15"/>
                        </a:cubicBezTo>
                        <a:cubicBezTo>
                          <a:pt x="71" y="12"/>
                          <a:pt x="73" y="12"/>
                          <a:pt x="74" y="10"/>
                        </a:cubicBezTo>
                        <a:cubicBezTo>
                          <a:pt x="72" y="13"/>
                          <a:pt x="72" y="13"/>
                          <a:pt x="72" y="13"/>
                        </a:cubicBezTo>
                        <a:cubicBezTo>
                          <a:pt x="69" y="13"/>
                          <a:pt x="69" y="9"/>
                          <a:pt x="67" y="7"/>
                        </a:cubicBezTo>
                        <a:cubicBezTo>
                          <a:pt x="65" y="10"/>
                          <a:pt x="69" y="9"/>
                          <a:pt x="67" y="13"/>
                        </a:cubicBezTo>
                        <a:cubicBezTo>
                          <a:pt x="64" y="9"/>
                          <a:pt x="52" y="11"/>
                          <a:pt x="47" y="16"/>
                        </a:cubicBezTo>
                        <a:cubicBezTo>
                          <a:pt x="49" y="15"/>
                          <a:pt x="48" y="12"/>
                          <a:pt x="50" y="12"/>
                        </a:cubicBezTo>
                        <a:cubicBezTo>
                          <a:pt x="49" y="11"/>
                          <a:pt x="46" y="14"/>
                          <a:pt x="47" y="17"/>
                        </a:cubicBezTo>
                        <a:cubicBezTo>
                          <a:pt x="43" y="20"/>
                          <a:pt x="38" y="19"/>
                          <a:pt x="34" y="16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3" y="24"/>
                          <a:pt x="27" y="16"/>
                          <a:pt x="22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1" y="21"/>
                          <a:pt x="20" y="28"/>
                          <a:pt x="17" y="27"/>
                        </a:cubicBezTo>
                        <a:cubicBezTo>
                          <a:pt x="17" y="23"/>
                          <a:pt x="19" y="23"/>
                          <a:pt x="18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1" name="Freeform 1390"/>
                  <p:cNvSpPr/>
                  <p:nvPr/>
                </p:nvSpPr>
                <p:spPr bwMode="auto">
                  <a:xfrm>
                    <a:off x="3499" y="2833"/>
                    <a:ext cx="3" cy="8"/>
                  </a:xfrm>
                  <a:custGeom>
                    <a:avLst/>
                    <a:gdLst>
                      <a:gd name="T0" fmla="*/ 3 w 4"/>
                      <a:gd name="T1" fmla="*/ 5 h 9"/>
                      <a:gd name="T2" fmla="*/ 4 w 4"/>
                      <a:gd name="T3" fmla="*/ 1 h 9"/>
                      <a:gd name="T4" fmla="*/ 0 w 4"/>
                      <a:gd name="T5" fmla="*/ 8 h 9"/>
                      <a:gd name="T6" fmla="*/ 4 w 4"/>
                      <a:gd name="T7" fmla="*/ 7 h 9"/>
                      <a:gd name="T8" fmla="*/ 3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3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5"/>
                          <a:pt x="0" y="8"/>
                        </a:cubicBezTo>
                        <a:cubicBezTo>
                          <a:pt x="2" y="7"/>
                          <a:pt x="4" y="9"/>
                          <a:pt x="4" y="7"/>
                        </a:cubicBezTo>
                        <a:cubicBezTo>
                          <a:pt x="4" y="6"/>
                          <a:pt x="3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2" name="Freeform 1391"/>
                  <p:cNvSpPr/>
                  <p:nvPr/>
                </p:nvSpPr>
                <p:spPr bwMode="auto">
                  <a:xfrm>
                    <a:off x="3450" y="2830"/>
                    <a:ext cx="50" cy="13"/>
                  </a:xfrm>
                  <a:custGeom>
                    <a:avLst/>
                    <a:gdLst>
                      <a:gd name="T0" fmla="*/ 21 w 58"/>
                      <a:gd name="T1" fmla="*/ 7 h 15"/>
                      <a:gd name="T2" fmla="*/ 20 w 58"/>
                      <a:gd name="T3" fmla="*/ 11 h 15"/>
                      <a:gd name="T4" fmla="*/ 42 w 58"/>
                      <a:gd name="T5" fmla="*/ 14 h 15"/>
                      <a:gd name="T6" fmla="*/ 49 w 58"/>
                      <a:gd name="T7" fmla="*/ 7 h 15"/>
                      <a:gd name="T8" fmla="*/ 50 w 58"/>
                      <a:gd name="T9" fmla="*/ 11 h 15"/>
                      <a:gd name="T10" fmla="*/ 55 w 58"/>
                      <a:gd name="T11" fmla="*/ 6 h 15"/>
                      <a:gd name="T12" fmla="*/ 52 w 58"/>
                      <a:gd name="T13" fmla="*/ 8 h 15"/>
                      <a:gd name="T14" fmla="*/ 53 w 58"/>
                      <a:gd name="T15" fmla="*/ 6 h 15"/>
                      <a:gd name="T16" fmla="*/ 49 w 58"/>
                      <a:gd name="T17" fmla="*/ 7 h 15"/>
                      <a:gd name="T18" fmla="*/ 50 w 58"/>
                      <a:gd name="T19" fmla="*/ 4 h 15"/>
                      <a:gd name="T20" fmla="*/ 41 w 58"/>
                      <a:gd name="T21" fmla="*/ 10 h 15"/>
                      <a:gd name="T22" fmla="*/ 41 w 58"/>
                      <a:gd name="T23" fmla="*/ 4 h 15"/>
                      <a:gd name="T24" fmla="*/ 31 w 58"/>
                      <a:gd name="T25" fmla="*/ 2 h 15"/>
                      <a:gd name="T26" fmla="*/ 32 w 58"/>
                      <a:gd name="T27" fmla="*/ 3 h 15"/>
                      <a:gd name="T28" fmla="*/ 33 w 58"/>
                      <a:gd name="T29" fmla="*/ 8 h 15"/>
                      <a:gd name="T30" fmla="*/ 30 w 58"/>
                      <a:gd name="T31" fmla="*/ 2 h 15"/>
                      <a:gd name="T32" fmla="*/ 12 w 58"/>
                      <a:gd name="T33" fmla="*/ 2 h 15"/>
                      <a:gd name="T34" fmla="*/ 6 w 58"/>
                      <a:gd name="T35" fmla="*/ 8 h 15"/>
                      <a:gd name="T36" fmla="*/ 9 w 58"/>
                      <a:gd name="T37" fmla="*/ 3 h 15"/>
                      <a:gd name="T38" fmla="*/ 5 w 58"/>
                      <a:gd name="T39" fmla="*/ 1 h 15"/>
                      <a:gd name="T40" fmla="*/ 0 w 58"/>
                      <a:gd name="T41" fmla="*/ 9 h 15"/>
                      <a:gd name="T42" fmla="*/ 21 w 58"/>
                      <a:gd name="T43" fmla="*/ 7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8" h="15">
                        <a:moveTo>
                          <a:pt x="21" y="7"/>
                        </a:moveTo>
                        <a:cubicBezTo>
                          <a:pt x="21" y="8"/>
                          <a:pt x="20" y="10"/>
                          <a:pt x="20" y="11"/>
                        </a:cubicBezTo>
                        <a:cubicBezTo>
                          <a:pt x="28" y="11"/>
                          <a:pt x="39" y="10"/>
                          <a:pt x="42" y="14"/>
                        </a:cubicBezTo>
                        <a:cubicBezTo>
                          <a:pt x="45" y="15"/>
                          <a:pt x="45" y="9"/>
                          <a:pt x="49" y="7"/>
                        </a:cubicBezTo>
                        <a:cubicBezTo>
                          <a:pt x="50" y="11"/>
                          <a:pt x="50" y="11"/>
                          <a:pt x="50" y="11"/>
                        </a:cubicBezTo>
                        <a:cubicBezTo>
                          <a:pt x="52" y="9"/>
                          <a:pt x="58" y="13"/>
                          <a:pt x="55" y="6"/>
                        </a:cubicBezTo>
                        <a:cubicBezTo>
                          <a:pt x="55" y="6"/>
                          <a:pt x="54" y="10"/>
                          <a:pt x="52" y="8"/>
                        </a:cubicBezTo>
                        <a:cubicBezTo>
                          <a:pt x="53" y="6"/>
                          <a:pt x="53" y="6"/>
                          <a:pt x="53" y="6"/>
                        </a:cubicBezTo>
                        <a:cubicBezTo>
                          <a:pt x="49" y="7"/>
                          <a:pt x="49" y="7"/>
                          <a:pt x="49" y="7"/>
                        </a:cubicBezTo>
                        <a:cubicBezTo>
                          <a:pt x="50" y="4"/>
                          <a:pt x="50" y="4"/>
                          <a:pt x="50" y="4"/>
                        </a:cubicBezTo>
                        <a:cubicBezTo>
                          <a:pt x="45" y="0"/>
                          <a:pt x="47" y="13"/>
                          <a:pt x="41" y="10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37" y="4"/>
                          <a:pt x="35" y="5"/>
                          <a:pt x="31" y="2"/>
                        </a:cubicBezTo>
                        <a:cubicBezTo>
                          <a:pt x="31" y="2"/>
                          <a:pt x="31" y="5"/>
                          <a:pt x="32" y="3"/>
                        </a:cubicBezTo>
                        <a:cubicBezTo>
                          <a:pt x="33" y="4"/>
                          <a:pt x="33" y="6"/>
                          <a:pt x="33" y="8"/>
                        </a:cubicBezTo>
                        <a:cubicBezTo>
                          <a:pt x="26" y="12"/>
                          <a:pt x="34" y="4"/>
                          <a:pt x="30" y="2"/>
                        </a:cubicBezTo>
                        <a:cubicBezTo>
                          <a:pt x="24" y="6"/>
                          <a:pt x="14" y="7"/>
                          <a:pt x="12" y="2"/>
                        </a:cubicBezTo>
                        <a:cubicBezTo>
                          <a:pt x="13" y="6"/>
                          <a:pt x="9" y="9"/>
                          <a:pt x="6" y="8"/>
                        </a:cubicBezTo>
                        <a:cubicBezTo>
                          <a:pt x="5" y="5"/>
                          <a:pt x="8" y="4"/>
                          <a:pt x="9" y="3"/>
                        </a:cubicBezTo>
                        <a:cubicBezTo>
                          <a:pt x="7" y="2"/>
                          <a:pt x="7" y="0"/>
                          <a:pt x="5" y="1"/>
                        </a:cubicBezTo>
                        <a:cubicBezTo>
                          <a:pt x="6" y="4"/>
                          <a:pt x="4" y="8"/>
                          <a:pt x="0" y="9"/>
                        </a:cubicBezTo>
                        <a:cubicBezTo>
                          <a:pt x="7" y="15"/>
                          <a:pt x="15" y="5"/>
                          <a:pt x="21" y="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3" name="Freeform 1392"/>
                  <p:cNvSpPr/>
                  <p:nvPr/>
                </p:nvSpPr>
                <p:spPr bwMode="auto">
                  <a:xfrm>
                    <a:off x="3464" y="2839"/>
                    <a:ext cx="3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1 h 2"/>
                      <a:gd name="T4" fmla="*/ 0 w 3"/>
                      <a:gd name="T5" fmla="*/ 0 h 2"/>
                      <a:gd name="T6" fmla="*/ 2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4" name="Freeform 1393"/>
                  <p:cNvSpPr/>
                  <p:nvPr/>
                </p:nvSpPr>
                <p:spPr bwMode="auto">
                  <a:xfrm>
                    <a:off x="4092" y="2964"/>
                    <a:ext cx="2" cy="3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1 w 2"/>
                      <a:gd name="T3" fmla="*/ 0 h 3"/>
                      <a:gd name="T4" fmla="*/ 0 w 2"/>
                      <a:gd name="T5" fmla="*/ 3 h 3"/>
                      <a:gd name="T6" fmla="*/ 2 w 2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lnTo>
                          <a:pt x="1" y="0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5" name="Freeform 1394"/>
                  <p:cNvSpPr/>
                  <p:nvPr/>
                </p:nvSpPr>
                <p:spPr bwMode="auto">
                  <a:xfrm>
                    <a:off x="4082" y="2954"/>
                    <a:ext cx="11" cy="14"/>
                  </a:xfrm>
                  <a:custGeom>
                    <a:avLst/>
                    <a:gdLst>
                      <a:gd name="T0" fmla="*/ 4 w 12"/>
                      <a:gd name="T1" fmla="*/ 0 h 16"/>
                      <a:gd name="T2" fmla="*/ 1 w 12"/>
                      <a:gd name="T3" fmla="*/ 1 h 16"/>
                      <a:gd name="T4" fmla="*/ 6 w 12"/>
                      <a:gd name="T5" fmla="*/ 16 h 16"/>
                      <a:gd name="T6" fmla="*/ 11 w 12"/>
                      <a:gd name="T7" fmla="*/ 7 h 16"/>
                      <a:gd name="T8" fmla="*/ 6 w 12"/>
                      <a:gd name="T9" fmla="*/ 10 h 16"/>
                      <a:gd name="T10" fmla="*/ 10 w 12"/>
                      <a:gd name="T11" fmla="*/ 3 h 16"/>
                      <a:gd name="T12" fmla="*/ 4 w 12"/>
                      <a:gd name="T13" fmla="*/ 4 h 16"/>
                      <a:gd name="T14" fmla="*/ 4 w 12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6">
                        <a:moveTo>
                          <a:pt x="4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1"/>
                          <a:pt x="0" y="8"/>
                          <a:pt x="6" y="16"/>
                        </a:cubicBezTo>
                        <a:cubicBezTo>
                          <a:pt x="8" y="14"/>
                          <a:pt x="12" y="11"/>
                          <a:pt x="11" y="7"/>
                        </a:cubicBezTo>
                        <a:cubicBezTo>
                          <a:pt x="10" y="7"/>
                          <a:pt x="8" y="11"/>
                          <a:pt x="6" y="10"/>
                        </a:cubicBezTo>
                        <a:cubicBezTo>
                          <a:pt x="7" y="7"/>
                          <a:pt x="9" y="7"/>
                          <a:pt x="10" y="3"/>
                        </a:cubicBezTo>
                        <a:cubicBezTo>
                          <a:pt x="7" y="0"/>
                          <a:pt x="8" y="6"/>
                          <a:pt x="4" y="4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6" name="Freeform 1395"/>
                  <p:cNvSpPr/>
                  <p:nvPr/>
                </p:nvSpPr>
                <p:spPr bwMode="auto">
                  <a:xfrm>
                    <a:off x="4082" y="2959"/>
                    <a:ext cx="1" cy="4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2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2"/>
                          <a:pt x="0" y="4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7" name="Freeform 1396"/>
                  <p:cNvSpPr/>
                  <p:nvPr/>
                </p:nvSpPr>
                <p:spPr bwMode="auto">
                  <a:xfrm>
                    <a:off x="4078" y="2960"/>
                    <a:ext cx="3" cy="6"/>
                  </a:xfrm>
                  <a:custGeom>
                    <a:avLst/>
                    <a:gdLst>
                      <a:gd name="T0" fmla="*/ 3 w 3"/>
                      <a:gd name="T1" fmla="*/ 4 h 6"/>
                      <a:gd name="T2" fmla="*/ 3 w 3"/>
                      <a:gd name="T3" fmla="*/ 0 h 6"/>
                      <a:gd name="T4" fmla="*/ 0 w 3"/>
                      <a:gd name="T5" fmla="*/ 6 h 6"/>
                      <a:gd name="T6" fmla="*/ 3 w 3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3" y="4"/>
                        </a:moveTo>
                        <a:cubicBezTo>
                          <a:pt x="1" y="4"/>
                          <a:pt x="3" y="0"/>
                          <a:pt x="3" y="0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8" name="Freeform 1397"/>
                  <p:cNvSpPr/>
                  <p:nvPr/>
                </p:nvSpPr>
                <p:spPr bwMode="auto">
                  <a:xfrm>
                    <a:off x="4071" y="2963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69" name="Freeform 1398"/>
                  <p:cNvSpPr/>
                  <p:nvPr/>
                </p:nvSpPr>
                <p:spPr bwMode="auto">
                  <a:xfrm>
                    <a:off x="4069" y="2956"/>
                    <a:ext cx="7" cy="10"/>
                  </a:xfrm>
                  <a:custGeom>
                    <a:avLst/>
                    <a:gdLst>
                      <a:gd name="T0" fmla="*/ 0 w 9"/>
                      <a:gd name="T1" fmla="*/ 9 h 11"/>
                      <a:gd name="T2" fmla="*/ 3 w 9"/>
                      <a:gd name="T3" fmla="*/ 9 h 11"/>
                      <a:gd name="T4" fmla="*/ 3 w 9"/>
                      <a:gd name="T5" fmla="*/ 9 h 11"/>
                      <a:gd name="T6" fmla="*/ 5 w 9"/>
                      <a:gd name="T7" fmla="*/ 3 h 11"/>
                      <a:gd name="T8" fmla="*/ 9 w 9"/>
                      <a:gd name="T9" fmla="*/ 4 h 11"/>
                      <a:gd name="T10" fmla="*/ 7 w 9"/>
                      <a:gd name="T11" fmla="*/ 0 h 11"/>
                      <a:gd name="T12" fmla="*/ 0 w 9"/>
                      <a:gd name="T13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1">
                        <a:moveTo>
                          <a:pt x="0" y="9"/>
                        </a:moveTo>
                        <a:cubicBezTo>
                          <a:pt x="1" y="11"/>
                          <a:pt x="2" y="10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2" y="7"/>
                          <a:pt x="3" y="2"/>
                          <a:pt x="5" y="3"/>
                        </a:cubicBezTo>
                        <a:cubicBezTo>
                          <a:pt x="8" y="2"/>
                          <a:pt x="7" y="7"/>
                          <a:pt x="9" y="4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3" y="0"/>
                          <a:pt x="1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70" name="Freeform 1399"/>
                  <p:cNvSpPr/>
                  <p:nvPr/>
                </p:nvSpPr>
                <p:spPr bwMode="auto">
                  <a:xfrm>
                    <a:off x="4072" y="2962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1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71" name="Freeform 1400"/>
                  <p:cNvSpPr/>
                  <p:nvPr/>
                </p:nvSpPr>
                <p:spPr bwMode="auto">
                  <a:xfrm>
                    <a:off x="4076" y="2961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2 h 3"/>
                      <a:gd name="T4" fmla="*/ 1 w 1"/>
                      <a:gd name="T5" fmla="*/ 0 h 3"/>
                      <a:gd name="T6" fmla="*/ 0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72" name="Freeform 1401"/>
                  <p:cNvSpPr/>
                  <p:nvPr/>
                </p:nvSpPr>
                <p:spPr bwMode="auto">
                  <a:xfrm>
                    <a:off x="4059" y="2953"/>
                    <a:ext cx="8" cy="12"/>
                  </a:xfrm>
                  <a:custGeom>
                    <a:avLst/>
                    <a:gdLst>
                      <a:gd name="T0" fmla="*/ 3 w 9"/>
                      <a:gd name="T1" fmla="*/ 12 h 13"/>
                      <a:gd name="T2" fmla="*/ 9 w 9"/>
                      <a:gd name="T3" fmla="*/ 8 h 13"/>
                      <a:gd name="T4" fmla="*/ 5 w 9"/>
                      <a:gd name="T5" fmla="*/ 0 h 13"/>
                      <a:gd name="T6" fmla="*/ 1 w 9"/>
                      <a:gd name="T7" fmla="*/ 2 h 13"/>
                      <a:gd name="T8" fmla="*/ 3 w 9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9" y="8"/>
                        </a:cubicBezTo>
                        <a:cubicBezTo>
                          <a:pt x="6" y="8"/>
                          <a:pt x="4" y="4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73" name="Freeform 1402"/>
                  <p:cNvSpPr/>
                  <p:nvPr/>
                </p:nvSpPr>
                <p:spPr bwMode="auto">
                  <a:xfrm>
                    <a:off x="4056" y="295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74" name="Freeform 1403"/>
                  <p:cNvSpPr/>
                  <p:nvPr/>
                </p:nvSpPr>
                <p:spPr bwMode="auto">
                  <a:xfrm>
                    <a:off x="4042" y="2947"/>
                    <a:ext cx="15" cy="14"/>
                  </a:xfrm>
                  <a:custGeom>
                    <a:avLst/>
                    <a:gdLst>
                      <a:gd name="T0" fmla="*/ 0 w 18"/>
                      <a:gd name="T1" fmla="*/ 15 h 17"/>
                      <a:gd name="T2" fmla="*/ 8 w 18"/>
                      <a:gd name="T3" fmla="*/ 8 h 17"/>
                      <a:gd name="T4" fmla="*/ 5 w 18"/>
                      <a:gd name="T5" fmla="*/ 13 h 17"/>
                      <a:gd name="T6" fmla="*/ 12 w 18"/>
                      <a:gd name="T7" fmla="*/ 11 h 17"/>
                      <a:gd name="T8" fmla="*/ 9 w 18"/>
                      <a:gd name="T9" fmla="*/ 16 h 17"/>
                      <a:gd name="T10" fmla="*/ 15 w 18"/>
                      <a:gd name="T11" fmla="*/ 11 h 17"/>
                      <a:gd name="T12" fmla="*/ 18 w 18"/>
                      <a:gd name="T13" fmla="*/ 15 h 17"/>
                      <a:gd name="T14" fmla="*/ 18 w 18"/>
                      <a:gd name="T15" fmla="*/ 8 h 17"/>
                      <a:gd name="T16" fmla="*/ 14 w 18"/>
                      <a:gd name="T17" fmla="*/ 9 h 17"/>
                      <a:gd name="T18" fmla="*/ 16 w 18"/>
                      <a:gd name="T19" fmla="*/ 5 h 17"/>
                      <a:gd name="T20" fmla="*/ 6 w 18"/>
                      <a:gd name="T21" fmla="*/ 0 h 17"/>
                      <a:gd name="T22" fmla="*/ 0 w 18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17">
                        <a:moveTo>
                          <a:pt x="0" y="15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7" y="10"/>
                          <a:pt x="7" y="12"/>
                          <a:pt x="5" y="13"/>
                        </a:cubicBezTo>
                        <a:cubicBezTo>
                          <a:pt x="9" y="14"/>
                          <a:pt x="9" y="10"/>
                          <a:pt x="12" y="11"/>
                        </a:cubicBezTo>
                        <a:cubicBezTo>
                          <a:pt x="13" y="17"/>
                          <a:pt x="7" y="11"/>
                          <a:pt x="9" y="16"/>
                        </a:cubicBezTo>
                        <a:cubicBezTo>
                          <a:pt x="11" y="16"/>
                          <a:pt x="14" y="16"/>
                          <a:pt x="15" y="11"/>
                        </a:cubicBezTo>
                        <a:cubicBezTo>
                          <a:pt x="18" y="15"/>
                          <a:pt x="18" y="15"/>
                          <a:pt x="18" y="15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6" y="7"/>
                          <a:pt x="15" y="14"/>
                          <a:pt x="14" y="9"/>
                        </a:cubicBezTo>
                        <a:cubicBezTo>
                          <a:pt x="14" y="6"/>
                          <a:pt x="15" y="6"/>
                          <a:pt x="16" y="5"/>
                        </a:cubicBezTo>
                        <a:cubicBezTo>
                          <a:pt x="14" y="6"/>
                          <a:pt x="10" y="0"/>
                          <a:pt x="6" y="0"/>
                        </a:cubicBezTo>
                        <a:cubicBezTo>
                          <a:pt x="2" y="1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75" name="Freeform 1404"/>
                  <p:cNvSpPr/>
                  <p:nvPr/>
                </p:nvSpPr>
                <p:spPr bwMode="auto">
                  <a:xfrm>
                    <a:off x="4041" y="295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76" name="Freeform 1405"/>
                  <p:cNvSpPr/>
                  <p:nvPr/>
                </p:nvSpPr>
                <p:spPr bwMode="auto">
                  <a:xfrm>
                    <a:off x="4025" y="2946"/>
                    <a:ext cx="14" cy="15"/>
                  </a:xfrm>
                  <a:custGeom>
                    <a:avLst/>
                    <a:gdLst>
                      <a:gd name="T0" fmla="*/ 10 w 16"/>
                      <a:gd name="T1" fmla="*/ 17 h 18"/>
                      <a:gd name="T2" fmla="*/ 14 w 16"/>
                      <a:gd name="T3" fmla="*/ 13 h 18"/>
                      <a:gd name="T4" fmla="*/ 15 w 16"/>
                      <a:gd name="T5" fmla="*/ 16 h 18"/>
                      <a:gd name="T6" fmla="*/ 16 w 16"/>
                      <a:gd name="T7" fmla="*/ 11 h 18"/>
                      <a:gd name="T8" fmla="*/ 8 w 16"/>
                      <a:gd name="T9" fmla="*/ 13 h 18"/>
                      <a:gd name="T10" fmla="*/ 6 w 16"/>
                      <a:gd name="T11" fmla="*/ 5 h 18"/>
                      <a:gd name="T12" fmla="*/ 10 w 16"/>
                      <a:gd name="T13" fmla="*/ 7 h 18"/>
                      <a:gd name="T14" fmla="*/ 0 w 16"/>
                      <a:gd name="T15" fmla="*/ 8 h 18"/>
                      <a:gd name="T16" fmla="*/ 2 w 16"/>
                      <a:gd name="T17" fmla="*/ 10 h 18"/>
                      <a:gd name="T18" fmla="*/ 0 w 16"/>
                      <a:gd name="T19" fmla="*/ 11 h 18"/>
                      <a:gd name="T20" fmla="*/ 10 w 16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18">
                        <a:moveTo>
                          <a:pt x="10" y="17"/>
                        </a:move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4" y="13"/>
                          <a:pt x="14" y="15"/>
                          <a:pt x="15" y="16"/>
                        </a:cubicBezTo>
                        <a:cubicBezTo>
                          <a:pt x="15" y="14"/>
                          <a:pt x="16" y="12"/>
                          <a:pt x="16" y="11"/>
                        </a:cubicBezTo>
                        <a:cubicBezTo>
                          <a:pt x="14" y="5"/>
                          <a:pt x="11" y="12"/>
                          <a:pt x="8" y="13"/>
                        </a:cubicBezTo>
                        <a:cubicBezTo>
                          <a:pt x="3" y="11"/>
                          <a:pt x="9" y="10"/>
                          <a:pt x="6" y="5"/>
                        </a:cubicBezTo>
                        <a:cubicBezTo>
                          <a:pt x="8" y="5"/>
                          <a:pt x="8" y="6"/>
                          <a:pt x="10" y="7"/>
                        </a:cubicBezTo>
                        <a:cubicBezTo>
                          <a:pt x="7" y="0"/>
                          <a:pt x="2" y="6"/>
                          <a:pt x="0" y="8"/>
                        </a:cubicBezTo>
                        <a:cubicBezTo>
                          <a:pt x="1" y="8"/>
                          <a:pt x="1" y="10"/>
                          <a:pt x="2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2" y="16"/>
                          <a:pt x="4" y="18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77" name="Freeform 1406"/>
                  <p:cNvSpPr/>
                  <p:nvPr/>
                </p:nvSpPr>
                <p:spPr bwMode="auto">
                  <a:xfrm>
                    <a:off x="4038" y="2959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2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78" name="Freeform 1407"/>
                  <p:cNvSpPr/>
                  <p:nvPr/>
                </p:nvSpPr>
                <p:spPr bwMode="auto">
                  <a:xfrm>
                    <a:off x="4025" y="2952"/>
                    <a:ext cx="0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526" name="Group 1609"/>
                <p:cNvGrpSpPr/>
                <p:nvPr/>
              </p:nvGrpSpPr>
              <p:grpSpPr bwMode="auto">
                <a:xfrm>
                  <a:off x="3323" y="1923"/>
                  <a:ext cx="931" cy="1334"/>
                  <a:chOff x="3323" y="1923"/>
                  <a:chExt cx="931" cy="1334"/>
                </a:xfrm>
              </p:grpSpPr>
              <p:sp>
                <p:nvSpPr>
                  <p:cNvPr id="2579" name="Freeform 1409"/>
                  <p:cNvSpPr/>
                  <p:nvPr/>
                </p:nvSpPr>
                <p:spPr bwMode="auto">
                  <a:xfrm>
                    <a:off x="4024" y="2958"/>
                    <a:ext cx="2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0" name="Freeform 1410"/>
                  <p:cNvSpPr/>
                  <p:nvPr/>
                </p:nvSpPr>
                <p:spPr bwMode="auto">
                  <a:xfrm>
                    <a:off x="3931" y="2947"/>
                    <a:ext cx="92" cy="19"/>
                  </a:xfrm>
                  <a:custGeom>
                    <a:avLst/>
                    <a:gdLst>
                      <a:gd name="T0" fmla="*/ 0 w 107"/>
                      <a:gd name="T1" fmla="*/ 7 h 22"/>
                      <a:gd name="T2" fmla="*/ 4 w 107"/>
                      <a:gd name="T3" fmla="*/ 10 h 22"/>
                      <a:gd name="T4" fmla="*/ 0 w 107"/>
                      <a:gd name="T5" fmla="*/ 15 h 22"/>
                      <a:gd name="T6" fmla="*/ 1 w 107"/>
                      <a:gd name="T7" fmla="*/ 22 h 22"/>
                      <a:gd name="T8" fmla="*/ 9 w 107"/>
                      <a:gd name="T9" fmla="*/ 18 h 22"/>
                      <a:gd name="T10" fmla="*/ 9 w 107"/>
                      <a:gd name="T11" fmla="*/ 22 h 22"/>
                      <a:gd name="T12" fmla="*/ 25 w 107"/>
                      <a:gd name="T13" fmla="*/ 18 h 22"/>
                      <a:gd name="T14" fmla="*/ 36 w 107"/>
                      <a:gd name="T15" fmla="*/ 16 h 22"/>
                      <a:gd name="T16" fmla="*/ 81 w 107"/>
                      <a:gd name="T17" fmla="*/ 16 h 22"/>
                      <a:gd name="T18" fmla="*/ 83 w 107"/>
                      <a:gd name="T19" fmla="*/ 10 h 22"/>
                      <a:gd name="T20" fmla="*/ 86 w 107"/>
                      <a:gd name="T21" fmla="*/ 14 h 22"/>
                      <a:gd name="T22" fmla="*/ 83 w 107"/>
                      <a:gd name="T23" fmla="*/ 14 h 22"/>
                      <a:gd name="T24" fmla="*/ 96 w 107"/>
                      <a:gd name="T25" fmla="*/ 15 h 22"/>
                      <a:gd name="T26" fmla="*/ 96 w 107"/>
                      <a:gd name="T27" fmla="*/ 8 h 22"/>
                      <a:gd name="T28" fmla="*/ 102 w 107"/>
                      <a:gd name="T29" fmla="*/ 16 h 22"/>
                      <a:gd name="T30" fmla="*/ 106 w 107"/>
                      <a:gd name="T31" fmla="*/ 11 h 22"/>
                      <a:gd name="T32" fmla="*/ 102 w 107"/>
                      <a:gd name="T33" fmla="*/ 5 h 22"/>
                      <a:gd name="T34" fmla="*/ 105 w 107"/>
                      <a:gd name="T35" fmla="*/ 2 h 22"/>
                      <a:gd name="T36" fmla="*/ 76 w 107"/>
                      <a:gd name="T37" fmla="*/ 12 h 22"/>
                      <a:gd name="T38" fmla="*/ 77 w 107"/>
                      <a:gd name="T39" fmla="*/ 8 h 22"/>
                      <a:gd name="T40" fmla="*/ 59 w 107"/>
                      <a:gd name="T41" fmla="*/ 5 h 22"/>
                      <a:gd name="T42" fmla="*/ 53 w 107"/>
                      <a:gd name="T43" fmla="*/ 11 h 22"/>
                      <a:gd name="T44" fmla="*/ 49 w 107"/>
                      <a:gd name="T45" fmla="*/ 9 h 22"/>
                      <a:gd name="T46" fmla="*/ 49 w 107"/>
                      <a:gd name="T47" fmla="*/ 12 h 22"/>
                      <a:gd name="T48" fmla="*/ 43 w 107"/>
                      <a:gd name="T49" fmla="*/ 8 h 22"/>
                      <a:gd name="T50" fmla="*/ 42 w 107"/>
                      <a:gd name="T51" fmla="*/ 16 h 22"/>
                      <a:gd name="T52" fmla="*/ 31 w 107"/>
                      <a:gd name="T53" fmla="*/ 5 h 22"/>
                      <a:gd name="T54" fmla="*/ 33 w 107"/>
                      <a:gd name="T55" fmla="*/ 9 h 22"/>
                      <a:gd name="T56" fmla="*/ 31 w 107"/>
                      <a:gd name="T57" fmla="*/ 13 h 22"/>
                      <a:gd name="T58" fmla="*/ 29 w 107"/>
                      <a:gd name="T59" fmla="*/ 6 h 22"/>
                      <a:gd name="T60" fmla="*/ 21 w 107"/>
                      <a:gd name="T61" fmla="*/ 11 h 22"/>
                      <a:gd name="T62" fmla="*/ 22 w 107"/>
                      <a:gd name="T63" fmla="*/ 15 h 22"/>
                      <a:gd name="T64" fmla="*/ 11 w 107"/>
                      <a:gd name="T65" fmla="*/ 13 h 22"/>
                      <a:gd name="T66" fmla="*/ 16 w 107"/>
                      <a:gd name="T67" fmla="*/ 7 h 22"/>
                      <a:gd name="T68" fmla="*/ 12 w 107"/>
                      <a:gd name="T69" fmla="*/ 4 h 22"/>
                      <a:gd name="T70" fmla="*/ 5 w 107"/>
                      <a:gd name="T71" fmla="*/ 13 h 22"/>
                      <a:gd name="T72" fmla="*/ 0 w 107"/>
                      <a:gd name="T73" fmla="*/ 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7" h="22">
                        <a:moveTo>
                          <a:pt x="0" y="7"/>
                        </a:moveTo>
                        <a:cubicBezTo>
                          <a:pt x="1" y="9"/>
                          <a:pt x="2" y="10"/>
                          <a:pt x="4" y="10"/>
                        </a:cubicBezTo>
                        <a:cubicBezTo>
                          <a:pt x="4" y="13"/>
                          <a:pt x="1" y="13"/>
                          <a:pt x="0" y="15"/>
                        </a:cubicBezTo>
                        <a:cubicBezTo>
                          <a:pt x="3" y="17"/>
                          <a:pt x="0" y="18"/>
                          <a:pt x="1" y="22"/>
                        </a:cubicBezTo>
                        <a:cubicBezTo>
                          <a:pt x="4" y="22"/>
                          <a:pt x="5" y="17"/>
                          <a:pt x="9" y="18"/>
                        </a:cubicBezTo>
                        <a:cubicBezTo>
                          <a:pt x="9" y="22"/>
                          <a:pt x="9" y="22"/>
                          <a:pt x="9" y="22"/>
                        </a:cubicBezTo>
                        <a:cubicBezTo>
                          <a:pt x="14" y="19"/>
                          <a:pt x="21" y="16"/>
                          <a:pt x="25" y="18"/>
                        </a:cubicBezTo>
                        <a:cubicBezTo>
                          <a:pt x="29" y="20"/>
                          <a:pt x="32" y="18"/>
                          <a:pt x="36" y="16"/>
                        </a:cubicBezTo>
                        <a:cubicBezTo>
                          <a:pt x="50" y="17"/>
                          <a:pt x="65" y="13"/>
                          <a:pt x="81" y="16"/>
                        </a:cubicBezTo>
                        <a:cubicBezTo>
                          <a:pt x="83" y="10"/>
                          <a:pt x="83" y="10"/>
                          <a:pt x="83" y="10"/>
                        </a:cubicBezTo>
                        <a:cubicBezTo>
                          <a:pt x="84" y="13"/>
                          <a:pt x="87" y="10"/>
                          <a:pt x="86" y="14"/>
                        </a:cubicBezTo>
                        <a:cubicBezTo>
                          <a:pt x="85" y="13"/>
                          <a:pt x="84" y="14"/>
                          <a:pt x="83" y="14"/>
                        </a:cubicBezTo>
                        <a:cubicBezTo>
                          <a:pt x="87" y="19"/>
                          <a:pt x="92" y="13"/>
                          <a:pt x="96" y="15"/>
                        </a:cubicBezTo>
                        <a:cubicBezTo>
                          <a:pt x="96" y="14"/>
                          <a:pt x="95" y="9"/>
                          <a:pt x="96" y="8"/>
                        </a:cubicBezTo>
                        <a:cubicBezTo>
                          <a:pt x="96" y="15"/>
                          <a:pt x="101" y="7"/>
                          <a:pt x="102" y="16"/>
                        </a:cubicBezTo>
                        <a:cubicBezTo>
                          <a:pt x="106" y="18"/>
                          <a:pt x="102" y="9"/>
                          <a:pt x="106" y="11"/>
                        </a:cubicBezTo>
                        <a:cubicBezTo>
                          <a:pt x="107" y="6"/>
                          <a:pt x="102" y="9"/>
                          <a:pt x="102" y="5"/>
                        </a:cubicBezTo>
                        <a:cubicBezTo>
                          <a:pt x="103" y="2"/>
                          <a:pt x="106" y="7"/>
                          <a:pt x="105" y="2"/>
                        </a:cubicBezTo>
                        <a:cubicBezTo>
                          <a:pt x="99" y="0"/>
                          <a:pt x="86" y="9"/>
                          <a:pt x="76" y="12"/>
                        </a:cubicBezTo>
                        <a:cubicBezTo>
                          <a:pt x="77" y="8"/>
                          <a:pt x="77" y="8"/>
                          <a:pt x="77" y="8"/>
                        </a:cubicBezTo>
                        <a:cubicBezTo>
                          <a:pt x="72" y="11"/>
                          <a:pt x="64" y="11"/>
                          <a:pt x="59" y="5"/>
                        </a:cubicBezTo>
                        <a:cubicBezTo>
                          <a:pt x="60" y="8"/>
                          <a:pt x="52" y="3"/>
                          <a:pt x="53" y="11"/>
                        </a:cubicBezTo>
                        <a:cubicBezTo>
                          <a:pt x="51" y="9"/>
                          <a:pt x="51" y="10"/>
                          <a:pt x="49" y="9"/>
                        </a:cubicBezTo>
                        <a:cubicBezTo>
                          <a:pt x="49" y="12"/>
                          <a:pt x="49" y="12"/>
                          <a:pt x="49" y="12"/>
                        </a:cubicBezTo>
                        <a:cubicBezTo>
                          <a:pt x="46" y="12"/>
                          <a:pt x="46" y="8"/>
                          <a:pt x="43" y="8"/>
                        </a:cubicBezTo>
                        <a:cubicBezTo>
                          <a:pt x="45" y="12"/>
                          <a:pt x="43" y="13"/>
                          <a:pt x="42" y="16"/>
                        </a:cubicBezTo>
                        <a:cubicBezTo>
                          <a:pt x="39" y="12"/>
                          <a:pt x="34" y="9"/>
                          <a:pt x="31" y="5"/>
                        </a:cubicBezTo>
                        <a:cubicBezTo>
                          <a:pt x="32" y="7"/>
                          <a:pt x="32" y="8"/>
                          <a:pt x="33" y="9"/>
                        </a:cubicBezTo>
                        <a:cubicBezTo>
                          <a:pt x="31" y="8"/>
                          <a:pt x="31" y="12"/>
                          <a:pt x="31" y="13"/>
                        </a:cubicBezTo>
                        <a:cubicBezTo>
                          <a:pt x="29" y="13"/>
                          <a:pt x="29" y="9"/>
                          <a:pt x="29" y="6"/>
                        </a:cubicBezTo>
                        <a:cubicBezTo>
                          <a:pt x="25" y="5"/>
                          <a:pt x="24" y="14"/>
                          <a:pt x="21" y="11"/>
                        </a:cubicBezTo>
                        <a:cubicBezTo>
                          <a:pt x="22" y="15"/>
                          <a:pt x="22" y="15"/>
                          <a:pt x="22" y="15"/>
                        </a:cubicBezTo>
                        <a:cubicBezTo>
                          <a:pt x="18" y="16"/>
                          <a:pt x="15" y="12"/>
                          <a:pt x="11" y="13"/>
                        </a:cubicBezTo>
                        <a:cubicBezTo>
                          <a:pt x="8" y="8"/>
                          <a:pt x="14" y="9"/>
                          <a:pt x="16" y="7"/>
                        </a:cubicBezTo>
                        <a:cubicBezTo>
                          <a:pt x="15" y="6"/>
                          <a:pt x="13" y="5"/>
                          <a:pt x="12" y="4"/>
                        </a:cubicBezTo>
                        <a:cubicBezTo>
                          <a:pt x="10" y="6"/>
                          <a:pt x="8" y="10"/>
                          <a:pt x="5" y="13"/>
                        </a:cubicBezTo>
                        <a:cubicBezTo>
                          <a:pt x="7" y="7"/>
                          <a:pt x="2" y="7"/>
                          <a:pt x="0" y="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1" name="Freeform 1411"/>
                  <p:cNvSpPr/>
                  <p:nvPr/>
                </p:nvSpPr>
                <p:spPr bwMode="auto">
                  <a:xfrm>
                    <a:off x="3941" y="2949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2" name="Freeform 1412"/>
                  <p:cNvSpPr/>
                  <p:nvPr/>
                </p:nvSpPr>
                <p:spPr bwMode="auto">
                  <a:xfrm>
                    <a:off x="3931" y="2953"/>
                    <a:ext cx="0" cy="0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3" name="Freeform 1413"/>
                  <p:cNvSpPr/>
                  <p:nvPr/>
                </p:nvSpPr>
                <p:spPr bwMode="auto">
                  <a:xfrm>
                    <a:off x="3951" y="2963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4" name="Freeform 1414"/>
                  <p:cNvSpPr/>
                  <p:nvPr/>
                </p:nvSpPr>
                <p:spPr bwMode="auto">
                  <a:xfrm>
                    <a:off x="3955" y="2949"/>
                    <a:ext cx="2" cy="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5" name="Freeform 1415"/>
                  <p:cNvSpPr/>
                  <p:nvPr/>
                </p:nvSpPr>
                <p:spPr bwMode="auto">
                  <a:xfrm>
                    <a:off x="3976" y="2949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2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2"/>
                          <a:pt x="1" y="1"/>
                          <a:pt x="2" y="0"/>
                        </a:cubicBezTo>
                        <a:cubicBezTo>
                          <a:pt x="0" y="0"/>
                          <a:pt x="0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6" name="Freeform 1416"/>
                  <p:cNvSpPr/>
                  <p:nvPr/>
                </p:nvSpPr>
                <p:spPr bwMode="auto">
                  <a:xfrm>
                    <a:off x="3933" y="2950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1 w 4"/>
                      <a:gd name="T3" fmla="*/ 1 h 2"/>
                      <a:gd name="T4" fmla="*/ 0 w 4"/>
                      <a:gd name="T5" fmla="*/ 2 h 2"/>
                      <a:gd name="T6" fmla="*/ 4 w 4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7" name="Freeform 1417"/>
                  <p:cNvSpPr/>
                  <p:nvPr/>
                </p:nvSpPr>
                <p:spPr bwMode="auto">
                  <a:xfrm>
                    <a:off x="3878" y="2952"/>
                    <a:ext cx="50" cy="21"/>
                  </a:xfrm>
                  <a:custGeom>
                    <a:avLst/>
                    <a:gdLst>
                      <a:gd name="T0" fmla="*/ 4 w 58"/>
                      <a:gd name="T1" fmla="*/ 21 h 25"/>
                      <a:gd name="T2" fmla="*/ 15 w 58"/>
                      <a:gd name="T3" fmla="*/ 23 h 25"/>
                      <a:gd name="T4" fmla="*/ 21 w 58"/>
                      <a:gd name="T5" fmla="*/ 12 h 25"/>
                      <a:gd name="T6" fmla="*/ 21 w 58"/>
                      <a:gd name="T7" fmla="*/ 21 h 25"/>
                      <a:gd name="T8" fmla="*/ 40 w 58"/>
                      <a:gd name="T9" fmla="*/ 14 h 25"/>
                      <a:gd name="T10" fmla="*/ 40 w 58"/>
                      <a:gd name="T11" fmla="*/ 17 h 25"/>
                      <a:gd name="T12" fmla="*/ 47 w 58"/>
                      <a:gd name="T13" fmla="*/ 7 h 25"/>
                      <a:gd name="T14" fmla="*/ 48 w 58"/>
                      <a:gd name="T15" fmla="*/ 18 h 25"/>
                      <a:gd name="T16" fmla="*/ 47 w 58"/>
                      <a:gd name="T17" fmla="*/ 19 h 25"/>
                      <a:gd name="T18" fmla="*/ 58 w 58"/>
                      <a:gd name="T19" fmla="*/ 15 h 25"/>
                      <a:gd name="T20" fmla="*/ 58 w 58"/>
                      <a:gd name="T21" fmla="*/ 9 h 25"/>
                      <a:gd name="T22" fmla="*/ 57 w 58"/>
                      <a:gd name="T23" fmla="*/ 3 h 25"/>
                      <a:gd name="T24" fmla="*/ 51 w 58"/>
                      <a:gd name="T25" fmla="*/ 8 h 25"/>
                      <a:gd name="T26" fmla="*/ 50 w 58"/>
                      <a:gd name="T27" fmla="*/ 4 h 25"/>
                      <a:gd name="T28" fmla="*/ 48 w 58"/>
                      <a:gd name="T29" fmla="*/ 7 h 25"/>
                      <a:gd name="T30" fmla="*/ 47 w 58"/>
                      <a:gd name="T31" fmla="*/ 3 h 25"/>
                      <a:gd name="T32" fmla="*/ 42 w 58"/>
                      <a:gd name="T33" fmla="*/ 7 h 25"/>
                      <a:gd name="T34" fmla="*/ 42 w 58"/>
                      <a:gd name="T35" fmla="*/ 5 h 25"/>
                      <a:gd name="T36" fmla="*/ 39 w 58"/>
                      <a:gd name="T37" fmla="*/ 10 h 25"/>
                      <a:gd name="T38" fmla="*/ 37 w 58"/>
                      <a:gd name="T39" fmla="*/ 5 h 25"/>
                      <a:gd name="T40" fmla="*/ 38 w 58"/>
                      <a:gd name="T41" fmla="*/ 9 h 25"/>
                      <a:gd name="T42" fmla="*/ 25 w 58"/>
                      <a:gd name="T43" fmla="*/ 4 h 25"/>
                      <a:gd name="T44" fmla="*/ 24 w 58"/>
                      <a:gd name="T45" fmla="*/ 8 h 25"/>
                      <a:gd name="T46" fmla="*/ 30 w 58"/>
                      <a:gd name="T47" fmla="*/ 4 h 25"/>
                      <a:gd name="T48" fmla="*/ 29 w 58"/>
                      <a:gd name="T49" fmla="*/ 14 h 25"/>
                      <a:gd name="T50" fmla="*/ 21 w 58"/>
                      <a:gd name="T51" fmla="*/ 6 h 25"/>
                      <a:gd name="T52" fmla="*/ 12 w 58"/>
                      <a:gd name="T53" fmla="*/ 9 h 25"/>
                      <a:gd name="T54" fmla="*/ 12 w 58"/>
                      <a:gd name="T55" fmla="*/ 7 h 25"/>
                      <a:gd name="T56" fmla="*/ 6 w 58"/>
                      <a:gd name="T57" fmla="*/ 11 h 25"/>
                      <a:gd name="T58" fmla="*/ 8 w 58"/>
                      <a:gd name="T59" fmla="*/ 12 h 25"/>
                      <a:gd name="T60" fmla="*/ 6 w 58"/>
                      <a:gd name="T61" fmla="*/ 15 h 25"/>
                      <a:gd name="T62" fmla="*/ 6 w 58"/>
                      <a:gd name="T63" fmla="*/ 13 h 25"/>
                      <a:gd name="T64" fmla="*/ 0 w 58"/>
                      <a:gd name="T65" fmla="*/ 19 h 25"/>
                      <a:gd name="T66" fmla="*/ 7 w 58"/>
                      <a:gd name="T67" fmla="*/ 15 h 25"/>
                      <a:gd name="T68" fmla="*/ 4 w 58"/>
                      <a:gd name="T69" fmla="*/ 2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8" h="25">
                        <a:moveTo>
                          <a:pt x="4" y="21"/>
                        </a:moveTo>
                        <a:cubicBezTo>
                          <a:pt x="7" y="25"/>
                          <a:pt x="11" y="22"/>
                          <a:pt x="15" y="23"/>
                        </a:cubicBezTo>
                        <a:cubicBezTo>
                          <a:pt x="21" y="20"/>
                          <a:pt x="15" y="13"/>
                          <a:pt x="21" y="12"/>
                        </a:cubicBezTo>
                        <a:cubicBezTo>
                          <a:pt x="21" y="21"/>
                          <a:pt x="21" y="21"/>
                          <a:pt x="21" y="21"/>
                        </a:cubicBezTo>
                        <a:cubicBezTo>
                          <a:pt x="27" y="20"/>
                          <a:pt x="35" y="22"/>
                          <a:pt x="40" y="14"/>
                        </a:cubicBezTo>
                        <a:cubicBezTo>
                          <a:pt x="41" y="15"/>
                          <a:pt x="42" y="16"/>
                          <a:pt x="40" y="17"/>
                        </a:cubicBezTo>
                        <a:cubicBezTo>
                          <a:pt x="44" y="17"/>
                          <a:pt x="42" y="4"/>
                          <a:pt x="47" y="7"/>
                        </a:cubicBezTo>
                        <a:cubicBezTo>
                          <a:pt x="43" y="13"/>
                          <a:pt x="49" y="12"/>
                          <a:pt x="48" y="18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51" y="18"/>
                          <a:pt x="55" y="15"/>
                          <a:pt x="58" y="15"/>
                        </a:cubicBezTo>
                        <a:cubicBezTo>
                          <a:pt x="57" y="13"/>
                          <a:pt x="55" y="9"/>
                          <a:pt x="58" y="9"/>
                        </a:cubicBezTo>
                        <a:cubicBezTo>
                          <a:pt x="57" y="8"/>
                          <a:pt x="57" y="6"/>
                          <a:pt x="57" y="3"/>
                        </a:cubicBezTo>
                        <a:cubicBezTo>
                          <a:pt x="54" y="6"/>
                          <a:pt x="53" y="5"/>
                          <a:pt x="51" y="8"/>
                        </a:cubicBezTo>
                        <a:cubicBezTo>
                          <a:pt x="49" y="5"/>
                          <a:pt x="52" y="7"/>
                          <a:pt x="50" y="4"/>
                        </a:cubicBezTo>
                        <a:cubicBezTo>
                          <a:pt x="48" y="7"/>
                          <a:pt x="48" y="7"/>
                          <a:pt x="48" y="7"/>
                        </a:cubicBezTo>
                        <a:cubicBezTo>
                          <a:pt x="46" y="6"/>
                          <a:pt x="50" y="3"/>
                          <a:pt x="47" y="3"/>
                        </a:cubicBezTo>
                        <a:cubicBezTo>
                          <a:pt x="46" y="5"/>
                          <a:pt x="44" y="7"/>
                          <a:pt x="42" y="7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1" y="7"/>
                          <a:pt x="38" y="5"/>
                          <a:pt x="39" y="10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3" y="8"/>
                          <a:pt x="31" y="0"/>
                          <a:pt x="25" y="4"/>
                        </a:cubicBezTo>
                        <a:cubicBezTo>
                          <a:pt x="26" y="5"/>
                          <a:pt x="25" y="7"/>
                          <a:pt x="24" y="8"/>
                        </a:cubicBezTo>
                        <a:cubicBezTo>
                          <a:pt x="27" y="10"/>
                          <a:pt x="27" y="5"/>
                          <a:pt x="30" y="4"/>
                        </a:cubicBezTo>
                        <a:cubicBezTo>
                          <a:pt x="30" y="8"/>
                          <a:pt x="26" y="12"/>
                          <a:pt x="29" y="14"/>
                        </a:cubicBezTo>
                        <a:cubicBezTo>
                          <a:pt x="26" y="10"/>
                          <a:pt x="23" y="15"/>
                          <a:pt x="21" y="6"/>
                        </a:cubicBezTo>
                        <a:cubicBezTo>
                          <a:pt x="17" y="6"/>
                          <a:pt x="16" y="10"/>
                          <a:pt x="12" y="9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13"/>
                          <a:pt x="9" y="5"/>
                          <a:pt x="6" y="11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4"/>
                          <a:pt x="7" y="15"/>
                          <a:pt x="6" y="15"/>
                        </a:cubicBezTo>
                        <a:cubicBezTo>
                          <a:pt x="6" y="14"/>
                          <a:pt x="6" y="14"/>
                          <a:pt x="6" y="13"/>
                        </a:cubicBezTo>
                        <a:cubicBezTo>
                          <a:pt x="5" y="17"/>
                          <a:pt x="1" y="18"/>
                          <a:pt x="0" y="19"/>
                        </a:cubicBezTo>
                        <a:cubicBezTo>
                          <a:pt x="2" y="20"/>
                          <a:pt x="5" y="16"/>
                          <a:pt x="7" y="15"/>
                        </a:cubicBezTo>
                        <a:cubicBezTo>
                          <a:pt x="6" y="18"/>
                          <a:pt x="6" y="21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8" name="Freeform 1418"/>
                  <p:cNvSpPr/>
                  <p:nvPr/>
                </p:nvSpPr>
                <p:spPr bwMode="auto">
                  <a:xfrm>
                    <a:off x="3914" y="295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89" name="Freeform 1419"/>
                  <p:cNvSpPr/>
                  <p:nvPr/>
                </p:nvSpPr>
                <p:spPr bwMode="auto">
                  <a:xfrm>
                    <a:off x="3838" y="2952"/>
                    <a:ext cx="38" cy="26"/>
                  </a:xfrm>
                  <a:custGeom>
                    <a:avLst/>
                    <a:gdLst>
                      <a:gd name="T0" fmla="*/ 33 w 45"/>
                      <a:gd name="T1" fmla="*/ 14 h 30"/>
                      <a:gd name="T2" fmla="*/ 31 w 45"/>
                      <a:gd name="T3" fmla="*/ 9 h 30"/>
                      <a:gd name="T4" fmla="*/ 32 w 45"/>
                      <a:gd name="T5" fmla="*/ 19 h 30"/>
                      <a:gd name="T6" fmla="*/ 27 w 45"/>
                      <a:gd name="T7" fmla="*/ 21 h 30"/>
                      <a:gd name="T8" fmla="*/ 27 w 45"/>
                      <a:gd name="T9" fmla="*/ 12 h 30"/>
                      <a:gd name="T10" fmla="*/ 22 w 45"/>
                      <a:gd name="T11" fmla="*/ 11 h 30"/>
                      <a:gd name="T12" fmla="*/ 23 w 45"/>
                      <a:gd name="T13" fmla="*/ 17 h 30"/>
                      <a:gd name="T14" fmla="*/ 17 w 45"/>
                      <a:gd name="T15" fmla="*/ 20 h 30"/>
                      <a:gd name="T16" fmla="*/ 20 w 45"/>
                      <a:gd name="T17" fmla="*/ 18 h 30"/>
                      <a:gd name="T18" fmla="*/ 16 w 45"/>
                      <a:gd name="T19" fmla="*/ 12 h 30"/>
                      <a:gd name="T20" fmla="*/ 4 w 45"/>
                      <a:gd name="T21" fmla="*/ 29 h 30"/>
                      <a:gd name="T22" fmla="*/ 8 w 45"/>
                      <a:gd name="T23" fmla="*/ 27 h 30"/>
                      <a:gd name="T24" fmla="*/ 8 w 45"/>
                      <a:gd name="T25" fmla="*/ 20 h 30"/>
                      <a:gd name="T26" fmla="*/ 12 w 45"/>
                      <a:gd name="T27" fmla="*/ 22 h 30"/>
                      <a:gd name="T28" fmla="*/ 10 w 45"/>
                      <a:gd name="T29" fmla="*/ 26 h 30"/>
                      <a:gd name="T30" fmla="*/ 40 w 45"/>
                      <a:gd name="T31" fmla="*/ 24 h 30"/>
                      <a:gd name="T32" fmla="*/ 36 w 45"/>
                      <a:gd name="T33" fmla="*/ 24 h 30"/>
                      <a:gd name="T34" fmla="*/ 40 w 45"/>
                      <a:gd name="T35" fmla="*/ 20 h 30"/>
                      <a:gd name="T36" fmla="*/ 37 w 45"/>
                      <a:gd name="T37" fmla="*/ 13 h 30"/>
                      <a:gd name="T38" fmla="*/ 39 w 45"/>
                      <a:gd name="T39" fmla="*/ 15 h 30"/>
                      <a:gd name="T40" fmla="*/ 39 w 45"/>
                      <a:gd name="T41" fmla="*/ 8 h 30"/>
                      <a:gd name="T42" fmla="*/ 45 w 45"/>
                      <a:gd name="T43" fmla="*/ 5 h 30"/>
                      <a:gd name="T44" fmla="*/ 34 w 45"/>
                      <a:gd name="T45" fmla="*/ 5 h 30"/>
                      <a:gd name="T46" fmla="*/ 33 w 45"/>
                      <a:gd name="T47" fmla="*/ 1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5" h="30">
                        <a:moveTo>
                          <a:pt x="33" y="14"/>
                        </a:moveTo>
                        <a:cubicBezTo>
                          <a:pt x="31" y="13"/>
                          <a:pt x="34" y="11"/>
                          <a:pt x="31" y="9"/>
                        </a:cubicBezTo>
                        <a:cubicBezTo>
                          <a:pt x="29" y="12"/>
                          <a:pt x="35" y="15"/>
                          <a:pt x="32" y="19"/>
                        </a:cubicBezTo>
                        <a:cubicBezTo>
                          <a:pt x="31" y="17"/>
                          <a:pt x="28" y="21"/>
                          <a:pt x="27" y="21"/>
                        </a:cubicBezTo>
                        <a:cubicBezTo>
                          <a:pt x="28" y="19"/>
                          <a:pt x="27" y="13"/>
                          <a:pt x="27" y="12"/>
                        </a:cubicBezTo>
                        <a:cubicBezTo>
                          <a:pt x="26" y="14"/>
                          <a:pt x="24" y="11"/>
                          <a:pt x="22" y="11"/>
                        </a:cubicBezTo>
                        <a:cubicBezTo>
                          <a:pt x="26" y="14"/>
                          <a:pt x="19" y="13"/>
                          <a:pt x="23" y="17"/>
                        </a:cubicBezTo>
                        <a:cubicBezTo>
                          <a:pt x="23" y="20"/>
                          <a:pt x="19" y="23"/>
                          <a:pt x="17" y="20"/>
                        </a:cubicBezTo>
                        <a:cubicBezTo>
                          <a:pt x="17" y="18"/>
                          <a:pt x="19" y="18"/>
                          <a:pt x="20" y="18"/>
                        </a:cubicBezTo>
                        <a:cubicBezTo>
                          <a:pt x="20" y="14"/>
                          <a:pt x="17" y="16"/>
                          <a:pt x="16" y="12"/>
                        </a:cubicBezTo>
                        <a:cubicBezTo>
                          <a:pt x="13" y="18"/>
                          <a:pt x="0" y="19"/>
                          <a:pt x="4" y="29"/>
                        </a:cubicBezTo>
                        <a:cubicBezTo>
                          <a:pt x="6" y="30"/>
                          <a:pt x="7" y="28"/>
                          <a:pt x="8" y="27"/>
                        </a:cubicBezTo>
                        <a:cubicBezTo>
                          <a:pt x="4" y="26"/>
                          <a:pt x="8" y="22"/>
                          <a:pt x="8" y="20"/>
                        </a:cubicBezTo>
                        <a:cubicBezTo>
                          <a:pt x="10" y="22"/>
                          <a:pt x="13" y="18"/>
                          <a:pt x="12" y="22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8" y="27"/>
                          <a:pt x="30" y="26"/>
                          <a:pt x="40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1"/>
                          <a:pt x="38" y="21"/>
                          <a:pt x="40" y="20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3"/>
                          <a:pt x="39" y="12"/>
                          <a:pt x="39" y="15"/>
                        </a:cubicBezTo>
                        <a:cubicBezTo>
                          <a:pt x="41" y="12"/>
                          <a:pt x="40" y="10"/>
                          <a:pt x="39" y="8"/>
                        </a:cubicBezTo>
                        <a:cubicBezTo>
                          <a:pt x="42" y="7"/>
                          <a:pt x="43" y="9"/>
                          <a:pt x="45" y="5"/>
                        </a:cubicBezTo>
                        <a:cubicBezTo>
                          <a:pt x="39" y="0"/>
                          <a:pt x="41" y="10"/>
                          <a:pt x="34" y="5"/>
                        </a:cubicBezTo>
                        <a:lnTo>
                          <a:pt x="33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0" name="Freeform 1420"/>
                  <p:cNvSpPr/>
                  <p:nvPr/>
                </p:nvSpPr>
                <p:spPr bwMode="auto">
                  <a:xfrm>
                    <a:off x="3875" y="2960"/>
                    <a:ext cx="2" cy="3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3 h 3"/>
                      <a:gd name="T4" fmla="*/ 2 w 2"/>
                      <a:gd name="T5" fmla="*/ 2 h 3"/>
                      <a:gd name="T6" fmla="*/ 1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1" name="Freeform 1421"/>
                  <p:cNvSpPr/>
                  <p:nvPr/>
                </p:nvSpPr>
                <p:spPr bwMode="auto">
                  <a:xfrm>
                    <a:off x="3873" y="2969"/>
                    <a:ext cx="2" cy="4"/>
                  </a:xfrm>
                  <a:custGeom>
                    <a:avLst/>
                    <a:gdLst>
                      <a:gd name="T0" fmla="*/ 3 w 3"/>
                      <a:gd name="T1" fmla="*/ 5 h 5"/>
                      <a:gd name="T2" fmla="*/ 3 w 3"/>
                      <a:gd name="T3" fmla="*/ 1 h 5"/>
                      <a:gd name="T4" fmla="*/ 3 w 3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3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0"/>
                          <a:pt x="1" y="2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2" name="Freeform 1422"/>
                  <p:cNvSpPr/>
                  <p:nvPr/>
                </p:nvSpPr>
                <p:spPr bwMode="auto">
                  <a:xfrm>
                    <a:off x="3846" y="2962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3" name="Freeform 1423"/>
                  <p:cNvSpPr/>
                  <p:nvPr/>
                </p:nvSpPr>
                <p:spPr bwMode="auto">
                  <a:xfrm>
                    <a:off x="3830" y="2966"/>
                    <a:ext cx="12" cy="12"/>
                  </a:xfrm>
                  <a:custGeom>
                    <a:avLst/>
                    <a:gdLst>
                      <a:gd name="T0" fmla="*/ 0 w 14"/>
                      <a:gd name="T1" fmla="*/ 14 h 14"/>
                      <a:gd name="T2" fmla="*/ 12 w 14"/>
                      <a:gd name="T3" fmla="*/ 12 h 14"/>
                      <a:gd name="T4" fmla="*/ 11 w 14"/>
                      <a:gd name="T5" fmla="*/ 0 h 14"/>
                      <a:gd name="T6" fmla="*/ 7 w 14"/>
                      <a:gd name="T7" fmla="*/ 8 h 14"/>
                      <a:gd name="T8" fmla="*/ 0 w 14"/>
                      <a:gd name="T9" fmla="*/ 9 h 14"/>
                      <a:gd name="T10" fmla="*/ 0 w 14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14"/>
                        </a:moveTo>
                        <a:cubicBezTo>
                          <a:pt x="5" y="13"/>
                          <a:pt x="7" y="9"/>
                          <a:pt x="12" y="12"/>
                        </a:cubicBezTo>
                        <a:cubicBezTo>
                          <a:pt x="14" y="8"/>
                          <a:pt x="10" y="4"/>
                          <a:pt x="11" y="0"/>
                        </a:cubicBezTo>
                        <a:cubicBezTo>
                          <a:pt x="8" y="0"/>
                          <a:pt x="9" y="7"/>
                          <a:pt x="7" y="8"/>
                        </a:cubicBezTo>
                        <a:cubicBezTo>
                          <a:pt x="5" y="5"/>
                          <a:pt x="3" y="10"/>
                          <a:pt x="0" y="9"/>
                        </a:cubicBezTo>
                        <a:cubicBezTo>
                          <a:pt x="1" y="10"/>
                          <a:pt x="1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4" name="Freeform 1424"/>
                  <p:cNvSpPr/>
                  <p:nvPr/>
                </p:nvSpPr>
                <p:spPr bwMode="auto">
                  <a:xfrm>
                    <a:off x="3738" y="2958"/>
                    <a:ext cx="95" cy="25"/>
                  </a:xfrm>
                  <a:custGeom>
                    <a:avLst/>
                    <a:gdLst>
                      <a:gd name="T0" fmla="*/ 90 w 110"/>
                      <a:gd name="T1" fmla="*/ 10 h 29"/>
                      <a:gd name="T2" fmla="*/ 85 w 110"/>
                      <a:gd name="T3" fmla="*/ 12 h 29"/>
                      <a:gd name="T4" fmla="*/ 87 w 110"/>
                      <a:gd name="T5" fmla="*/ 9 h 29"/>
                      <a:gd name="T6" fmla="*/ 82 w 110"/>
                      <a:gd name="T7" fmla="*/ 7 h 29"/>
                      <a:gd name="T8" fmla="*/ 83 w 110"/>
                      <a:gd name="T9" fmla="*/ 9 h 29"/>
                      <a:gd name="T10" fmla="*/ 73 w 110"/>
                      <a:gd name="T11" fmla="*/ 11 h 29"/>
                      <a:gd name="T12" fmla="*/ 71 w 110"/>
                      <a:gd name="T13" fmla="*/ 16 h 29"/>
                      <a:gd name="T14" fmla="*/ 64 w 110"/>
                      <a:gd name="T15" fmla="*/ 9 h 29"/>
                      <a:gd name="T16" fmla="*/ 67 w 110"/>
                      <a:gd name="T17" fmla="*/ 20 h 29"/>
                      <a:gd name="T18" fmla="*/ 55 w 110"/>
                      <a:gd name="T19" fmla="*/ 17 h 29"/>
                      <a:gd name="T20" fmla="*/ 57 w 110"/>
                      <a:gd name="T21" fmla="*/ 16 h 29"/>
                      <a:gd name="T22" fmla="*/ 51 w 110"/>
                      <a:gd name="T23" fmla="*/ 16 h 29"/>
                      <a:gd name="T24" fmla="*/ 51 w 110"/>
                      <a:gd name="T25" fmla="*/ 11 h 29"/>
                      <a:gd name="T26" fmla="*/ 42 w 110"/>
                      <a:gd name="T27" fmla="*/ 12 h 29"/>
                      <a:gd name="T28" fmla="*/ 42 w 110"/>
                      <a:gd name="T29" fmla="*/ 9 h 29"/>
                      <a:gd name="T30" fmla="*/ 25 w 110"/>
                      <a:gd name="T31" fmla="*/ 15 h 29"/>
                      <a:gd name="T32" fmla="*/ 23 w 110"/>
                      <a:gd name="T33" fmla="*/ 12 h 29"/>
                      <a:gd name="T34" fmla="*/ 25 w 110"/>
                      <a:gd name="T35" fmla="*/ 21 h 29"/>
                      <a:gd name="T36" fmla="*/ 18 w 110"/>
                      <a:gd name="T37" fmla="*/ 21 h 29"/>
                      <a:gd name="T38" fmla="*/ 19 w 110"/>
                      <a:gd name="T39" fmla="*/ 14 h 29"/>
                      <a:gd name="T40" fmla="*/ 15 w 110"/>
                      <a:gd name="T41" fmla="*/ 17 h 29"/>
                      <a:gd name="T42" fmla="*/ 12 w 110"/>
                      <a:gd name="T43" fmla="*/ 12 h 29"/>
                      <a:gd name="T44" fmla="*/ 5 w 110"/>
                      <a:gd name="T45" fmla="*/ 21 h 29"/>
                      <a:gd name="T46" fmla="*/ 0 w 110"/>
                      <a:gd name="T47" fmla="*/ 20 h 29"/>
                      <a:gd name="T48" fmla="*/ 4 w 110"/>
                      <a:gd name="T49" fmla="*/ 29 h 29"/>
                      <a:gd name="T50" fmla="*/ 29 w 110"/>
                      <a:gd name="T51" fmla="*/ 26 h 29"/>
                      <a:gd name="T52" fmla="*/ 35 w 110"/>
                      <a:gd name="T53" fmla="*/ 20 h 29"/>
                      <a:gd name="T54" fmla="*/ 36 w 110"/>
                      <a:gd name="T55" fmla="*/ 26 h 29"/>
                      <a:gd name="T56" fmla="*/ 36 w 110"/>
                      <a:gd name="T57" fmla="*/ 20 h 29"/>
                      <a:gd name="T58" fmla="*/ 40 w 110"/>
                      <a:gd name="T59" fmla="*/ 25 h 29"/>
                      <a:gd name="T60" fmla="*/ 42 w 110"/>
                      <a:gd name="T61" fmla="*/ 20 h 29"/>
                      <a:gd name="T62" fmla="*/ 45 w 110"/>
                      <a:gd name="T63" fmla="*/ 26 h 29"/>
                      <a:gd name="T64" fmla="*/ 84 w 110"/>
                      <a:gd name="T65" fmla="*/ 21 h 29"/>
                      <a:gd name="T66" fmla="*/ 83 w 110"/>
                      <a:gd name="T67" fmla="*/ 16 h 29"/>
                      <a:gd name="T68" fmla="*/ 98 w 110"/>
                      <a:gd name="T69" fmla="*/ 15 h 29"/>
                      <a:gd name="T70" fmla="*/ 99 w 110"/>
                      <a:gd name="T71" fmla="*/ 11 h 29"/>
                      <a:gd name="T72" fmla="*/ 99 w 110"/>
                      <a:gd name="T73" fmla="*/ 21 h 29"/>
                      <a:gd name="T74" fmla="*/ 104 w 110"/>
                      <a:gd name="T75" fmla="*/ 19 h 29"/>
                      <a:gd name="T76" fmla="*/ 101 w 110"/>
                      <a:gd name="T77" fmla="*/ 17 h 29"/>
                      <a:gd name="T78" fmla="*/ 106 w 110"/>
                      <a:gd name="T79" fmla="*/ 19 h 29"/>
                      <a:gd name="T80" fmla="*/ 102 w 110"/>
                      <a:gd name="T81" fmla="*/ 8 h 29"/>
                      <a:gd name="T82" fmla="*/ 90 w 110"/>
                      <a:gd name="T83" fmla="*/ 4 h 29"/>
                      <a:gd name="T84" fmla="*/ 90 w 110"/>
                      <a:gd name="T85" fmla="*/ 1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0" h="29">
                        <a:moveTo>
                          <a:pt x="90" y="10"/>
                        </a:moveTo>
                        <a:cubicBezTo>
                          <a:pt x="88" y="11"/>
                          <a:pt x="86" y="14"/>
                          <a:pt x="85" y="12"/>
                        </a:cubicBezTo>
                        <a:cubicBezTo>
                          <a:pt x="85" y="10"/>
                          <a:pt x="86" y="9"/>
                          <a:pt x="87" y="9"/>
                        </a:cubicBezTo>
                        <a:cubicBezTo>
                          <a:pt x="86" y="4"/>
                          <a:pt x="85" y="10"/>
                          <a:pt x="82" y="7"/>
                        </a:cubicBezTo>
                        <a:cubicBezTo>
                          <a:pt x="83" y="7"/>
                          <a:pt x="84" y="8"/>
                          <a:pt x="83" y="9"/>
                        </a:cubicBezTo>
                        <a:cubicBezTo>
                          <a:pt x="77" y="8"/>
                          <a:pt x="80" y="14"/>
                          <a:pt x="73" y="11"/>
                        </a:cubicBezTo>
                        <a:cubicBezTo>
                          <a:pt x="72" y="13"/>
                          <a:pt x="71" y="13"/>
                          <a:pt x="71" y="16"/>
                        </a:cubicBezTo>
                        <a:cubicBezTo>
                          <a:pt x="67" y="12"/>
                          <a:pt x="69" y="12"/>
                          <a:pt x="64" y="9"/>
                        </a:cubicBezTo>
                        <a:cubicBezTo>
                          <a:pt x="64" y="11"/>
                          <a:pt x="66" y="15"/>
                          <a:pt x="67" y="20"/>
                        </a:cubicBezTo>
                        <a:cubicBezTo>
                          <a:pt x="59" y="14"/>
                          <a:pt x="60" y="21"/>
                          <a:pt x="55" y="17"/>
                        </a:cubicBezTo>
                        <a:cubicBezTo>
                          <a:pt x="55" y="16"/>
                          <a:pt x="56" y="15"/>
                          <a:pt x="57" y="16"/>
                        </a:cubicBezTo>
                        <a:cubicBezTo>
                          <a:pt x="56" y="10"/>
                          <a:pt x="54" y="17"/>
                          <a:pt x="51" y="16"/>
                        </a:cubicBezTo>
                        <a:cubicBezTo>
                          <a:pt x="51" y="11"/>
                          <a:pt x="51" y="11"/>
                          <a:pt x="51" y="11"/>
                        </a:cubicBezTo>
                        <a:cubicBezTo>
                          <a:pt x="49" y="12"/>
                          <a:pt x="45" y="16"/>
                          <a:pt x="42" y="12"/>
                        </a:cubicBezTo>
                        <a:cubicBezTo>
                          <a:pt x="42" y="9"/>
                          <a:pt x="42" y="9"/>
                          <a:pt x="42" y="9"/>
                        </a:cubicBezTo>
                        <a:cubicBezTo>
                          <a:pt x="37" y="14"/>
                          <a:pt x="30" y="12"/>
                          <a:pt x="25" y="15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16" y="16"/>
                          <a:pt x="29" y="13"/>
                          <a:pt x="25" y="21"/>
                        </a:cubicBezTo>
                        <a:cubicBezTo>
                          <a:pt x="24" y="11"/>
                          <a:pt x="22" y="24"/>
                          <a:pt x="18" y="21"/>
                        </a:cubicBezTo>
                        <a:cubicBezTo>
                          <a:pt x="16" y="17"/>
                          <a:pt x="21" y="19"/>
                          <a:pt x="19" y="14"/>
                        </a:cubicBezTo>
                        <a:cubicBezTo>
                          <a:pt x="19" y="19"/>
                          <a:pt x="17" y="16"/>
                          <a:pt x="15" y="17"/>
                        </a:cubicBezTo>
                        <a:cubicBezTo>
                          <a:pt x="15" y="13"/>
                          <a:pt x="11" y="17"/>
                          <a:pt x="12" y="12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4" y="18"/>
                          <a:pt x="2" y="19"/>
                          <a:pt x="0" y="20"/>
                        </a:cubicBezTo>
                        <a:cubicBezTo>
                          <a:pt x="4" y="20"/>
                          <a:pt x="0" y="27"/>
                          <a:pt x="4" y="29"/>
                        </a:cubicBezTo>
                        <a:cubicBezTo>
                          <a:pt x="11" y="26"/>
                          <a:pt x="21" y="24"/>
                          <a:pt x="29" y="26"/>
                        </a:cubicBezTo>
                        <a:cubicBezTo>
                          <a:pt x="29" y="19"/>
                          <a:pt x="34" y="25"/>
                          <a:pt x="35" y="20"/>
                        </a:cubicBezTo>
                        <a:cubicBezTo>
                          <a:pt x="36" y="26"/>
                          <a:pt x="36" y="26"/>
                          <a:pt x="36" y="26"/>
                        </a:cubicBezTo>
                        <a:cubicBezTo>
                          <a:pt x="41" y="24"/>
                          <a:pt x="35" y="22"/>
                          <a:pt x="36" y="20"/>
                        </a:cubicBezTo>
                        <a:cubicBezTo>
                          <a:pt x="38" y="19"/>
                          <a:pt x="40" y="23"/>
                          <a:pt x="40" y="25"/>
                        </a:cubicBezTo>
                        <a:cubicBezTo>
                          <a:pt x="44" y="25"/>
                          <a:pt x="40" y="23"/>
                          <a:pt x="42" y="20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56" y="23"/>
                          <a:pt x="71" y="18"/>
                          <a:pt x="84" y="21"/>
                        </a:cubicBezTo>
                        <a:cubicBezTo>
                          <a:pt x="83" y="16"/>
                          <a:pt x="83" y="16"/>
                          <a:pt x="83" y="16"/>
                        </a:cubicBezTo>
                        <a:cubicBezTo>
                          <a:pt x="89" y="18"/>
                          <a:pt x="92" y="6"/>
                          <a:pt x="98" y="15"/>
                        </a:cubicBezTo>
                        <a:cubicBezTo>
                          <a:pt x="99" y="11"/>
                          <a:pt x="99" y="11"/>
                          <a:pt x="99" y="11"/>
                        </a:cubicBezTo>
                        <a:cubicBezTo>
                          <a:pt x="99" y="13"/>
                          <a:pt x="101" y="18"/>
                          <a:pt x="99" y="21"/>
                        </a:cubicBezTo>
                        <a:cubicBezTo>
                          <a:pt x="101" y="19"/>
                          <a:pt x="103" y="21"/>
                          <a:pt x="104" y="19"/>
                        </a:cubicBezTo>
                        <a:cubicBezTo>
                          <a:pt x="101" y="17"/>
                          <a:pt x="101" y="17"/>
                          <a:pt x="101" y="17"/>
                        </a:cubicBezTo>
                        <a:cubicBezTo>
                          <a:pt x="103" y="13"/>
                          <a:pt x="105" y="16"/>
                          <a:pt x="106" y="19"/>
                        </a:cubicBezTo>
                        <a:cubicBezTo>
                          <a:pt x="110" y="14"/>
                          <a:pt x="103" y="11"/>
                          <a:pt x="102" y="8"/>
                        </a:cubicBezTo>
                        <a:cubicBezTo>
                          <a:pt x="96" y="16"/>
                          <a:pt x="95" y="0"/>
                          <a:pt x="90" y="4"/>
                        </a:cubicBezTo>
                        <a:cubicBezTo>
                          <a:pt x="86" y="7"/>
                          <a:pt x="90" y="8"/>
                          <a:pt x="90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5" name="Freeform 1425"/>
                  <p:cNvSpPr/>
                  <p:nvPr/>
                </p:nvSpPr>
                <p:spPr bwMode="auto">
                  <a:xfrm>
                    <a:off x="3824" y="297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6" name="Freeform 1426"/>
                  <p:cNvSpPr/>
                  <p:nvPr/>
                </p:nvSpPr>
                <p:spPr bwMode="auto">
                  <a:xfrm>
                    <a:off x="3737" y="2975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7" name="Rectangle 1427"/>
                  <p:cNvSpPr>
                    <a:spLocks noChangeArrowheads="1"/>
                  </p:cNvSpPr>
                  <p:nvPr/>
                </p:nvSpPr>
                <p:spPr bwMode="auto">
                  <a:xfrm>
                    <a:off x="3830" y="2974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8" name="Freeform 1428"/>
                  <p:cNvSpPr/>
                  <p:nvPr/>
                </p:nvSpPr>
                <p:spPr bwMode="auto">
                  <a:xfrm>
                    <a:off x="3831" y="296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9" name="Freeform 1429"/>
                  <p:cNvSpPr/>
                  <p:nvPr/>
                </p:nvSpPr>
                <p:spPr bwMode="auto">
                  <a:xfrm>
                    <a:off x="3724" y="297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0" name="Freeform 1430"/>
                  <p:cNvSpPr/>
                  <p:nvPr/>
                </p:nvSpPr>
                <p:spPr bwMode="auto">
                  <a:xfrm>
                    <a:off x="3683" y="29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1" name="Freeform 1431"/>
                  <p:cNvSpPr/>
                  <p:nvPr/>
                </p:nvSpPr>
                <p:spPr bwMode="auto">
                  <a:xfrm>
                    <a:off x="3573" y="2967"/>
                    <a:ext cx="163" cy="31"/>
                  </a:xfrm>
                  <a:custGeom>
                    <a:avLst/>
                    <a:gdLst>
                      <a:gd name="T0" fmla="*/ 7 w 189"/>
                      <a:gd name="T1" fmla="*/ 20 h 36"/>
                      <a:gd name="T2" fmla="*/ 4 w 189"/>
                      <a:gd name="T3" fmla="*/ 27 h 36"/>
                      <a:gd name="T4" fmla="*/ 11 w 189"/>
                      <a:gd name="T5" fmla="*/ 30 h 36"/>
                      <a:gd name="T6" fmla="*/ 20 w 189"/>
                      <a:gd name="T7" fmla="*/ 26 h 36"/>
                      <a:gd name="T8" fmla="*/ 41 w 189"/>
                      <a:gd name="T9" fmla="*/ 24 h 36"/>
                      <a:gd name="T10" fmla="*/ 55 w 189"/>
                      <a:gd name="T11" fmla="*/ 26 h 36"/>
                      <a:gd name="T12" fmla="*/ 73 w 189"/>
                      <a:gd name="T13" fmla="*/ 19 h 36"/>
                      <a:gd name="T14" fmla="*/ 78 w 189"/>
                      <a:gd name="T15" fmla="*/ 21 h 36"/>
                      <a:gd name="T16" fmla="*/ 88 w 189"/>
                      <a:gd name="T17" fmla="*/ 23 h 36"/>
                      <a:gd name="T18" fmla="*/ 92 w 189"/>
                      <a:gd name="T19" fmla="*/ 12 h 36"/>
                      <a:gd name="T20" fmla="*/ 101 w 189"/>
                      <a:gd name="T21" fmla="*/ 12 h 36"/>
                      <a:gd name="T22" fmla="*/ 109 w 189"/>
                      <a:gd name="T23" fmla="*/ 16 h 36"/>
                      <a:gd name="T24" fmla="*/ 121 w 189"/>
                      <a:gd name="T25" fmla="*/ 15 h 36"/>
                      <a:gd name="T26" fmla="*/ 134 w 189"/>
                      <a:gd name="T27" fmla="*/ 17 h 36"/>
                      <a:gd name="T28" fmla="*/ 145 w 189"/>
                      <a:gd name="T29" fmla="*/ 14 h 36"/>
                      <a:gd name="T30" fmla="*/ 152 w 189"/>
                      <a:gd name="T31" fmla="*/ 10 h 36"/>
                      <a:gd name="T32" fmla="*/ 155 w 189"/>
                      <a:gd name="T33" fmla="*/ 15 h 36"/>
                      <a:gd name="T34" fmla="*/ 162 w 189"/>
                      <a:gd name="T35" fmla="*/ 13 h 36"/>
                      <a:gd name="T36" fmla="*/ 189 w 189"/>
                      <a:gd name="T37" fmla="*/ 12 h 36"/>
                      <a:gd name="T38" fmla="*/ 175 w 189"/>
                      <a:gd name="T39" fmla="*/ 12 h 36"/>
                      <a:gd name="T40" fmla="*/ 173 w 189"/>
                      <a:gd name="T41" fmla="*/ 15 h 36"/>
                      <a:gd name="T42" fmla="*/ 169 w 189"/>
                      <a:gd name="T43" fmla="*/ 3 h 36"/>
                      <a:gd name="T44" fmla="*/ 166 w 189"/>
                      <a:gd name="T45" fmla="*/ 2 h 36"/>
                      <a:gd name="T46" fmla="*/ 157 w 189"/>
                      <a:gd name="T47" fmla="*/ 4 h 36"/>
                      <a:gd name="T48" fmla="*/ 149 w 189"/>
                      <a:gd name="T49" fmla="*/ 3 h 36"/>
                      <a:gd name="T50" fmla="*/ 137 w 189"/>
                      <a:gd name="T51" fmla="*/ 3 h 36"/>
                      <a:gd name="T52" fmla="*/ 127 w 189"/>
                      <a:gd name="T53" fmla="*/ 6 h 36"/>
                      <a:gd name="T54" fmla="*/ 127 w 189"/>
                      <a:gd name="T55" fmla="*/ 5 h 36"/>
                      <a:gd name="T56" fmla="*/ 124 w 189"/>
                      <a:gd name="T57" fmla="*/ 5 h 36"/>
                      <a:gd name="T58" fmla="*/ 115 w 189"/>
                      <a:gd name="T59" fmla="*/ 6 h 36"/>
                      <a:gd name="T60" fmla="*/ 107 w 189"/>
                      <a:gd name="T61" fmla="*/ 9 h 36"/>
                      <a:gd name="T62" fmla="*/ 104 w 189"/>
                      <a:gd name="T63" fmla="*/ 5 h 36"/>
                      <a:gd name="T64" fmla="*/ 94 w 189"/>
                      <a:gd name="T65" fmla="*/ 5 h 36"/>
                      <a:gd name="T66" fmla="*/ 90 w 189"/>
                      <a:gd name="T67" fmla="*/ 10 h 36"/>
                      <a:gd name="T68" fmla="*/ 77 w 189"/>
                      <a:gd name="T69" fmla="*/ 12 h 36"/>
                      <a:gd name="T70" fmla="*/ 60 w 189"/>
                      <a:gd name="T71" fmla="*/ 15 h 36"/>
                      <a:gd name="T72" fmla="*/ 55 w 189"/>
                      <a:gd name="T73" fmla="*/ 14 h 36"/>
                      <a:gd name="T74" fmla="*/ 35 w 189"/>
                      <a:gd name="T75" fmla="*/ 16 h 36"/>
                      <a:gd name="T76" fmla="*/ 43 w 189"/>
                      <a:gd name="T77" fmla="*/ 22 h 36"/>
                      <a:gd name="T78" fmla="*/ 34 w 189"/>
                      <a:gd name="T79" fmla="*/ 13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9" h="36">
                        <a:moveTo>
                          <a:pt x="16" y="13"/>
                        </a:moveTo>
                        <a:cubicBezTo>
                          <a:pt x="13" y="15"/>
                          <a:pt x="9" y="16"/>
                          <a:pt x="7" y="20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5" y="19"/>
                          <a:pt x="0" y="23"/>
                          <a:pt x="4" y="27"/>
                        </a:cubicBezTo>
                        <a:cubicBezTo>
                          <a:pt x="4" y="25"/>
                          <a:pt x="4" y="25"/>
                          <a:pt x="4" y="25"/>
                        </a:cubicBezTo>
                        <a:cubicBezTo>
                          <a:pt x="8" y="21"/>
                          <a:pt x="7" y="29"/>
                          <a:pt x="11" y="30"/>
                        </a:cubicBezTo>
                        <a:cubicBezTo>
                          <a:pt x="14" y="29"/>
                          <a:pt x="16" y="20"/>
                          <a:pt x="19" y="22"/>
                        </a:cubicBezTo>
                        <a:cubicBezTo>
                          <a:pt x="20" y="22"/>
                          <a:pt x="20" y="24"/>
                          <a:pt x="20" y="26"/>
                        </a:cubicBezTo>
                        <a:cubicBezTo>
                          <a:pt x="23" y="26"/>
                          <a:pt x="24" y="19"/>
                          <a:pt x="26" y="18"/>
                        </a:cubicBezTo>
                        <a:cubicBezTo>
                          <a:pt x="28" y="36"/>
                          <a:pt x="36" y="13"/>
                          <a:pt x="41" y="24"/>
                        </a:cubicBezTo>
                        <a:cubicBezTo>
                          <a:pt x="44" y="23"/>
                          <a:pt x="49" y="24"/>
                          <a:pt x="52" y="21"/>
                        </a:cubicBezTo>
                        <a:cubicBezTo>
                          <a:pt x="50" y="25"/>
                          <a:pt x="56" y="21"/>
                          <a:pt x="55" y="26"/>
                        </a:cubicBezTo>
                        <a:cubicBezTo>
                          <a:pt x="56" y="16"/>
                          <a:pt x="66" y="30"/>
                          <a:pt x="67" y="17"/>
                        </a:cubicBezTo>
                        <a:cubicBezTo>
                          <a:pt x="72" y="21"/>
                          <a:pt x="67" y="16"/>
                          <a:pt x="73" y="19"/>
                        </a:cubicBezTo>
                        <a:cubicBezTo>
                          <a:pt x="73" y="21"/>
                          <a:pt x="72" y="21"/>
                          <a:pt x="72" y="21"/>
                        </a:cubicBezTo>
                        <a:cubicBezTo>
                          <a:pt x="74" y="23"/>
                          <a:pt x="75" y="15"/>
                          <a:pt x="78" y="21"/>
                        </a:cubicBezTo>
                        <a:cubicBezTo>
                          <a:pt x="82" y="22"/>
                          <a:pt x="78" y="18"/>
                          <a:pt x="81" y="14"/>
                        </a:cubicBezTo>
                        <a:cubicBezTo>
                          <a:pt x="86" y="15"/>
                          <a:pt x="85" y="17"/>
                          <a:pt x="88" y="23"/>
                        </a:cubicBezTo>
                        <a:cubicBezTo>
                          <a:pt x="88" y="16"/>
                          <a:pt x="91" y="19"/>
                          <a:pt x="93" y="16"/>
                        </a:cubicBezTo>
                        <a:cubicBezTo>
                          <a:pt x="93" y="16"/>
                          <a:pt x="89" y="15"/>
                          <a:pt x="92" y="12"/>
                        </a:cubicBezTo>
                        <a:cubicBezTo>
                          <a:pt x="97" y="13"/>
                          <a:pt x="96" y="8"/>
                          <a:pt x="102" y="6"/>
                        </a:cubicBezTo>
                        <a:cubicBezTo>
                          <a:pt x="105" y="13"/>
                          <a:pt x="96" y="7"/>
                          <a:pt x="101" y="12"/>
                        </a:cubicBezTo>
                        <a:cubicBezTo>
                          <a:pt x="98" y="15"/>
                          <a:pt x="95" y="15"/>
                          <a:pt x="93" y="20"/>
                        </a:cubicBezTo>
                        <a:cubicBezTo>
                          <a:pt x="98" y="20"/>
                          <a:pt x="104" y="19"/>
                          <a:pt x="109" y="16"/>
                        </a:cubicBezTo>
                        <a:cubicBezTo>
                          <a:pt x="112" y="17"/>
                          <a:pt x="107" y="19"/>
                          <a:pt x="110" y="20"/>
                        </a:cubicBezTo>
                        <a:cubicBezTo>
                          <a:pt x="115" y="23"/>
                          <a:pt x="117" y="13"/>
                          <a:pt x="121" y="15"/>
                        </a:cubicBezTo>
                        <a:cubicBezTo>
                          <a:pt x="121" y="19"/>
                          <a:pt x="121" y="19"/>
                          <a:pt x="121" y="19"/>
                        </a:cubicBezTo>
                        <a:cubicBezTo>
                          <a:pt x="123" y="14"/>
                          <a:pt x="130" y="20"/>
                          <a:pt x="134" y="17"/>
                        </a:cubicBezTo>
                        <a:cubicBezTo>
                          <a:pt x="134" y="15"/>
                          <a:pt x="133" y="14"/>
                          <a:pt x="134" y="13"/>
                        </a:cubicBezTo>
                        <a:cubicBezTo>
                          <a:pt x="134" y="22"/>
                          <a:pt x="140" y="8"/>
                          <a:pt x="145" y="14"/>
                        </a:cubicBezTo>
                        <a:cubicBezTo>
                          <a:pt x="144" y="9"/>
                          <a:pt x="149" y="5"/>
                          <a:pt x="151" y="5"/>
                        </a:cubicBezTo>
                        <a:cubicBezTo>
                          <a:pt x="153" y="6"/>
                          <a:pt x="152" y="8"/>
                          <a:pt x="152" y="10"/>
                        </a:cubicBezTo>
                        <a:cubicBezTo>
                          <a:pt x="148" y="7"/>
                          <a:pt x="148" y="16"/>
                          <a:pt x="145" y="19"/>
                        </a:cubicBezTo>
                        <a:cubicBezTo>
                          <a:pt x="148" y="16"/>
                          <a:pt x="153" y="19"/>
                          <a:pt x="155" y="15"/>
                        </a:cubicBezTo>
                        <a:cubicBezTo>
                          <a:pt x="154" y="19"/>
                          <a:pt x="154" y="19"/>
                          <a:pt x="154" y="19"/>
                        </a:cubicBezTo>
                        <a:cubicBezTo>
                          <a:pt x="159" y="19"/>
                          <a:pt x="158" y="9"/>
                          <a:pt x="162" y="13"/>
                        </a:cubicBezTo>
                        <a:cubicBezTo>
                          <a:pt x="162" y="16"/>
                          <a:pt x="162" y="16"/>
                          <a:pt x="162" y="16"/>
                        </a:cubicBezTo>
                        <a:cubicBezTo>
                          <a:pt x="171" y="15"/>
                          <a:pt x="182" y="20"/>
                          <a:pt x="189" y="12"/>
                        </a:cubicBezTo>
                        <a:cubicBezTo>
                          <a:pt x="189" y="10"/>
                          <a:pt x="185" y="4"/>
                          <a:pt x="185" y="2"/>
                        </a:cubicBezTo>
                        <a:cubicBezTo>
                          <a:pt x="180" y="4"/>
                          <a:pt x="178" y="9"/>
                          <a:pt x="175" y="12"/>
                        </a:cubicBezTo>
                        <a:cubicBezTo>
                          <a:pt x="175" y="7"/>
                          <a:pt x="175" y="7"/>
                          <a:pt x="175" y="7"/>
                        </a:cubicBezTo>
                        <a:cubicBezTo>
                          <a:pt x="174" y="10"/>
                          <a:pt x="171" y="12"/>
                          <a:pt x="173" y="15"/>
                        </a:cubicBezTo>
                        <a:cubicBezTo>
                          <a:pt x="170" y="18"/>
                          <a:pt x="171" y="11"/>
                          <a:pt x="168" y="14"/>
                        </a:cubicBezTo>
                        <a:cubicBezTo>
                          <a:pt x="168" y="8"/>
                          <a:pt x="170" y="8"/>
                          <a:pt x="169" y="3"/>
                        </a:cubicBezTo>
                        <a:cubicBezTo>
                          <a:pt x="167" y="6"/>
                          <a:pt x="167" y="6"/>
                          <a:pt x="167" y="6"/>
                        </a:cubicBezTo>
                        <a:cubicBezTo>
                          <a:pt x="168" y="4"/>
                          <a:pt x="165" y="4"/>
                          <a:pt x="166" y="2"/>
                        </a:cubicBezTo>
                        <a:cubicBezTo>
                          <a:pt x="161" y="9"/>
                          <a:pt x="159" y="0"/>
                          <a:pt x="154" y="3"/>
                        </a:cubicBezTo>
                        <a:cubicBezTo>
                          <a:pt x="157" y="4"/>
                          <a:pt x="157" y="4"/>
                          <a:pt x="157" y="4"/>
                        </a:cubicBezTo>
                        <a:cubicBezTo>
                          <a:pt x="157" y="7"/>
                          <a:pt x="155" y="7"/>
                          <a:pt x="154" y="8"/>
                        </a:cubicBezTo>
                        <a:cubicBezTo>
                          <a:pt x="153" y="4"/>
                          <a:pt x="152" y="4"/>
                          <a:pt x="149" y="3"/>
                        </a:cubicBezTo>
                        <a:cubicBezTo>
                          <a:pt x="147" y="5"/>
                          <a:pt x="146" y="10"/>
                          <a:pt x="143" y="10"/>
                        </a:cubicBezTo>
                        <a:cubicBezTo>
                          <a:pt x="143" y="5"/>
                          <a:pt x="138" y="8"/>
                          <a:pt x="137" y="3"/>
                        </a:cubicBezTo>
                        <a:cubicBezTo>
                          <a:pt x="137" y="8"/>
                          <a:pt x="131" y="5"/>
                          <a:pt x="131" y="8"/>
                        </a:cubicBezTo>
                        <a:cubicBezTo>
                          <a:pt x="129" y="9"/>
                          <a:pt x="127" y="9"/>
                          <a:pt x="127" y="6"/>
                        </a:cubicBezTo>
                        <a:cubicBezTo>
                          <a:pt x="128" y="5"/>
                          <a:pt x="128" y="5"/>
                          <a:pt x="128" y="5"/>
                        </a:cubicBezTo>
                        <a:cubicBezTo>
                          <a:pt x="127" y="5"/>
                          <a:pt x="127" y="5"/>
                          <a:pt x="127" y="5"/>
                        </a:cubicBezTo>
                        <a:cubicBezTo>
                          <a:pt x="127" y="4"/>
                          <a:pt x="127" y="4"/>
                          <a:pt x="127" y="4"/>
                        </a:cubicBezTo>
                        <a:cubicBezTo>
                          <a:pt x="125" y="4"/>
                          <a:pt x="125" y="8"/>
                          <a:pt x="124" y="5"/>
                        </a:cubicBezTo>
                        <a:cubicBezTo>
                          <a:pt x="123" y="3"/>
                          <a:pt x="125" y="3"/>
                          <a:pt x="125" y="3"/>
                        </a:cubicBezTo>
                        <a:cubicBezTo>
                          <a:pt x="121" y="2"/>
                          <a:pt x="119" y="11"/>
                          <a:pt x="115" y="6"/>
                        </a:cubicBezTo>
                        <a:cubicBezTo>
                          <a:pt x="115" y="9"/>
                          <a:pt x="110" y="9"/>
                          <a:pt x="112" y="15"/>
                        </a:cubicBezTo>
                        <a:cubicBezTo>
                          <a:pt x="110" y="13"/>
                          <a:pt x="111" y="9"/>
                          <a:pt x="107" y="9"/>
                        </a:cubicBezTo>
                        <a:cubicBezTo>
                          <a:pt x="106" y="14"/>
                          <a:pt x="104" y="8"/>
                          <a:pt x="101" y="11"/>
                        </a:cubicBezTo>
                        <a:cubicBezTo>
                          <a:pt x="104" y="6"/>
                          <a:pt x="101" y="10"/>
                          <a:pt x="104" y="5"/>
                        </a:cubicBezTo>
                        <a:cubicBezTo>
                          <a:pt x="102" y="2"/>
                          <a:pt x="99" y="9"/>
                          <a:pt x="95" y="8"/>
                        </a:cubicBezTo>
                        <a:cubicBezTo>
                          <a:pt x="94" y="5"/>
                          <a:pt x="94" y="5"/>
                          <a:pt x="94" y="5"/>
                        </a:cubicBezTo>
                        <a:cubicBezTo>
                          <a:pt x="92" y="6"/>
                          <a:pt x="91" y="10"/>
                          <a:pt x="89" y="6"/>
                        </a:cubicBezTo>
                        <a:cubicBezTo>
                          <a:pt x="90" y="10"/>
                          <a:pt x="90" y="10"/>
                          <a:pt x="90" y="10"/>
                        </a:cubicBezTo>
                        <a:cubicBezTo>
                          <a:pt x="87" y="8"/>
                          <a:pt x="83" y="9"/>
                          <a:pt x="80" y="6"/>
                        </a:cubicBezTo>
                        <a:cubicBezTo>
                          <a:pt x="77" y="12"/>
                          <a:pt x="77" y="12"/>
                          <a:pt x="77" y="12"/>
                        </a:cubicBezTo>
                        <a:cubicBezTo>
                          <a:pt x="73" y="5"/>
                          <a:pt x="67" y="12"/>
                          <a:pt x="64" y="18"/>
                        </a:cubicBezTo>
                        <a:cubicBezTo>
                          <a:pt x="62" y="18"/>
                          <a:pt x="60" y="17"/>
                          <a:pt x="60" y="15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59" y="13"/>
                          <a:pt x="56" y="9"/>
                          <a:pt x="55" y="14"/>
                        </a:cubicBezTo>
                        <a:cubicBezTo>
                          <a:pt x="52" y="16"/>
                          <a:pt x="53" y="11"/>
                          <a:pt x="51" y="10"/>
                        </a:cubicBezTo>
                        <a:cubicBezTo>
                          <a:pt x="46" y="18"/>
                          <a:pt x="36" y="4"/>
                          <a:pt x="35" y="16"/>
                        </a:cubicBezTo>
                        <a:cubicBezTo>
                          <a:pt x="37" y="16"/>
                          <a:pt x="41" y="19"/>
                          <a:pt x="45" y="18"/>
                        </a:cubicBezTo>
                        <a:cubicBezTo>
                          <a:pt x="44" y="20"/>
                          <a:pt x="45" y="22"/>
                          <a:pt x="43" y="22"/>
                        </a:cubicBezTo>
                        <a:cubicBezTo>
                          <a:pt x="39" y="23"/>
                          <a:pt x="37" y="18"/>
                          <a:pt x="33" y="21"/>
                        </a:cubicBezTo>
                        <a:cubicBezTo>
                          <a:pt x="34" y="13"/>
                          <a:pt x="34" y="13"/>
                          <a:pt x="34" y="13"/>
                        </a:cubicBezTo>
                        <a:cubicBezTo>
                          <a:pt x="27" y="5"/>
                          <a:pt x="21" y="24"/>
                          <a:pt x="16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2" name="Freeform 1432"/>
                  <p:cNvSpPr/>
                  <p:nvPr/>
                </p:nvSpPr>
                <p:spPr bwMode="auto">
                  <a:xfrm>
                    <a:off x="3626" y="2974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1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3" y="2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3" name="Freeform 1433"/>
                  <p:cNvSpPr/>
                  <p:nvPr/>
                </p:nvSpPr>
                <p:spPr bwMode="auto">
                  <a:xfrm>
                    <a:off x="3625" y="2977"/>
                    <a:ext cx="2" cy="1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4" name="Freeform 1434"/>
                  <p:cNvSpPr/>
                  <p:nvPr/>
                </p:nvSpPr>
                <p:spPr bwMode="auto">
                  <a:xfrm>
                    <a:off x="3574" y="2979"/>
                    <a:ext cx="3" cy="2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1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1"/>
                          <a:pt x="2" y="0"/>
                          <a:pt x="0" y="1"/>
                        </a:cubicBezTo>
                        <a:cubicBezTo>
                          <a:pt x="1" y="2"/>
                          <a:pt x="3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5" name="Freeform 1435"/>
                  <p:cNvSpPr/>
                  <p:nvPr/>
                </p:nvSpPr>
                <p:spPr bwMode="auto">
                  <a:xfrm>
                    <a:off x="3574" y="2983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6" name="Freeform 1436"/>
                  <p:cNvSpPr/>
                  <p:nvPr/>
                </p:nvSpPr>
                <p:spPr bwMode="auto">
                  <a:xfrm>
                    <a:off x="3490" y="2978"/>
                    <a:ext cx="84" cy="28"/>
                  </a:xfrm>
                  <a:custGeom>
                    <a:avLst/>
                    <a:gdLst>
                      <a:gd name="T0" fmla="*/ 17 w 97"/>
                      <a:gd name="T1" fmla="*/ 20 h 32"/>
                      <a:gd name="T2" fmla="*/ 13 w 97"/>
                      <a:gd name="T3" fmla="*/ 25 h 32"/>
                      <a:gd name="T4" fmla="*/ 8 w 97"/>
                      <a:gd name="T5" fmla="*/ 23 h 32"/>
                      <a:gd name="T6" fmla="*/ 4 w 97"/>
                      <a:gd name="T7" fmla="*/ 32 h 32"/>
                      <a:gd name="T8" fmla="*/ 48 w 97"/>
                      <a:gd name="T9" fmla="*/ 20 h 32"/>
                      <a:gd name="T10" fmla="*/ 46 w 97"/>
                      <a:gd name="T11" fmla="*/ 23 h 32"/>
                      <a:gd name="T12" fmla="*/ 63 w 97"/>
                      <a:gd name="T13" fmla="*/ 16 h 32"/>
                      <a:gd name="T14" fmla="*/ 62 w 97"/>
                      <a:gd name="T15" fmla="*/ 22 h 32"/>
                      <a:gd name="T16" fmla="*/ 73 w 97"/>
                      <a:gd name="T17" fmla="*/ 19 h 32"/>
                      <a:gd name="T18" fmla="*/ 72 w 97"/>
                      <a:gd name="T19" fmla="*/ 16 h 32"/>
                      <a:gd name="T20" fmla="*/ 75 w 97"/>
                      <a:gd name="T21" fmla="*/ 17 h 32"/>
                      <a:gd name="T22" fmla="*/ 74 w 97"/>
                      <a:gd name="T23" fmla="*/ 16 h 32"/>
                      <a:gd name="T24" fmla="*/ 81 w 97"/>
                      <a:gd name="T25" fmla="*/ 15 h 32"/>
                      <a:gd name="T26" fmla="*/ 79 w 97"/>
                      <a:gd name="T27" fmla="*/ 16 h 32"/>
                      <a:gd name="T28" fmla="*/ 84 w 97"/>
                      <a:gd name="T29" fmla="*/ 14 h 32"/>
                      <a:gd name="T30" fmla="*/ 84 w 97"/>
                      <a:gd name="T31" fmla="*/ 18 h 32"/>
                      <a:gd name="T32" fmla="*/ 97 w 97"/>
                      <a:gd name="T33" fmla="*/ 11 h 32"/>
                      <a:gd name="T34" fmla="*/ 97 w 97"/>
                      <a:gd name="T35" fmla="*/ 7 h 32"/>
                      <a:gd name="T36" fmla="*/ 87 w 97"/>
                      <a:gd name="T37" fmla="*/ 11 h 32"/>
                      <a:gd name="T38" fmla="*/ 88 w 97"/>
                      <a:gd name="T39" fmla="*/ 11 h 32"/>
                      <a:gd name="T40" fmla="*/ 81 w 97"/>
                      <a:gd name="T41" fmla="*/ 13 h 32"/>
                      <a:gd name="T42" fmla="*/ 85 w 97"/>
                      <a:gd name="T43" fmla="*/ 7 h 32"/>
                      <a:gd name="T44" fmla="*/ 73 w 97"/>
                      <a:gd name="T45" fmla="*/ 4 h 32"/>
                      <a:gd name="T46" fmla="*/ 73 w 97"/>
                      <a:gd name="T47" fmla="*/ 4 h 32"/>
                      <a:gd name="T48" fmla="*/ 70 w 97"/>
                      <a:gd name="T49" fmla="*/ 6 h 32"/>
                      <a:gd name="T50" fmla="*/ 73 w 97"/>
                      <a:gd name="T51" fmla="*/ 9 h 32"/>
                      <a:gd name="T52" fmla="*/ 71 w 97"/>
                      <a:gd name="T53" fmla="*/ 16 h 32"/>
                      <a:gd name="T54" fmla="*/ 67 w 97"/>
                      <a:gd name="T55" fmla="*/ 16 h 32"/>
                      <a:gd name="T56" fmla="*/ 69 w 97"/>
                      <a:gd name="T57" fmla="*/ 10 h 32"/>
                      <a:gd name="T58" fmla="*/ 67 w 97"/>
                      <a:gd name="T59" fmla="*/ 13 h 32"/>
                      <a:gd name="T60" fmla="*/ 62 w 97"/>
                      <a:gd name="T61" fmla="*/ 7 h 32"/>
                      <a:gd name="T62" fmla="*/ 63 w 97"/>
                      <a:gd name="T63" fmla="*/ 13 h 32"/>
                      <a:gd name="T64" fmla="*/ 44 w 97"/>
                      <a:gd name="T65" fmla="*/ 16 h 32"/>
                      <a:gd name="T66" fmla="*/ 46 w 97"/>
                      <a:gd name="T67" fmla="*/ 12 h 32"/>
                      <a:gd name="T68" fmla="*/ 43 w 97"/>
                      <a:gd name="T69" fmla="*/ 16 h 32"/>
                      <a:gd name="T70" fmla="*/ 31 w 97"/>
                      <a:gd name="T71" fmla="*/ 16 h 32"/>
                      <a:gd name="T72" fmla="*/ 33 w 97"/>
                      <a:gd name="T73" fmla="*/ 19 h 32"/>
                      <a:gd name="T74" fmla="*/ 20 w 97"/>
                      <a:gd name="T75" fmla="*/ 20 h 32"/>
                      <a:gd name="T76" fmla="*/ 20 w 97"/>
                      <a:gd name="T77" fmla="*/ 20 h 32"/>
                      <a:gd name="T78" fmla="*/ 16 w 97"/>
                      <a:gd name="T79" fmla="*/ 27 h 32"/>
                      <a:gd name="T80" fmla="*/ 17 w 97"/>
                      <a:gd name="T81" fmla="*/ 2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7" h="32">
                        <a:moveTo>
                          <a:pt x="17" y="20"/>
                        </a:move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2" y="23"/>
                          <a:pt x="8" y="27"/>
                          <a:pt x="8" y="23"/>
                        </a:cubicBezTo>
                        <a:cubicBezTo>
                          <a:pt x="7" y="29"/>
                          <a:pt x="0" y="24"/>
                          <a:pt x="4" y="32"/>
                        </a:cubicBezTo>
                        <a:cubicBezTo>
                          <a:pt x="16" y="27"/>
                          <a:pt x="34" y="28"/>
                          <a:pt x="48" y="20"/>
                        </a:cubicBezTo>
                        <a:cubicBezTo>
                          <a:pt x="46" y="23"/>
                          <a:pt x="46" y="23"/>
                          <a:pt x="46" y="23"/>
                        </a:cubicBezTo>
                        <a:cubicBezTo>
                          <a:pt x="53" y="16"/>
                          <a:pt x="58" y="29"/>
                          <a:pt x="63" y="16"/>
                        </a:cubicBezTo>
                        <a:cubicBezTo>
                          <a:pt x="62" y="22"/>
                          <a:pt x="62" y="22"/>
                          <a:pt x="62" y="22"/>
                        </a:cubicBezTo>
                        <a:cubicBezTo>
                          <a:pt x="66" y="24"/>
                          <a:pt x="68" y="12"/>
                          <a:pt x="73" y="19"/>
                        </a:cubicBezTo>
                        <a:cubicBezTo>
                          <a:pt x="72" y="16"/>
                          <a:pt x="72" y="16"/>
                          <a:pt x="72" y="16"/>
                        </a:cubicBezTo>
                        <a:cubicBezTo>
                          <a:pt x="73" y="16"/>
                          <a:pt x="74" y="17"/>
                          <a:pt x="75" y="17"/>
                        </a:cubicBezTo>
                        <a:cubicBezTo>
                          <a:pt x="74" y="16"/>
                          <a:pt x="74" y="16"/>
                          <a:pt x="74" y="16"/>
                        </a:cubicBezTo>
                        <a:cubicBezTo>
                          <a:pt x="77" y="13"/>
                          <a:pt x="78" y="13"/>
                          <a:pt x="81" y="15"/>
                        </a:cubicBezTo>
                        <a:cubicBezTo>
                          <a:pt x="81" y="17"/>
                          <a:pt x="80" y="16"/>
                          <a:pt x="79" y="16"/>
                        </a:cubicBezTo>
                        <a:cubicBezTo>
                          <a:pt x="80" y="18"/>
                          <a:pt x="82" y="14"/>
                          <a:pt x="84" y="14"/>
                        </a:cubicBezTo>
                        <a:cubicBezTo>
                          <a:pt x="86" y="15"/>
                          <a:pt x="84" y="17"/>
                          <a:pt x="84" y="18"/>
                        </a:cubicBezTo>
                        <a:cubicBezTo>
                          <a:pt x="90" y="14"/>
                          <a:pt x="93" y="21"/>
                          <a:pt x="97" y="11"/>
                        </a:cubicBezTo>
                        <a:cubicBezTo>
                          <a:pt x="97" y="9"/>
                          <a:pt x="95" y="8"/>
                          <a:pt x="97" y="7"/>
                        </a:cubicBezTo>
                        <a:cubicBezTo>
                          <a:pt x="93" y="4"/>
                          <a:pt x="90" y="8"/>
                          <a:pt x="87" y="11"/>
                        </a:cubicBezTo>
                        <a:cubicBezTo>
                          <a:pt x="88" y="11"/>
                          <a:pt x="88" y="11"/>
                          <a:pt x="88" y="11"/>
                        </a:cubicBezTo>
                        <a:cubicBezTo>
                          <a:pt x="85" y="20"/>
                          <a:pt x="85" y="9"/>
                          <a:pt x="81" y="13"/>
                        </a:cubicBezTo>
                        <a:cubicBezTo>
                          <a:pt x="82" y="9"/>
                          <a:pt x="84" y="9"/>
                          <a:pt x="85" y="7"/>
                        </a:cubicBezTo>
                        <a:cubicBezTo>
                          <a:pt x="79" y="0"/>
                          <a:pt x="77" y="13"/>
                          <a:pt x="73" y="4"/>
                        </a:cubicBezTo>
                        <a:cubicBezTo>
                          <a:pt x="73" y="4"/>
                          <a:pt x="73" y="4"/>
                          <a:pt x="73" y="4"/>
                        </a:cubicBezTo>
                        <a:cubicBezTo>
                          <a:pt x="72" y="3"/>
                          <a:pt x="71" y="5"/>
                          <a:pt x="70" y="6"/>
                        </a:cubicBezTo>
                        <a:cubicBezTo>
                          <a:pt x="73" y="9"/>
                          <a:pt x="73" y="9"/>
                          <a:pt x="73" y="9"/>
                        </a:cubicBezTo>
                        <a:cubicBezTo>
                          <a:pt x="71" y="10"/>
                          <a:pt x="71" y="14"/>
                          <a:pt x="71" y="16"/>
                        </a:cubicBezTo>
                        <a:cubicBezTo>
                          <a:pt x="69" y="12"/>
                          <a:pt x="69" y="18"/>
                          <a:pt x="67" y="16"/>
                        </a:cubicBezTo>
                        <a:cubicBezTo>
                          <a:pt x="66" y="12"/>
                          <a:pt x="68" y="12"/>
                          <a:pt x="69" y="10"/>
                        </a:cubicBezTo>
                        <a:cubicBezTo>
                          <a:pt x="67" y="13"/>
                          <a:pt x="67" y="13"/>
                          <a:pt x="67" y="13"/>
                        </a:cubicBezTo>
                        <a:cubicBezTo>
                          <a:pt x="64" y="13"/>
                          <a:pt x="64" y="9"/>
                          <a:pt x="62" y="7"/>
                        </a:cubicBezTo>
                        <a:cubicBezTo>
                          <a:pt x="61" y="10"/>
                          <a:pt x="64" y="9"/>
                          <a:pt x="63" y="13"/>
                        </a:cubicBezTo>
                        <a:cubicBezTo>
                          <a:pt x="60" y="9"/>
                          <a:pt x="49" y="11"/>
                          <a:pt x="44" y="16"/>
                        </a:cubicBezTo>
                        <a:cubicBezTo>
                          <a:pt x="45" y="15"/>
                          <a:pt x="44" y="11"/>
                          <a:pt x="46" y="12"/>
                        </a:cubicBezTo>
                        <a:cubicBezTo>
                          <a:pt x="45" y="11"/>
                          <a:pt x="43" y="13"/>
                          <a:pt x="43" y="16"/>
                        </a:cubicBezTo>
                        <a:cubicBezTo>
                          <a:pt x="40" y="19"/>
                          <a:pt x="35" y="18"/>
                          <a:pt x="31" y="16"/>
                        </a:cubicBezTo>
                        <a:cubicBezTo>
                          <a:pt x="33" y="19"/>
                          <a:pt x="33" y="19"/>
                          <a:pt x="33" y="19"/>
                        </a:cubicBezTo>
                        <a:cubicBezTo>
                          <a:pt x="30" y="24"/>
                          <a:pt x="25" y="16"/>
                          <a:pt x="20" y="20"/>
                        </a:cubicBezTo>
                        <a:cubicBezTo>
                          <a:pt x="20" y="20"/>
                          <a:pt x="20" y="20"/>
                          <a:pt x="20" y="20"/>
                        </a:cubicBezTo>
                        <a:cubicBezTo>
                          <a:pt x="19" y="21"/>
                          <a:pt x="19" y="28"/>
                          <a:pt x="16" y="27"/>
                        </a:cubicBezTo>
                        <a:cubicBezTo>
                          <a:pt x="16" y="24"/>
                          <a:pt x="17" y="24"/>
                          <a:pt x="17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7" name="Freeform 1437"/>
                  <p:cNvSpPr/>
                  <p:nvPr/>
                </p:nvSpPr>
                <p:spPr bwMode="auto">
                  <a:xfrm>
                    <a:off x="3488" y="3000"/>
                    <a:ext cx="4" cy="7"/>
                  </a:xfrm>
                  <a:custGeom>
                    <a:avLst/>
                    <a:gdLst>
                      <a:gd name="T0" fmla="*/ 3 w 4"/>
                      <a:gd name="T1" fmla="*/ 5 h 8"/>
                      <a:gd name="T2" fmla="*/ 3 w 4"/>
                      <a:gd name="T3" fmla="*/ 1 h 8"/>
                      <a:gd name="T4" fmla="*/ 1 w 4"/>
                      <a:gd name="T5" fmla="*/ 8 h 8"/>
                      <a:gd name="T6" fmla="*/ 4 w 4"/>
                      <a:gd name="T7" fmla="*/ 6 h 8"/>
                      <a:gd name="T8" fmla="*/ 3 w 4"/>
                      <a:gd name="T9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8">
                        <a:moveTo>
                          <a:pt x="3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1" y="0"/>
                          <a:pt x="0" y="5"/>
                          <a:pt x="1" y="8"/>
                        </a:cubicBezTo>
                        <a:cubicBezTo>
                          <a:pt x="2" y="7"/>
                          <a:pt x="4" y="8"/>
                          <a:pt x="4" y="6"/>
                        </a:cubicBezTo>
                        <a:cubicBezTo>
                          <a:pt x="4" y="6"/>
                          <a:pt x="3" y="4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8" name="Freeform 1438"/>
                  <p:cNvSpPr/>
                  <p:nvPr/>
                </p:nvSpPr>
                <p:spPr bwMode="auto">
                  <a:xfrm>
                    <a:off x="3451" y="2960"/>
                    <a:ext cx="39" cy="60"/>
                  </a:xfrm>
                  <a:custGeom>
                    <a:avLst/>
                    <a:gdLst>
                      <a:gd name="T0" fmla="*/ 14 w 45"/>
                      <a:gd name="T1" fmla="*/ 60 h 69"/>
                      <a:gd name="T2" fmla="*/ 14 w 45"/>
                      <a:gd name="T3" fmla="*/ 63 h 69"/>
                      <a:gd name="T4" fmla="*/ 32 w 45"/>
                      <a:gd name="T5" fmla="*/ 60 h 69"/>
                      <a:gd name="T6" fmla="*/ 36 w 45"/>
                      <a:gd name="T7" fmla="*/ 52 h 69"/>
                      <a:gd name="T8" fmla="*/ 38 w 45"/>
                      <a:gd name="T9" fmla="*/ 56 h 69"/>
                      <a:gd name="T10" fmla="*/ 42 w 45"/>
                      <a:gd name="T11" fmla="*/ 50 h 69"/>
                      <a:gd name="T12" fmla="*/ 39 w 45"/>
                      <a:gd name="T13" fmla="*/ 52 h 69"/>
                      <a:gd name="T14" fmla="*/ 39 w 45"/>
                      <a:gd name="T15" fmla="*/ 50 h 69"/>
                      <a:gd name="T16" fmla="*/ 36 w 45"/>
                      <a:gd name="T17" fmla="*/ 52 h 69"/>
                      <a:gd name="T18" fmla="*/ 37 w 45"/>
                      <a:gd name="T19" fmla="*/ 49 h 69"/>
                      <a:gd name="T20" fmla="*/ 30 w 45"/>
                      <a:gd name="T21" fmla="*/ 57 h 69"/>
                      <a:gd name="T22" fmla="*/ 29 w 45"/>
                      <a:gd name="T23" fmla="*/ 51 h 69"/>
                      <a:gd name="T24" fmla="*/ 20 w 45"/>
                      <a:gd name="T25" fmla="*/ 51 h 69"/>
                      <a:gd name="T26" fmla="*/ 21 w 45"/>
                      <a:gd name="T27" fmla="*/ 53 h 69"/>
                      <a:gd name="T28" fmla="*/ 23 w 45"/>
                      <a:gd name="T29" fmla="*/ 57 h 69"/>
                      <a:gd name="T30" fmla="*/ 18 w 45"/>
                      <a:gd name="T31" fmla="*/ 52 h 69"/>
                      <a:gd name="T32" fmla="*/ 4 w 45"/>
                      <a:gd name="T33" fmla="*/ 59 h 69"/>
                      <a:gd name="T34" fmla="*/ 5 w 45"/>
                      <a:gd name="T35" fmla="*/ 61 h 69"/>
                      <a:gd name="T36" fmla="*/ 5 w 45"/>
                      <a:gd name="T37" fmla="*/ 62 h 69"/>
                      <a:gd name="T38" fmla="*/ 5 w 45"/>
                      <a:gd name="T39" fmla="*/ 63 h 69"/>
                      <a:gd name="T40" fmla="*/ 5 w 45"/>
                      <a:gd name="T41" fmla="*/ 63 h 69"/>
                      <a:gd name="T42" fmla="*/ 5 w 45"/>
                      <a:gd name="T43" fmla="*/ 63 h 69"/>
                      <a:gd name="T44" fmla="*/ 5 w 45"/>
                      <a:gd name="T45" fmla="*/ 63 h 69"/>
                      <a:gd name="T46" fmla="*/ 5 w 45"/>
                      <a:gd name="T47" fmla="*/ 63 h 69"/>
                      <a:gd name="T48" fmla="*/ 5 w 45"/>
                      <a:gd name="T49" fmla="*/ 63 h 69"/>
                      <a:gd name="T50" fmla="*/ 5 w 45"/>
                      <a:gd name="T51" fmla="*/ 63 h 69"/>
                      <a:gd name="T52" fmla="*/ 5 w 45"/>
                      <a:gd name="T53" fmla="*/ 63 h 69"/>
                      <a:gd name="T54" fmla="*/ 3 w 45"/>
                      <a:gd name="T55" fmla="*/ 37 h 69"/>
                      <a:gd name="T56" fmla="*/ 3 w 45"/>
                      <a:gd name="T57" fmla="*/ 37 h 69"/>
                      <a:gd name="T58" fmla="*/ 9 w 45"/>
                      <a:gd name="T59" fmla="*/ 37 h 69"/>
                      <a:gd name="T60" fmla="*/ 6 w 45"/>
                      <a:gd name="T61" fmla="*/ 41 h 69"/>
                      <a:gd name="T62" fmla="*/ 10 w 45"/>
                      <a:gd name="T63" fmla="*/ 44 h 69"/>
                      <a:gd name="T64" fmla="*/ 18 w 45"/>
                      <a:gd name="T65" fmla="*/ 37 h 69"/>
                      <a:gd name="T66" fmla="*/ 10 w 45"/>
                      <a:gd name="T67" fmla="*/ 33 h 69"/>
                      <a:gd name="T68" fmla="*/ 6 w 45"/>
                      <a:gd name="T69" fmla="*/ 33 h 69"/>
                      <a:gd name="T70" fmla="*/ 4 w 45"/>
                      <a:gd name="T71" fmla="*/ 33 h 69"/>
                      <a:gd name="T72" fmla="*/ 4 w 45"/>
                      <a:gd name="T73" fmla="*/ 33 h 69"/>
                      <a:gd name="T74" fmla="*/ 4 w 45"/>
                      <a:gd name="T75" fmla="*/ 33 h 69"/>
                      <a:gd name="T76" fmla="*/ 4 w 45"/>
                      <a:gd name="T77" fmla="*/ 33 h 69"/>
                      <a:gd name="T78" fmla="*/ 3 w 45"/>
                      <a:gd name="T79" fmla="*/ 33 h 69"/>
                      <a:gd name="T80" fmla="*/ 3 w 45"/>
                      <a:gd name="T81" fmla="*/ 33 h 69"/>
                      <a:gd name="T82" fmla="*/ 6 w 45"/>
                      <a:gd name="T83" fmla="*/ 67 h 69"/>
                      <a:gd name="T84" fmla="*/ 6 w 45"/>
                      <a:gd name="T85" fmla="*/ 67 h 69"/>
                      <a:gd name="T86" fmla="*/ 6 w 45"/>
                      <a:gd name="T87" fmla="*/ 67 h 69"/>
                      <a:gd name="T88" fmla="*/ 7 w 45"/>
                      <a:gd name="T89" fmla="*/ 66 h 69"/>
                      <a:gd name="T90" fmla="*/ 14 w 45"/>
                      <a:gd name="T91" fmla="*/ 6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5" h="69">
                        <a:moveTo>
                          <a:pt x="14" y="60"/>
                        </a:moveTo>
                        <a:cubicBezTo>
                          <a:pt x="13" y="61"/>
                          <a:pt x="14" y="62"/>
                          <a:pt x="14" y="63"/>
                        </a:cubicBezTo>
                        <a:cubicBezTo>
                          <a:pt x="21" y="61"/>
                          <a:pt x="28" y="57"/>
                          <a:pt x="32" y="60"/>
                        </a:cubicBezTo>
                        <a:cubicBezTo>
                          <a:pt x="34" y="60"/>
                          <a:pt x="33" y="54"/>
                          <a:pt x="36" y="52"/>
                        </a:cubicBezTo>
                        <a:cubicBezTo>
                          <a:pt x="38" y="56"/>
                          <a:pt x="38" y="56"/>
                          <a:pt x="38" y="56"/>
                        </a:cubicBezTo>
                        <a:cubicBezTo>
                          <a:pt x="39" y="53"/>
                          <a:pt x="45" y="56"/>
                          <a:pt x="42" y="50"/>
                        </a:cubicBezTo>
                        <a:cubicBezTo>
                          <a:pt x="41" y="49"/>
                          <a:pt x="41" y="53"/>
                          <a:pt x="39" y="52"/>
                        </a:cubicBezTo>
                        <a:cubicBezTo>
                          <a:pt x="39" y="50"/>
                          <a:pt x="39" y="50"/>
                          <a:pt x="39" y="50"/>
                        </a:cubicBezTo>
                        <a:cubicBezTo>
                          <a:pt x="36" y="52"/>
                          <a:pt x="36" y="52"/>
                          <a:pt x="36" y="52"/>
                        </a:cubicBezTo>
                        <a:cubicBezTo>
                          <a:pt x="37" y="49"/>
                          <a:pt x="37" y="49"/>
                          <a:pt x="37" y="49"/>
                        </a:cubicBezTo>
                        <a:cubicBezTo>
                          <a:pt x="31" y="46"/>
                          <a:pt x="36" y="58"/>
                          <a:pt x="30" y="57"/>
                        </a:cubicBezTo>
                        <a:cubicBezTo>
                          <a:pt x="29" y="51"/>
                          <a:pt x="29" y="51"/>
                          <a:pt x="29" y="51"/>
                        </a:cubicBezTo>
                        <a:cubicBezTo>
                          <a:pt x="25" y="51"/>
                          <a:pt x="24" y="54"/>
                          <a:pt x="20" y="51"/>
                        </a:cubicBezTo>
                        <a:cubicBezTo>
                          <a:pt x="20" y="51"/>
                          <a:pt x="21" y="54"/>
                          <a:pt x="21" y="53"/>
                        </a:cubicBezTo>
                        <a:cubicBezTo>
                          <a:pt x="21" y="53"/>
                          <a:pt x="23" y="55"/>
                          <a:pt x="23" y="57"/>
                        </a:cubicBezTo>
                        <a:cubicBezTo>
                          <a:pt x="19" y="63"/>
                          <a:pt x="23" y="53"/>
                          <a:pt x="18" y="52"/>
                        </a:cubicBezTo>
                        <a:cubicBezTo>
                          <a:pt x="15" y="57"/>
                          <a:pt x="8" y="62"/>
                          <a:pt x="4" y="59"/>
                        </a:cubicBezTo>
                        <a:cubicBezTo>
                          <a:pt x="5" y="61"/>
                          <a:pt x="5" y="61"/>
                          <a:pt x="5" y="61"/>
                        </a:cubicBezTo>
                        <a:cubicBezTo>
                          <a:pt x="5" y="62"/>
                          <a:pt x="5" y="62"/>
                          <a:pt x="5" y="62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6" y="69"/>
                          <a:pt x="1" y="13"/>
                          <a:pt x="3" y="37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5" y="36"/>
                          <a:pt x="7" y="36"/>
                          <a:pt x="9" y="37"/>
                        </a:cubicBezTo>
                        <a:cubicBezTo>
                          <a:pt x="10" y="40"/>
                          <a:pt x="7" y="40"/>
                          <a:pt x="6" y="41"/>
                        </a:cubicBezTo>
                        <a:cubicBezTo>
                          <a:pt x="7" y="42"/>
                          <a:pt x="8" y="44"/>
                          <a:pt x="10" y="44"/>
                        </a:cubicBezTo>
                        <a:cubicBezTo>
                          <a:pt x="9" y="40"/>
                          <a:pt x="12" y="37"/>
                          <a:pt x="18" y="37"/>
                        </a:cubicBezTo>
                        <a:cubicBezTo>
                          <a:pt x="16" y="35"/>
                          <a:pt x="13" y="34"/>
                          <a:pt x="10" y="33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3" y="33"/>
                          <a:pt x="3" y="33"/>
                          <a:pt x="3" y="33"/>
                        </a:cubicBezTo>
                        <a:cubicBezTo>
                          <a:pt x="3" y="33"/>
                          <a:pt x="3" y="33"/>
                          <a:pt x="3" y="33"/>
                        </a:cubicBezTo>
                        <a:cubicBezTo>
                          <a:pt x="5" y="48"/>
                          <a:pt x="0" y="0"/>
                          <a:pt x="6" y="67"/>
                        </a:cubicBezTo>
                        <a:cubicBezTo>
                          <a:pt x="6" y="67"/>
                          <a:pt x="6" y="67"/>
                          <a:pt x="6" y="67"/>
                        </a:cubicBezTo>
                        <a:cubicBezTo>
                          <a:pt x="6" y="67"/>
                          <a:pt x="6" y="67"/>
                          <a:pt x="6" y="67"/>
                        </a:cubicBezTo>
                        <a:cubicBezTo>
                          <a:pt x="7" y="66"/>
                          <a:pt x="7" y="66"/>
                          <a:pt x="7" y="66"/>
                        </a:cubicBezTo>
                        <a:cubicBezTo>
                          <a:pt x="9" y="63"/>
                          <a:pt x="11" y="60"/>
                          <a:pt x="14" y="6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09" name="Freeform 1439"/>
                  <p:cNvSpPr/>
                  <p:nvPr/>
                </p:nvSpPr>
                <p:spPr bwMode="auto">
                  <a:xfrm>
                    <a:off x="3462" y="301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0" name="Freeform 1440"/>
                  <p:cNvSpPr/>
                  <p:nvPr/>
                </p:nvSpPr>
                <p:spPr bwMode="auto">
                  <a:xfrm>
                    <a:off x="4118" y="303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1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1" name="Freeform 1441"/>
                  <p:cNvSpPr/>
                  <p:nvPr/>
                </p:nvSpPr>
                <p:spPr bwMode="auto">
                  <a:xfrm>
                    <a:off x="4107" y="3023"/>
                    <a:ext cx="12" cy="14"/>
                  </a:xfrm>
                  <a:custGeom>
                    <a:avLst/>
                    <a:gdLst>
                      <a:gd name="T0" fmla="*/ 5 w 13"/>
                      <a:gd name="T1" fmla="*/ 0 h 16"/>
                      <a:gd name="T2" fmla="*/ 1 w 13"/>
                      <a:gd name="T3" fmla="*/ 1 h 16"/>
                      <a:gd name="T4" fmla="*/ 6 w 13"/>
                      <a:gd name="T5" fmla="*/ 16 h 16"/>
                      <a:gd name="T6" fmla="*/ 12 w 13"/>
                      <a:gd name="T7" fmla="*/ 7 h 16"/>
                      <a:gd name="T8" fmla="*/ 6 w 13"/>
                      <a:gd name="T9" fmla="*/ 10 h 16"/>
                      <a:gd name="T10" fmla="*/ 11 w 13"/>
                      <a:gd name="T11" fmla="*/ 3 h 16"/>
                      <a:gd name="T12" fmla="*/ 5 w 13"/>
                      <a:gd name="T13" fmla="*/ 4 h 16"/>
                      <a:gd name="T14" fmla="*/ 5 w 13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6">
                        <a:moveTo>
                          <a:pt x="5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2"/>
                          <a:pt x="0" y="9"/>
                          <a:pt x="6" y="16"/>
                        </a:cubicBezTo>
                        <a:cubicBezTo>
                          <a:pt x="8" y="14"/>
                          <a:pt x="13" y="11"/>
                          <a:pt x="12" y="7"/>
                        </a:cubicBezTo>
                        <a:cubicBezTo>
                          <a:pt x="11" y="7"/>
                          <a:pt x="8" y="11"/>
                          <a:pt x="6" y="10"/>
                        </a:cubicBezTo>
                        <a:cubicBezTo>
                          <a:pt x="7" y="7"/>
                          <a:pt x="10" y="7"/>
                          <a:pt x="11" y="3"/>
                        </a:cubicBezTo>
                        <a:cubicBezTo>
                          <a:pt x="8" y="0"/>
                          <a:pt x="9" y="6"/>
                          <a:pt x="5" y="4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2" name="Freeform 1442"/>
                  <p:cNvSpPr/>
                  <p:nvPr/>
                </p:nvSpPr>
                <p:spPr bwMode="auto">
                  <a:xfrm>
                    <a:off x="4107" y="3028"/>
                    <a:ext cx="1" cy="4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2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4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3" name="Freeform 1443"/>
                  <p:cNvSpPr/>
                  <p:nvPr/>
                </p:nvSpPr>
                <p:spPr bwMode="auto">
                  <a:xfrm>
                    <a:off x="4103" y="3029"/>
                    <a:ext cx="3" cy="5"/>
                  </a:xfrm>
                  <a:custGeom>
                    <a:avLst/>
                    <a:gdLst>
                      <a:gd name="T0" fmla="*/ 3 w 3"/>
                      <a:gd name="T1" fmla="*/ 4 h 6"/>
                      <a:gd name="T2" fmla="*/ 3 w 3"/>
                      <a:gd name="T3" fmla="*/ 0 h 6"/>
                      <a:gd name="T4" fmla="*/ 0 w 3"/>
                      <a:gd name="T5" fmla="*/ 6 h 6"/>
                      <a:gd name="T6" fmla="*/ 3 w 3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3" y="4"/>
                        </a:moveTo>
                        <a:cubicBezTo>
                          <a:pt x="1" y="4"/>
                          <a:pt x="3" y="0"/>
                          <a:pt x="3" y="0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4" name="Freeform 1444"/>
                  <p:cNvSpPr/>
                  <p:nvPr/>
                </p:nvSpPr>
                <p:spPr bwMode="auto">
                  <a:xfrm>
                    <a:off x="4096" y="3033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5" name="Freeform 1445"/>
                  <p:cNvSpPr/>
                  <p:nvPr/>
                </p:nvSpPr>
                <p:spPr bwMode="auto">
                  <a:xfrm>
                    <a:off x="4093" y="3025"/>
                    <a:ext cx="8" cy="10"/>
                  </a:xfrm>
                  <a:custGeom>
                    <a:avLst/>
                    <a:gdLst>
                      <a:gd name="T0" fmla="*/ 0 w 10"/>
                      <a:gd name="T1" fmla="*/ 9 h 12"/>
                      <a:gd name="T2" fmla="*/ 4 w 10"/>
                      <a:gd name="T3" fmla="*/ 9 h 12"/>
                      <a:gd name="T4" fmla="*/ 4 w 10"/>
                      <a:gd name="T5" fmla="*/ 9 h 12"/>
                      <a:gd name="T6" fmla="*/ 6 w 10"/>
                      <a:gd name="T7" fmla="*/ 3 h 12"/>
                      <a:gd name="T8" fmla="*/ 10 w 10"/>
                      <a:gd name="T9" fmla="*/ 4 h 12"/>
                      <a:gd name="T10" fmla="*/ 8 w 10"/>
                      <a:gd name="T11" fmla="*/ 0 h 12"/>
                      <a:gd name="T12" fmla="*/ 0 w 10"/>
                      <a:gd name="T1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2">
                        <a:moveTo>
                          <a:pt x="0" y="9"/>
                        </a:moveTo>
                        <a:cubicBezTo>
                          <a:pt x="1" y="12"/>
                          <a:pt x="3" y="10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7"/>
                          <a:pt x="4" y="2"/>
                          <a:pt x="6" y="3"/>
                        </a:cubicBezTo>
                        <a:cubicBezTo>
                          <a:pt x="9" y="2"/>
                          <a:pt x="8" y="7"/>
                          <a:pt x="10" y="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4" y="1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6" name="Freeform 1446"/>
                  <p:cNvSpPr/>
                  <p:nvPr/>
                </p:nvSpPr>
                <p:spPr bwMode="auto">
                  <a:xfrm>
                    <a:off x="4097" y="3032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7" name="Freeform 1447"/>
                  <p:cNvSpPr/>
                  <p:nvPr/>
                </p:nvSpPr>
                <p:spPr bwMode="auto">
                  <a:xfrm>
                    <a:off x="4101" y="3030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2 h 3"/>
                      <a:gd name="T4" fmla="*/ 1 w 1"/>
                      <a:gd name="T5" fmla="*/ 0 h 3"/>
                      <a:gd name="T6" fmla="*/ 0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8" name="Freeform 1448"/>
                  <p:cNvSpPr/>
                  <p:nvPr/>
                </p:nvSpPr>
                <p:spPr bwMode="auto">
                  <a:xfrm>
                    <a:off x="4083" y="3022"/>
                    <a:ext cx="9" cy="12"/>
                  </a:xfrm>
                  <a:custGeom>
                    <a:avLst/>
                    <a:gdLst>
                      <a:gd name="T0" fmla="*/ 3 w 10"/>
                      <a:gd name="T1" fmla="*/ 13 h 13"/>
                      <a:gd name="T2" fmla="*/ 10 w 10"/>
                      <a:gd name="T3" fmla="*/ 8 h 13"/>
                      <a:gd name="T4" fmla="*/ 5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3"/>
                        </a:moveTo>
                        <a:cubicBezTo>
                          <a:pt x="4" y="6"/>
                          <a:pt x="9" y="13"/>
                          <a:pt x="10" y="8"/>
                        </a:cubicBezTo>
                        <a:cubicBezTo>
                          <a:pt x="7" y="9"/>
                          <a:pt x="4" y="4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5"/>
                          <a:pt x="2" y="10"/>
                          <a:pt x="3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19" name="Freeform 1449"/>
                  <p:cNvSpPr/>
                  <p:nvPr/>
                </p:nvSpPr>
                <p:spPr bwMode="auto">
                  <a:xfrm>
                    <a:off x="4080" y="301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0" name="Freeform 1450"/>
                  <p:cNvSpPr/>
                  <p:nvPr/>
                </p:nvSpPr>
                <p:spPr bwMode="auto">
                  <a:xfrm>
                    <a:off x="4065" y="3016"/>
                    <a:ext cx="17" cy="14"/>
                  </a:xfrm>
                  <a:custGeom>
                    <a:avLst/>
                    <a:gdLst>
                      <a:gd name="T0" fmla="*/ 0 w 20"/>
                      <a:gd name="T1" fmla="*/ 15 h 17"/>
                      <a:gd name="T2" fmla="*/ 8 w 20"/>
                      <a:gd name="T3" fmla="*/ 9 h 17"/>
                      <a:gd name="T4" fmla="*/ 6 w 20"/>
                      <a:gd name="T5" fmla="*/ 14 h 17"/>
                      <a:gd name="T6" fmla="*/ 13 w 20"/>
                      <a:gd name="T7" fmla="*/ 11 h 17"/>
                      <a:gd name="T8" fmla="*/ 9 w 20"/>
                      <a:gd name="T9" fmla="*/ 17 h 17"/>
                      <a:gd name="T10" fmla="*/ 16 w 20"/>
                      <a:gd name="T11" fmla="*/ 11 h 17"/>
                      <a:gd name="T12" fmla="*/ 20 w 20"/>
                      <a:gd name="T13" fmla="*/ 15 h 17"/>
                      <a:gd name="T14" fmla="*/ 18 w 20"/>
                      <a:gd name="T15" fmla="*/ 9 h 17"/>
                      <a:gd name="T16" fmla="*/ 15 w 20"/>
                      <a:gd name="T17" fmla="*/ 9 h 17"/>
                      <a:gd name="T18" fmla="*/ 17 w 20"/>
                      <a:gd name="T19" fmla="*/ 5 h 17"/>
                      <a:gd name="T20" fmla="*/ 6 w 20"/>
                      <a:gd name="T21" fmla="*/ 1 h 17"/>
                      <a:gd name="T22" fmla="*/ 0 w 20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11"/>
                          <a:pt x="7" y="13"/>
                          <a:pt x="6" y="14"/>
                        </a:cubicBezTo>
                        <a:cubicBezTo>
                          <a:pt x="9" y="14"/>
                          <a:pt x="10" y="10"/>
                          <a:pt x="13" y="11"/>
                        </a:cubicBezTo>
                        <a:cubicBezTo>
                          <a:pt x="14" y="17"/>
                          <a:pt x="7" y="11"/>
                          <a:pt x="9" y="17"/>
                        </a:cubicBezTo>
                        <a:cubicBezTo>
                          <a:pt x="11" y="17"/>
                          <a:pt x="14" y="16"/>
                          <a:pt x="16" y="11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8" y="9"/>
                          <a:pt x="18" y="9"/>
                          <a:pt x="18" y="9"/>
                        </a:cubicBezTo>
                        <a:cubicBezTo>
                          <a:pt x="17" y="7"/>
                          <a:pt x="16" y="14"/>
                          <a:pt x="15" y="9"/>
                        </a:cubicBezTo>
                        <a:cubicBezTo>
                          <a:pt x="14" y="6"/>
                          <a:pt x="16" y="6"/>
                          <a:pt x="17" y="5"/>
                        </a:cubicBezTo>
                        <a:cubicBezTo>
                          <a:pt x="14" y="7"/>
                          <a:pt x="10" y="0"/>
                          <a:pt x="6" y="1"/>
                        </a:cubicBezTo>
                        <a:cubicBezTo>
                          <a:pt x="1" y="1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1" name="Freeform 1451"/>
                  <p:cNvSpPr/>
                  <p:nvPr/>
                </p:nvSpPr>
                <p:spPr bwMode="auto">
                  <a:xfrm>
                    <a:off x="4063" y="3020"/>
                    <a:ext cx="1" cy="3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0 w 1"/>
                      <a:gd name="T3" fmla="*/ 0 h 3"/>
                      <a:gd name="T4" fmla="*/ 1 w 1"/>
                      <a:gd name="T5" fmla="*/ 3 h 3"/>
                      <a:gd name="T6" fmla="*/ 1 w 1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2" name="Freeform 1452"/>
                  <p:cNvSpPr/>
                  <p:nvPr/>
                </p:nvSpPr>
                <p:spPr bwMode="auto">
                  <a:xfrm>
                    <a:off x="4048" y="3016"/>
                    <a:ext cx="15" cy="15"/>
                  </a:xfrm>
                  <a:custGeom>
                    <a:avLst/>
                    <a:gdLst>
                      <a:gd name="T0" fmla="*/ 10 w 17"/>
                      <a:gd name="T1" fmla="*/ 17 h 18"/>
                      <a:gd name="T2" fmla="*/ 15 w 17"/>
                      <a:gd name="T3" fmla="*/ 13 h 18"/>
                      <a:gd name="T4" fmla="*/ 16 w 17"/>
                      <a:gd name="T5" fmla="*/ 16 h 18"/>
                      <a:gd name="T6" fmla="*/ 16 w 17"/>
                      <a:gd name="T7" fmla="*/ 10 h 18"/>
                      <a:gd name="T8" fmla="*/ 9 w 17"/>
                      <a:gd name="T9" fmla="*/ 14 h 18"/>
                      <a:gd name="T10" fmla="*/ 6 w 17"/>
                      <a:gd name="T11" fmla="*/ 5 h 18"/>
                      <a:gd name="T12" fmla="*/ 11 w 17"/>
                      <a:gd name="T13" fmla="*/ 7 h 18"/>
                      <a:gd name="T14" fmla="*/ 0 w 17"/>
                      <a:gd name="T15" fmla="*/ 9 h 18"/>
                      <a:gd name="T16" fmla="*/ 2 w 17"/>
                      <a:gd name="T17" fmla="*/ 10 h 18"/>
                      <a:gd name="T18" fmla="*/ 0 w 17"/>
                      <a:gd name="T19" fmla="*/ 13 h 18"/>
                      <a:gd name="T20" fmla="*/ 10 w 17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0" y="17"/>
                        </a:move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5" y="13"/>
                          <a:pt x="15" y="15"/>
                          <a:pt x="16" y="16"/>
                        </a:cubicBezTo>
                        <a:cubicBezTo>
                          <a:pt x="16" y="14"/>
                          <a:pt x="17" y="12"/>
                          <a:pt x="16" y="10"/>
                        </a:cubicBezTo>
                        <a:cubicBezTo>
                          <a:pt x="14" y="5"/>
                          <a:pt x="11" y="13"/>
                          <a:pt x="9" y="14"/>
                        </a:cubicBezTo>
                        <a:cubicBezTo>
                          <a:pt x="3" y="12"/>
                          <a:pt x="9" y="11"/>
                          <a:pt x="6" y="5"/>
                        </a:cubicBezTo>
                        <a:cubicBezTo>
                          <a:pt x="8" y="5"/>
                          <a:pt x="8" y="7"/>
                          <a:pt x="11" y="7"/>
                        </a:cubicBezTo>
                        <a:cubicBezTo>
                          <a:pt x="7" y="0"/>
                          <a:pt x="2" y="7"/>
                          <a:pt x="0" y="9"/>
                        </a:cubicBezTo>
                        <a:cubicBezTo>
                          <a:pt x="1" y="9"/>
                          <a:pt x="1" y="11"/>
                          <a:pt x="2" y="10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3" y="17"/>
                          <a:pt x="5" y="18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3" name="Freeform 1453"/>
                  <p:cNvSpPr/>
                  <p:nvPr/>
                </p:nvSpPr>
                <p:spPr bwMode="auto">
                  <a:xfrm>
                    <a:off x="4062" y="3029"/>
                    <a:ext cx="1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2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4" name="Freeform 1454"/>
                  <p:cNvSpPr/>
                  <p:nvPr/>
                </p:nvSpPr>
                <p:spPr bwMode="auto">
                  <a:xfrm>
                    <a:off x="4047" y="302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5" name="Freeform 1455"/>
                  <p:cNvSpPr/>
                  <p:nvPr/>
                </p:nvSpPr>
                <p:spPr bwMode="auto">
                  <a:xfrm>
                    <a:off x="4046" y="3028"/>
                    <a:ext cx="4" cy="3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0 w 4"/>
                      <a:gd name="T3" fmla="*/ 0 h 3"/>
                      <a:gd name="T4" fmla="*/ 2 w 4"/>
                      <a:gd name="T5" fmla="*/ 3 h 3"/>
                      <a:gd name="T6" fmla="*/ 3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4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6" name="Freeform 1456"/>
                  <p:cNvSpPr/>
                  <p:nvPr/>
                </p:nvSpPr>
                <p:spPr bwMode="auto">
                  <a:xfrm>
                    <a:off x="3950" y="3019"/>
                    <a:ext cx="95" cy="21"/>
                  </a:xfrm>
                  <a:custGeom>
                    <a:avLst/>
                    <a:gdLst>
                      <a:gd name="T0" fmla="*/ 1 w 111"/>
                      <a:gd name="T1" fmla="*/ 11 h 25"/>
                      <a:gd name="T2" fmla="*/ 4 w 111"/>
                      <a:gd name="T3" fmla="*/ 14 h 25"/>
                      <a:gd name="T4" fmla="*/ 0 w 111"/>
                      <a:gd name="T5" fmla="*/ 18 h 25"/>
                      <a:gd name="T6" fmla="*/ 1 w 111"/>
                      <a:gd name="T7" fmla="*/ 25 h 25"/>
                      <a:gd name="T8" fmla="*/ 10 w 111"/>
                      <a:gd name="T9" fmla="*/ 22 h 25"/>
                      <a:gd name="T10" fmla="*/ 10 w 111"/>
                      <a:gd name="T11" fmla="*/ 25 h 25"/>
                      <a:gd name="T12" fmla="*/ 26 w 111"/>
                      <a:gd name="T13" fmla="*/ 22 h 25"/>
                      <a:gd name="T14" fmla="*/ 38 w 111"/>
                      <a:gd name="T15" fmla="*/ 19 h 25"/>
                      <a:gd name="T16" fmla="*/ 84 w 111"/>
                      <a:gd name="T17" fmla="*/ 17 h 25"/>
                      <a:gd name="T18" fmla="*/ 86 w 111"/>
                      <a:gd name="T19" fmla="*/ 10 h 25"/>
                      <a:gd name="T20" fmla="*/ 90 w 111"/>
                      <a:gd name="T21" fmla="*/ 14 h 25"/>
                      <a:gd name="T22" fmla="*/ 87 w 111"/>
                      <a:gd name="T23" fmla="*/ 14 h 25"/>
                      <a:gd name="T24" fmla="*/ 100 w 111"/>
                      <a:gd name="T25" fmla="*/ 15 h 25"/>
                      <a:gd name="T26" fmla="*/ 100 w 111"/>
                      <a:gd name="T27" fmla="*/ 8 h 25"/>
                      <a:gd name="T28" fmla="*/ 106 w 111"/>
                      <a:gd name="T29" fmla="*/ 15 h 25"/>
                      <a:gd name="T30" fmla="*/ 111 w 111"/>
                      <a:gd name="T31" fmla="*/ 10 h 25"/>
                      <a:gd name="T32" fmla="*/ 105 w 111"/>
                      <a:gd name="T33" fmla="*/ 5 h 25"/>
                      <a:gd name="T34" fmla="*/ 109 w 111"/>
                      <a:gd name="T35" fmla="*/ 2 h 25"/>
                      <a:gd name="T36" fmla="*/ 79 w 111"/>
                      <a:gd name="T37" fmla="*/ 13 h 25"/>
                      <a:gd name="T38" fmla="*/ 80 w 111"/>
                      <a:gd name="T39" fmla="*/ 9 h 25"/>
                      <a:gd name="T40" fmla="*/ 61 w 111"/>
                      <a:gd name="T41" fmla="*/ 6 h 25"/>
                      <a:gd name="T42" fmla="*/ 55 w 111"/>
                      <a:gd name="T43" fmla="*/ 14 h 25"/>
                      <a:gd name="T44" fmla="*/ 51 w 111"/>
                      <a:gd name="T45" fmla="*/ 11 h 25"/>
                      <a:gd name="T46" fmla="*/ 51 w 111"/>
                      <a:gd name="T47" fmla="*/ 14 h 25"/>
                      <a:gd name="T48" fmla="*/ 45 w 111"/>
                      <a:gd name="T49" fmla="*/ 11 h 25"/>
                      <a:gd name="T50" fmla="*/ 44 w 111"/>
                      <a:gd name="T51" fmla="*/ 19 h 25"/>
                      <a:gd name="T52" fmla="*/ 32 w 111"/>
                      <a:gd name="T53" fmla="*/ 8 h 25"/>
                      <a:gd name="T54" fmla="*/ 34 w 111"/>
                      <a:gd name="T55" fmla="*/ 12 h 25"/>
                      <a:gd name="T56" fmla="*/ 32 w 111"/>
                      <a:gd name="T57" fmla="*/ 16 h 25"/>
                      <a:gd name="T58" fmla="*/ 30 w 111"/>
                      <a:gd name="T59" fmla="*/ 9 h 25"/>
                      <a:gd name="T60" fmla="*/ 22 w 111"/>
                      <a:gd name="T61" fmla="*/ 14 h 25"/>
                      <a:gd name="T62" fmla="*/ 23 w 111"/>
                      <a:gd name="T63" fmla="*/ 18 h 25"/>
                      <a:gd name="T64" fmla="*/ 11 w 111"/>
                      <a:gd name="T65" fmla="*/ 17 h 25"/>
                      <a:gd name="T66" fmla="*/ 16 w 111"/>
                      <a:gd name="T67" fmla="*/ 10 h 25"/>
                      <a:gd name="T68" fmla="*/ 13 w 111"/>
                      <a:gd name="T69" fmla="*/ 7 h 25"/>
                      <a:gd name="T70" fmla="*/ 6 w 111"/>
                      <a:gd name="T71" fmla="*/ 16 h 25"/>
                      <a:gd name="T72" fmla="*/ 1 w 111"/>
                      <a:gd name="T73" fmla="*/ 1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1" h="25">
                        <a:moveTo>
                          <a:pt x="1" y="11"/>
                        </a:moveTo>
                        <a:cubicBezTo>
                          <a:pt x="1" y="13"/>
                          <a:pt x="2" y="14"/>
                          <a:pt x="4" y="14"/>
                        </a:cubicBezTo>
                        <a:cubicBezTo>
                          <a:pt x="4" y="17"/>
                          <a:pt x="1" y="16"/>
                          <a:pt x="0" y="18"/>
                        </a:cubicBezTo>
                        <a:cubicBezTo>
                          <a:pt x="3" y="20"/>
                          <a:pt x="0" y="22"/>
                          <a:pt x="1" y="25"/>
                        </a:cubicBezTo>
                        <a:cubicBezTo>
                          <a:pt x="5" y="25"/>
                          <a:pt x="6" y="21"/>
                          <a:pt x="10" y="22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5" y="23"/>
                          <a:pt x="22" y="19"/>
                          <a:pt x="26" y="22"/>
                        </a:cubicBezTo>
                        <a:cubicBezTo>
                          <a:pt x="30" y="23"/>
                          <a:pt x="33" y="21"/>
                          <a:pt x="38" y="19"/>
                        </a:cubicBezTo>
                        <a:cubicBezTo>
                          <a:pt x="53" y="20"/>
                          <a:pt x="68" y="15"/>
                          <a:pt x="84" y="17"/>
                        </a:cubicBezTo>
                        <a:cubicBezTo>
                          <a:pt x="86" y="10"/>
                          <a:pt x="86" y="10"/>
                          <a:pt x="86" y="10"/>
                        </a:cubicBezTo>
                        <a:cubicBezTo>
                          <a:pt x="87" y="14"/>
                          <a:pt x="90" y="10"/>
                          <a:pt x="90" y="14"/>
                        </a:cubicBezTo>
                        <a:cubicBezTo>
                          <a:pt x="89" y="14"/>
                          <a:pt x="88" y="14"/>
                          <a:pt x="87" y="14"/>
                        </a:cubicBezTo>
                        <a:cubicBezTo>
                          <a:pt x="91" y="20"/>
                          <a:pt x="96" y="13"/>
                          <a:pt x="100" y="15"/>
                        </a:cubicBezTo>
                        <a:cubicBezTo>
                          <a:pt x="100" y="14"/>
                          <a:pt x="99" y="9"/>
                          <a:pt x="100" y="8"/>
                        </a:cubicBezTo>
                        <a:cubicBezTo>
                          <a:pt x="100" y="15"/>
                          <a:pt x="105" y="7"/>
                          <a:pt x="106" y="15"/>
                        </a:cubicBezTo>
                        <a:cubicBezTo>
                          <a:pt x="111" y="17"/>
                          <a:pt x="106" y="9"/>
                          <a:pt x="111" y="10"/>
                        </a:cubicBezTo>
                        <a:cubicBezTo>
                          <a:pt x="111" y="6"/>
                          <a:pt x="106" y="8"/>
                          <a:pt x="105" y="5"/>
                        </a:cubicBezTo>
                        <a:cubicBezTo>
                          <a:pt x="107" y="2"/>
                          <a:pt x="109" y="6"/>
                          <a:pt x="109" y="2"/>
                        </a:cubicBezTo>
                        <a:cubicBezTo>
                          <a:pt x="102" y="0"/>
                          <a:pt x="89" y="10"/>
                          <a:pt x="79" y="13"/>
                        </a:cubicBezTo>
                        <a:cubicBezTo>
                          <a:pt x="80" y="9"/>
                          <a:pt x="80" y="9"/>
                          <a:pt x="80" y="9"/>
                        </a:cubicBezTo>
                        <a:cubicBezTo>
                          <a:pt x="75" y="12"/>
                          <a:pt x="66" y="13"/>
                          <a:pt x="61" y="6"/>
                        </a:cubicBezTo>
                        <a:cubicBezTo>
                          <a:pt x="63" y="10"/>
                          <a:pt x="53" y="5"/>
                          <a:pt x="55" y="14"/>
                        </a:cubicBezTo>
                        <a:cubicBezTo>
                          <a:pt x="53" y="12"/>
                          <a:pt x="53" y="12"/>
                          <a:pt x="51" y="11"/>
                        </a:cubicBezTo>
                        <a:cubicBezTo>
                          <a:pt x="51" y="14"/>
                          <a:pt x="51" y="14"/>
                          <a:pt x="51" y="14"/>
                        </a:cubicBezTo>
                        <a:cubicBezTo>
                          <a:pt x="48" y="14"/>
                          <a:pt x="48" y="10"/>
                          <a:pt x="45" y="11"/>
                        </a:cubicBezTo>
                        <a:cubicBezTo>
                          <a:pt x="47" y="14"/>
                          <a:pt x="45" y="15"/>
                          <a:pt x="44" y="19"/>
                        </a:cubicBezTo>
                        <a:cubicBezTo>
                          <a:pt x="40" y="15"/>
                          <a:pt x="36" y="12"/>
                          <a:pt x="32" y="8"/>
                        </a:cubicBezTo>
                        <a:cubicBezTo>
                          <a:pt x="33" y="10"/>
                          <a:pt x="33" y="11"/>
                          <a:pt x="34" y="12"/>
                        </a:cubicBezTo>
                        <a:cubicBezTo>
                          <a:pt x="32" y="11"/>
                          <a:pt x="33" y="15"/>
                          <a:pt x="32" y="16"/>
                        </a:cubicBezTo>
                        <a:cubicBezTo>
                          <a:pt x="30" y="16"/>
                          <a:pt x="30" y="12"/>
                          <a:pt x="30" y="9"/>
                        </a:cubicBezTo>
                        <a:cubicBezTo>
                          <a:pt x="26" y="8"/>
                          <a:pt x="25" y="17"/>
                          <a:pt x="22" y="14"/>
                        </a:cubicBezTo>
                        <a:cubicBezTo>
                          <a:pt x="23" y="18"/>
                          <a:pt x="23" y="18"/>
                          <a:pt x="23" y="18"/>
                        </a:cubicBezTo>
                        <a:cubicBezTo>
                          <a:pt x="19" y="19"/>
                          <a:pt x="16" y="16"/>
                          <a:pt x="11" y="17"/>
                        </a:cubicBezTo>
                        <a:cubicBezTo>
                          <a:pt x="9" y="12"/>
                          <a:pt x="14" y="12"/>
                          <a:pt x="16" y="10"/>
                        </a:cubicBezTo>
                        <a:cubicBezTo>
                          <a:pt x="15" y="9"/>
                          <a:pt x="13" y="9"/>
                          <a:pt x="13" y="7"/>
                        </a:cubicBezTo>
                        <a:cubicBezTo>
                          <a:pt x="11" y="10"/>
                          <a:pt x="8" y="14"/>
                          <a:pt x="6" y="16"/>
                        </a:cubicBezTo>
                        <a:cubicBezTo>
                          <a:pt x="8" y="10"/>
                          <a:pt x="2" y="11"/>
                          <a:pt x="1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7" name="Freeform 1457"/>
                  <p:cNvSpPr/>
                  <p:nvPr/>
                </p:nvSpPr>
                <p:spPr bwMode="auto">
                  <a:xfrm>
                    <a:off x="3960" y="3023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8" name="Freeform 1458"/>
                  <p:cNvSpPr/>
                  <p:nvPr/>
                </p:nvSpPr>
                <p:spPr bwMode="auto">
                  <a:xfrm>
                    <a:off x="3950" y="3028"/>
                    <a:ext cx="0" cy="0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29" name="Freeform 1459"/>
                  <p:cNvSpPr/>
                  <p:nvPr/>
                </p:nvSpPr>
                <p:spPr bwMode="auto">
                  <a:xfrm>
                    <a:off x="3971" y="3038"/>
                    <a:ext cx="2" cy="0"/>
                  </a:xfrm>
                  <a:custGeom>
                    <a:avLst/>
                    <a:gdLst>
                      <a:gd name="T0" fmla="*/ 2 w 2"/>
                      <a:gd name="T1" fmla="*/ 1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0" name="Freeform 1460"/>
                  <p:cNvSpPr/>
                  <p:nvPr/>
                </p:nvSpPr>
                <p:spPr bwMode="auto">
                  <a:xfrm>
                    <a:off x="3975" y="3023"/>
                    <a:ext cx="2" cy="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1" name="Freeform 1461"/>
                  <p:cNvSpPr/>
                  <p:nvPr/>
                </p:nvSpPr>
                <p:spPr bwMode="auto">
                  <a:xfrm>
                    <a:off x="3996" y="3022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2" y="1"/>
                          <a:pt x="3" y="0"/>
                        </a:cubicBezTo>
                        <a:cubicBezTo>
                          <a:pt x="1" y="0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2" name="Freeform 1462"/>
                  <p:cNvSpPr/>
                  <p:nvPr/>
                </p:nvSpPr>
                <p:spPr bwMode="auto">
                  <a:xfrm>
                    <a:off x="3952" y="3025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1 w 4"/>
                      <a:gd name="T3" fmla="*/ 1 h 2"/>
                      <a:gd name="T4" fmla="*/ 0 w 4"/>
                      <a:gd name="T5" fmla="*/ 2 h 2"/>
                      <a:gd name="T6" fmla="*/ 4 w 4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3" name="Freeform 1463"/>
                  <p:cNvSpPr/>
                  <p:nvPr/>
                </p:nvSpPr>
                <p:spPr bwMode="auto">
                  <a:xfrm>
                    <a:off x="3895" y="3027"/>
                    <a:ext cx="53" cy="21"/>
                  </a:xfrm>
                  <a:custGeom>
                    <a:avLst/>
                    <a:gdLst>
                      <a:gd name="T0" fmla="*/ 4 w 61"/>
                      <a:gd name="T1" fmla="*/ 21 h 25"/>
                      <a:gd name="T2" fmla="*/ 15 w 61"/>
                      <a:gd name="T3" fmla="*/ 23 h 25"/>
                      <a:gd name="T4" fmla="*/ 22 w 61"/>
                      <a:gd name="T5" fmla="*/ 12 h 25"/>
                      <a:gd name="T6" fmla="*/ 21 w 61"/>
                      <a:gd name="T7" fmla="*/ 22 h 25"/>
                      <a:gd name="T8" fmla="*/ 42 w 61"/>
                      <a:gd name="T9" fmla="*/ 14 h 25"/>
                      <a:gd name="T10" fmla="*/ 42 w 61"/>
                      <a:gd name="T11" fmla="*/ 17 h 25"/>
                      <a:gd name="T12" fmla="*/ 49 w 61"/>
                      <a:gd name="T13" fmla="*/ 7 h 25"/>
                      <a:gd name="T14" fmla="*/ 50 w 61"/>
                      <a:gd name="T15" fmla="*/ 18 h 25"/>
                      <a:gd name="T16" fmla="*/ 49 w 61"/>
                      <a:gd name="T17" fmla="*/ 19 h 25"/>
                      <a:gd name="T18" fmla="*/ 60 w 61"/>
                      <a:gd name="T19" fmla="*/ 15 h 25"/>
                      <a:gd name="T20" fmla="*/ 61 w 61"/>
                      <a:gd name="T21" fmla="*/ 9 h 25"/>
                      <a:gd name="T22" fmla="*/ 59 w 61"/>
                      <a:gd name="T23" fmla="*/ 3 h 25"/>
                      <a:gd name="T24" fmla="*/ 53 w 61"/>
                      <a:gd name="T25" fmla="*/ 8 h 25"/>
                      <a:gd name="T26" fmla="*/ 52 w 61"/>
                      <a:gd name="T27" fmla="*/ 4 h 25"/>
                      <a:gd name="T28" fmla="*/ 50 w 61"/>
                      <a:gd name="T29" fmla="*/ 7 h 25"/>
                      <a:gd name="T30" fmla="*/ 48 w 61"/>
                      <a:gd name="T31" fmla="*/ 3 h 25"/>
                      <a:gd name="T32" fmla="*/ 43 w 61"/>
                      <a:gd name="T33" fmla="*/ 7 h 25"/>
                      <a:gd name="T34" fmla="*/ 44 w 61"/>
                      <a:gd name="T35" fmla="*/ 6 h 25"/>
                      <a:gd name="T36" fmla="*/ 41 w 61"/>
                      <a:gd name="T37" fmla="*/ 11 h 25"/>
                      <a:gd name="T38" fmla="*/ 38 w 61"/>
                      <a:gd name="T39" fmla="*/ 6 h 25"/>
                      <a:gd name="T40" fmla="*/ 39 w 61"/>
                      <a:gd name="T41" fmla="*/ 9 h 25"/>
                      <a:gd name="T42" fmla="*/ 26 w 61"/>
                      <a:gd name="T43" fmla="*/ 4 h 25"/>
                      <a:gd name="T44" fmla="*/ 25 w 61"/>
                      <a:gd name="T45" fmla="*/ 8 h 25"/>
                      <a:gd name="T46" fmla="*/ 31 w 61"/>
                      <a:gd name="T47" fmla="*/ 5 h 25"/>
                      <a:gd name="T48" fmla="*/ 30 w 61"/>
                      <a:gd name="T49" fmla="*/ 14 h 25"/>
                      <a:gd name="T50" fmla="*/ 22 w 61"/>
                      <a:gd name="T51" fmla="*/ 7 h 25"/>
                      <a:gd name="T52" fmla="*/ 13 w 61"/>
                      <a:gd name="T53" fmla="*/ 9 h 25"/>
                      <a:gd name="T54" fmla="*/ 13 w 61"/>
                      <a:gd name="T55" fmla="*/ 8 h 25"/>
                      <a:gd name="T56" fmla="*/ 7 w 61"/>
                      <a:gd name="T57" fmla="*/ 11 h 25"/>
                      <a:gd name="T58" fmla="*/ 9 w 61"/>
                      <a:gd name="T59" fmla="*/ 12 h 25"/>
                      <a:gd name="T60" fmla="*/ 6 w 61"/>
                      <a:gd name="T61" fmla="*/ 15 h 25"/>
                      <a:gd name="T62" fmla="*/ 6 w 61"/>
                      <a:gd name="T63" fmla="*/ 13 h 25"/>
                      <a:gd name="T64" fmla="*/ 0 w 61"/>
                      <a:gd name="T65" fmla="*/ 20 h 25"/>
                      <a:gd name="T66" fmla="*/ 7 w 61"/>
                      <a:gd name="T67" fmla="*/ 16 h 25"/>
                      <a:gd name="T68" fmla="*/ 4 w 61"/>
                      <a:gd name="T69" fmla="*/ 2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1" h="25">
                        <a:moveTo>
                          <a:pt x="4" y="21"/>
                        </a:moveTo>
                        <a:cubicBezTo>
                          <a:pt x="7" y="25"/>
                          <a:pt x="12" y="22"/>
                          <a:pt x="15" y="23"/>
                        </a:cubicBezTo>
                        <a:cubicBezTo>
                          <a:pt x="22" y="20"/>
                          <a:pt x="16" y="13"/>
                          <a:pt x="22" y="12"/>
                        </a:cubicBezTo>
                        <a:cubicBezTo>
                          <a:pt x="21" y="22"/>
                          <a:pt x="21" y="22"/>
                          <a:pt x="21" y="22"/>
                        </a:cubicBezTo>
                        <a:cubicBezTo>
                          <a:pt x="28" y="21"/>
                          <a:pt x="37" y="22"/>
                          <a:pt x="42" y="14"/>
                        </a:cubicBezTo>
                        <a:cubicBezTo>
                          <a:pt x="42" y="15"/>
                          <a:pt x="43" y="16"/>
                          <a:pt x="42" y="17"/>
                        </a:cubicBezTo>
                        <a:cubicBezTo>
                          <a:pt x="46" y="17"/>
                          <a:pt x="43" y="4"/>
                          <a:pt x="49" y="7"/>
                        </a:cubicBezTo>
                        <a:cubicBezTo>
                          <a:pt x="44" y="13"/>
                          <a:pt x="51" y="12"/>
                          <a:pt x="50" y="18"/>
                        </a:cubicBezTo>
                        <a:cubicBezTo>
                          <a:pt x="49" y="19"/>
                          <a:pt x="49" y="19"/>
                          <a:pt x="49" y="19"/>
                        </a:cubicBezTo>
                        <a:cubicBezTo>
                          <a:pt x="53" y="18"/>
                          <a:pt x="57" y="15"/>
                          <a:pt x="60" y="15"/>
                        </a:cubicBezTo>
                        <a:cubicBezTo>
                          <a:pt x="60" y="13"/>
                          <a:pt x="57" y="9"/>
                          <a:pt x="61" y="9"/>
                        </a:cubicBezTo>
                        <a:cubicBezTo>
                          <a:pt x="59" y="8"/>
                          <a:pt x="60" y="6"/>
                          <a:pt x="59" y="3"/>
                        </a:cubicBezTo>
                        <a:cubicBezTo>
                          <a:pt x="56" y="6"/>
                          <a:pt x="55" y="4"/>
                          <a:pt x="53" y="8"/>
                        </a:cubicBezTo>
                        <a:cubicBezTo>
                          <a:pt x="51" y="5"/>
                          <a:pt x="54" y="7"/>
                          <a:pt x="52" y="4"/>
                        </a:cubicBezTo>
                        <a:cubicBezTo>
                          <a:pt x="50" y="7"/>
                          <a:pt x="50" y="7"/>
                          <a:pt x="50" y="7"/>
                        </a:cubicBezTo>
                        <a:cubicBezTo>
                          <a:pt x="48" y="6"/>
                          <a:pt x="51" y="3"/>
                          <a:pt x="48" y="3"/>
                        </a:cubicBezTo>
                        <a:cubicBezTo>
                          <a:pt x="48" y="5"/>
                          <a:pt x="46" y="7"/>
                          <a:pt x="43" y="7"/>
                        </a:cubicBezTo>
                        <a:cubicBezTo>
                          <a:pt x="44" y="6"/>
                          <a:pt x="44" y="6"/>
                          <a:pt x="44" y="6"/>
                        </a:cubicBezTo>
                        <a:cubicBezTo>
                          <a:pt x="42" y="7"/>
                          <a:pt x="40" y="5"/>
                          <a:pt x="41" y="11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4" y="8"/>
                          <a:pt x="32" y="0"/>
                          <a:pt x="26" y="4"/>
                        </a:cubicBezTo>
                        <a:cubicBezTo>
                          <a:pt x="27" y="5"/>
                          <a:pt x="26" y="7"/>
                          <a:pt x="25" y="8"/>
                        </a:cubicBezTo>
                        <a:cubicBezTo>
                          <a:pt x="28" y="10"/>
                          <a:pt x="28" y="5"/>
                          <a:pt x="31" y="5"/>
                        </a:cubicBezTo>
                        <a:cubicBezTo>
                          <a:pt x="31" y="8"/>
                          <a:pt x="27" y="12"/>
                          <a:pt x="30" y="14"/>
                        </a:cubicBezTo>
                        <a:cubicBezTo>
                          <a:pt x="27" y="10"/>
                          <a:pt x="24" y="15"/>
                          <a:pt x="22" y="7"/>
                        </a:cubicBezTo>
                        <a:cubicBezTo>
                          <a:pt x="18" y="6"/>
                          <a:pt x="17" y="11"/>
                          <a:pt x="13" y="9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2" y="13"/>
                          <a:pt x="9" y="5"/>
                          <a:pt x="7" y="11"/>
                        </a:cubicBezTo>
                        <a:cubicBezTo>
                          <a:pt x="9" y="12"/>
                          <a:pt x="9" y="12"/>
                          <a:pt x="9" y="12"/>
                        </a:cubicBezTo>
                        <a:cubicBezTo>
                          <a:pt x="9" y="15"/>
                          <a:pt x="8" y="15"/>
                          <a:pt x="6" y="15"/>
                        </a:cubicBezTo>
                        <a:cubicBezTo>
                          <a:pt x="6" y="14"/>
                          <a:pt x="6" y="14"/>
                          <a:pt x="6" y="13"/>
                        </a:cubicBezTo>
                        <a:cubicBezTo>
                          <a:pt x="6" y="18"/>
                          <a:pt x="1" y="18"/>
                          <a:pt x="0" y="20"/>
                        </a:cubicBezTo>
                        <a:cubicBezTo>
                          <a:pt x="2" y="20"/>
                          <a:pt x="5" y="17"/>
                          <a:pt x="7" y="16"/>
                        </a:cubicBezTo>
                        <a:cubicBezTo>
                          <a:pt x="6" y="18"/>
                          <a:pt x="6" y="22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4" name="Freeform 1464"/>
                  <p:cNvSpPr/>
                  <p:nvPr/>
                </p:nvSpPr>
                <p:spPr bwMode="auto">
                  <a:xfrm>
                    <a:off x="3933" y="3029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3 h 3"/>
                      <a:gd name="T4" fmla="*/ 1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2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5" name="Freeform 1465"/>
                  <p:cNvSpPr/>
                  <p:nvPr/>
                </p:nvSpPr>
                <p:spPr bwMode="auto">
                  <a:xfrm>
                    <a:off x="3853" y="3027"/>
                    <a:ext cx="41" cy="26"/>
                  </a:xfrm>
                  <a:custGeom>
                    <a:avLst/>
                    <a:gdLst>
                      <a:gd name="T0" fmla="*/ 35 w 47"/>
                      <a:gd name="T1" fmla="*/ 15 h 31"/>
                      <a:gd name="T2" fmla="*/ 33 w 47"/>
                      <a:gd name="T3" fmla="*/ 9 h 31"/>
                      <a:gd name="T4" fmla="*/ 34 w 47"/>
                      <a:gd name="T5" fmla="*/ 19 h 31"/>
                      <a:gd name="T6" fmla="*/ 29 w 47"/>
                      <a:gd name="T7" fmla="*/ 22 h 31"/>
                      <a:gd name="T8" fmla="*/ 28 w 47"/>
                      <a:gd name="T9" fmla="*/ 13 h 31"/>
                      <a:gd name="T10" fmla="*/ 23 w 47"/>
                      <a:gd name="T11" fmla="*/ 11 h 31"/>
                      <a:gd name="T12" fmla="*/ 24 w 47"/>
                      <a:gd name="T13" fmla="*/ 17 h 31"/>
                      <a:gd name="T14" fmla="*/ 18 w 47"/>
                      <a:gd name="T15" fmla="*/ 21 h 31"/>
                      <a:gd name="T16" fmla="*/ 20 w 47"/>
                      <a:gd name="T17" fmla="*/ 19 h 31"/>
                      <a:gd name="T18" fmla="*/ 17 w 47"/>
                      <a:gd name="T19" fmla="*/ 12 h 31"/>
                      <a:gd name="T20" fmla="*/ 5 w 47"/>
                      <a:gd name="T21" fmla="*/ 29 h 31"/>
                      <a:gd name="T22" fmla="*/ 9 w 47"/>
                      <a:gd name="T23" fmla="*/ 28 h 31"/>
                      <a:gd name="T24" fmla="*/ 8 w 47"/>
                      <a:gd name="T25" fmla="*/ 20 h 31"/>
                      <a:gd name="T26" fmla="*/ 13 w 47"/>
                      <a:gd name="T27" fmla="*/ 22 h 31"/>
                      <a:gd name="T28" fmla="*/ 10 w 47"/>
                      <a:gd name="T29" fmla="*/ 26 h 31"/>
                      <a:gd name="T30" fmla="*/ 42 w 47"/>
                      <a:gd name="T31" fmla="*/ 24 h 31"/>
                      <a:gd name="T32" fmla="*/ 37 w 47"/>
                      <a:gd name="T33" fmla="*/ 24 h 31"/>
                      <a:gd name="T34" fmla="*/ 41 w 47"/>
                      <a:gd name="T35" fmla="*/ 20 h 31"/>
                      <a:gd name="T36" fmla="*/ 39 w 47"/>
                      <a:gd name="T37" fmla="*/ 13 h 31"/>
                      <a:gd name="T38" fmla="*/ 41 w 47"/>
                      <a:gd name="T39" fmla="*/ 15 h 31"/>
                      <a:gd name="T40" fmla="*/ 41 w 47"/>
                      <a:gd name="T41" fmla="*/ 8 h 31"/>
                      <a:gd name="T42" fmla="*/ 47 w 47"/>
                      <a:gd name="T43" fmla="*/ 5 h 31"/>
                      <a:gd name="T44" fmla="*/ 36 w 47"/>
                      <a:gd name="T45" fmla="*/ 6 h 31"/>
                      <a:gd name="T46" fmla="*/ 35 w 47"/>
                      <a:gd name="T47" fmla="*/ 15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7" h="31">
                        <a:moveTo>
                          <a:pt x="35" y="15"/>
                        </a:moveTo>
                        <a:cubicBezTo>
                          <a:pt x="32" y="14"/>
                          <a:pt x="35" y="11"/>
                          <a:pt x="33" y="9"/>
                        </a:cubicBezTo>
                        <a:cubicBezTo>
                          <a:pt x="30" y="12"/>
                          <a:pt x="36" y="15"/>
                          <a:pt x="34" y="19"/>
                        </a:cubicBezTo>
                        <a:cubicBezTo>
                          <a:pt x="32" y="17"/>
                          <a:pt x="30" y="21"/>
                          <a:pt x="29" y="22"/>
                        </a:cubicBezTo>
                        <a:cubicBezTo>
                          <a:pt x="30" y="19"/>
                          <a:pt x="29" y="14"/>
                          <a:pt x="28" y="13"/>
                        </a:cubicBezTo>
                        <a:cubicBezTo>
                          <a:pt x="27" y="14"/>
                          <a:pt x="25" y="11"/>
                          <a:pt x="23" y="11"/>
                        </a:cubicBezTo>
                        <a:cubicBezTo>
                          <a:pt x="28" y="15"/>
                          <a:pt x="20" y="14"/>
                          <a:pt x="24" y="17"/>
                        </a:cubicBezTo>
                        <a:cubicBezTo>
                          <a:pt x="24" y="20"/>
                          <a:pt x="20" y="23"/>
                          <a:pt x="18" y="21"/>
                        </a:cubicBezTo>
                        <a:cubicBezTo>
                          <a:pt x="18" y="18"/>
                          <a:pt x="19" y="19"/>
                          <a:pt x="20" y="19"/>
                        </a:cubicBezTo>
                        <a:cubicBezTo>
                          <a:pt x="21" y="14"/>
                          <a:pt x="18" y="16"/>
                          <a:pt x="17" y="12"/>
                        </a:cubicBezTo>
                        <a:cubicBezTo>
                          <a:pt x="13" y="19"/>
                          <a:pt x="0" y="19"/>
                          <a:pt x="5" y="29"/>
                        </a:cubicBezTo>
                        <a:cubicBezTo>
                          <a:pt x="6" y="31"/>
                          <a:pt x="7" y="28"/>
                          <a:pt x="9" y="28"/>
                        </a:cubicBezTo>
                        <a:cubicBezTo>
                          <a:pt x="4" y="26"/>
                          <a:pt x="8" y="22"/>
                          <a:pt x="8" y="20"/>
                        </a:cubicBezTo>
                        <a:cubicBezTo>
                          <a:pt x="10" y="22"/>
                          <a:pt x="13" y="19"/>
                          <a:pt x="13" y="22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9" y="28"/>
                          <a:pt x="31" y="26"/>
                          <a:pt x="42" y="24"/>
                        </a:cubicBezTo>
                        <a:cubicBezTo>
                          <a:pt x="37" y="24"/>
                          <a:pt x="37" y="24"/>
                          <a:pt x="37" y="24"/>
                        </a:cubicBezTo>
                        <a:cubicBezTo>
                          <a:pt x="37" y="22"/>
                          <a:pt x="40" y="21"/>
                          <a:pt x="41" y="20"/>
                        </a:cubicBezTo>
                        <a:cubicBezTo>
                          <a:pt x="39" y="13"/>
                          <a:pt x="39" y="13"/>
                          <a:pt x="39" y="13"/>
                        </a:cubicBezTo>
                        <a:cubicBezTo>
                          <a:pt x="40" y="14"/>
                          <a:pt x="41" y="13"/>
                          <a:pt x="41" y="15"/>
                        </a:cubicBezTo>
                        <a:cubicBezTo>
                          <a:pt x="43" y="12"/>
                          <a:pt x="42" y="11"/>
                          <a:pt x="41" y="8"/>
                        </a:cubicBezTo>
                        <a:cubicBezTo>
                          <a:pt x="44" y="7"/>
                          <a:pt x="45" y="10"/>
                          <a:pt x="47" y="5"/>
                        </a:cubicBezTo>
                        <a:cubicBezTo>
                          <a:pt x="41" y="0"/>
                          <a:pt x="43" y="10"/>
                          <a:pt x="36" y="6"/>
                        </a:cubicBezTo>
                        <a:lnTo>
                          <a:pt x="35" y="1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6" name="Freeform 1466"/>
                  <p:cNvSpPr/>
                  <p:nvPr/>
                </p:nvSpPr>
                <p:spPr bwMode="auto">
                  <a:xfrm>
                    <a:off x="3893" y="3035"/>
                    <a:ext cx="1" cy="4"/>
                  </a:xfrm>
                  <a:custGeom>
                    <a:avLst/>
                    <a:gdLst>
                      <a:gd name="T0" fmla="*/ 1 w 1"/>
                      <a:gd name="T1" fmla="*/ 0 h 4"/>
                      <a:gd name="T2" fmla="*/ 0 w 1"/>
                      <a:gd name="T3" fmla="*/ 4 h 4"/>
                      <a:gd name="T4" fmla="*/ 1 w 1"/>
                      <a:gd name="T5" fmla="*/ 2 h 4"/>
                      <a:gd name="T6" fmla="*/ 1 w 1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4">
                        <a:moveTo>
                          <a:pt x="1" y="0"/>
                        </a:move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7" name="Freeform 1467"/>
                  <p:cNvSpPr/>
                  <p:nvPr/>
                </p:nvSpPr>
                <p:spPr bwMode="auto">
                  <a:xfrm>
                    <a:off x="3890" y="3045"/>
                    <a:ext cx="3" cy="3"/>
                  </a:xfrm>
                  <a:custGeom>
                    <a:avLst/>
                    <a:gdLst>
                      <a:gd name="T0" fmla="*/ 2 w 3"/>
                      <a:gd name="T1" fmla="*/ 4 h 4"/>
                      <a:gd name="T2" fmla="*/ 3 w 3"/>
                      <a:gd name="T3" fmla="*/ 0 h 4"/>
                      <a:gd name="T4" fmla="*/ 2 w 3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4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1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8" name="Freeform 1468"/>
                  <p:cNvSpPr/>
                  <p:nvPr/>
                </p:nvSpPr>
                <p:spPr bwMode="auto">
                  <a:xfrm>
                    <a:off x="3862" y="3037"/>
                    <a:ext cx="2" cy="3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1 h 3"/>
                      <a:gd name="T4" fmla="*/ 2 w 3"/>
                      <a:gd name="T5" fmla="*/ 3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39" name="Freeform 1469"/>
                  <p:cNvSpPr/>
                  <p:nvPr/>
                </p:nvSpPr>
                <p:spPr bwMode="auto">
                  <a:xfrm>
                    <a:off x="3845" y="3041"/>
                    <a:ext cx="12" cy="12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2 w 14"/>
                      <a:gd name="T3" fmla="*/ 12 h 13"/>
                      <a:gd name="T4" fmla="*/ 11 w 14"/>
                      <a:gd name="T5" fmla="*/ 0 h 13"/>
                      <a:gd name="T6" fmla="*/ 7 w 14"/>
                      <a:gd name="T7" fmla="*/ 8 h 13"/>
                      <a:gd name="T8" fmla="*/ 0 w 14"/>
                      <a:gd name="T9" fmla="*/ 9 h 13"/>
                      <a:gd name="T10" fmla="*/ 0 w 14"/>
                      <a:gd name="T11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5" y="13"/>
                          <a:pt x="6" y="9"/>
                          <a:pt x="12" y="12"/>
                        </a:cubicBezTo>
                        <a:cubicBezTo>
                          <a:pt x="14" y="8"/>
                          <a:pt x="10" y="4"/>
                          <a:pt x="11" y="0"/>
                        </a:cubicBezTo>
                        <a:cubicBezTo>
                          <a:pt x="8" y="0"/>
                          <a:pt x="9" y="7"/>
                          <a:pt x="7" y="8"/>
                        </a:cubicBezTo>
                        <a:cubicBezTo>
                          <a:pt x="5" y="5"/>
                          <a:pt x="3" y="9"/>
                          <a:pt x="0" y="9"/>
                        </a:cubicBezTo>
                        <a:cubicBezTo>
                          <a:pt x="0" y="10"/>
                          <a:pt x="1" y="12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0" name="Freeform 1470"/>
                  <p:cNvSpPr/>
                  <p:nvPr/>
                </p:nvSpPr>
                <p:spPr bwMode="auto">
                  <a:xfrm>
                    <a:off x="3750" y="3033"/>
                    <a:ext cx="99" cy="25"/>
                  </a:xfrm>
                  <a:custGeom>
                    <a:avLst/>
                    <a:gdLst>
                      <a:gd name="T0" fmla="*/ 94 w 115"/>
                      <a:gd name="T1" fmla="*/ 10 h 29"/>
                      <a:gd name="T2" fmla="*/ 88 w 115"/>
                      <a:gd name="T3" fmla="*/ 12 h 29"/>
                      <a:gd name="T4" fmla="*/ 91 w 115"/>
                      <a:gd name="T5" fmla="*/ 9 h 29"/>
                      <a:gd name="T6" fmla="*/ 86 w 115"/>
                      <a:gd name="T7" fmla="*/ 7 h 29"/>
                      <a:gd name="T8" fmla="*/ 87 w 115"/>
                      <a:gd name="T9" fmla="*/ 9 h 29"/>
                      <a:gd name="T10" fmla="*/ 76 w 115"/>
                      <a:gd name="T11" fmla="*/ 11 h 29"/>
                      <a:gd name="T12" fmla="*/ 75 w 115"/>
                      <a:gd name="T13" fmla="*/ 16 h 29"/>
                      <a:gd name="T14" fmla="*/ 67 w 115"/>
                      <a:gd name="T15" fmla="*/ 9 h 29"/>
                      <a:gd name="T16" fmla="*/ 70 w 115"/>
                      <a:gd name="T17" fmla="*/ 20 h 29"/>
                      <a:gd name="T18" fmla="*/ 58 w 115"/>
                      <a:gd name="T19" fmla="*/ 17 h 29"/>
                      <a:gd name="T20" fmla="*/ 60 w 115"/>
                      <a:gd name="T21" fmla="*/ 16 h 29"/>
                      <a:gd name="T22" fmla="*/ 53 w 115"/>
                      <a:gd name="T23" fmla="*/ 16 h 29"/>
                      <a:gd name="T24" fmla="*/ 53 w 115"/>
                      <a:gd name="T25" fmla="*/ 11 h 29"/>
                      <a:gd name="T26" fmla="*/ 44 w 115"/>
                      <a:gd name="T27" fmla="*/ 12 h 29"/>
                      <a:gd name="T28" fmla="*/ 45 w 115"/>
                      <a:gd name="T29" fmla="*/ 9 h 29"/>
                      <a:gd name="T30" fmla="*/ 27 w 115"/>
                      <a:gd name="T31" fmla="*/ 15 h 29"/>
                      <a:gd name="T32" fmla="*/ 24 w 115"/>
                      <a:gd name="T33" fmla="*/ 12 h 29"/>
                      <a:gd name="T34" fmla="*/ 26 w 115"/>
                      <a:gd name="T35" fmla="*/ 21 h 29"/>
                      <a:gd name="T36" fmla="*/ 19 w 115"/>
                      <a:gd name="T37" fmla="*/ 21 h 29"/>
                      <a:gd name="T38" fmla="*/ 20 w 115"/>
                      <a:gd name="T39" fmla="*/ 15 h 29"/>
                      <a:gd name="T40" fmla="*/ 16 w 115"/>
                      <a:gd name="T41" fmla="*/ 18 h 29"/>
                      <a:gd name="T42" fmla="*/ 13 w 115"/>
                      <a:gd name="T43" fmla="*/ 12 h 29"/>
                      <a:gd name="T44" fmla="*/ 6 w 115"/>
                      <a:gd name="T45" fmla="*/ 22 h 29"/>
                      <a:gd name="T46" fmla="*/ 1 w 115"/>
                      <a:gd name="T47" fmla="*/ 20 h 29"/>
                      <a:gd name="T48" fmla="*/ 5 w 115"/>
                      <a:gd name="T49" fmla="*/ 29 h 29"/>
                      <a:gd name="T50" fmla="*/ 31 w 115"/>
                      <a:gd name="T51" fmla="*/ 26 h 29"/>
                      <a:gd name="T52" fmla="*/ 37 w 115"/>
                      <a:gd name="T53" fmla="*/ 20 h 29"/>
                      <a:gd name="T54" fmla="*/ 38 w 115"/>
                      <a:gd name="T55" fmla="*/ 26 h 29"/>
                      <a:gd name="T56" fmla="*/ 38 w 115"/>
                      <a:gd name="T57" fmla="*/ 20 h 29"/>
                      <a:gd name="T58" fmla="*/ 42 w 115"/>
                      <a:gd name="T59" fmla="*/ 25 h 29"/>
                      <a:gd name="T60" fmla="*/ 44 w 115"/>
                      <a:gd name="T61" fmla="*/ 20 h 29"/>
                      <a:gd name="T62" fmla="*/ 47 w 115"/>
                      <a:gd name="T63" fmla="*/ 26 h 29"/>
                      <a:gd name="T64" fmla="*/ 88 w 115"/>
                      <a:gd name="T65" fmla="*/ 21 h 29"/>
                      <a:gd name="T66" fmla="*/ 87 w 115"/>
                      <a:gd name="T67" fmla="*/ 16 h 29"/>
                      <a:gd name="T68" fmla="*/ 102 w 115"/>
                      <a:gd name="T69" fmla="*/ 15 h 29"/>
                      <a:gd name="T70" fmla="*/ 104 w 115"/>
                      <a:gd name="T71" fmla="*/ 11 h 29"/>
                      <a:gd name="T72" fmla="*/ 104 w 115"/>
                      <a:gd name="T73" fmla="*/ 20 h 29"/>
                      <a:gd name="T74" fmla="*/ 109 w 115"/>
                      <a:gd name="T75" fmla="*/ 19 h 29"/>
                      <a:gd name="T76" fmla="*/ 106 w 115"/>
                      <a:gd name="T77" fmla="*/ 17 h 29"/>
                      <a:gd name="T78" fmla="*/ 111 w 115"/>
                      <a:gd name="T79" fmla="*/ 19 h 29"/>
                      <a:gd name="T80" fmla="*/ 107 w 115"/>
                      <a:gd name="T81" fmla="*/ 8 h 29"/>
                      <a:gd name="T82" fmla="*/ 94 w 115"/>
                      <a:gd name="T83" fmla="*/ 4 h 29"/>
                      <a:gd name="T84" fmla="*/ 94 w 115"/>
                      <a:gd name="T85" fmla="*/ 1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5" h="29">
                        <a:moveTo>
                          <a:pt x="94" y="10"/>
                        </a:moveTo>
                        <a:cubicBezTo>
                          <a:pt x="92" y="10"/>
                          <a:pt x="90" y="13"/>
                          <a:pt x="88" y="12"/>
                        </a:cubicBezTo>
                        <a:cubicBezTo>
                          <a:pt x="88" y="9"/>
                          <a:pt x="90" y="8"/>
                          <a:pt x="91" y="9"/>
                        </a:cubicBezTo>
                        <a:cubicBezTo>
                          <a:pt x="90" y="4"/>
                          <a:pt x="89" y="10"/>
                          <a:pt x="86" y="7"/>
                        </a:cubicBezTo>
                        <a:cubicBezTo>
                          <a:pt x="86" y="7"/>
                          <a:pt x="87" y="8"/>
                          <a:pt x="87" y="9"/>
                        </a:cubicBezTo>
                        <a:cubicBezTo>
                          <a:pt x="81" y="8"/>
                          <a:pt x="84" y="14"/>
                          <a:pt x="76" y="11"/>
                        </a:cubicBezTo>
                        <a:cubicBezTo>
                          <a:pt x="75" y="13"/>
                          <a:pt x="74" y="13"/>
                          <a:pt x="75" y="16"/>
                        </a:cubicBezTo>
                        <a:cubicBezTo>
                          <a:pt x="70" y="12"/>
                          <a:pt x="72" y="12"/>
                          <a:pt x="67" y="9"/>
                        </a:cubicBezTo>
                        <a:cubicBezTo>
                          <a:pt x="67" y="11"/>
                          <a:pt x="69" y="15"/>
                          <a:pt x="70" y="20"/>
                        </a:cubicBezTo>
                        <a:cubicBezTo>
                          <a:pt x="62" y="14"/>
                          <a:pt x="62" y="21"/>
                          <a:pt x="58" y="17"/>
                        </a:cubicBezTo>
                        <a:cubicBezTo>
                          <a:pt x="58" y="16"/>
                          <a:pt x="59" y="15"/>
                          <a:pt x="60" y="16"/>
                        </a:cubicBezTo>
                        <a:cubicBezTo>
                          <a:pt x="59" y="10"/>
                          <a:pt x="56" y="17"/>
                          <a:pt x="53" y="16"/>
                        </a:cubicBezTo>
                        <a:cubicBezTo>
                          <a:pt x="53" y="11"/>
                          <a:pt x="53" y="11"/>
                          <a:pt x="53" y="11"/>
                        </a:cubicBezTo>
                        <a:cubicBezTo>
                          <a:pt x="51" y="12"/>
                          <a:pt x="47" y="16"/>
                          <a:pt x="44" y="12"/>
                        </a:cubicBezTo>
                        <a:cubicBezTo>
                          <a:pt x="45" y="9"/>
                          <a:pt x="45" y="9"/>
                          <a:pt x="45" y="9"/>
                        </a:cubicBezTo>
                        <a:cubicBezTo>
                          <a:pt x="39" y="14"/>
                          <a:pt x="32" y="12"/>
                          <a:pt x="27" y="15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17" y="16"/>
                          <a:pt x="31" y="13"/>
                          <a:pt x="26" y="21"/>
                        </a:cubicBezTo>
                        <a:cubicBezTo>
                          <a:pt x="25" y="12"/>
                          <a:pt x="23" y="25"/>
                          <a:pt x="19" y="21"/>
                        </a:cubicBezTo>
                        <a:cubicBezTo>
                          <a:pt x="17" y="18"/>
                          <a:pt x="23" y="19"/>
                          <a:pt x="20" y="15"/>
                        </a:cubicBezTo>
                        <a:cubicBezTo>
                          <a:pt x="20" y="20"/>
                          <a:pt x="18" y="16"/>
                          <a:pt x="16" y="18"/>
                        </a:cubicBezTo>
                        <a:cubicBezTo>
                          <a:pt x="16" y="13"/>
                          <a:pt x="12" y="18"/>
                          <a:pt x="13" y="1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4" y="19"/>
                          <a:pt x="2" y="20"/>
                          <a:pt x="1" y="20"/>
                        </a:cubicBezTo>
                        <a:cubicBezTo>
                          <a:pt x="5" y="20"/>
                          <a:pt x="0" y="27"/>
                          <a:pt x="5" y="29"/>
                        </a:cubicBezTo>
                        <a:cubicBezTo>
                          <a:pt x="11" y="26"/>
                          <a:pt x="22" y="24"/>
                          <a:pt x="31" y="26"/>
                        </a:cubicBezTo>
                        <a:cubicBezTo>
                          <a:pt x="31" y="19"/>
                          <a:pt x="36" y="25"/>
                          <a:pt x="37" y="20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43" y="24"/>
                          <a:pt x="37" y="22"/>
                          <a:pt x="38" y="20"/>
                        </a:cubicBezTo>
                        <a:cubicBezTo>
                          <a:pt x="40" y="19"/>
                          <a:pt x="42" y="23"/>
                          <a:pt x="42" y="25"/>
                        </a:cubicBezTo>
                        <a:cubicBezTo>
                          <a:pt x="46" y="25"/>
                          <a:pt x="42" y="23"/>
                          <a:pt x="44" y="20"/>
                        </a:cubicBezTo>
                        <a:cubicBezTo>
                          <a:pt x="47" y="26"/>
                          <a:pt x="47" y="26"/>
                          <a:pt x="47" y="26"/>
                        </a:cubicBezTo>
                        <a:cubicBezTo>
                          <a:pt x="59" y="23"/>
                          <a:pt x="74" y="18"/>
                          <a:pt x="88" y="21"/>
                        </a:cubicBezTo>
                        <a:cubicBezTo>
                          <a:pt x="87" y="16"/>
                          <a:pt x="87" y="16"/>
                          <a:pt x="87" y="16"/>
                        </a:cubicBezTo>
                        <a:cubicBezTo>
                          <a:pt x="93" y="18"/>
                          <a:pt x="96" y="6"/>
                          <a:pt x="102" y="15"/>
                        </a:cubicBezTo>
                        <a:cubicBezTo>
                          <a:pt x="104" y="11"/>
                          <a:pt x="104" y="11"/>
                          <a:pt x="104" y="11"/>
                        </a:cubicBezTo>
                        <a:cubicBezTo>
                          <a:pt x="103" y="13"/>
                          <a:pt x="105" y="17"/>
                          <a:pt x="104" y="20"/>
                        </a:cubicBezTo>
                        <a:cubicBezTo>
                          <a:pt x="105" y="19"/>
                          <a:pt x="107" y="20"/>
                          <a:pt x="109" y="19"/>
                        </a:cubicBezTo>
                        <a:cubicBezTo>
                          <a:pt x="106" y="17"/>
                          <a:pt x="106" y="17"/>
                          <a:pt x="106" y="17"/>
                        </a:cubicBezTo>
                        <a:cubicBezTo>
                          <a:pt x="108" y="13"/>
                          <a:pt x="110" y="15"/>
                          <a:pt x="111" y="19"/>
                        </a:cubicBezTo>
                        <a:cubicBezTo>
                          <a:pt x="115" y="14"/>
                          <a:pt x="108" y="11"/>
                          <a:pt x="107" y="8"/>
                        </a:cubicBezTo>
                        <a:cubicBezTo>
                          <a:pt x="101" y="16"/>
                          <a:pt x="100" y="0"/>
                          <a:pt x="94" y="4"/>
                        </a:cubicBezTo>
                        <a:cubicBezTo>
                          <a:pt x="90" y="7"/>
                          <a:pt x="94" y="8"/>
                          <a:pt x="94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1" name="Freeform 1471"/>
                  <p:cNvSpPr/>
                  <p:nvPr/>
                </p:nvSpPr>
                <p:spPr bwMode="auto">
                  <a:xfrm>
                    <a:off x="3838" y="305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2" name="Freeform 1472"/>
                  <p:cNvSpPr/>
                  <p:nvPr/>
                </p:nvSpPr>
                <p:spPr bwMode="auto">
                  <a:xfrm>
                    <a:off x="3749" y="3050"/>
                    <a:ext cx="1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1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3" name="Rectangle 1473"/>
                  <p:cNvSpPr>
                    <a:spLocks noChangeArrowheads="1"/>
                  </p:cNvSpPr>
                  <p:nvPr/>
                </p:nvSpPr>
                <p:spPr bwMode="auto">
                  <a:xfrm>
                    <a:off x="3845" y="3049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4" name="Freeform 1474"/>
                  <p:cNvSpPr/>
                  <p:nvPr/>
                </p:nvSpPr>
                <p:spPr bwMode="auto">
                  <a:xfrm>
                    <a:off x="3846" y="304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5" name="Freeform 1475"/>
                  <p:cNvSpPr/>
                  <p:nvPr/>
                </p:nvSpPr>
                <p:spPr bwMode="auto">
                  <a:xfrm>
                    <a:off x="3734" y="3047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6" name="Freeform 1476"/>
                  <p:cNvSpPr/>
                  <p:nvPr/>
                </p:nvSpPr>
                <p:spPr bwMode="auto">
                  <a:xfrm>
                    <a:off x="3693" y="304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7" name="Freeform 1477"/>
                  <p:cNvSpPr/>
                  <p:nvPr/>
                </p:nvSpPr>
                <p:spPr bwMode="auto">
                  <a:xfrm>
                    <a:off x="3578" y="3044"/>
                    <a:ext cx="169" cy="38"/>
                  </a:xfrm>
                  <a:custGeom>
                    <a:avLst/>
                    <a:gdLst>
                      <a:gd name="T0" fmla="*/ 7 w 196"/>
                      <a:gd name="T1" fmla="*/ 29 h 44"/>
                      <a:gd name="T2" fmla="*/ 4 w 196"/>
                      <a:gd name="T3" fmla="*/ 36 h 44"/>
                      <a:gd name="T4" fmla="*/ 11 w 196"/>
                      <a:gd name="T5" fmla="*/ 39 h 44"/>
                      <a:gd name="T6" fmla="*/ 21 w 196"/>
                      <a:gd name="T7" fmla="*/ 34 h 44"/>
                      <a:gd name="T8" fmla="*/ 44 w 196"/>
                      <a:gd name="T9" fmla="*/ 31 h 44"/>
                      <a:gd name="T10" fmla="*/ 58 w 196"/>
                      <a:gd name="T11" fmla="*/ 32 h 44"/>
                      <a:gd name="T12" fmla="*/ 76 w 196"/>
                      <a:gd name="T13" fmla="*/ 24 h 44"/>
                      <a:gd name="T14" fmla="*/ 81 w 196"/>
                      <a:gd name="T15" fmla="*/ 26 h 44"/>
                      <a:gd name="T16" fmla="*/ 92 w 196"/>
                      <a:gd name="T17" fmla="*/ 27 h 44"/>
                      <a:gd name="T18" fmla="*/ 95 w 196"/>
                      <a:gd name="T19" fmla="*/ 16 h 44"/>
                      <a:gd name="T20" fmla="*/ 105 w 196"/>
                      <a:gd name="T21" fmla="*/ 15 h 44"/>
                      <a:gd name="T22" fmla="*/ 113 w 196"/>
                      <a:gd name="T23" fmla="*/ 19 h 44"/>
                      <a:gd name="T24" fmla="*/ 126 w 196"/>
                      <a:gd name="T25" fmla="*/ 17 h 44"/>
                      <a:gd name="T26" fmla="*/ 139 w 196"/>
                      <a:gd name="T27" fmla="*/ 18 h 44"/>
                      <a:gd name="T28" fmla="*/ 150 w 196"/>
                      <a:gd name="T29" fmla="*/ 15 h 44"/>
                      <a:gd name="T30" fmla="*/ 158 w 196"/>
                      <a:gd name="T31" fmla="*/ 10 h 44"/>
                      <a:gd name="T32" fmla="*/ 161 w 196"/>
                      <a:gd name="T33" fmla="*/ 14 h 44"/>
                      <a:gd name="T34" fmla="*/ 169 w 196"/>
                      <a:gd name="T35" fmla="*/ 12 h 44"/>
                      <a:gd name="T36" fmla="*/ 196 w 196"/>
                      <a:gd name="T37" fmla="*/ 11 h 44"/>
                      <a:gd name="T38" fmla="*/ 182 w 196"/>
                      <a:gd name="T39" fmla="*/ 11 h 44"/>
                      <a:gd name="T40" fmla="*/ 180 w 196"/>
                      <a:gd name="T41" fmla="*/ 14 h 44"/>
                      <a:gd name="T42" fmla="*/ 176 w 196"/>
                      <a:gd name="T43" fmla="*/ 3 h 44"/>
                      <a:gd name="T44" fmla="*/ 172 w 196"/>
                      <a:gd name="T45" fmla="*/ 2 h 44"/>
                      <a:gd name="T46" fmla="*/ 163 w 196"/>
                      <a:gd name="T47" fmla="*/ 4 h 44"/>
                      <a:gd name="T48" fmla="*/ 154 w 196"/>
                      <a:gd name="T49" fmla="*/ 3 h 44"/>
                      <a:gd name="T50" fmla="*/ 142 w 196"/>
                      <a:gd name="T51" fmla="*/ 4 h 44"/>
                      <a:gd name="T52" fmla="*/ 131 w 196"/>
                      <a:gd name="T53" fmla="*/ 7 h 44"/>
                      <a:gd name="T54" fmla="*/ 131 w 196"/>
                      <a:gd name="T55" fmla="*/ 6 h 44"/>
                      <a:gd name="T56" fmla="*/ 128 w 196"/>
                      <a:gd name="T57" fmla="*/ 7 h 44"/>
                      <a:gd name="T58" fmla="*/ 119 w 196"/>
                      <a:gd name="T59" fmla="*/ 9 h 44"/>
                      <a:gd name="T60" fmla="*/ 111 w 196"/>
                      <a:gd name="T61" fmla="*/ 12 h 44"/>
                      <a:gd name="T62" fmla="*/ 107 w 196"/>
                      <a:gd name="T63" fmla="*/ 8 h 44"/>
                      <a:gd name="T64" fmla="*/ 97 w 196"/>
                      <a:gd name="T65" fmla="*/ 8 h 44"/>
                      <a:gd name="T66" fmla="*/ 93 w 196"/>
                      <a:gd name="T67" fmla="*/ 14 h 44"/>
                      <a:gd name="T68" fmla="*/ 80 w 196"/>
                      <a:gd name="T69" fmla="*/ 17 h 44"/>
                      <a:gd name="T70" fmla="*/ 62 w 196"/>
                      <a:gd name="T71" fmla="*/ 21 h 44"/>
                      <a:gd name="T72" fmla="*/ 57 w 196"/>
                      <a:gd name="T73" fmla="*/ 21 h 44"/>
                      <a:gd name="T74" fmla="*/ 36 w 196"/>
                      <a:gd name="T75" fmla="*/ 24 h 44"/>
                      <a:gd name="T76" fmla="*/ 45 w 196"/>
                      <a:gd name="T77" fmla="*/ 29 h 44"/>
                      <a:gd name="T78" fmla="*/ 35 w 196"/>
                      <a:gd name="T79" fmla="*/ 21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96" h="44">
                        <a:moveTo>
                          <a:pt x="16" y="22"/>
                        </a:moveTo>
                        <a:cubicBezTo>
                          <a:pt x="13" y="23"/>
                          <a:pt x="9" y="25"/>
                          <a:pt x="7" y="29"/>
                        </a:cubicBezTo>
                        <a:cubicBezTo>
                          <a:pt x="7" y="27"/>
                          <a:pt x="7" y="27"/>
                          <a:pt x="7" y="27"/>
                        </a:cubicBezTo>
                        <a:cubicBezTo>
                          <a:pt x="6" y="28"/>
                          <a:pt x="0" y="32"/>
                          <a:pt x="4" y="36"/>
                        </a:cubicBezTo>
                        <a:cubicBezTo>
                          <a:pt x="5" y="34"/>
                          <a:pt x="5" y="34"/>
                          <a:pt x="5" y="34"/>
                        </a:cubicBezTo>
                        <a:cubicBezTo>
                          <a:pt x="9" y="30"/>
                          <a:pt x="8" y="37"/>
                          <a:pt x="11" y="39"/>
                        </a:cubicBezTo>
                        <a:cubicBezTo>
                          <a:pt x="15" y="37"/>
                          <a:pt x="17" y="28"/>
                          <a:pt x="20" y="30"/>
                        </a:cubicBezTo>
                        <a:cubicBezTo>
                          <a:pt x="22" y="30"/>
                          <a:pt x="22" y="32"/>
                          <a:pt x="21" y="34"/>
                        </a:cubicBezTo>
                        <a:cubicBezTo>
                          <a:pt x="25" y="34"/>
                          <a:pt x="25" y="27"/>
                          <a:pt x="28" y="26"/>
                        </a:cubicBezTo>
                        <a:cubicBezTo>
                          <a:pt x="30" y="44"/>
                          <a:pt x="38" y="21"/>
                          <a:pt x="44" y="31"/>
                        </a:cubicBezTo>
                        <a:cubicBezTo>
                          <a:pt x="47" y="30"/>
                          <a:pt x="51" y="31"/>
                          <a:pt x="55" y="27"/>
                        </a:cubicBezTo>
                        <a:cubicBezTo>
                          <a:pt x="53" y="32"/>
                          <a:pt x="59" y="27"/>
                          <a:pt x="58" y="32"/>
                        </a:cubicBezTo>
                        <a:cubicBezTo>
                          <a:pt x="58" y="22"/>
                          <a:pt x="70" y="36"/>
                          <a:pt x="70" y="23"/>
                        </a:cubicBezTo>
                        <a:cubicBezTo>
                          <a:pt x="75" y="26"/>
                          <a:pt x="70" y="22"/>
                          <a:pt x="76" y="24"/>
                        </a:cubicBezTo>
                        <a:cubicBezTo>
                          <a:pt x="76" y="26"/>
                          <a:pt x="75" y="26"/>
                          <a:pt x="75" y="26"/>
                        </a:cubicBezTo>
                        <a:cubicBezTo>
                          <a:pt x="78" y="29"/>
                          <a:pt x="78" y="20"/>
                          <a:pt x="81" y="26"/>
                        </a:cubicBezTo>
                        <a:cubicBezTo>
                          <a:pt x="86" y="26"/>
                          <a:pt x="81" y="22"/>
                          <a:pt x="84" y="19"/>
                        </a:cubicBezTo>
                        <a:cubicBezTo>
                          <a:pt x="90" y="20"/>
                          <a:pt x="88" y="22"/>
                          <a:pt x="92" y="27"/>
                        </a:cubicBezTo>
                        <a:cubicBezTo>
                          <a:pt x="92" y="20"/>
                          <a:pt x="95" y="23"/>
                          <a:pt x="97" y="20"/>
                        </a:cubicBezTo>
                        <a:cubicBezTo>
                          <a:pt x="97" y="20"/>
                          <a:pt x="93" y="19"/>
                          <a:pt x="95" y="16"/>
                        </a:cubicBezTo>
                        <a:cubicBezTo>
                          <a:pt x="101" y="17"/>
                          <a:pt x="99" y="12"/>
                          <a:pt x="105" y="9"/>
                        </a:cubicBezTo>
                        <a:cubicBezTo>
                          <a:pt x="109" y="16"/>
                          <a:pt x="99" y="10"/>
                          <a:pt x="105" y="15"/>
                        </a:cubicBezTo>
                        <a:cubicBezTo>
                          <a:pt x="102" y="19"/>
                          <a:pt x="99" y="18"/>
                          <a:pt x="97" y="24"/>
                        </a:cubicBezTo>
                        <a:cubicBezTo>
                          <a:pt x="102" y="24"/>
                          <a:pt x="108" y="22"/>
                          <a:pt x="113" y="19"/>
                        </a:cubicBezTo>
                        <a:cubicBezTo>
                          <a:pt x="116" y="19"/>
                          <a:pt x="112" y="22"/>
                          <a:pt x="114" y="22"/>
                        </a:cubicBezTo>
                        <a:cubicBezTo>
                          <a:pt x="120" y="25"/>
                          <a:pt x="122" y="15"/>
                          <a:pt x="126" y="17"/>
                        </a:cubicBezTo>
                        <a:cubicBezTo>
                          <a:pt x="126" y="21"/>
                          <a:pt x="126" y="21"/>
                          <a:pt x="126" y="21"/>
                        </a:cubicBezTo>
                        <a:cubicBezTo>
                          <a:pt x="128" y="16"/>
                          <a:pt x="135" y="21"/>
                          <a:pt x="139" y="18"/>
                        </a:cubicBezTo>
                        <a:cubicBezTo>
                          <a:pt x="139" y="16"/>
                          <a:pt x="138" y="15"/>
                          <a:pt x="139" y="14"/>
                        </a:cubicBezTo>
                        <a:cubicBezTo>
                          <a:pt x="139" y="23"/>
                          <a:pt x="145" y="9"/>
                          <a:pt x="150" y="15"/>
                        </a:cubicBezTo>
                        <a:cubicBezTo>
                          <a:pt x="150" y="9"/>
                          <a:pt x="154" y="6"/>
                          <a:pt x="157" y="5"/>
                        </a:cubicBezTo>
                        <a:cubicBezTo>
                          <a:pt x="158" y="6"/>
                          <a:pt x="158" y="8"/>
                          <a:pt x="158" y="10"/>
                        </a:cubicBezTo>
                        <a:cubicBezTo>
                          <a:pt x="153" y="7"/>
                          <a:pt x="154" y="16"/>
                          <a:pt x="150" y="19"/>
                        </a:cubicBezTo>
                        <a:cubicBezTo>
                          <a:pt x="153" y="16"/>
                          <a:pt x="159" y="19"/>
                          <a:pt x="161" y="14"/>
                        </a:cubicBezTo>
                        <a:cubicBezTo>
                          <a:pt x="161" y="19"/>
                          <a:pt x="161" y="19"/>
                          <a:pt x="161" y="19"/>
                        </a:cubicBezTo>
                        <a:cubicBezTo>
                          <a:pt x="165" y="19"/>
                          <a:pt x="164" y="9"/>
                          <a:pt x="169" y="12"/>
                        </a:cubicBezTo>
                        <a:cubicBezTo>
                          <a:pt x="168" y="16"/>
                          <a:pt x="168" y="16"/>
                          <a:pt x="168" y="16"/>
                        </a:cubicBezTo>
                        <a:cubicBezTo>
                          <a:pt x="178" y="14"/>
                          <a:pt x="189" y="19"/>
                          <a:pt x="196" y="11"/>
                        </a:cubicBezTo>
                        <a:cubicBezTo>
                          <a:pt x="196" y="9"/>
                          <a:pt x="192" y="3"/>
                          <a:pt x="192" y="1"/>
                        </a:cubicBezTo>
                        <a:cubicBezTo>
                          <a:pt x="187" y="3"/>
                          <a:pt x="185" y="8"/>
                          <a:pt x="182" y="11"/>
                        </a:cubicBezTo>
                        <a:cubicBezTo>
                          <a:pt x="182" y="6"/>
                          <a:pt x="182" y="6"/>
                          <a:pt x="182" y="6"/>
                        </a:cubicBezTo>
                        <a:cubicBezTo>
                          <a:pt x="181" y="9"/>
                          <a:pt x="177" y="12"/>
                          <a:pt x="180" y="14"/>
                        </a:cubicBezTo>
                        <a:cubicBezTo>
                          <a:pt x="177" y="17"/>
                          <a:pt x="177" y="10"/>
                          <a:pt x="174" y="13"/>
                        </a:cubicBezTo>
                        <a:cubicBezTo>
                          <a:pt x="174" y="8"/>
                          <a:pt x="176" y="7"/>
                          <a:pt x="176" y="3"/>
                        </a:cubicBezTo>
                        <a:cubicBezTo>
                          <a:pt x="173" y="6"/>
                          <a:pt x="173" y="6"/>
                          <a:pt x="173" y="6"/>
                        </a:cubicBezTo>
                        <a:cubicBezTo>
                          <a:pt x="174" y="3"/>
                          <a:pt x="171" y="4"/>
                          <a:pt x="172" y="2"/>
                        </a:cubicBezTo>
                        <a:cubicBezTo>
                          <a:pt x="167" y="9"/>
                          <a:pt x="165" y="0"/>
                          <a:pt x="159" y="3"/>
                        </a:cubicBezTo>
                        <a:cubicBezTo>
                          <a:pt x="163" y="4"/>
                          <a:pt x="163" y="4"/>
                          <a:pt x="163" y="4"/>
                        </a:cubicBezTo>
                        <a:cubicBezTo>
                          <a:pt x="163" y="7"/>
                          <a:pt x="161" y="7"/>
                          <a:pt x="160" y="8"/>
                        </a:cubicBezTo>
                        <a:cubicBezTo>
                          <a:pt x="158" y="4"/>
                          <a:pt x="157" y="4"/>
                          <a:pt x="154" y="3"/>
                        </a:cubicBezTo>
                        <a:cubicBezTo>
                          <a:pt x="152" y="5"/>
                          <a:pt x="151" y="11"/>
                          <a:pt x="148" y="11"/>
                        </a:cubicBezTo>
                        <a:cubicBezTo>
                          <a:pt x="148" y="5"/>
                          <a:pt x="143" y="8"/>
                          <a:pt x="142" y="4"/>
                        </a:cubicBezTo>
                        <a:cubicBezTo>
                          <a:pt x="142" y="9"/>
                          <a:pt x="136" y="6"/>
                          <a:pt x="136" y="10"/>
                        </a:cubicBezTo>
                        <a:cubicBezTo>
                          <a:pt x="134" y="11"/>
                          <a:pt x="132" y="10"/>
                          <a:pt x="131" y="7"/>
                        </a:cubicBezTo>
                        <a:cubicBezTo>
                          <a:pt x="133" y="6"/>
                          <a:pt x="133" y="6"/>
                          <a:pt x="133" y="6"/>
                        </a:cubicBezTo>
                        <a:cubicBezTo>
                          <a:pt x="131" y="6"/>
                          <a:pt x="131" y="6"/>
                          <a:pt x="131" y="6"/>
                        </a:cubicBezTo>
                        <a:cubicBezTo>
                          <a:pt x="131" y="5"/>
                          <a:pt x="131" y="5"/>
                          <a:pt x="131" y="5"/>
                        </a:cubicBezTo>
                        <a:cubicBezTo>
                          <a:pt x="130" y="5"/>
                          <a:pt x="130" y="9"/>
                          <a:pt x="128" y="7"/>
                        </a:cubicBezTo>
                        <a:cubicBezTo>
                          <a:pt x="128" y="5"/>
                          <a:pt x="129" y="5"/>
                          <a:pt x="129" y="4"/>
                        </a:cubicBezTo>
                        <a:cubicBezTo>
                          <a:pt x="125" y="4"/>
                          <a:pt x="123" y="13"/>
                          <a:pt x="119" y="9"/>
                        </a:cubicBezTo>
                        <a:cubicBezTo>
                          <a:pt x="119" y="11"/>
                          <a:pt x="114" y="12"/>
                          <a:pt x="116" y="18"/>
                        </a:cubicBezTo>
                        <a:cubicBezTo>
                          <a:pt x="114" y="16"/>
                          <a:pt x="115" y="11"/>
                          <a:pt x="111" y="12"/>
                        </a:cubicBezTo>
                        <a:cubicBezTo>
                          <a:pt x="110" y="17"/>
                          <a:pt x="107" y="11"/>
                          <a:pt x="105" y="14"/>
                        </a:cubicBezTo>
                        <a:cubicBezTo>
                          <a:pt x="108" y="9"/>
                          <a:pt x="105" y="13"/>
                          <a:pt x="107" y="8"/>
                        </a:cubicBezTo>
                        <a:cubicBezTo>
                          <a:pt x="105" y="6"/>
                          <a:pt x="102" y="13"/>
                          <a:pt x="98" y="12"/>
                        </a:cubicBezTo>
                        <a:cubicBezTo>
                          <a:pt x="97" y="8"/>
                          <a:pt x="97" y="8"/>
                          <a:pt x="97" y="8"/>
                        </a:cubicBezTo>
                        <a:cubicBezTo>
                          <a:pt x="96" y="10"/>
                          <a:pt x="94" y="14"/>
                          <a:pt x="92" y="10"/>
                        </a:cubicBezTo>
                        <a:cubicBezTo>
                          <a:pt x="93" y="14"/>
                          <a:pt x="93" y="14"/>
                          <a:pt x="93" y="14"/>
                        </a:cubicBezTo>
                        <a:cubicBezTo>
                          <a:pt x="90" y="12"/>
                          <a:pt x="86" y="14"/>
                          <a:pt x="83" y="10"/>
                        </a:cubicBezTo>
                        <a:cubicBezTo>
                          <a:pt x="80" y="17"/>
                          <a:pt x="80" y="17"/>
                          <a:pt x="80" y="17"/>
                        </a:cubicBezTo>
                        <a:cubicBezTo>
                          <a:pt x="75" y="11"/>
                          <a:pt x="69" y="17"/>
                          <a:pt x="66" y="24"/>
                        </a:cubicBezTo>
                        <a:cubicBezTo>
                          <a:pt x="65" y="24"/>
                          <a:pt x="62" y="23"/>
                          <a:pt x="62" y="21"/>
                        </a:cubicBezTo>
                        <a:cubicBezTo>
                          <a:pt x="63" y="19"/>
                          <a:pt x="63" y="19"/>
                          <a:pt x="63" y="19"/>
                        </a:cubicBezTo>
                        <a:cubicBezTo>
                          <a:pt x="61" y="19"/>
                          <a:pt x="58" y="15"/>
                          <a:pt x="57" y="21"/>
                        </a:cubicBezTo>
                        <a:cubicBezTo>
                          <a:pt x="54" y="23"/>
                          <a:pt x="55" y="17"/>
                          <a:pt x="53" y="16"/>
                        </a:cubicBezTo>
                        <a:cubicBezTo>
                          <a:pt x="48" y="25"/>
                          <a:pt x="37" y="12"/>
                          <a:pt x="36" y="24"/>
                        </a:cubicBezTo>
                        <a:cubicBezTo>
                          <a:pt x="39" y="24"/>
                          <a:pt x="43" y="26"/>
                          <a:pt x="47" y="25"/>
                        </a:cubicBezTo>
                        <a:cubicBezTo>
                          <a:pt x="46" y="27"/>
                          <a:pt x="47" y="29"/>
                          <a:pt x="45" y="29"/>
                        </a:cubicBezTo>
                        <a:cubicBezTo>
                          <a:pt x="41" y="30"/>
                          <a:pt x="39" y="26"/>
                          <a:pt x="35" y="28"/>
                        </a:cubicBezTo>
                        <a:cubicBezTo>
                          <a:pt x="35" y="21"/>
                          <a:pt x="35" y="21"/>
                          <a:pt x="35" y="21"/>
                        </a:cubicBezTo>
                        <a:cubicBezTo>
                          <a:pt x="27" y="13"/>
                          <a:pt x="23" y="32"/>
                          <a:pt x="16" y="2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8" name="Freeform 1478"/>
                  <p:cNvSpPr/>
                  <p:nvPr/>
                </p:nvSpPr>
                <p:spPr bwMode="auto">
                  <a:xfrm>
                    <a:off x="3633" y="3056"/>
                    <a:ext cx="4" cy="3"/>
                  </a:xfrm>
                  <a:custGeom>
                    <a:avLst/>
                    <a:gdLst>
                      <a:gd name="T0" fmla="*/ 4 w 4"/>
                      <a:gd name="T1" fmla="*/ 3 h 3"/>
                      <a:gd name="T2" fmla="*/ 0 w 4"/>
                      <a:gd name="T3" fmla="*/ 0 h 3"/>
                      <a:gd name="T4" fmla="*/ 1 w 4"/>
                      <a:gd name="T5" fmla="*/ 3 h 3"/>
                      <a:gd name="T6" fmla="*/ 4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3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3" y="2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49" name="Freeform 1479"/>
                  <p:cNvSpPr/>
                  <p:nvPr/>
                </p:nvSpPr>
                <p:spPr bwMode="auto">
                  <a:xfrm>
                    <a:off x="3632" y="3059"/>
                    <a:ext cx="2" cy="1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0" name="Freeform 1480"/>
                  <p:cNvSpPr/>
                  <p:nvPr/>
                </p:nvSpPr>
                <p:spPr bwMode="auto">
                  <a:xfrm>
                    <a:off x="3580" y="3064"/>
                    <a:ext cx="2" cy="1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1 h 2"/>
                      <a:gd name="T4" fmla="*/ 3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2" y="1"/>
                          <a:pt x="1" y="0"/>
                          <a:pt x="0" y="1"/>
                        </a:cubicBezTo>
                        <a:cubicBezTo>
                          <a:pt x="1" y="2"/>
                          <a:pt x="2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1" name="Freeform 1481"/>
                  <p:cNvSpPr/>
                  <p:nvPr/>
                </p:nvSpPr>
                <p:spPr bwMode="auto">
                  <a:xfrm>
                    <a:off x="3580" y="3066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2" name="Freeform 1482"/>
                  <p:cNvSpPr/>
                  <p:nvPr/>
                </p:nvSpPr>
                <p:spPr bwMode="auto">
                  <a:xfrm>
                    <a:off x="3491" y="3064"/>
                    <a:ext cx="89" cy="23"/>
                  </a:xfrm>
                  <a:custGeom>
                    <a:avLst/>
                    <a:gdLst>
                      <a:gd name="T0" fmla="*/ 18 w 103"/>
                      <a:gd name="T1" fmla="*/ 16 h 27"/>
                      <a:gd name="T2" fmla="*/ 13 w 103"/>
                      <a:gd name="T3" fmla="*/ 21 h 27"/>
                      <a:gd name="T4" fmla="*/ 9 w 103"/>
                      <a:gd name="T5" fmla="*/ 17 h 27"/>
                      <a:gd name="T6" fmla="*/ 2 w 103"/>
                      <a:gd name="T7" fmla="*/ 26 h 27"/>
                      <a:gd name="T8" fmla="*/ 51 w 103"/>
                      <a:gd name="T9" fmla="*/ 18 h 27"/>
                      <a:gd name="T10" fmla="*/ 49 w 103"/>
                      <a:gd name="T11" fmla="*/ 21 h 27"/>
                      <a:gd name="T12" fmla="*/ 66 w 103"/>
                      <a:gd name="T13" fmla="*/ 14 h 27"/>
                      <a:gd name="T14" fmla="*/ 66 w 103"/>
                      <a:gd name="T15" fmla="*/ 21 h 27"/>
                      <a:gd name="T16" fmla="*/ 77 w 103"/>
                      <a:gd name="T17" fmla="*/ 18 h 27"/>
                      <a:gd name="T18" fmla="*/ 76 w 103"/>
                      <a:gd name="T19" fmla="*/ 15 h 27"/>
                      <a:gd name="T20" fmla="*/ 79 w 103"/>
                      <a:gd name="T21" fmla="*/ 16 h 27"/>
                      <a:gd name="T22" fmla="*/ 78 w 103"/>
                      <a:gd name="T23" fmla="*/ 15 h 27"/>
                      <a:gd name="T24" fmla="*/ 86 w 103"/>
                      <a:gd name="T25" fmla="*/ 14 h 27"/>
                      <a:gd name="T26" fmla="*/ 84 w 103"/>
                      <a:gd name="T27" fmla="*/ 15 h 27"/>
                      <a:gd name="T28" fmla="*/ 89 w 103"/>
                      <a:gd name="T29" fmla="*/ 13 h 27"/>
                      <a:gd name="T30" fmla="*/ 89 w 103"/>
                      <a:gd name="T31" fmla="*/ 17 h 27"/>
                      <a:gd name="T32" fmla="*/ 102 w 103"/>
                      <a:gd name="T33" fmla="*/ 10 h 27"/>
                      <a:gd name="T34" fmla="*/ 103 w 103"/>
                      <a:gd name="T35" fmla="*/ 6 h 27"/>
                      <a:gd name="T36" fmla="*/ 91 w 103"/>
                      <a:gd name="T37" fmla="*/ 10 h 27"/>
                      <a:gd name="T38" fmla="*/ 92 w 103"/>
                      <a:gd name="T39" fmla="*/ 10 h 27"/>
                      <a:gd name="T40" fmla="*/ 85 w 103"/>
                      <a:gd name="T41" fmla="*/ 12 h 27"/>
                      <a:gd name="T42" fmla="*/ 89 w 103"/>
                      <a:gd name="T43" fmla="*/ 6 h 27"/>
                      <a:gd name="T44" fmla="*/ 77 w 103"/>
                      <a:gd name="T45" fmla="*/ 3 h 27"/>
                      <a:gd name="T46" fmla="*/ 78 w 103"/>
                      <a:gd name="T47" fmla="*/ 3 h 27"/>
                      <a:gd name="T48" fmla="*/ 74 w 103"/>
                      <a:gd name="T49" fmla="*/ 5 h 27"/>
                      <a:gd name="T50" fmla="*/ 77 w 103"/>
                      <a:gd name="T51" fmla="*/ 8 h 27"/>
                      <a:gd name="T52" fmla="*/ 75 w 103"/>
                      <a:gd name="T53" fmla="*/ 14 h 27"/>
                      <a:gd name="T54" fmla="*/ 71 w 103"/>
                      <a:gd name="T55" fmla="*/ 15 h 27"/>
                      <a:gd name="T56" fmla="*/ 73 w 103"/>
                      <a:gd name="T57" fmla="*/ 9 h 27"/>
                      <a:gd name="T58" fmla="*/ 71 w 103"/>
                      <a:gd name="T59" fmla="*/ 12 h 27"/>
                      <a:gd name="T60" fmla="*/ 66 w 103"/>
                      <a:gd name="T61" fmla="*/ 6 h 27"/>
                      <a:gd name="T62" fmla="*/ 66 w 103"/>
                      <a:gd name="T63" fmla="*/ 12 h 27"/>
                      <a:gd name="T64" fmla="*/ 46 w 103"/>
                      <a:gd name="T65" fmla="*/ 14 h 27"/>
                      <a:gd name="T66" fmla="*/ 49 w 103"/>
                      <a:gd name="T67" fmla="*/ 10 h 27"/>
                      <a:gd name="T68" fmla="*/ 46 w 103"/>
                      <a:gd name="T69" fmla="*/ 14 h 27"/>
                      <a:gd name="T70" fmla="*/ 33 w 103"/>
                      <a:gd name="T71" fmla="*/ 13 h 27"/>
                      <a:gd name="T72" fmla="*/ 35 w 103"/>
                      <a:gd name="T73" fmla="*/ 16 h 27"/>
                      <a:gd name="T74" fmla="*/ 22 w 103"/>
                      <a:gd name="T75" fmla="*/ 16 h 27"/>
                      <a:gd name="T76" fmla="*/ 22 w 103"/>
                      <a:gd name="T77" fmla="*/ 16 h 27"/>
                      <a:gd name="T78" fmla="*/ 16 w 103"/>
                      <a:gd name="T79" fmla="*/ 23 h 27"/>
                      <a:gd name="T80" fmla="*/ 18 w 103"/>
                      <a:gd name="T81" fmla="*/ 16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3" h="27">
                        <a:moveTo>
                          <a:pt x="18" y="16"/>
                        </a:move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2" y="18"/>
                          <a:pt x="7" y="21"/>
                          <a:pt x="9" y="17"/>
                        </a:cubicBezTo>
                        <a:cubicBezTo>
                          <a:pt x="6" y="23"/>
                          <a:pt x="0" y="18"/>
                          <a:pt x="2" y="26"/>
                        </a:cubicBezTo>
                        <a:cubicBezTo>
                          <a:pt x="16" y="22"/>
                          <a:pt x="35" y="26"/>
                          <a:pt x="51" y="18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6" y="14"/>
                          <a:pt x="60" y="27"/>
                          <a:pt x="66" y="14"/>
                        </a:cubicBezTo>
                        <a:cubicBezTo>
                          <a:pt x="66" y="21"/>
                          <a:pt x="66" y="21"/>
                          <a:pt x="66" y="21"/>
                        </a:cubicBezTo>
                        <a:cubicBezTo>
                          <a:pt x="70" y="22"/>
                          <a:pt x="72" y="11"/>
                          <a:pt x="77" y="18"/>
                        </a:cubicBezTo>
                        <a:cubicBezTo>
                          <a:pt x="76" y="15"/>
                          <a:pt x="76" y="15"/>
                          <a:pt x="76" y="15"/>
                        </a:cubicBezTo>
                        <a:cubicBezTo>
                          <a:pt x="77" y="15"/>
                          <a:pt x="78" y="16"/>
                          <a:pt x="79" y="16"/>
                        </a:cubicBez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81" y="12"/>
                          <a:pt x="83" y="12"/>
                          <a:pt x="86" y="14"/>
                        </a:cubicBezTo>
                        <a:cubicBezTo>
                          <a:pt x="86" y="16"/>
                          <a:pt x="84" y="15"/>
                          <a:pt x="84" y="15"/>
                        </a:cubicBezTo>
                        <a:cubicBezTo>
                          <a:pt x="85" y="17"/>
                          <a:pt x="87" y="13"/>
                          <a:pt x="89" y="13"/>
                        </a:cubicBezTo>
                        <a:cubicBezTo>
                          <a:pt x="91" y="14"/>
                          <a:pt x="89" y="16"/>
                          <a:pt x="89" y="17"/>
                        </a:cubicBezTo>
                        <a:cubicBezTo>
                          <a:pt x="95" y="13"/>
                          <a:pt x="98" y="20"/>
                          <a:pt x="102" y="10"/>
                        </a:cubicBezTo>
                        <a:cubicBezTo>
                          <a:pt x="103" y="8"/>
                          <a:pt x="100" y="7"/>
                          <a:pt x="103" y="6"/>
                        </a:cubicBezTo>
                        <a:cubicBezTo>
                          <a:pt x="98" y="3"/>
                          <a:pt x="95" y="7"/>
                          <a:pt x="91" y="10"/>
                        </a:cubicBezTo>
                        <a:cubicBezTo>
                          <a:pt x="92" y="10"/>
                          <a:pt x="92" y="10"/>
                          <a:pt x="92" y="10"/>
                        </a:cubicBezTo>
                        <a:cubicBezTo>
                          <a:pt x="90" y="19"/>
                          <a:pt x="90" y="8"/>
                          <a:pt x="85" y="12"/>
                        </a:cubicBezTo>
                        <a:cubicBezTo>
                          <a:pt x="86" y="9"/>
                          <a:pt x="89" y="8"/>
                          <a:pt x="89" y="6"/>
                        </a:cubicBezTo>
                        <a:cubicBezTo>
                          <a:pt x="83" y="0"/>
                          <a:pt x="82" y="12"/>
                          <a:pt x="77" y="3"/>
                        </a:cubicBezTo>
                        <a:cubicBezTo>
                          <a:pt x="78" y="3"/>
                          <a:pt x="78" y="3"/>
                          <a:pt x="78" y="3"/>
                        </a:cubicBezTo>
                        <a:cubicBezTo>
                          <a:pt x="77" y="2"/>
                          <a:pt x="75" y="4"/>
                          <a:pt x="74" y="5"/>
                        </a:cubicBezTo>
                        <a:cubicBezTo>
                          <a:pt x="75" y="6"/>
                          <a:pt x="76" y="7"/>
                          <a:pt x="77" y="8"/>
                        </a:cubicBezTo>
                        <a:cubicBezTo>
                          <a:pt x="76" y="9"/>
                          <a:pt x="75" y="13"/>
                          <a:pt x="75" y="14"/>
                        </a:cubicBezTo>
                        <a:cubicBezTo>
                          <a:pt x="73" y="10"/>
                          <a:pt x="73" y="17"/>
                          <a:pt x="71" y="15"/>
                        </a:cubicBezTo>
                        <a:cubicBezTo>
                          <a:pt x="70" y="11"/>
                          <a:pt x="72" y="11"/>
                          <a:pt x="73" y="9"/>
                        </a:cubicBezTo>
                        <a:cubicBezTo>
                          <a:pt x="71" y="12"/>
                          <a:pt x="71" y="12"/>
                          <a:pt x="71" y="12"/>
                        </a:cubicBezTo>
                        <a:cubicBezTo>
                          <a:pt x="68" y="12"/>
                          <a:pt x="68" y="8"/>
                          <a:pt x="66" y="6"/>
                        </a:cubicBezTo>
                        <a:cubicBezTo>
                          <a:pt x="64" y="9"/>
                          <a:pt x="68" y="8"/>
                          <a:pt x="66" y="12"/>
                        </a:cubicBezTo>
                        <a:cubicBezTo>
                          <a:pt x="63" y="7"/>
                          <a:pt x="52" y="10"/>
                          <a:pt x="46" y="14"/>
                        </a:cubicBezTo>
                        <a:cubicBezTo>
                          <a:pt x="48" y="13"/>
                          <a:pt x="47" y="10"/>
                          <a:pt x="49" y="10"/>
                        </a:cubicBezTo>
                        <a:cubicBezTo>
                          <a:pt x="48" y="9"/>
                          <a:pt x="46" y="11"/>
                          <a:pt x="46" y="14"/>
                        </a:cubicBezTo>
                        <a:cubicBezTo>
                          <a:pt x="42" y="17"/>
                          <a:pt x="37" y="16"/>
                          <a:pt x="33" y="13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2" y="21"/>
                          <a:pt x="27" y="13"/>
                          <a:pt x="22" y="16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20" y="17"/>
                          <a:pt x="19" y="24"/>
                          <a:pt x="16" y="23"/>
                        </a:cubicBezTo>
                        <a:cubicBezTo>
                          <a:pt x="16" y="19"/>
                          <a:pt x="18" y="19"/>
                          <a:pt x="18" y="1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3" name="Freeform 1483"/>
                  <p:cNvSpPr/>
                  <p:nvPr/>
                </p:nvSpPr>
                <p:spPr bwMode="auto">
                  <a:xfrm>
                    <a:off x="3488" y="3079"/>
                    <a:ext cx="4" cy="8"/>
                  </a:xfrm>
                  <a:custGeom>
                    <a:avLst/>
                    <a:gdLst>
                      <a:gd name="T0" fmla="*/ 2 w 4"/>
                      <a:gd name="T1" fmla="*/ 5 h 9"/>
                      <a:gd name="T2" fmla="*/ 4 w 4"/>
                      <a:gd name="T3" fmla="*/ 1 h 9"/>
                      <a:gd name="T4" fmla="*/ 0 w 4"/>
                      <a:gd name="T5" fmla="*/ 8 h 9"/>
                      <a:gd name="T6" fmla="*/ 3 w 4"/>
                      <a:gd name="T7" fmla="*/ 7 h 9"/>
                      <a:gd name="T8" fmla="*/ 2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2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6"/>
                          <a:pt x="0" y="8"/>
                        </a:cubicBezTo>
                        <a:cubicBezTo>
                          <a:pt x="1" y="7"/>
                          <a:pt x="3" y="9"/>
                          <a:pt x="3" y="7"/>
                        </a:cubicBezTo>
                        <a:cubicBezTo>
                          <a:pt x="3" y="6"/>
                          <a:pt x="3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4" name="Freeform 1484"/>
                  <p:cNvSpPr/>
                  <p:nvPr/>
                </p:nvSpPr>
                <p:spPr bwMode="auto">
                  <a:xfrm>
                    <a:off x="3426" y="3067"/>
                    <a:ext cx="62" cy="33"/>
                  </a:xfrm>
                  <a:custGeom>
                    <a:avLst/>
                    <a:gdLst>
                      <a:gd name="T0" fmla="*/ 38 w 72"/>
                      <a:gd name="T1" fmla="*/ 20 h 38"/>
                      <a:gd name="T2" fmla="*/ 37 w 72"/>
                      <a:gd name="T3" fmla="*/ 24 h 38"/>
                      <a:gd name="T4" fmla="*/ 58 w 72"/>
                      <a:gd name="T5" fmla="*/ 25 h 38"/>
                      <a:gd name="T6" fmla="*/ 64 w 72"/>
                      <a:gd name="T7" fmla="*/ 19 h 38"/>
                      <a:gd name="T8" fmla="*/ 65 w 72"/>
                      <a:gd name="T9" fmla="*/ 23 h 38"/>
                      <a:gd name="T10" fmla="*/ 70 w 72"/>
                      <a:gd name="T11" fmla="*/ 18 h 38"/>
                      <a:gd name="T12" fmla="*/ 67 w 72"/>
                      <a:gd name="T13" fmla="*/ 20 h 38"/>
                      <a:gd name="T14" fmla="*/ 68 w 72"/>
                      <a:gd name="T15" fmla="*/ 18 h 38"/>
                      <a:gd name="T16" fmla="*/ 64 w 72"/>
                      <a:gd name="T17" fmla="*/ 18 h 38"/>
                      <a:gd name="T18" fmla="*/ 65 w 72"/>
                      <a:gd name="T19" fmla="*/ 15 h 38"/>
                      <a:gd name="T20" fmla="*/ 56 w 72"/>
                      <a:gd name="T21" fmla="*/ 22 h 38"/>
                      <a:gd name="T22" fmla="*/ 56 w 72"/>
                      <a:gd name="T23" fmla="*/ 16 h 38"/>
                      <a:gd name="T24" fmla="*/ 47 w 72"/>
                      <a:gd name="T25" fmla="*/ 14 h 38"/>
                      <a:gd name="T26" fmla="*/ 48 w 72"/>
                      <a:gd name="T27" fmla="*/ 16 h 38"/>
                      <a:gd name="T28" fmla="*/ 49 w 72"/>
                      <a:gd name="T29" fmla="*/ 20 h 38"/>
                      <a:gd name="T30" fmla="*/ 45 w 72"/>
                      <a:gd name="T31" fmla="*/ 14 h 38"/>
                      <a:gd name="T32" fmla="*/ 28 w 72"/>
                      <a:gd name="T33" fmla="*/ 16 h 38"/>
                      <a:gd name="T34" fmla="*/ 21 w 72"/>
                      <a:gd name="T35" fmla="*/ 22 h 38"/>
                      <a:gd name="T36" fmla="*/ 24 w 72"/>
                      <a:gd name="T37" fmla="*/ 17 h 38"/>
                      <a:gd name="T38" fmla="*/ 19 w 72"/>
                      <a:gd name="T39" fmla="*/ 15 h 38"/>
                      <a:gd name="T40" fmla="*/ 3 w 72"/>
                      <a:gd name="T41" fmla="*/ 0 h 38"/>
                      <a:gd name="T42" fmla="*/ 14 w 72"/>
                      <a:gd name="T43" fmla="*/ 24 h 38"/>
                      <a:gd name="T44" fmla="*/ 20 w 72"/>
                      <a:gd name="T45" fmla="*/ 25 h 38"/>
                      <a:gd name="T46" fmla="*/ 27 w 72"/>
                      <a:gd name="T47" fmla="*/ 24 h 38"/>
                      <a:gd name="T48" fmla="*/ 38 w 72"/>
                      <a:gd name="T49" fmla="*/ 2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72" h="38">
                        <a:moveTo>
                          <a:pt x="38" y="20"/>
                        </a:moveTo>
                        <a:cubicBezTo>
                          <a:pt x="37" y="21"/>
                          <a:pt x="37" y="23"/>
                          <a:pt x="37" y="24"/>
                        </a:cubicBezTo>
                        <a:cubicBezTo>
                          <a:pt x="45" y="24"/>
                          <a:pt x="54" y="22"/>
                          <a:pt x="58" y="25"/>
                        </a:cubicBezTo>
                        <a:cubicBezTo>
                          <a:pt x="60" y="26"/>
                          <a:pt x="61" y="20"/>
                          <a:pt x="64" y="19"/>
                        </a:cubicBezTo>
                        <a:cubicBezTo>
                          <a:pt x="65" y="23"/>
                          <a:pt x="65" y="23"/>
                          <a:pt x="65" y="23"/>
                        </a:cubicBezTo>
                        <a:cubicBezTo>
                          <a:pt x="67" y="20"/>
                          <a:pt x="72" y="24"/>
                          <a:pt x="70" y="18"/>
                        </a:cubicBezTo>
                        <a:cubicBezTo>
                          <a:pt x="70" y="17"/>
                          <a:pt x="69" y="21"/>
                          <a:pt x="67" y="20"/>
                        </a:cubicBezTo>
                        <a:cubicBezTo>
                          <a:pt x="68" y="18"/>
                          <a:pt x="68" y="18"/>
                          <a:pt x="68" y="18"/>
                        </a:cubicBezTo>
                        <a:cubicBezTo>
                          <a:pt x="64" y="18"/>
                          <a:pt x="64" y="18"/>
                          <a:pt x="64" y="18"/>
                        </a:cubicBezTo>
                        <a:cubicBezTo>
                          <a:pt x="65" y="15"/>
                          <a:pt x="65" y="15"/>
                          <a:pt x="65" y="15"/>
                        </a:cubicBezTo>
                        <a:cubicBezTo>
                          <a:pt x="60" y="11"/>
                          <a:pt x="62" y="24"/>
                          <a:pt x="56" y="22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ubicBezTo>
                          <a:pt x="52" y="16"/>
                          <a:pt x="50" y="18"/>
                          <a:pt x="47" y="14"/>
                        </a:cubicBezTo>
                        <a:cubicBezTo>
                          <a:pt x="47" y="14"/>
                          <a:pt x="47" y="17"/>
                          <a:pt x="48" y="16"/>
                        </a:cubicBezTo>
                        <a:cubicBezTo>
                          <a:pt x="48" y="16"/>
                          <a:pt x="49" y="18"/>
                          <a:pt x="49" y="20"/>
                        </a:cubicBezTo>
                        <a:cubicBezTo>
                          <a:pt x="43" y="25"/>
                          <a:pt x="50" y="17"/>
                          <a:pt x="45" y="14"/>
                        </a:cubicBezTo>
                        <a:cubicBezTo>
                          <a:pt x="41" y="18"/>
                          <a:pt x="30" y="21"/>
                          <a:pt x="28" y="16"/>
                        </a:cubicBezTo>
                        <a:cubicBezTo>
                          <a:pt x="30" y="20"/>
                          <a:pt x="25" y="23"/>
                          <a:pt x="21" y="22"/>
                        </a:cubicBezTo>
                        <a:cubicBezTo>
                          <a:pt x="19" y="19"/>
                          <a:pt x="23" y="19"/>
                          <a:pt x="24" y="17"/>
                        </a:cubicBezTo>
                        <a:cubicBezTo>
                          <a:pt x="22" y="16"/>
                          <a:pt x="22" y="15"/>
                          <a:pt x="19" y="15"/>
                        </a:cubicBezTo>
                        <a:cubicBezTo>
                          <a:pt x="23" y="13"/>
                          <a:pt x="17" y="38"/>
                          <a:pt x="3" y="0"/>
                        </a:cubicBezTo>
                        <a:cubicBezTo>
                          <a:pt x="0" y="6"/>
                          <a:pt x="7" y="22"/>
                          <a:pt x="14" y="24"/>
                        </a:cubicBezTo>
                        <a:cubicBezTo>
                          <a:pt x="18" y="26"/>
                          <a:pt x="18" y="25"/>
                          <a:pt x="20" y="25"/>
                        </a:cubicBezTo>
                        <a:cubicBezTo>
                          <a:pt x="22" y="25"/>
                          <a:pt x="25" y="25"/>
                          <a:pt x="27" y="24"/>
                        </a:cubicBezTo>
                        <a:cubicBezTo>
                          <a:pt x="31" y="22"/>
                          <a:pt x="34" y="20"/>
                          <a:pt x="38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5" name="Freeform 1485"/>
                  <p:cNvSpPr/>
                  <p:nvPr/>
                </p:nvSpPr>
                <p:spPr bwMode="auto">
                  <a:xfrm>
                    <a:off x="3456" y="3088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6" name="Freeform 1486"/>
                  <p:cNvSpPr/>
                  <p:nvPr/>
                </p:nvSpPr>
                <p:spPr bwMode="auto">
                  <a:xfrm>
                    <a:off x="4111" y="3112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0 h 3"/>
                      <a:gd name="T4" fmla="*/ 0 w 2"/>
                      <a:gd name="T5" fmla="*/ 3 h 3"/>
                      <a:gd name="T6" fmla="*/ 2 w 2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lnTo>
                          <a:pt x="1" y="0"/>
                        </a:lnTo>
                        <a:lnTo>
                          <a:pt x="0" y="3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7" name="Freeform 1487"/>
                  <p:cNvSpPr/>
                  <p:nvPr/>
                </p:nvSpPr>
                <p:spPr bwMode="auto">
                  <a:xfrm>
                    <a:off x="4100" y="3102"/>
                    <a:ext cx="11" cy="14"/>
                  </a:xfrm>
                  <a:custGeom>
                    <a:avLst/>
                    <a:gdLst>
                      <a:gd name="T0" fmla="*/ 5 w 12"/>
                      <a:gd name="T1" fmla="*/ 0 h 17"/>
                      <a:gd name="T2" fmla="*/ 2 w 12"/>
                      <a:gd name="T3" fmla="*/ 2 h 17"/>
                      <a:gd name="T4" fmla="*/ 6 w 12"/>
                      <a:gd name="T5" fmla="*/ 17 h 17"/>
                      <a:gd name="T6" fmla="*/ 12 w 12"/>
                      <a:gd name="T7" fmla="*/ 7 h 17"/>
                      <a:gd name="T8" fmla="*/ 6 w 12"/>
                      <a:gd name="T9" fmla="*/ 10 h 17"/>
                      <a:gd name="T10" fmla="*/ 10 w 12"/>
                      <a:gd name="T11" fmla="*/ 4 h 17"/>
                      <a:gd name="T12" fmla="*/ 5 w 12"/>
                      <a:gd name="T13" fmla="*/ 5 h 17"/>
                      <a:gd name="T14" fmla="*/ 5 w 12"/>
                      <a:gd name="T15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7">
                        <a:moveTo>
                          <a:pt x="5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12"/>
                          <a:pt x="0" y="9"/>
                          <a:pt x="6" y="17"/>
                        </a:cubicBezTo>
                        <a:cubicBezTo>
                          <a:pt x="8" y="15"/>
                          <a:pt x="12" y="11"/>
                          <a:pt x="12" y="7"/>
                        </a:cubicBezTo>
                        <a:cubicBezTo>
                          <a:pt x="10" y="8"/>
                          <a:pt x="8" y="12"/>
                          <a:pt x="6" y="10"/>
                        </a:cubicBezTo>
                        <a:cubicBezTo>
                          <a:pt x="7" y="7"/>
                          <a:pt x="9" y="8"/>
                          <a:pt x="10" y="4"/>
                        </a:cubicBezTo>
                        <a:cubicBezTo>
                          <a:pt x="7" y="1"/>
                          <a:pt x="8" y="6"/>
                          <a:pt x="5" y="5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8" name="Freeform 1488"/>
                  <p:cNvSpPr/>
                  <p:nvPr/>
                </p:nvSpPr>
                <p:spPr bwMode="auto">
                  <a:xfrm>
                    <a:off x="4100" y="3107"/>
                    <a:ext cx="1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0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0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59" name="Freeform 1489"/>
                  <p:cNvSpPr/>
                  <p:nvPr/>
                </p:nvSpPr>
                <p:spPr bwMode="auto">
                  <a:xfrm>
                    <a:off x="4096" y="3108"/>
                    <a:ext cx="4" cy="6"/>
                  </a:xfrm>
                  <a:custGeom>
                    <a:avLst/>
                    <a:gdLst>
                      <a:gd name="T0" fmla="*/ 3 w 4"/>
                      <a:gd name="T1" fmla="*/ 5 h 7"/>
                      <a:gd name="T2" fmla="*/ 3 w 4"/>
                      <a:gd name="T3" fmla="*/ 0 h 7"/>
                      <a:gd name="T4" fmla="*/ 0 w 4"/>
                      <a:gd name="T5" fmla="*/ 7 h 7"/>
                      <a:gd name="T6" fmla="*/ 3 w 4"/>
                      <a:gd name="T7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7">
                        <a:moveTo>
                          <a:pt x="3" y="5"/>
                        </a:moveTo>
                        <a:cubicBezTo>
                          <a:pt x="1" y="4"/>
                          <a:pt x="4" y="1"/>
                          <a:pt x="3" y="0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3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0" name="Freeform 1490"/>
                  <p:cNvSpPr/>
                  <p:nvPr/>
                </p:nvSpPr>
                <p:spPr bwMode="auto">
                  <a:xfrm>
                    <a:off x="4090" y="3110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1" name="Freeform 1491"/>
                  <p:cNvSpPr/>
                  <p:nvPr/>
                </p:nvSpPr>
                <p:spPr bwMode="auto">
                  <a:xfrm>
                    <a:off x="4087" y="3103"/>
                    <a:ext cx="8" cy="10"/>
                  </a:xfrm>
                  <a:custGeom>
                    <a:avLst/>
                    <a:gdLst>
                      <a:gd name="T0" fmla="*/ 0 w 10"/>
                      <a:gd name="T1" fmla="*/ 9 h 11"/>
                      <a:gd name="T2" fmla="*/ 4 w 10"/>
                      <a:gd name="T3" fmla="*/ 9 h 11"/>
                      <a:gd name="T4" fmla="*/ 4 w 10"/>
                      <a:gd name="T5" fmla="*/ 9 h 11"/>
                      <a:gd name="T6" fmla="*/ 6 w 10"/>
                      <a:gd name="T7" fmla="*/ 3 h 11"/>
                      <a:gd name="T8" fmla="*/ 10 w 10"/>
                      <a:gd name="T9" fmla="*/ 4 h 11"/>
                      <a:gd name="T10" fmla="*/ 8 w 10"/>
                      <a:gd name="T11" fmla="*/ 0 h 11"/>
                      <a:gd name="T12" fmla="*/ 0 w 10"/>
                      <a:gd name="T13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1">
                        <a:moveTo>
                          <a:pt x="0" y="9"/>
                        </a:moveTo>
                        <a:cubicBezTo>
                          <a:pt x="1" y="11"/>
                          <a:pt x="2" y="10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6"/>
                          <a:pt x="4" y="2"/>
                          <a:pt x="6" y="3"/>
                        </a:cubicBezTo>
                        <a:cubicBezTo>
                          <a:pt x="8" y="2"/>
                          <a:pt x="8" y="7"/>
                          <a:pt x="10" y="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4" y="0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2" name="Freeform 1492"/>
                  <p:cNvSpPr/>
                  <p:nvPr/>
                </p:nvSpPr>
                <p:spPr bwMode="auto">
                  <a:xfrm>
                    <a:off x="4091" y="310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3" name="Freeform 1493"/>
                  <p:cNvSpPr/>
                  <p:nvPr/>
                </p:nvSpPr>
                <p:spPr bwMode="auto">
                  <a:xfrm>
                    <a:off x="4095" y="3109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4" name="Freeform 1494"/>
                  <p:cNvSpPr/>
                  <p:nvPr/>
                </p:nvSpPr>
                <p:spPr bwMode="auto">
                  <a:xfrm>
                    <a:off x="4078" y="3100"/>
                    <a:ext cx="8" cy="12"/>
                  </a:xfrm>
                  <a:custGeom>
                    <a:avLst/>
                    <a:gdLst>
                      <a:gd name="T0" fmla="*/ 3 w 9"/>
                      <a:gd name="T1" fmla="*/ 12 h 14"/>
                      <a:gd name="T2" fmla="*/ 9 w 9"/>
                      <a:gd name="T3" fmla="*/ 9 h 14"/>
                      <a:gd name="T4" fmla="*/ 5 w 9"/>
                      <a:gd name="T5" fmla="*/ 0 h 14"/>
                      <a:gd name="T6" fmla="*/ 1 w 9"/>
                      <a:gd name="T7" fmla="*/ 2 h 14"/>
                      <a:gd name="T8" fmla="*/ 3 w 9"/>
                      <a:gd name="T9" fmla="*/ 1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4">
                        <a:moveTo>
                          <a:pt x="3" y="12"/>
                        </a:moveTo>
                        <a:cubicBezTo>
                          <a:pt x="4" y="6"/>
                          <a:pt x="8" y="14"/>
                          <a:pt x="9" y="9"/>
                        </a:cubicBezTo>
                        <a:cubicBezTo>
                          <a:pt x="6" y="9"/>
                          <a:pt x="4" y="4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5" name="Freeform 1495"/>
                  <p:cNvSpPr/>
                  <p:nvPr/>
                </p:nvSpPr>
                <p:spPr bwMode="auto">
                  <a:xfrm>
                    <a:off x="4075" y="309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6" name="Freeform 1496"/>
                  <p:cNvSpPr/>
                  <p:nvPr/>
                </p:nvSpPr>
                <p:spPr bwMode="auto">
                  <a:xfrm>
                    <a:off x="4060" y="3092"/>
                    <a:ext cx="16" cy="15"/>
                  </a:xfrm>
                  <a:custGeom>
                    <a:avLst/>
                    <a:gdLst>
                      <a:gd name="T0" fmla="*/ 0 w 19"/>
                      <a:gd name="T1" fmla="*/ 15 h 17"/>
                      <a:gd name="T2" fmla="*/ 8 w 19"/>
                      <a:gd name="T3" fmla="*/ 9 h 17"/>
                      <a:gd name="T4" fmla="*/ 6 w 19"/>
                      <a:gd name="T5" fmla="*/ 14 h 17"/>
                      <a:gd name="T6" fmla="*/ 13 w 19"/>
                      <a:gd name="T7" fmla="*/ 11 h 17"/>
                      <a:gd name="T8" fmla="*/ 9 w 19"/>
                      <a:gd name="T9" fmla="*/ 17 h 17"/>
                      <a:gd name="T10" fmla="*/ 16 w 19"/>
                      <a:gd name="T11" fmla="*/ 11 h 17"/>
                      <a:gd name="T12" fmla="*/ 19 w 19"/>
                      <a:gd name="T13" fmla="*/ 16 h 17"/>
                      <a:gd name="T14" fmla="*/ 19 w 19"/>
                      <a:gd name="T15" fmla="*/ 9 h 17"/>
                      <a:gd name="T16" fmla="*/ 15 w 19"/>
                      <a:gd name="T17" fmla="*/ 9 h 17"/>
                      <a:gd name="T18" fmla="*/ 17 w 19"/>
                      <a:gd name="T19" fmla="*/ 6 h 17"/>
                      <a:gd name="T20" fmla="*/ 6 w 19"/>
                      <a:gd name="T21" fmla="*/ 1 h 17"/>
                      <a:gd name="T22" fmla="*/ 0 w 19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9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11"/>
                          <a:pt x="7" y="13"/>
                          <a:pt x="6" y="14"/>
                        </a:cubicBezTo>
                        <a:cubicBezTo>
                          <a:pt x="9" y="15"/>
                          <a:pt x="10" y="10"/>
                          <a:pt x="13" y="11"/>
                        </a:cubicBezTo>
                        <a:cubicBezTo>
                          <a:pt x="13" y="17"/>
                          <a:pt x="7" y="11"/>
                          <a:pt x="9" y="17"/>
                        </a:cubicBezTo>
                        <a:cubicBezTo>
                          <a:pt x="11" y="17"/>
                          <a:pt x="14" y="16"/>
                          <a:pt x="16" y="11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7" y="7"/>
                          <a:pt x="16" y="14"/>
                          <a:pt x="15" y="9"/>
                        </a:cubicBezTo>
                        <a:cubicBezTo>
                          <a:pt x="15" y="7"/>
                          <a:pt x="16" y="6"/>
                          <a:pt x="17" y="6"/>
                        </a:cubicBezTo>
                        <a:cubicBezTo>
                          <a:pt x="15" y="7"/>
                          <a:pt x="11" y="0"/>
                          <a:pt x="6" y="1"/>
                        </a:cubicBezTo>
                        <a:cubicBezTo>
                          <a:pt x="1" y="2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7" name="Freeform 1497"/>
                  <p:cNvSpPr/>
                  <p:nvPr/>
                </p:nvSpPr>
                <p:spPr bwMode="auto">
                  <a:xfrm>
                    <a:off x="4058" y="3097"/>
                    <a:ext cx="1" cy="3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0 w 1"/>
                      <a:gd name="T3" fmla="*/ 0 h 3"/>
                      <a:gd name="T4" fmla="*/ 1 w 1"/>
                      <a:gd name="T5" fmla="*/ 3 h 3"/>
                      <a:gd name="T6" fmla="*/ 1 w 1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8" name="Freeform 1498"/>
                  <p:cNvSpPr/>
                  <p:nvPr/>
                </p:nvSpPr>
                <p:spPr bwMode="auto">
                  <a:xfrm>
                    <a:off x="4043" y="3093"/>
                    <a:ext cx="14" cy="16"/>
                  </a:xfrm>
                  <a:custGeom>
                    <a:avLst/>
                    <a:gdLst>
                      <a:gd name="T0" fmla="*/ 11 w 17"/>
                      <a:gd name="T1" fmla="*/ 16 h 18"/>
                      <a:gd name="T2" fmla="*/ 15 w 17"/>
                      <a:gd name="T3" fmla="*/ 12 h 18"/>
                      <a:gd name="T4" fmla="*/ 16 w 17"/>
                      <a:gd name="T5" fmla="*/ 15 h 18"/>
                      <a:gd name="T6" fmla="*/ 16 w 17"/>
                      <a:gd name="T7" fmla="*/ 9 h 18"/>
                      <a:gd name="T8" fmla="*/ 9 w 17"/>
                      <a:gd name="T9" fmla="*/ 13 h 18"/>
                      <a:gd name="T10" fmla="*/ 6 w 17"/>
                      <a:gd name="T11" fmla="*/ 4 h 18"/>
                      <a:gd name="T12" fmla="*/ 11 w 17"/>
                      <a:gd name="T13" fmla="*/ 6 h 18"/>
                      <a:gd name="T14" fmla="*/ 0 w 17"/>
                      <a:gd name="T15" fmla="*/ 8 h 18"/>
                      <a:gd name="T16" fmla="*/ 2 w 17"/>
                      <a:gd name="T17" fmla="*/ 10 h 18"/>
                      <a:gd name="T18" fmla="*/ 0 w 17"/>
                      <a:gd name="T19" fmla="*/ 12 h 18"/>
                      <a:gd name="T20" fmla="*/ 11 w 17"/>
                      <a:gd name="T21" fmla="*/ 16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1" y="16"/>
                        </a:move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6" y="14"/>
                          <a:pt x="16" y="15"/>
                        </a:cubicBezTo>
                        <a:cubicBezTo>
                          <a:pt x="16" y="13"/>
                          <a:pt x="17" y="11"/>
                          <a:pt x="16" y="9"/>
                        </a:cubicBezTo>
                        <a:cubicBezTo>
                          <a:pt x="14" y="4"/>
                          <a:pt x="11" y="12"/>
                          <a:pt x="9" y="13"/>
                        </a:cubicBezTo>
                        <a:cubicBezTo>
                          <a:pt x="3" y="11"/>
                          <a:pt x="9" y="10"/>
                          <a:pt x="6" y="4"/>
                        </a:cubicBezTo>
                        <a:cubicBezTo>
                          <a:pt x="8" y="4"/>
                          <a:pt x="8" y="6"/>
                          <a:pt x="11" y="6"/>
                        </a:cubicBezTo>
                        <a:cubicBezTo>
                          <a:pt x="6" y="0"/>
                          <a:pt x="2" y="6"/>
                          <a:pt x="0" y="8"/>
                        </a:cubicBezTo>
                        <a:cubicBezTo>
                          <a:pt x="1" y="9"/>
                          <a:pt x="1" y="11"/>
                          <a:pt x="2" y="1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7"/>
                          <a:pt x="5" y="18"/>
                          <a:pt x="11" y="1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69" name="Freeform 1499"/>
                  <p:cNvSpPr/>
                  <p:nvPr/>
                </p:nvSpPr>
                <p:spPr bwMode="auto">
                  <a:xfrm>
                    <a:off x="4057" y="3106"/>
                    <a:ext cx="1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2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0" name="Freeform 1500"/>
                  <p:cNvSpPr/>
                  <p:nvPr/>
                </p:nvSpPr>
                <p:spPr bwMode="auto">
                  <a:xfrm>
                    <a:off x="4042" y="310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1" name="Freeform 1501"/>
                  <p:cNvSpPr/>
                  <p:nvPr/>
                </p:nvSpPr>
                <p:spPr bwMode="auto">
                  <a:xfrm>
                    <a:off x="4042" y="3106"/>
                    <a:ext cx="2" cy="3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3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2" name="Freeform 1502"/>
                  <p:cNvSpPr/>
                  <p:nvPr/>
                </p:nvSpPr>
                <p:spPr bwMode="auto">
                  <a:xfrm>
                    <a:off x="3950" y="3097"/>
                    <a:ext cx="91" cy="25"/>
                  </a:xfrm>
                  <a:custGeom>
                    <a:avLst/>
                    <a:gdLst>
                      <a:gd name="T0" fmla="*/ 1 w 106"/>
                      <a:gd name="T1" fmla="*/ 14 h 29"/>
                      <a:gd name="T2" fmla="*/ 4 w 106"/>
                      <a:gd name="T3" fmla="*/ 17 h 29"/>
                      <a:gd name="T4" fmla="*/ 0 w 106"/>
                      <a:gd name="T5" fmla="*/ 22 h 29"/>
                      <a:gd name="T6" fmla="*/ 1 w 106"/>
                      <a:gd name="T7" fmla="*/ 29 h 29"/>
                      <a:gd name="T8" fmla="*/ 9 w 106"/>
                      <a:gd name="T9" fmla="*/ 26 h 29"/>
                      <a:gd name="T10" fmla="*/ 9 w 106"/>
                      <a:gd name="T11" fmla="*/ 29 h 29"/>
                      <a:gd name="T12" fmla="*/ 25 w 106"/>
                      <a:gd name="T13" fmla="*/ 26 h 29"/>
                      <a:gd name="T14" fmla="*/ 36 w 106"/>
                      <a:gd name="T15" fmla="*/ 23 h 29"/>
                      <a:gd name="T16" fmla="*/ 80 w 106"/>
                      <a:gd name="T17" fmla="*/ 19 h 29"/>
                      <a:gd name="T18" fmla="*/ 81 w 106"/>
                      <a:gd name="T19" fmla="*/ 12 h 29"/>
                      <a:gd name="T20" fmla="*/ 85 w 106"/>
                      <a:gd name="T21" fmla="*/ 15 h 29"/>
                      <a:gd name="T22" fmla="*/ 83 w 106"/>
                      <a:gd name="T23" fmla="*/ 16 h 29"/>
                      <a:gd name="T24" fmla="*/ 95 w 106"/>
                      <a:gd name="T25" fmla="*/ 15 h 29"/>
                      <a:gd name="T26" fmla="*/ 94 w 106"/>
                      <a:gd name="T27" fmla="*/ 8 h 29"/>
                      <a:gd name="T28" fmla="*/ 101 w 106"/>
                      <a:gd name="T29" fmla="*/ 15 h 29"/>
                      <a:gd name="T30" fmla="*/ 105 w 106"/>
                      <a:gd name="T31" fmla="*/ 10 h 29"/>
                      <a:gd name="T32" fmla="*/ 100 w 106"/>
                      <a:gd name="T33" fmla="*/ 5 h 29"/>
                      <a:gd name="T34" fmla="*/ 103 w 106"/>
                      <a:gd name="T35" fmla="*/ 2 h 29"/>
                      <a:gd name="T36" fmla="*/ 75 w 106"/>
                      <a:gd name="T37" fmla="*/ 15 h 29"/>
                      <a:gd name="T38" fmla="*/ 76 w 106"/>
                      <a:gd name="T39" fmla="*/ 11 h 29"/>
                      <a:gd name="T40" fmla="*/ 58 w 106"/>
                      <a:gd name="T41" fmla="*/ 10 h 29"/>
                      <a:gd name="T42" fmla="*/ 52 w 106"/>
                      <a:gd name="T43" fmla="*/ 17 h 29"/>
                      <a:gd name="T44" fmla="*/ 48 w 106"/>
                      <a:gd name="T45" fmla="*/ 15 h 29"/>
                      <a:gd name="T46" fmla="*/ 48 w 106"/>
                      <a:gd name="T47" fmla="*/ 18 h 29"/>
                      <a:gd name="T48" fmla="*/ 42 w 106"/>
                      <a:gd name="T49" fmla="*/ 15 h 29"/>
                      <a:gd name="T50" fmla="*/ 42 w 106"/>
                      <a:gd name="T51" fmla="*/ 23 h 29"/>
                      <a:gd name="T52" fmla="*/ 30 w 106"/>
                      <a:gd name="T53" fmla="*/ 13 h 29"/>
                      <a:gd name="T54" fmla="*/ 32 w 106"/>
                      <a:gd name="T55" fmla="*/ 17 h 29"/>
                      <a:gd name="T56" fmla="*/ 30 w 106"/>
                      <a:gd name="T57" fmla="*/ 21 h 29"/>
                      <a:gd name="T58" fmla="*/ 28 w 106"/>
                      <a:gd name="T59" fmla="*/ 14 h 29"/>
                      <a:gd name="T60" fmla="*/ 21 w 106"/>
                      <a:gd name="T61" fmla="*/ 19 h 29"/>
                      <a:gd name="T62" fmla="*/ 22 w 106"/>
                      <a:gd name="T63" fmla="*/ 22 h 29"/>
                      <a:gd name="T64" fmla="*/ 11 w 106"/>
                      <a:gd name="T65" fmla="*/ 21 h 29"/>
                      <a:gd name="T66" fmla="*/ 15 w 106"/>
                      <a:gd name="T67" fmla="*/ 14 h 29"/>
                      <a:gd name="T68" fmla="*/ 12 w 106"/>
                      <a:gd name="T69" fmla="*/ 11 h 29"/>
                      <a:gd name="T70" fmla="*/ 6 w 106"/>
                      <a:gd name="T71" fmla="*/ 20 h 29"/>
                      <a:gd name="T72" fmla="*/ 1 w 106"/>
                      <a:gd name="T73" fmla="*/ 1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6" h="29">
                        <a:moveTo>
                          <a:pt x="1" y="14"/>
                        </a:moveTo>
                        <a:cubicBezTo>
                          <a:pt x="1" y="17"/>
                          <a:pt x="2" y="18"/>
                          <a:pt x="4" y="17"/>
                        </a:cubicBezTo>
                        <a:cubicBezTo>
                          <a:pt x="4" y="21"/>
                          <a:pt x="2" y="20"/>
                          <a:pt x="0" y="22"/>
                        </a:cubicBezTo>
                        <a:cubicBezTo>
                          <a:pt x="3" y="24"/>
                          <a:pt x="0" y="26"/>
                          <a:pt x="1" y="29"/>
                        </a:cubicBezTo>
                        <a:cubicBezTo>
                          <a:pt x="4" y="29"/>
                          <a:pt x="5" y="25"/>
                          <a:pt x="9" y="26"/>
                        </a:cubicBezTo>
                        <a:cubicBezTo>
                          <a:pt x="9" y="29"/>
                          <a:pt x="9" y="29"/>
                          <a:pt x="9" y="29"/>
                        </a:cubicBezTo>
                        <a:cubicBezTo>
                          <a:pt x="14" y="27"/>
                          <a:pt x="20" y="23"/>
                          <a:pt x="25" y="26"/>
                        </a:cubicBezTo>
                        <a:cubicBezTo>
                          <a:pt x="29" y="27"/>
                          <a:pt x="32" y="26"/>
                          <a:pt x="36" y="23"/>
                        </a:cubicBezTo>
                        <a:cubicBezTo>
                          <a:pt x="50" y="23"/>
                          <a:pt x="64" y="18"/>
                          <a:pt x="80" y="19"/>
                        </a:cubicBezTo>
                        <a:cubicBezTo>
                          <a:pt x="81" y="12"/>
                          <a:pt x="81" y="12"/>
                          <a:pt x="81" y="12"/>
                        </a:cubicBezTo>
                        <a:cubicBezTo>
                          <a:pt x="83" y="15"/>
                          <a:pt x="85" y="11"/>
                          <a:pt x="85" y="15"/>
                        </a:cubicBezTo>
                        <a:cubicBezTo>
                          <a:pt x="84" y="15"/>
                          <a:pt x="84" y="16"/>
                          <a:pt x="83" y="16"/>
                        </a:cubicBezTo>
                        <a:cubicBezTo>
                          <a:pt x="87" y="21"/>
                          <a:pt x="91" y="14"/>
                          <a:pt x="95" y="15"/>
                        </a:cubicBezTo>
                        <a:cubicBezTo>
                          <a:pt x="95" y="14"/>
                          <a:pt x="93" y="9"/>
                          <a:pt x="94" y="8"/>
                        </a:cubicBezTo>
                        <a:cubicBezTo>
                          <a:pt x="95" y="15"/>
                          <a:pt x="99" y="7"/>
                          <a:pt x="101" y="15"/>
                        </a:cubicBezTo>
                        <a:cubicBezTo>
                          <a:pt x="106" y="17"/>
                          <a:pt x="101" y="9"/>
                          <a:pt x="105" y="10"/>
                        </a:cubicBezTo>
                        <a:cubicBezTo>
                          <a:pt x="105" y="6"/>
                          <a:pt x="101" y="8"/>
                          <a:pt x="100" y="5"/>
                        </a:cubicBezTo>
                        <a:cubicBezTo>
                          <a:pt x="101" y="2"/>
                          <a:pt x="104" y="6"/>
                          <a:pt x="103" y="2"/>
                        </a:cubicBezTo>
                        <a:cubicBezTo>
                          <a:pt x="96" y="0"/>
                          <a:pt x="85" y="11"/>
                          <a:pt x="75" y="15"/>
                        </a:cubicBezTo>
                        <a:cubicBezTo>
                          <a:pt x="76" y="11"/>
                          <a:pt x="76" y="11"/>
                          <a:pt x="76" y="11"/>
                        </a:cubicBezTo>
                        <a:cubicBezTo>
                          <a:pt x="71" y="14"/>
                          <a:pt x="62" y="16"/>
                          <a:pt x="58" y="10"/>
                        </a:cubicBezTo>
                        <a:cubicBezTo>
                          <a:pt x="59" y="13"/>
                          <a:pt x="50" y="9"/>
                          <a:pt x="52" y="17"/>
                        </a:cubicBezTo>
                        <a:cubicBezTo>
                          <a:pt x="50" y="15"/>
                          <a:pt x="50" y="16"/>
                          <a:pt x="48" y="15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5" y="18"/>
                          <a:pt x="45" y="14"/>
                          <a:pt x="42" y="15"/>
                        </a:cubicBezTo>
                        <a:cubicBezTo>
                          <a:pt x="45" y="18"/>
                          <a:pt x="43" y="19"/>
                          <a:pt x="42" y="23"/>
                        </a:cubicBezTo>
                        <a:cubicBezTo>
                          <a:pt x="38" y="19"/>
                          <a:pt x="34" y="16"/>
                          <a:pt x="30" y="13"/>
                        </a:cubicBezTo>
                        <a:cubicBezTo>
                          <a:pt x="31" y="14"/>
                          <a:pt x="31" y="16"/>
                          <a:pt x="32" y="17"/>
                        </a:cubicBezTo>
                        <a:cubicBezTo>
                          <a:pt x="30" y="16"/>
                          <a:pt x="31" y="19"/>
                          <a:pt x="30" y="21"/>
                        </a:cubicBezTo>
                        <a:cubicBezTo>
                          <a:pt x="28" y="21"/>
                          <a:pt x="28" y="16"/>
                          <a:pt x="28" y="14"/>
                        </a:cubicBezTo>
                        <a:cubicBezTo>
                          <a:pt x="24" y="13"/>
                          <a:pt x="24" y="22"/>
                          <a:pt x="21" y="19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18" y="23"/>
                          <a:pt x="15" y="20"/>
                          <a:pt x="11" y="21"/>
                        </a:cubicBezTo>
                        <a:cubicBezTo>
                          <a:pt x="9" y="16"/>
                          <a:pt x="14" y="16"/>
                          <a:pt x="15" y="14"/>
                        </a:cubicBezTo>
                        <a:cubicBezTo>
                          <a:pt x="15" y="13"/>
                          <a:pt x="13" y="13"/>
                          <a:pt x="12" y="11"/>
                        </a:cubicBezTo>
                        <a:cubicBezTo>
                          <a:pt x="11" y="14"/>
                          <a:pt x="8" y="18"/>
                          <a:pt x="6" y="20"/>
                        </a:cubicBezTo>
                        <a:cubicBezTo>
                          <a:pt x="8" y="14"/>
                          <a:pt x="2" y="15"/>
                          <a:pt x="1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3" name="Freeform 1503"/>
                  <p:cNvSpPr/>
                  <p:nvPr/>
                </p:nvSpPr>
                <p:spPr bwMode="auto">
                  <a:xfrm>
                    <a:off x="3960" y="3104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1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4" name="Freeform 1504"/>
                  <p:cNvSpPr/>
                  <p:nvPr/>
                </p:nvSpPr>
                <p:spPr bwMode="auto">
                  <a:xfrm>
                    <a:off x="3950" y="31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5" name="Freeform 1505"/>
                  <p:cNvSpPr/>
                  <p:nvPr/>
                </p:nvSpPr>
                <p:spPr bwMode="auto">
                  <a:xfrm>
                    <a:off x="3970" y="311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6" name="Freeform 1506"/>
                  <p:cNvSpPr/>
                  <p:nvPr/>
                </p:nvSpPr>
                <p:spPr bwMode="auto">
                  <a:xfrm>
                    <a:off x="3973" y="3104"/>
                    <a:ext cx="2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2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7" name="Freeform 1507"/>
                  <p:cNvSpPr/>
                  <p:nvPr/>
                </p:nvSpPr>
                <p:spPr bwMode="auto">
                  <a:xfrm>
                    <a:off x="3994" y="3103"/>
                    <a:ext cx="1" cy="2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2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3"/>
                          <a:pt x="1" y="1"/>
                          <a:pt x="2" y="0"/>
                        </a:cubicBezTo>
                        <a:cubicBezTo>
                          <a:pt x="0" y="0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8" name="Freeform 1508"/>
                  <p:cNvSpPr/>
                  <p:nvPr/>
                </p:nvSpPr>
                <p:spPr bwMode="auto">
                  <a:xfrm>
                    <a:off x="3953" y="3106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1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79" name="Freeform 1509"/>
                  <p:cNvSpPr/>
                  <p:nvPr/>
                </p:nvSpPr>
                <p:spPr bwMode="auto">
                  <a:xfrm>
                    <a:off x="3897" y="3106"/>
                    <a:ext cx="51" cy="22"/>
                  </a:xfrm>
                  <a:custGeom>
                    <a:avLst/>
                    <a:gdLst>
                      <a:gd name="T0" fmla="*/ 4 w 59"/>
                      <a:gd name="T1" fmla="*/ 20 h 25"/>
                      <a:gd name="T2" fmla="*/ 14 w 59"/>
                      <a:gd name="T3" fmla="*/ 23 h 25"/>
                      <a:gd name="T4" fmla="*/ 21 w 59"/>
                      <a:gd name="T5" fmla="*/ 12 h 25"/>
                      <a:gd name="T6" fmla="*/ 20 w 59"/>
                      <a:gd name="T7" fmla="*/ 22 h 25"/>
                      <a:gd name="T8" fmla="*/ 40 w 59"/>
                      <a:gd name="T9" fmla="*/ 15 h 25"/>
                      <a:gd name="T10" fmla="*/ 40 w 59"/>
                      <a:gd name="T11" fmla="*/ 18 h 25"/>
                      <a:gd name="T12" fmla="*/ 48 w 59"/>
                      <a:gd name="T13" fmla="*/ 8 h 25"/>
                      <a:gd name="T14" fmla="*/ 48 w 59"/>
                      <a:gd name="T15" fmla="*/ 19 h 25"/>
                      <a:gd name="T16" fmla="*/ 47 w 59"/>
                      <a:gd name="T17" fmla="*/ 20 h 25"/>
                      <a:gd name="T18" fmla="*/ 57 w 59"/>
                      <a:gd name="T19" fmla="*/ 17 h 25"/>
                      <a:gd name="T20" fmla="*/ 59 w 59"/>
                      <a:gd name="T21" fmla="*/ 10 h 25"/>
                      <a:gd name="T22" fmla="*/ 58 w 59"/>
                      <a:gd name="T23" fmla="*/ 5 h 25"/>
                      <a:gd name="T24" fmla="*/ 51 w 59"/>
                      <a:gd name="T25" fmla="*/ 9 h 25"/>
                      <a:gd name="T26" fmla="*/ 51 w 59"/>
                      <a:gd name="T27" fmla="*/ 5 h 25"/>
                      <a:gd name="T28" fmla="*/ 48 w 59"/>
                      <a:gd name="T29" fmla="*/ 8 h 25"/>
                      <a:gd name="T30" fmla="*/ 47 w 59"/>
                      <a:gd name="T31" fmla="*/ 4 h 25"/>
                      <a:gd name="T32" fmla="*/ 42 w 59"/>
                      <a:gd name="T33" fmla="*/ 8 h 25"/>
                      <a:gd name="T34" fmla="*/ 43 w 59"/>
                      <a:gd name="T35" fmla="*/ 6 h 25"/>
                      <a:gd name="T36" fmla="*/ 39 w 59"/>
                      <a:gd name="T37" fmla="*/ 11 h 25"/>
                      <a:gd name="T38" fmla="*/ 37 w 59"/>
                      <a:gd name="T39" fmla="*/ 6 h 25"/>
                      <a:gd name="T40" fmla="*/ 38 w 59"/>
                      <a:gd name="T41" fmla="*/ 10 h 25"/>
                      <a:gd name="T42" fmla="*/ 25 w 59"/>
                      <a:gd name="T43" fmla="*/ 5 h 25"/>
                      <a:gd name="T44" fmla="*/ 24 w 59"/>
                      <a:gd name="T45" fmla="*/ 8 h 25"/>
                      <a:gd name="T46" fmla="*/ 30 w 59"/>
                      <a:gd name="T47" fmla="*/ 5 h 25"/>
                      <a:gd name="T48" fmla="*/ 29 w 59"/>
                      <a:gd name="T49" fmla="*/ 15 h 25"/>
                      <a:gd name="T50" fmla="*/ 21 w 59"/>
                      <a:gd name="T51" fmla="*/ 7 h 25"/>
                      <a:gd name="T52" fmla="*/ 12 w 59"/>
                      <a:gd name="T53" fmla="*/ 9 h 25"/>
                      <a:gd name="T54" fmla="*/ 12 w 59"/>
                      <a:gd name="T55" fmla="*/ 7 h 25"/>
                      <a:gd name="T56" fmla="*/ 6 w 59"/>
                      <a:gd name="T57" fmla="*/ 11 h 25"/>
                      <a:gd name="T58" fmla="*/ 8 w 59"/>
                      <a:gd name="T59" fmla="*/ 12 h 25"/>
                      <a:gd name="T60" fmla="*/ 6 w 59"/>
                      <a:gd name="T61" fmla="*/ 15 h 25"/>
                      <a:gd name="T62" fmla="*/ 5 w 59"/>
                      <a:gd name="T63" fmla="*/ 13 h 25"/>
                      <a:gd name="T64" fmla="*/ 0 w 59"/>
                      <a:gd name="T65" fmla="*/ 19 h 25"/>
                      <a:gd name="T66" fmla="*/ 6 w 59"/>
                      <a:gd name="T67" fmla="*/ 15 h 25"/>
                      <a:gd name="T68" fmla="*/ 4 w 59"/>
                      <a:gd name="T69" fmla="*/ 2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9" h="25">
                        <a:moveTo>
                          <a:pt x="4" y="20"/>
                        </a:moveTo>
                        <a:cubicBezTo>
                          <a:pt x="7" y="25"/>
                          <a:pt x="11" y="22"/>
                          <a:pt x="14" y="23"/>
                        </a:cubicBezTo>
                        <a:cubicBezTo>
                          <a:pt x="21" y="20"/>
                          <a:pt x="15" y="13"/>
                          <a:pt x="21" y="12"/>
                        </a:cubicBezTo>
                        <a:cubicBezTo>
                          <a:pt x="20" y="22"/>
                          <a:pt x="20" y="22"/>
                          <a:pt x="20" y="22"/>
                        </a:cubicBezTo>
                        <a:cubicBezTo>
                          <a:pt x="26" y="21"/>
                          <a:pt x="35" y="23"/>
                          <a:pt x="40" y="15"/>
                        </a:cubicBezTo>
                        <a:cubicBezTo>
                          <a:pt x="41" y="16"/>
                          <a:pt x="42" y="17"/>
                          <a:pt x="40" y="18"/>
                        </a:cubicBezTo>
                        <a:cubicBezTo>
                          <a:pt x="44" y="18"/>
                          <a:pt x="42" y="5"/>
                          <a:pt x="48" y="8"/>
                        </a:cubicBezTo>
                        <a:cubicBezTo>
                          <a:pt x="43" y="14"/>
                          <a:pt x="49" y="14"/>
                          <a:pt x="48" y="19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51" y="19"/>
                          <a:pt x="55" y="16"/>
                          <a:pt x="57" y="17"/>
                        </a:cubicBezTo>
                        <a:cubicBezTo>
                          <a:pt x="58" y="14"/>
                          <a:pt x="56" y="11"/>
                          <a:pt x="59" y="10"/>
                        </a:cubicBezTo>
                        <a:cubicBezTo>
                          <a:pt x="57" y="10"/>
                          <a:pt x="58" y="7"/>
                          <a:pt x="58" y="5"/>
                        </a:cubicBezTo>
                        <a:cubicBezTo>
                          <a:pt x="55" y="7"/>
                          <a:pt x="53" y="6"/>
                          <a:pt x="51" y="9"/>
                        </a:cubicBezTo>
                        <a:cubicBezTo>
                          <a:pt x="49" y="6"/>
                          <a:pt x="52" y="8"/>
                          <a:pt x="51" y="5"/>
                        </a:cubicBezTo>
                        <a:cubicBezTo>
                          <a:pt x="48" y="8"/>
                          <a:pt x="48" y="8"/>
                          <a:pt x="48" y="8"/>
                        </a:cubicBezTo>
                        <a:cubicBezTo>
                          <a:pt x="46" y="7"/>
                          <a:pt x="50" y="5"/>
                          <a:pt x="47" y="4"/>
                        </a:cubicBezTo>
                        <a:cubicBezTo>
                          <a:pt x="47" y="6"/>
                          <a:pt x="44" y="8"/>
                          <a:pt x="42" y="8"/>
                        </a:cubicBezTo>
                        <a:cubicBezTo>
                          <a:pt x="43" y="6"/>
                          <a:pt x="43" y="6"/>
                          <a:pt x="43" y="6"/>
                        </a:cubicBezTo>
                        <a:cubicBezTo>
                          <a:pt x="41" y="8"/>
                          <a:pt x="39" y="6"/>
                          <a:pt x="39" y="11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8" y="10"/>
                          <a:pt x="38" y="10"/>
                          <a:pt x="38" y="10"/>
                        </a:cubicBezTo>
                        <a:cubicBezTo>
                          <a:pt x="33" y="8"/>
                          <a:pt x="31" y="0"/>
                          <a:pt x="25" y="5"/>
                        </a:cubicBezTo>
                        <a:cubicBezTo>
                          <a:pt x="26" y="6"/>
                          <a:pt x="25" y="8"/>
                          <a:pt x="24" y="8"/>
                        </a:cubicBezTo>
                        <a:cubicBezTo>
                          <a:pt x="27" y="11"/>
                          <a:pt x="27" y="6"/>
                          <a:pt x="30" y="5"/>
                        </a:cubicBezTo>
                        <a:cubicBezTo>
                          <a:pt x="30" y="8"/>
                          <a:pt x="26" y="13"/>
                          <a:pt x="29" y="15"/>
                        </a:cubicBezTo>
                        <a:cubicBezTo>
                          <a:pt x="26" y="11"/>
                          <a:pt x="23" y="15"/>
                          <a:pt x="21" y="7"/>
                        </a:cubicBezTo>
                        <a:cubicBezTo>
                          <a:pt x="18" y="6"/>
                          <a:pt x="16" y="11"/>
                          <a:pt x="12" y="9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13"/>
                          <a:pt x="9" y="5"/>
                          <a:pt x="6" y="11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4"/>
                          <a:pt x="7" y="14"/>
                          <a:pt x="6" y="15"/>
                        </a:cubicBezTo>
                        <a:cubicBezTo>
                          <a:pt x="6" y="14"/>
                          <a:pt x="6" y="14"/>
                          <a:pt x="5" y="13"/>
                        </a:cubicBezTo>
                        <a:cubicBezTo>
                          <a:pt x="5" y="17"/>
                          <a:pt x="1" y="18"/>
                          <a:pt x="0" y="19"/>
                        </a:cubicBezTo>
                        <a:cubicBezTo>
                          <a:pt x="2" y="20"/>
                          <a:pt x="4" y="16"/>
                          <a:pt x="6" y="15"/>
                        </a:cubicBezTo>
                        <a:cubicBezTo>
                          <a:pt x="5" y="17"/>
                          <a:pt x="6" y="21"/>
                          <a:pt x="4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0" name="Freeform 1510"/>
                  <p:cNvSpPr/>
                  <p:nvPr/>
                </p:nvSpPr>
                <p:spPr bwMode="auto">
                  <a:xfrm>
                    <a:off x="3934" y="3109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1" name="Freeform 1511"/>
                  <p:cNvSpPr/>
                  <p:nvPr/>
                </p:nvSpPr>
                <p:spPr bwMode="auto">
                  <a:xfrm>
                    <a:off x="3856" y="3105"/>
                    <a:ext cx="39" cy="26"/>
                  </a:xfrm>
                  <a:custGeom>
                    <a:avLst/>
                    <a:gdLst>
                      <a:gd name="T0" fmla="*/ 33 w 45"/>
                      <a:gd name="T1" fmla="*/ 14 h 30"/>
                      <a:gd name="T2" fmla="*/ 31 w 45"/>
                      <a:gd name="T3" fmla="*/ 9 h 30"/>
                      <a:gd name="T4" fmla="*/ 32 w 45"/>
                      <a:gd name="T5" fmla="*/ 19 h 30"/>
                      <a:gd name="T6" fmla="*/ 27 w 45"/>
                      <a:gd name="T7" fmla="*/ 21 h 30"/>
                      <a:gd name="T8" fmla="*/ 27 w 45"/>
                      <a:gd name="T9" fmla="*/ 12 h 30"/>
                      <a:gd name="T10" fmla="*/ 22 w 45"/>
                      <a:gd name="T11" fmla="*/ 11 h 30"/>
                      <a:gd name="T12" fmla="*/ 22 w 45"/>
                      <a:gd name="T13" fmla="*/ 17 h 30"/>
                      <a:gd name="T14" fmla="*/ 17 w 45"/>
                      <a:gd name="T15" fmla="*/ 20 h 30"/>
                      <a:gd name="T16" fmla="*/ 19 w 45"/>
                      <a:gd name="T17" fmla="*/ 18 h 30"/>
                      <a:gd name="T18" fmla="*/ 16 w 45"/>
                      <a:gd name="T19" fmla="*/ 12 h 30"/>
                      <a:gd name="T20" fmla="*/ 4 w 45"/>
                      <a:gd name="T21" fmla="*/ 28 h 30"/>
                      <a:gd name="T22" fmla="*/ 8 w 45"/>
                      <a:gd name="T23" fmla="*/ 27 h 30"/>
                      <a:gd name="T24" fmla="*/ 8 w 45"/>
                      <a:gd name="T25" fmla="*/ 20 h 30"/>
                      <a:gd name="T26" fmla="*/ 12 w 45"/>
                      <a:gd name="T27" fmla="*/ 22 h 30"/>
                      <a:gd name="T28" fmla="*/ 9 w 45"/>
                      <a:gd name="T29" fmla="*/ 26 h 30"/>
                      <a:gd name="T30" fmla="*/ 40 w 45"/>
                      <a:gd name="T31" fmla="*/ 24 h 30"/>
                      <a:gd name="T32" fmla="*/ 35 w 45"/>
                      <a:gd name="T33" fmla="*/ 24 h 30"/>
                      <a:gd name="T34" fmla="*/ 39 w 45"/>
                      <a:gd name="T35" fmla="*/ 20 h 30"/>
                      <a:gd name="T36" fmla="*/ 37 w 45"/>
                      <a:gd name="T37" fmla="*/ 13 h 30"/>
                      <a:gd name="T38" fmla="*/ 39 w 45"/>
                      <a:gd name="T39" fmla="*/ 15 h 30"/>
                      <a:gd name="T40" fmla="*/ 39 w 45"/>
                      <a:gd name="T41" fmla="*/ 8 h 30"/>
                      <a:gd name="T42" fmla="*/ 45 w 45"/>
                      <a:gd name="T43" fmla="*/ 5 h 30"/>
                      <a:gd name="T44" fmla="*/ 34 w 45"/>
                      <a:gd name="T45" fmla="*/ 5 h 30"/>
                      <a:gd name="T46" fmla="*/ 33 w 45"/>
                      <a:gd name="T47" fmla="*/ 1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5" h="30">
                        <a:moveTo>
                          <a:pt x="33" y="14"/>
                        </a:moveTo>
                        <a:cubicBezTo>
                          <a:pt x="31" y="14"/>
                          <a:pt x="34" y="11"/>
                          <a:pt x="31" y="9"/>
                        </a:cubicBezTo>
                        <a:cubicBezTo>
                          <a:pt x="29" y="12"/>
                          <a:pt x="34" y="15"/>
                          <a:pt x="32" y="19"/>
                        </a:cubicBezTo>
                        <a:cubicBezTo>
                          <a:pt x="30" y="17"/>
                          <a:pt x="28" y="21"/>
                          <a:pt x="27" y="21"/>
                        </a:cubicBezTo>
                        <a:cubicBezTo>
                          <a:pt x="28" y="19"/>
                          <a:pt x="27" y="13"/>
                          <a:pt x="27" y="12"/>
                        </a:cubicBezTo>
                        <a:cubicBezTo>
                          <a:pt x="26" y="14"/>
                          <a:pt x="24" y="11"/>
                          <a:pt x="22" y="11"/>
                        </a:cubicBezTo>
                        <a:cubicBezTo>
                          <a:pt x="26" y="14"/>
                          <a:pt x="19" y="13"/>
                          <a:pt x="22" y="17"/>
                        </a:cubicBezTo>
                        <a:cubicBezTo>
                          <a:pt x="22" y="20"/>
                          <a:pt x="19" y="23"/>
                          <a:pt x="17" y="20"/>
                        </a:cubicBezTo>
                        <a:cubicBezTo>
                          <a:pt x="17" y="18"/>
                          <a:pt x="18" y="18"/>
                          <a:pt x="19" y="18"/>
                        </a:cubicBezTo>
                        <a:cubicBezTo>
                          <a:pt x="20" y="14"/>
                          <a:pt x="17" y="16"/>
                          <a:pt x="16" y="12"/>
                        </a:cubicBezTo>
                        <a:cubicBezTo>
                          <a:pt x="12" y="18"/>
                          <a:pt x="0" y="19"/>
                          <a:pt x="4" y="28"/>
                        </a:cubicBezTo>
                        <a:cubicBezTo>
                          <a:pt x="5" y="30"/>
                          <a:pt x="6" y="28"/>
                          <a:pt x="8" y="27"/>
                        </a:cubicBezTo>
                        <a:cubicBezTo>
                          <a:pt x="4" y="25"/>
                          <a:pt x="7" y="22"/>
                          <a:pt x="8" y="20"/>
                        </a:cubicBezTo>
                        <a:cubicBezTo>
                          <a:pt x="9" y="22"/>
                          <a:pt x="12" y="18"/>
                          <a:pt x="12" y="22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18" y="27"/>
                          <a:pt x="30" y="26"/>
                          <a:pt x="40" y="24"/>
                        </a:cubicBezTo>
                        <a:cubicBezTo>
                          <a:pt x="35" y="24"/>
                          <a:pt x="35" y="24"/>
                          <a:pt x="35" y="24"/>
                        </a:cubicBezTo>
                        <a:cubicBezTo>
                          <a:pt x="36" y="21"/>
                          <a:pt x="38" y="21"/>
                          <a:pt x="39" y="20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4"/>
                          <a:pt x="39" y="13"/>
                          <a:pt x="39" y="15"/>
                        </a:cubicBezTo>
                        <a:cubicBezTo>
                          <a:pt x="41" y="12"/>
                          <a:pt x="40" y="11"/>
                          <a:pt x="39" y="8"/>
                        </a:cubicBezTo>
                        <a:cubicBezTo>
                          <a:pt x="42" y="7"/>
                          <a:pt x="43" y="10"/>
                          <a:pt x="45" y="5"/>
                        </a:cubicBezTo>
                        <a:cubicBezTo>
                          <a:pt x="40" y="0"/>
                          <a:pt x="41" y="10"/>
                          <a:pt x="34" y="5"/>
                        </a:cubicBezTo>
                        <a:lnTo>
                          <a:pt x="33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2" name="Freeform 1512"/>
                  <p:cNvSpPr/>
                  <p:nvPr/>
                </p:nvSpPr>
                <p:spPr bwMode="auto">
                  <a:xfrm>
                    <a:off x="3894" y="3114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3 h 3"/>
                      <a:gd name="T4" fmla="*/ 1 w 1"/>
                      <a:gd name="T5" fmla="*/ 1 h 3"/>
                      <a:gd name="T6" fmla="*/ 1 w 1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3" name="Freeform 1513"/>
                  <p:cNvSpPr/>
                  <p:nvPr/>
                </p:nvSpPr>
                <p:spPr bwMode="auto">
                  <a:xfrm>
                    <a:off x="3892" y="3123"/>
                    <a:ext cx="2" cy="4"/>
                  </a:xfrm>
                  <a:custGeom>
                    <a:avLst/>
                    <a:gdLst>
                      <a:gd name="T0" fmla="*/ 2 w 3"/>
                      <a:gd name="T1" fmla="*/ 4 h 4"/>
                      <a:gd name="T2" fmla="*/ 3 w 3"/>
                      <a:gd name="T3" fmla="*/ 0 h 4"/>
                      <a:gd name="T4" fmla="*/ 2 w 3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4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4" name="Freeform 1514"/>
                  <p:cNvSpPr/>
                  <p:nvPr/>
                </p:nvSpPr>
                <p:spPr bwMode="auto">
                  <a:xfrm>
                    <a:off x="3864" y="3115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5" name="Freeform 1515"/>
                  <p:cNvSpPr/>
                  <p:nvPr/>
                </p:nvSpPr>
                <p:spPr bwMode="auto">
                  <a:xfrm>
                    <a:off x="3849" y="3119"/>
                    <a:ext cx="11" cy="12"/>
                  </a:xfrm>
                  <a:custGeom>
                    <a:avLst/>
                    <a:gdLst>
                      <a:gd name="T0" fmla="*/ 0 w 13"/>
                      <a:gd name="T1" fmla="*/ 14 h 14"/>
                      <a:gd name="T2" fmla="*/ 11 w 13"/>
                      <a:gd name="T3" fmla="*/ 13 h 14"/>
                      <a:gd name="T4" fmla="*/ 10 w 13"/>
                      <a:gd name="T5" fmla="*/ 1 h 14"/>
                      <a:gd name="T6" fmla="*/ 6 w 13"/>
                      <a:gd name="T7" fmla="*/ 9 h 14"/>
                      <a:gd name="T8" fmla="*/ 0 w 13"/>
                      <a:gd name="T9" fmla="*/ 9 h 14"/>
                      <a:gd name="T10" fmla="*/ 0 w 13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cubicBezTo>
                          <a:pt x="4" y="13"/>
                          <a:pt x="6" y="10"/>
                          <a:pt x="11" y="13"/>
                        </a:cubicBezTo>
                        <a:cubicBezTo>
                          <a:pt x="13" y="9"/>
                          <a:pt x="10" y="5"/>
                          <a:pt x="10" y="1"/>
                        </a:cubicBezTo>
                        <a:cubicBezTo>
                          <a:pt x="8" y="0"/>
                          <a:pt x="9" y="8"/>
                          <a:pt x="6" y="9"/>
                        </a:cubicBezTo>
                        <a:cubicBezTo>
                          <a:pt x="5" y="5"/>
                          <a:pt x="2" y="10"/>
                          <a:pt x="0" y="9"/>
                        </a:cubicBezTo>
                        <a:cubicBezTo>
                          <a:pt x="0" y="11"/>
                          <a:pt x="0" y="13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6" name="Freeform 1516"/>
                  <p:cNvSpPr/>
                  <p:nvPr/>
                </p:nvSpPr>
                <p:spPr bwMode="auto">
                  <a:xfrm>
                    <a:off x="3756" y="3110"/>
                    <a:ext cx="96" cy="25"/>
                  </a:xfrm>
                  <a:custGeom>
                    <a:avLst/>
                    <a:gdLst>
                      <a:gd name="T0" fmla="*/ 91 w 111"/>
                      <a:gd name="T1" fmla="*/ 11 h 29"/>
                      <a:gd name="T2" fmla="*/ 85 w 111"/>
                      <a:gd name="T3" fmla="*/ 12 h 29"/>
                      <a:gd name="T4" fmla="*/ 88 w 111"/>
                      <a:gd name="T5" fmla="*/ 9 h 29"/>
                      <a:gd name="T6" fmla="*/ 83 w 111"/>
                      <a:gd name="T7" fmla="*/ 7 h 29"/>
                      <a:gd name="T8" fmla="*/ 83 w 111"/>
                      <a:gd name="T9" fmla="*/ 9 h 29"/>
                      <a:gd name="T10" fmla="*/ 73 w 111"/>
                      <a:gd name="T11" fmla="*/ 11 h 29"/>
                      <a:gd name="T12" fmla="*/ 72 w 111"/>
                      <a:gd name="T13" fmla="*/ 16 h 29"/>
                      <a:gd name="T14" fmla="*/ 64 w 111"/>
                      <a:gd name="T15" fmla="*/ 9 h 29"/>
                      <a:gd name="T16" fmla="*/ 67 w 111"/>
                      <a:gd name="T17" fmla="*/ 20 h 29"/>
                      <a:gd name="T18" fmla="*/ 55 w 111"/>
                      <a:gd name="T19" fmla="*/ 17 h 29"/>
                      <a:gd name="T20" fmla="*/ 57 w 111"/>
                      <a:gd name="T21" fmla="*/ 16 h 29"/>
                      <a:gd name="T22" fmla="*/ 51 w 111"/>
                      <a:gd name="T23" fmla="*/ 16 h 29"/>
                      <a:gd name="T24" fmla="*/ 51 w 111"/>
                      <a:gd name="T25" fmla="*/ 11 h 29"/>
                      <a:gd name="T26" fmla="*/ 42 w 111"/>
                      <a:gd name="T27" fmla="*/ 12 h 29"/>
                      <a:gd name="T28" fmla="*/ 43 w 111"/>
                      <a:gd name="T29" fmla="*/ 9 h 29"/>
                      <a:gd name="T30" fmla="*/ 26 w 111"/>
                      <a:gd name="T31" fmla="*/ 14 h 29"/>
                      <a:gd name="T32" fmla="*/ 23 w 111"/>
                      <a:gd name="T33" fmla="*/ 11 h 29"/>
                      <a:gd name="T34" fmla="*/ 25 w 111"/>
                      <a:gd name="T35" fmla="*/ 21 h 29"/>
                      <a:gd name="T36" fmla="*/ 18 w 111"/>
                      <a:gd name="T37" fmla="*/ 21 h 29"/>
                      <a:gd name="T38" fmla="*/ 19 w 111"/>
                      <a:gd name="T39" fmla="*/ 14 h 29"/>
                      <a:gd name="T40" fmla="*/ 15 w 111"/>
                      <a:gd name="T41" fmla="*/ 17 h 29"/>
                      <a:gd name="T42" fmla="*/ 12 w 111"/>
                      <a:gd name="T43" fmla="*/ 12 h 29"/>
                      <a:gd name="T44" fmla="*/ 5 w 111"/>
                      <a:gd name="T45" fmla="*/ 21 h 29"/>
                      <a:gd name="T46" fmla="*/ 1 w 111"/>
                      <a:gd name="T47" fmla="*/ 20 h 29"/>
                      <a:gd name="T48" fmla="*/ 5 w 111"/>
                      <a:gd name="T49" fmla="*/ 29 h 29"/>
                      <a:gd name="T50" fmla="*/ 29 w 111"/>
                      <a:gd name="T51" fmla="*/ 25 h 29"/>
                      <a:gd name="T52" fmla="*/ 35 w 111"/>
                      <a:gd name="T53" fmla="*/ 20 h 29"/>
                      <a:gd name="T54" fmla="*/ 37 w 111"/>
                      <a:gd name="T55" fmla="*/ 26 h 29"/>
                      <a:gd name="T56" fmla="*/ 36 w 111"/>
                      <a:gd name="T57" fmla="*/ 20 h 29"/>
                      <a:gd name="T58" fmla="*/ 40 w 111"/>
                      <a:gd name="T59" fmla="*/ 25 h 29"/>
                      <a:gd name="T60" fmla="*/ 42 w 111"/>
                      <a:gd name="T61" fmla="*/ 19 h 29"/>
                      <a:gd name="T62" fmla="*/ 45 w 111"/>
                      <a:gd name="T63" fmla="*/ 26 h 29"/>
                      <a:gd name="T64" fmla="*/ 84 w 111"/>
                      <a:gd name="T65" fmla="*/ 21 h 29"/>
                      <a:gd name="T66" fmla="*/ 83 w 111"/>
                      <a:gd name="T67" fmla="*/ 16 h 29"/>
                      <a:gd name="T68" fmla="*/ 98 w 111"/>
                      <a:gd name="T69" fmla="*/ 15 h 29"/>
                      <a:gd name="T70" fmla="*/ 100 w 111"/>
                      <a:gd name="T71" fmla="*/ 11 h 29"/>
                      <a:gd name="T72" fmla="*/ 100 w 111"/>
                      <a:gd name="T73" fmla="*/ 21 h 29"/>
                      <a:gd name="T74" fmla="*/ 105 w 111"/>
                      <a:gd name="T75" fmla="*/ 20 h 29"/>
                      <a:gd name="T76" fmla="*/ 102 w 111"/>
                      <a:gd name="T77" fmla="*/ 18 h 29"/>
                      <a:gd name="T78" fmla="*/ 107 w 111"/>
                      <a:gd name="T79" fmla="*/ 19 h 29"/>
                      <a:gd name="T80" fmla="*/ 103 w 111"/>
                      <a:gd name="T81" fmla="*/ 8 h 29"/>
                      <a:gd name="T82" fmla="*/ 90 w 111"/>
                      <a:gd name="T83" fmla="*/ 4 h 29"/>
                      <a:gd name="T84" fmla="*/ 91 w 111"/>
                      <a:gd name="T85" fmla="*/ 11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1" h="29">
                        <a:moveTo>
                          <a:pt x="91" y="11"/>
                        </a:moveTo>
                        <a:cubicBezTo>
                          <a:pt x="89" y="11"/>
                          <a:pt x="87" y="14"/>
                          <a:pt x="85" y="12"/>
                        </a:cubicBezTo>
                        <a:cubicBezTo>
                          <a:pt x="85" y="10"/>
                          <a:pt x="86" y="9"/>
                          <a:pt x="88" y="9"/>
                        </a:cubicBezTo>
                        <a:cubicBezTo>
                          <a:pt x="86" y="4"/>
                          <a:pt x="85" y="10"/>
                          <a:pt x="83" y="7"/>
                        </a:cubicBezTo>
                        <a:cubicBezTo>
                          <a:pt x="83" y="7"/>
                          <a:pt x="84" y="8"/>
                          <a:pt x="83" y="9"/>
                        </a:cubicBezTo>
                        <a:cubicBezTo>
                          <a:pt x="78" y="8"/>
                          <a:pt x="81" y="14"/>
                          <a:pt x="73" y="11"/>
                        </a:cubicBezTo>
                        <a:cubicBezTo>
                          <a:pt x="72" y="13"/>
                          <a:pt x="71" y="13"/>
                          <a:pt x="72" y="16"/>
                        </a:cubicBezTo>
                        <a:cubicBezTo>
                          <a:pt x="67" y="12"/>
                          <a:pt x="69" y="12"/>
                          <a:pt x="64" y="9"/>
                        </a:cubicBezTo>
                        <a:cubicBezTo>
                          <a:pt x="65" y="11"/>
                          <a:pt x="67" y="15"/>
                          <a:pt x="67" y="20"/>
                        </a:cubicBezTo>
                        <a:cubicBezTo>
                          <a:pt x="60" y="14"/>
                          <a:pt x="60" y="21"/>
                          <a:pt x="55" y="17"/>
                        </a:cubicBezTo>
                        <a:cubicBezTo>
                          <a:pt x="56" y="16"/>
                          <a:pt x="56" y="15"/>
                          <a:pt x="57" y="16"/>
                        </a:cubicBezTo>
                        <a:cubicBezTo>
                          <a:pt x="56" y="10"/>
                          <a:pt x="54" y="17"/>
                          <a:pt x="51" y="16"/>
                        </a:cubicBezTo>
                        <a:cubicBezTo>
                          <a:pt x="51" y="11"/>
                          <a:pt x="51" y="11"/>
                          <a:pt x="51" y="11"/>
                        </a:cubicBezTo>
                        <a:cubicBezTo>
                          <a:pt x="49" y="12"/>
                          <a:pt x="45" y="15"/>
                          <a:pt x="42" y="12"/>
                        </a:cubicBezTo>
                        <a:cubicBezTo>
                          <a:pt x="43" y="9"/>
                          <a:pt x="43" y="9"/>
                          <a:pt x="43" y="9"/>
                        </a:cubicBezTo>
                        <a:cubicBezTo>
                          <a:pt x="37" y="13"/>
                          <a:pt x="30" y="12"/>
                          <a:pt x="26" y="14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16" y="16"/>
                          <a:pt x="30" y="13"/>
                          <a:pt x="25" y="21"/>
                        </a:cubicBezTo>
                        <a:cubicBezTo>
                          <a:pt x="24" y="11"/>
                          <a:pt x="22" y="24"/>
                          <a:pt x="18" y="21"/>
                        </a:cubicBezTo>
                        <a:cubicBezTo>
                          <a:pt x="16" y="17"/>
                          <a:pt x="22" y="18"/>
                          <a:pt x="19" y="14"/>
                        </a:cubicBezTo>
                        <a:cubicBezTo>
                          <a:pt x="19" y="19"/>
                          <a:pt x="17" y="16"/>
                          <a:pt x="15" y="17"/>
                        </a:cubicBezTo>
                        <a:cubicBezTo>
                          <a:pt x="16" y="13"/>
                          <a:pt x="11" y="17"/>
                          <a:pt x="12" y="12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4" y="18"/>
                          <a:pt x="2" y="19"/>
                          <a:pt x="1" y="20"/>
                        </a:cubicBezTo>
                        <a:cubicBezTo>
                          <a:pt x="4" y="19"/>
                          <a:pt x="0" y="27"/>
                          <a:pt x="5" y="29"/>
                        </a:cubicBezTo>
                        <a:cubicBezTo>
                          <a:pt x="11" y="26"/>
                          <a:pt x="21" y="23"/>
                          <a:pt x="29" y="25"/>
                        </a:cubicBezTo>
                        <a:cubicBezTo>
                          <a:pt x="30" y="19"/>
                          <a:pt x="34" y="25"/>
                          <a:pt x="35" y="20"/>
                        </a:cubicBezTo>
                        <a:cubicBezTo>
                          <a:pt x="37" y="26"/>
                          <a:pt x="37" y="26"/>
                          <a:pt x="37" y="26"/>
                        </a:cubicBezTo>
                        <a:cubicBezTo>
                          <a:pt x="42" y="24"/>
                          <a:pt x="35" y="22"/>
                          <a:pt x="36" y="20"/>
                        </a:cubicBezTo>
                        <a:cubicBezTo>
                          <a:pt x="38" y="19"/>
                          <a:pt x="40" y="22"/>
                          <a:pt x="40" y="25"/>
                        </a:cubicBezTo>
                        <a:cubicBezTo>
                          <a:pt x="44" y="25"/>
                          <a:pt x="41" y="23"/>
                          <a:pt x="42" y="19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56" y="23"/>
                          <a:pt x="71" y="18"/>
                          <a:pt x="84" y="21"/>
                        </a:cubicBezTo>
                        <a:cubicBezTo>
                          <a:pt x="83" y="16"/>
                          <a:pt x="83" y="16"/>
                          <a:pt x="83" y="16"/>
                        </a:cubicBezTo>
                        <a:cubicBezTo>
                          <a:pt x="89" y="19"/>
                          <a:pt x="93" y="6"/>
                          <a:pt x="98" y="15"/>
                        </a:cubicBezTo>
                        <a:cubicBezTo>
                          <a:pt x="100" y="11"/>
                          <a:pt x="100" y="11"/>
                          <a:pt x="100" y="11"/>
                        </a:cubicBezTo>
                        <a:cubicBezTo>
                          <a:pt x="99" y="14"/>
                          <a:pt x="101" y="18"/>
                          <a:pt x="100" y="21"/>
                        </a:cubicBezTo>
                        <a:cubicBezTo>
                          <a:pt x="101" y="20"/>
                          <a:pt x="103" y="21"/>
                          <a:pt x="105" y="20"/>
                        </a:cubicBezTo>
                        <a:cubicBezTo>
                          <a:pt x="102" y="18"/>
                          <a:pt x="102" y="18"/>
                          <a:pt x="102" y="18"/>
                        </a:cubicBezTo>
                        <a:cubicBezTo>
                          <a:pt x="104" y="14"/>
                          <a:pt x="106" y="16"/>
                          <a:pt x="107" y="19"/>
                        </a:cubicBezTo>
                        <a:cubicBezTo>
                          <a:pt x="111" y="15"/>
                          <a:pt x="104" y="12"/>
                          <a:pt x="103" y="8"/>
                        </a:cubicBezTo>
                        <a:cubicBezTo>
                          <a:pt x="97" y="17"/>
                          <a:pt x="96" y="0"/>
                          <a:pt x="90" y="4"/>
                        </a:cubicBezTo>
                        <a:cubicBezTo>
                          <a:pt x="87" y="7"/>
                          <a:pt x="91" y="8"/>
                          <a:pt x="91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7" name="Freeform 1517"/>
                  <p:cNvSpPr/>
                  <p:nvPr/>
                </p:nvSpPr>
                <p:spPr bwMode="auto">
                  <a:xfrm>
                    <a:off x="3842" y="312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8" name="Freeform 1518"/>
                  <p:cNvSpPr/>
                  <p:nvPr/>
                </p:nvSpPr>
                <p:spPr bwMode="auto">
                  <a:xfrm>
                    <a:off x="3755" y="3128"/>
                    <a:ext cx="2" cy="0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1 w 3"/>
                      <a:gd name="T3" fmla="*/ 0 h 1"/>
                      <a:gd name="T4" fmla="*/ 3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89" name="Rectangle 1519"/>
                  <p:cNvSpPr>
                    <a:spLocks noChangeArrowheads="1"/>
                  </p:cNvSpPr>
                  <p:nvPr/>
                </p:nvSpPr>
                <p:spPr bwMode="auto">
                  <a:xfrm>
                    <a:off x="3849" y="3127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0" name="Freeform 1520"/>
                  <p:cNvSpPr/>
                  <p:nvPr/>
                </p:nvSpPr>
                <p:spPr bwMode="auto">
                  <a:xfrm>
                    <a:off x="3850" y="311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1" name="Freeform 1521"/>
                  <p:cNvSpPr/>
                  <p:nvPr/>
                </p:nvSpPr>
                <p:spPr bwMode="auto">
                  <a:xfrm>
                    <a:off x="3742" y="3123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2" name="Freeform 1522"/>
                  <p:cNvSpPr/>
                  <p:nvPr/>
                </p:nvSpPr>
                <p:spPr bwMode="auto">
                  <a:xfrm>
                    <a:off x="3701" y="312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3" name="Freeform 1523"/>
                  <p:cNvSpPr/>
                  <p:nvPr/>
                </p:nvSpPr>
                <p:spPr bwMode="auto">
                  <a:xfrm>
                    <a:off x="3591" y="3121"/>
                    <a:ext cx="163" cy="36"/>
                  </a:xfrm>
                  <a:custGeom>
                    <a:avLst/>
                    <a:gdLst>
                      <a:gd name="T0" fmla="*/ 7 w 189"/>
                      <a:gd name="T1" fmla="*/ 26 h 42"/>
                      <a:gd name="T2" fmla="*/ 4 w 189"/>
                      <a:gd name="T3" fmla="*/ 33 h 42"/>
                      <a:gd name="T4" fmla="*/ 11 w 189"/>
                      <a:gd name="T5" fmla="*/ 36 h 42"/>
                      <a:gd name="T6" fmla="*/ 20 w 189"/>
                      <a:gd name="T7" fmla="*/ 31 h 42"/>
                      <a:gd name="T8" fmla="*/ 42 w 189"/>
                      <a:gd name="T9" fmla="*/ 29 h 42"/>
                      <a:gd name="T10" fmla="*/ 56 w 189"/>
                      <a:gd name="T11" fmla="*/ 30 h 42"/>
                      <a:gd name="T12" fmla="*/ 73 w 189"/>
                      <a:gd name="T13" fmla="*/ 23 h 42"/>
                      <a:gd name="T14" fmla="*/ 78 w 189"/>
                      <a:gd name="T15" fmla="*/ 25 h 42"/>
                      <a:gd name="T16" fmla="*/ 88 w 189"/>
                      <a:gd name="T17" fmla="*/ 25 h 42"/>
                      <a:gd name="T18" fmla="*/ 91 w 189"/>
                      <a:gd name="T19" fmla="*/ 15 h 42"/>
                      <a:gd name="T20" fmla="*/ 101 w 189"/>
                      <a:gd name="T21" fmla="*/ 14 h 42"/>
                      <a:gd name="T22" fmla="*/ 109 w 189"/>
                      <a:gd name="T23" fmla="*/ 18 h 42"/>
                      <a:gd name="T24" fmla="*/ 121 w 189"/>
                      <a:gd name="T25" fmla="*/ 17 h 42"/>
                      <a:gd name="T26" fmla="*/ 134 w 189"/>
                      <a:gd name="T27" fmla="*/ 18 h 42"/>
                      <a:gd name="T28" fmla="*/ 145 w 189"/>
                      <a:gd name="T29" fmla="*/ 14 h 42"/>
                      <a:gd name="T30" fmla="*/ 152 w 189"/>
                      <a:gd name="T31" fmla="*/ 10 h 42"/>
                      <a:gd name="T32" fmla="*/ 155 w 189"/>
                      <a:gd name="T33" fmla="*/ 14 h 42"/>
                      <a:gd name="T34" fmla="*/ 162 w 189"/>
                      <a:gd name="T35" fmla="*/ 12 h 42"/>
                      <a:gd name="T36" fmla="*/ 189 w 189"/>
                      <a:gd name="T37" fmla="*/ 11 h 42"/>
                      <a:gd name="T38" fmla="*/ 175 w 189"/>
                      <a:gd name="T39" fmla="*/ 11 h 42"/>
                      <a:gd name="T40" fmla="*/ 173 w 189"/>
                      <a:gd name="T41" fmla="*/ 14 h 42"/>
                      <a:gd name="T42" fmla="*/ 169 w 189"/>
                      <a:gd name="T43" fmla="*/ 3 h 42"/>
                      <a:gd name="T44" fmla="*/ 166 w 189"/>
                      <a:gd name="T45" fmla="*/ 2 h 42"/>
                      <a:gd name="T46" fmla="*/ 157 w 189"/>
                      <a:gd name="T47" fmla="*/ 4 h 42"/>
                      <a:gd name="T48" fmla="*/ 149 w 189"/>
                      <a:gd name="T49" fmla="*/ 3 h 42"/>
                      <a:gd name="T50" fmla="*/ 137 w 189"/>
                      <a:gd name="T51" fmla="*/ 3 h 42"/>
                      <a:gd name="T52" fmla="*/ 127 w 189"/>
                      <a:gd name="T53" fmla="*/ 7 h 42"/>
                      <a:gd name="T54" fmla="*/ 126 w 189"/>
                      <a:gd name="T55" fmla="*/ 6 h 42"/>
                      <a:gd name="T56" fmla="*/ 123 w 189"/>
                      <a:gd name="T57" fmla="*/ 6 h 42"/>
                      <a:gd name="T58" fmla="*/ 115 w 189"/>
                      <a:gd name="T59" fmla="*/ 8 h 42"/>
                      <a:gd name="T60" fmla="*/ 107 w 189"/>
                      <a:gd name="T61" fmla="*/ 11 h 42"/>
                      <a:gd name="T62" fmla="*/ 104 w 189"/>
                      <a:gd name="T63" fmla="*/ 7 h 42"/>
                      <a:gd name="T64" fmla="*/ 93 w 189"/>
                      <a:gd name="T65" fmla="*/ 7 h 42"/>
                      <a:gd name="T66" fmla="*/ 89 w 189"/>
                      <a:gd name="T67" fmla="*/ 13 h 42"/>
                      <a:gd name="T68" fmla="*/ 77 w 189"/>
                      <a:gd name="T69" fmla="*/ 16 h 42"/>
                      <a:gd name="T70" fmla="*/ 59 w 189"/>
                      <a:gd name="T71" fmla="*/ 20 h 42"/>
                      <a:gd name="T72" fmla="*/ 55 w 189"/>
                      <a:gd name="T73" fmla="*/ 19 h 42"/>
                      <a:gd name="T74" fmla="*/ 35 w 189"/>
                      <a:gd name="T75" fmla="*/ 22 h 42"/>
                      <a:gd name="T76" fmla="*/ 43 w 189"/>
                      <a:gd name="T77" fmla="*/ 27 h 42"/>
                      <a:gd name="T78" fmla="*/ 33 w 189"/>
                      <a:gd name="T79" fmla="*/ 18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9" h="42">
                        <a:moveTo>
                          <a:pt x="16" y="19"/>
                        </a:moveTo>
                        <a:cubicBezTo>
                          <a:pt x="13" y="21"/>
                          <a:pt x="9" y="22"/>
                          <a:pt x="7" y="26"/>
                        </a:cubicBezTo>
                        <a:cubicBezTo>
                          <a:pt x="7" y="24"/>
                          <a:pt x="7" y="24"/>
                          <a:pt x="7" y="24"/>
                        </a:cubicBezTo>
                        <a:cubicBezTo>
                          <a:pt x="5" y="25"/>
                          <a:pt x="0" y="29"/>
                          <a:pt x="4" y="33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8" y="27"/>
                          <a:pt x="7" y="35"/>
                          <a:pt x="11" y="36"/>
                        </a:cubicBezTo>
                        <a:cubicBezTo>
                          <a:pt x="14" y="35"/>
                          <a:pt x="16" y="26"/>
                          <a:pt x="19" y="28"/>
                        </a:cubicBezTo>
                        <a:cubicBezTo>
                          <a:pt x="21" y="27"/>
                          <a:pt x="20" y="30"/>
                          <a:pt x="20" y="31"/>
                        </a:cubicBezTo>
                        <a:cubicBezTo>
                          <a:pt x="23" y="32"/>
                          <a:pt x="24" y="25"/>
                          <a:pt x="26" y="24"/>
                        </a:cubicBezTo>
                        <a:cubicBezTo>
                          <a:pt x="29" y="42"/>
                          <a:pt x="36" y="19"/>
                          <a:pt x="42" y="29"/>
                        </a:cubicBezTo>
                        <a:cubicBezTo>
                          <a:pt x="45" y="28"/>
                          <a:pt x="49" y="29"/>
                          <a:pt x="52" y="25"/>
                        </a:cubicBezTo>
                        <a:cubicBezTo>
                          <a:pt x="51" y="30"/>
                          <a:pt x="56" y="25"/>
                          <a:pt x="56" y="30"/>
                        </a:cubicBezTo>
                        <a:cubicBezTo>
                          <a:pt x="56" y="20"/>
                          <a:pt x="67" y="34"/>
                          <a:pt x="67" y="21"/>
                        </a:cubicBezTo>
                        <a:cubicBezTo>
                          <a:pt x="72" y="24"/>
                          <a:pt x="67" y="20"/>
                          <a:pt x="73" y="23"/>
                        </a:cubicBezTo>
                        <a:cubicBezTo>
                          <a:pt x="73" y="24"/>
                          <a:pt x="72" y="24"/>
                          <a:pt x="72" y="25"/>
                        </a:cubicBezTo>
                        <a:cubicBezTo>
                          <a:pt x="75" y="27"/>
                          <a:pt x="75" y="19"/>
                          <a:pt x="78" y="25"/>
                        </a:cubicBezTo>
                        <a:cubicBezTo>
                          <a:pt x="83" y="25"/>
                          <a:pt x="78" y="21"/>
                          <a:pt x="81" y="17"/>
                        </a:cubicBezTo>
                        <a:cubicBezTo>
                          <a:pt x="86" y="19"/>
                          <a:pt x="85" y="20"/>
                          <a:pt x="88" y="25"/>
                        </a:cubicBezTo>
                        <a:cubicBezTo>
                          <a:pt x="88" y="19"/>
                          <a:pt x="91" y="22"/>
                          <a:pt x="94" y="19"/>
                        </a:cubicBezTo>
                        <a:cubicBezTo>
                          <a:pt x="93" y="18"/>
                          <a:pt x="89" y="17"/>
                          <a:pt x="91" y="15"/>
                        </a:cubicBezTo>
                        <a:cubicBezTo>
                          <a:pt x="97" y="15"/>
                          <a:pt x="96" y="11"/>
                          <a:pt x="101" y="8"/>
                        </a:cubicBezTo>
                        <a:cubicBezTo>
                          <a:pt x="104" y="15"/>
                          <a:pt x="96" y="9"/>
                          <a:pt x="101" y="14"/>
                        </a:cubicBezTo>
                        <a:cubicBezTo>
                          <a:pt x="98" y="17"/>
                          <a:pt x="95" y="17"/>
                          <a:pt x="94" y="22"/>
                        </a:cubicBezTo>
                        <a:cubicBezTo>
                          <a:pt x="98" y="22"/>
                          <a:pt x="104" y="21"/>
                          <a:pt x="109" y="18"/>
                        </a:cubicBezTo>
                        <a:cubicBezTo>
                          <a:pt x="112" y="18"/>
                          <a:pt x="108" y="21"/>
                          <a:pt x="110" y="21"/>
                        </a:cubicBezTo>
                        <a:cubicBezTo>
                          <a:pt x="115" y="24"/>
                          <a:pt x="117" y="14"/>
                          <a:pt x="121" y="17"/>
                        </a:cubicBezTo>
                        <a:cubicBezTo>
                          <a:pt x="121" y="20"/>
                          <a:pt x="121" y="20"/>
                          <a:pt x="121" y="20"/>
                        </a:cubicBezTo>
                        <a:cubicBezTo>
                          <a:pt x="123" y="15"/>
                          <a:pt x="130" y="20"/>
                          <a:pt x="134" y="18"/>
                        </a:cubicBezTo>
                        <a:cubicBezTo>
                          <a:pt x="134" y="16"/>
                          <a:pt x="133" y="15"/>
                          <a:pt x="134" y="13"/>
                        </a:cubicBezTo>
                        <a:cubicBezTo>
                          <a:pt x="134" y="22"/>
                          <a:pt x="140" y="8"/>
                          <a:pt x="145" y="14"/>
                        </a:cubicBezTo>
                        <a:cubicBezTo>
                          <a:pt x="144" y="9"/>
                          <a:pt x="148" y="5"/>
                          <a:pt x="151" y="4"/>
                        </a:cubicBezTo>
                        <a:cubicBezTo>
                          <a:pt x="152" y="6"/>
                          <a:pt x="152" y="8"/>
                          <a:pt x="152" y="10"/>
                        </a:cubicBezTo>
                        <a:cubicBezTo>
                          <a:pt x="147" y="7"/>
                          <a:pt x="148" y="16"/>
                          <a:pt x="145" y="19"/>
                        </a:cubicBezTo>
                        <a:cubicBezTo>
                          <a:pt x="148" y="16"/>
                          <a:pt x="153" y="18"/>
                          <a:pt x="155" y="14"/>
                        </a:cubicBezTo>
                        <a:cubicBezTo>
                          <a:pt x="155" y="19"/>
                          <a:pt x="155" y="19"/>
                          <a:pt x="155" y="19"/>
                        </a:cubicBezTo>
                        <a:cubicBezTo>
                          <a:pt x="159" y="19"/>
                          <a:pt x="158" y="8"/>
                          <a:pt x="162" y="12"/>
                        </a:cubicBezTo>
                        <a:cubicBezTo>
                          <a:pt x="162" y="15"/>
                          <a:pt x="162" y="15"/>
                          <a:pt x="162" y="15"/>
                        </a:cubicBezTo>
                        <a:cubicBezTo>
                          <a:pt x="171" y="14"/>
                          <a:pt x="182" y="19"/>
                          <a:pt x="189" y="11"/>
                        </a:cubicBezTo>
                        <a:cubicBezTo>
                          <a:pt x="189" y="9"/>
                          <a:pt x="185" y="3"/>
                          <a:pt x="185" y="1"/>
                        </a:cubicBezTo>
                        <a:cubicBezTo>
                          <a:pt x="181" y="3"/>
                          <a:pt x="178" y="8"/>
                          <a:pt x="175" y="11"/>
                        </a:cubicBezTo>
                        <a:cubicBezTo>
                          <a:pt x="175" y="6"/>
                          <a:pt x="175" y="6"/>
                          <a:pt x="175" y="6"/>
                        </a:cubicBezTo>
                        <a:cubicBezTo>
                          <a:pt x="174" y="9"/>
                          <a:pt x="171" y="12"/>
                          <a:pt x="173" y="14"/>
                        </a:cubicBezTo>
                        <a:cubicBezTo>
                          <a:pt x="171" y="17"/>
                          <a:pt x="171" y="10"/>
                          <a:pt x="168" y="13"/>
                        </a:cubicBezTo>
                        <a:cubicBezTo>
                          <a:pt x="168" y="8"/>
                          <a:pt x="170" y="7"/>
                          <a:pt x="169" y="3"/>
                        </a:cubicBezTo>
                        <a:cubicBezTo>
                          <a:pt x="167" y="5"/>
                          <a:pt x="167" y="5"/>
                          <a:pt x="167" y="5"/>
                        </a:cubicBezTo>
                        <a:cubicBezTo>
                          <a:pt x="167" y="3"/>
                          <a:pt x="165" y="4"/>
                          <a:pt x="166" y="2"/>
                        </a:cubicBezTo>
                        <a:cubicBezTo>
                          <a:pt x="161" y="8"/>
                          <a:pt x="159" y="0"/>
                          <a:pt x="154" y="3"/>
                        </a:cubicBezTo>
                        <a:cubicBezTo>
                          <a:pt x="157" y="4"/>
                          <a:pt x="157" y="4"/>
                          <a:pt x="157" y="4"/>
                        </a:cubicBezTo>
                        <a:cubicBezTo>
                          <a:pt x="157" y="7"/>
                          <a:pt x="155" y="7"/>
                          <a:pt x="154" y="7"/>
                        </a:cubicBezTo>
                        <a:cubicBezTo>
                          <a:pt x="152" y="3"/>
                          <a:pt x="152" y="4"/>
                          <a:pt x="149" y="3"/>
                        </a:cubicBezTo>
                        <a:cubicBezTo>
                          <a:pt x="147" y="5"/>
                          <a:pt x="146" y="10"/>
                          <a:pt x="143" y="11"/>
                        </a:cubicBezTo>
                        <a:cubicBezTo>
                          <a:pt x="143" y="5"/>
                          <a:pt x="138" y="8"/>
                          <a:pt x="137" y="3"/>
                        </a:cubicBezTo>
                        <a:cubicBezTo>
                          <a:pt x="136" y="9"/>
                          <a:pt x="131" y="6"/>
                          <a:pt x="131" y="9"/>
                        </a:cubicBezTo>
                        <a:cubicBezTo>
                          <a:pt x="129" y="10"/>
                          <a:pt x="127" y="10"/>
                          <a:pt x="127" y="7"/>
                        </a:cubicBezTo>
                        <a:cubicBezTo>
                          <a:pt x="128" y="6"/>
                          <a:pt x="128" y="6"/>
                          <a:pt x="128" y="6"/>
                        </a:cubicBezTo>
                        <a:cubicBezTo>
                          <a:pt x="126" y="6"/>
                          <a:pt x="126" y="6"/>
                          <a:pt x="126" y="6"/>
                        </a:cubicBezTo>
                        <a:cubicBezTo>
                          <a:pt x="126" y="4"/>
                          <a:pt x="126" y="4"/>
                          <a:pt x="126" y="4"/>
                        </a:cubicBezTo>
                        <a:cubicBezTo>
                          <a:pt x="125" y="4"/>
                          <a:pt x="125" y="8"/>
                          <a:pt x="123" y="6"/>
                        </a:cubicBezTo>
                        <a:cubicBezTo>
                          <a:pt x="123" y="4"/>
                          <a:pt x="124" y="4"/>
                          <a:pt x="125" y="4"/>
                        </a:cubicBezTo>
                        <a:cubicBezTo>
                          <a:pt x="121" y="3"/>
                          <a:pt x="119" y="13"/>
                          <a:pt x="115" y="8"/>
                        </a:cubicBezTo>
                        <a:cubicBezTo>
                          <a:pt x="115" y="11"/>
                          <a:pt x="110" y="11"/>
                          <a:pt x="112" y="17"/>
                        </a:cubicBezTo>
                        <a:cubicBezTo>
                          <a:pt x="110" y="15"/>
                          <a:pt x="110" y="10"/>
                          <a:pt x="107" y="11"/>
                        </a:cubicBezTo>
                        <a:cubicBezTo>
                          <a:pt x="106" y="16"/>
                          <a:pt x="103" y="10"/>
                          <a:pt x="101" y="13"/>
                        </a:cubicBezTo>
                        <a:cubicBezTo>
                          <a:pt x="104" y="8"/>
                          <a:pt x="101" y="12"/>
                          <a:pt x="104" y="7"/>
                        </a:cubicBezTo>
                        <a:cubicBezTo>
                          <a:pt x="101" y="5"/>
                          <a:pt x="98" y="12"/>
                          <a:pt x="94" y="11"/>
                        </a:cubicBezTo>
                        <a:cubicBezTo>
                          <a:pt x="93" y="7"/>
                          <a:pt x="93" y="7"/>
                          <a:pt x="93" y="7"/>
                        </a:cubicBezTo>
                        <a:cubicBezTo>
                          <a:pt x="92" y="9"/>
                          <a:pt x="91" y="13"/>
                          <a:pt x="89" y="9"/>
                        </a:cubicBezTo>
                        <a:cubicBezTo>
                          <a:pt x="89" y="13"/>
                          <a:pt x="89" y="13"/>
                          <a:pt x="89" y="13"/>
                        </a:cubicBezTo>
                        <a:cubicBezTo>
                          <a:pt x="87" y="11"/>
                          <a:pt x="83" y="13"/>
                          <a:pt x="80" y="9"/>
                        </a:cubicBezTo>
                        <a:cubicBezTo>
                          <a:pt x="77" y="16"/>
                          <a:pt x="77" y="16"/>
                          <a:pt x="77" y="16"/>
                        </a:cubicBezTo>
                        <a:cubicBezTo>
                          <a:pt x="72" y="9"/>
                          <a:pt x="67" y="16"/>
                          <a:pt x="64" y="22"/>
                        </a:cubicBezTo>
                        <a:cubicBezTo>
                          <a:pt x="62" y="22"/>
                          <a:pt x="60" y="21"/>
                          <a:pt x="59" y="20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59" y="17"/>
                          <a:pt x="55" y="13"/>
                          <a:pt x="55" y="19"/>
                        </a:cubicBezTo>
                        <a:cubicBezTo>
                          <a:pt x="52" y="21"/>
                          <a:pt x="52" y="15"/>
                          <a:pt x="51" y="15"/>
                        </a:cubicBezTo>
                        <a:cubicBezTo>
                          <a:pt x="46" y="23"/>
                          <a:pt x="36" y="10"/>
                          <a:pt x="35" y="22"/>
                        </a:cubicBezTo>
                        <a:cubicBezTo>
                          <a:pt x="37" y="22"/>
                          <a:pt x="41" y="24"/>
                          <a:pt x="45" y="23"/>
                        </a:cubicBezTo>
                        <a:cubicBezTo>
                          <a:pt x="44" y="25"/>
                          <a:pt x="45" y="27"/>
                          <a:pt x="43" y="27"/>
                        </a:cubicBezTo>
                        <a:cubicBezTo>
                          <a:pt x="40" y="28"/>
                          <a:pt x="37" y="24"/>
                          <a:pt x="34" y="26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26" y="11"/>
                          <a:pt x="22" y="30"/>
                          <a:pt x="16" y="1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4" name="Freeform 1524"/>
                  <p:cNvSpPr/>
                  <p:nvPr/>
                </p:nvSpPr>
                <p:spPr bwMode="auto">
                  <a:xfrm>
                    <a:off x="3644" y="3131"/>
                    <a:ext cx="3" cy="3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1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5" name="Freeform 1525"/>
                  <p:cNvSpPr/>
                  <p:nvPr/>
                </p:nvSpPr>
                <p:spPr bwMode="auto">
                  <a:xfrm>
                    <a:off x="3644" y="3134"/>
                    <a:ext cx="1" cy="1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6" name="Freeform 1526"/>
                  <p:cNvSpPr/>
                  <p:nvPr/>
                </p:nvSpPr>
                <p:spPr bwMode="auto">
                  <a:xfrm>
                    <a:off x="3592" y="3138"/>
                    <a:ext cx="2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1 h 2"/>
                      <a:gd name="T4" fmla="*/ 3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1"/>
                          <a:pt x="2" y="0"/>
                          <a:pt x="0" y="1"/>
                        </a:cubicBezTo>
                        <a:cubicBezTo>
                          <a:pt x="1" y="2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7" name="Freeform 1527"/>
                  <p:cNvSpPr/>
                  <p:nvPr/>
                </p:nvSpPr>
                <p:spPr bwMode="auto">
                  <a:xfrm>
                    <a:off x="3592" y="3141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8" name="Freeform 1528"/>
                  <p:cNvSpPr/>
                  <p:nvPr/>
                </p:nvSpPr>
                <p:spPr bwMode="auto">
                  <a:xfrm>
                    <a:off x="3506" y="3138"/>
                    <a:ext cx="86" cy="23"/>
                  </a:xfrm>
                  <a:custGeom>
                    <a:avLst/>
                    <a:gdLst>
                      <a:gd name="T0" fmla="*/ 17 w 99"/>
                      <a:gd name="T1" fmla="*/ 15 h 27"/>
                      <a:gd name="T2" fmla="*/ 13 w 99"/>
                      <a:gd name="T3" fmla="*/ 19 h 27"/>
                      <a:gd name="T4" fmla="*/ 9 w 99"/>
                      <a:gd name="T5" fmla="*/ 16 h 27"/>
                      <a:gd name="T6" fmla="*/ 2 w 99"/>
                      <a:gd name="T7" fmla="*/ 24 h 27"/>
                      <a:gd name="T8" fmla="*/ 49 w 99"/>
                      <a:gd name="T9" fmla="*/ 17 h 27"/>
                      <a:gd name="T10" fmla="*/ 47 w 99"/>
                      <a:gd name="T11" fmla="*/ 20 h 27"/>
                      <a:gd name="T12" fmla="*/ 64 w 99"/>
                      <a:gd name="T13" fmla="*/ 14 h 27"/>
                      <a:gd name="T14" fmla="*/ 64 w 99"/>
                      <a:gd name="T15" fmla="*/ 20 h 27"/>
                      <a:gd name="T16" fmla="*/ 74 w 99"/>
                      <a:gd name="T17" fmla="*/ 17 h 27"/>
                      <a:gd name="T18" fmla="*/ 74 w 99"/>
                      <a:gd name="T19" fmla="*/ 15 h 27"/>
                      <a:gd name="T20" fmla="*/ 76 w 99"/>
                      <a:gd name="T21" fmla="*/ 16 h 27"/>
                      <a:gd name="T22" fmla="*/ 76 w 99"/>
                      <a:gd name="T23" fmla="*/ 15 h 27"/>
                      <a:gd name="T24" fmla="*/ 83 w 99"/>
                      <a:gd name="T25" fmla="*/ 14 h 27"/>
                      <a:gd name="T26" fmla="*/ 81 w 99"/>
                      <a:gd name="T27" fmla="*/ 15 h 27"/>
                      <a:gd name="T28" fmla="*/ 86 w 99"/>
                      <a:gd name="T29" fmla="*/ 13 h 27"/>
                      <a:gd name="T30" fmla="*/ 86 w 99"/>
                      <a:gd name="T31" fmla="*/ 17 h 27"/>
                      <a:gd name="T32" fmla="*/ 99 w 99"/>
                      <a:gd name="T33" fmla="*/ 10 h 27"/>
                      <a:gd name="T34" fmla="*/ 99 w 99"/>
                      <a:gd name="T35" fmla="*/ 6 h 27"/>
                      <a:gd name="T36" fmla="*/ 88 w 99"/>
                      <a:gd name="T37" fmla="*/ 10 h 27"/>
                      <a:gd name="T38" fmla="*/ 89 w 99"/>
                      <a:gd name="T39" fmla="*/ 10 h 27"/>
                      <a:gd name="T40" fmla="*/ 83 w 99"/>
                      <a:gd name="T41" fmla="*/ 12 h 27"/>
                      <a:gd name="T42" fmla="*/ 86 w 99"/>
                      <a:gd name="T43" fmla="*/ 6 h 27"/>
                      <a:gd name="T44" fmla="*/ 75 w 99"/>
                      <a:gd name="T45" fmla="*/ 3 h 27"/>
                      <a:gd name="T46" fmla="*/ 75 w 99"/>
                      <a:gd name="T47" fmla="*/ 3 h 27"/>
                      <a:gd name="T48" fmla="*/ 72 w 99"/>
                      <a:gd name="T49" fmla="*/ 5 h 27"/>
                      <a:gd name="T50" fmla="*/ 74 w 99"/>
                      <a:gd name="T51" fmla="*/ 7 h 27"/>
                      <a:gd name="T52" fmla="*/ 73 w 99"/>
                      <a:gd name="T53" fmla="*/ 14 h 27"/>
                      <a:gd name="T54" fmla="*/ 68 w 99"/>
                      <a:gd name="T55" fmla="*/ 14 h 27"/>
                      <a:gd name="T56" fmla="*/ 71 w 99"/>
                      <a:gd name="T57" fmla="*/ 9 h 27"/>
                      <a:gd name="T58" fmla="*/ 68 w 99"/>
                      <a:gd name="T59" fmla="*/ 11 h 27"/>
                      <a:gd name="T60" fmla="*/ 64 w 99"/>
                      <a:gd name="T61" fmla="*/ 5 h 27"/>
                      <a:gd name="T62" fmla="*/ 64 w 99"/>
                      <a:gd name="T63" fmla="*/ 12 h 27"/>
                      <a:gd name="T64" fmla="*/ 45 w 99"/>
                      <a:gd name="T65" fmla="*/ 13 h 27"/>
                      <a:gd name="T66" fmla="*/ 48 w 99"/>
                      <a:gd name="T67" fmla="*/ 9 h 27"/>
                      <a:gd name="T68" fmla="*/ 44 w 99"/>
                      <a:gd name="T69" fmla="*/ 13 h 27"/>
                      <a:gd name="T70" fmla="*/ 32 w 99"/>
                      <a:gd name="T71" fmla="*/ 12 h 27"/>
                      <a:gd name="T72" fmla="*/ 34 w 99"/>
                      <a:gd name="T73" fmla="*/ 15 h 27"/>
                      <a:gd name="T74" fmla="*/ 21 w 99"/>
                      <a:gd name="T75" fmla="*/ 15 h 27"/>
                      <a:gd name="T76" fmla="*/ 21 w 99"/>
                      <a:gd name="T77" fmla="*/ 15 h 27"/>
                      <a:gd name="T78" fmla="*/ 15 w 99"/>
                      <a:gd name="T79" fmla="*/ 21 h 27"/>
                      <a:gd name="T80" fmla="*/ 17 w 99"/>
                      <a:gd name="T81" fmla="*/ 15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9" h="27">
                        <a:moveTo>
                          <a:pt x="17" y="15"/>
                        </a:moveTo>
                        <a:cubicBezTo>
                          <a:pt x="13" y="19"/>
                          <a:pt x="13" y="19"/>
                          <a:pt x="13" y="19"/>
                        </a:cubicBezTo>
                        <a:cubicBezTo>
                          <a:pt x="12" y="17"/>
                          <a:pt x="7" y="20"/>
                          <a:pt x="9" y="16"/>
                        </a:cubicBezTo>
                        <a:cubicBezTo>
                          <a:pt x="6" y="21"/>
                          <a:pt x="0" y="16"/>
                          <a:pt x="2" y="24"/>
                        </a:cubicBezTo>
                        <a:cubicBezTo>
                          <a:pt x="16" y="21"/>
                          <a:pt x="34" y="25"/>
                          <a:pt x="49" y="17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55" y="14"/>
                          <a:pt x="58" y="27"/>
                          <a:pt x="64" y="14"/>
                        </a:cubicBezTo>
                        <a:cubicBezTo>
                          <a:pt x="64" y="20"/>
                          <a:pt x="64" y="20"/>
                          <a:pt x="64" y="20"/>
                        </a:cubicBezTo>
                        <a:cubicBezTo>
                          <a:pt x="67" y="22"/>
                          <a:pt x="70" y="11"/>
                          <a:pt x="74" y="17"/>
                        </a:cubicBezTo>
                        <a:cubicBezTo>
                          <a:pt x="74" y="15"/>
                          <a:pt x="74" y="15"/>
                          <a:pt x="74" y="15"/>
                        </a:cubicBezTo>
                        <a:cubicBezTo>
                          <a:pt x="75" y="15"/>
                          <a:pt x="75" y="16"/>
                          <a:pt x="76" y="16"/>
                        </a:cubicBezTo>
                        <a:cubicBezTo>
                          <a:pt x="76" y="15"/>
                          <a:pt x="76" y="15"/>
                          <a:pt x="76" y="15"/>
                        </a:cubicBezTo>
                        <a:cubicBezTo>
                          <a:pt x="78" y="12"/>
                          <a:pt x="80" y="12"/>
                          <a:pt x="83" y="14"/>
                        </a:cubicBezTo>
                        <a:cubicBezTo>
                          <a:pt x="83" y="16"/>
                          <a:pt x="82" y="15"/>
                          <a:pt x="81" y="15"/>
                        </a:cubicBezTo>
                        <a:cubicBezTo>
                          <a:pt x="82" y="17"/>
                          <a:pt x="84" y="13"/>
                          <a:pt x="86" y="13"/>
                        </a:cubicBezTo>
                        <a:cubicBezTo>
                          <a:pt x="88" y="15"/>
                          <a:pt x="86" y="16"/>
                          <a:pt x="86" y="17"/>
                        </a:cubicBezTo>
                        <a:cubicBezTo>
                          <a:pt x="92" y="14"/>
                          <a:pt x="95" y="20"/>
                          <a:pt x="99" y="10"/>
                        </a:cubicBezTo>
                        <a:cubicBezTo>
                          <a:pt x="99" y="8"/>
                          <a:pt x="97" y="7"/>
                          <a:pt x="99" y="6"/>
                        </a:cubicBezTo>
                        <a:cubicBezTo>
                          <a:pt x="95" y="3"/>
                          <a:pt x="92" y="7"/>
                          <a:pt x="88" y="10"/>
                        </a:cubicBezTo>
                        <a:cubicBezTo>
                          <a:pt x="89" y="10"/>
                          <a:pt x="89" y="10"/>
                          <a:pt x="89" y="10"/>
                        </a:cubicBezTo>
                        <a:cubicBezTo>
                          <a:pt x="87" y="20"/>
                          <a:pt x="87" y="8"/>
                          <a:pt x="83" y="12"/>
                        </a:cubicBezTo>
                        <a:cubicBezTo>
                          <a:pt x="84" y="9"/>
                          <a:pt x="86" y="8"/>
                          <a:pt x="86" y="6"/>
                        </a:cubicBezTo>
                        <a:cubicBezTo>
                          <a:pt x="81" y="0"/>
                          <a:pt x="79" y="12"/>
                          <a:pt x="75" y="3"/>
                        </a:cubicBezTo>
                        <a:cubicBezTo>
                          <a:pt x="75" y="3"/>
                          <a:pt x="75" y="3"/>
                          <a:pt x="75" y="3"/>
                        </a:cubicBezTo>
                        <a:cubicBezTo>
                          <a:pt x="74" y="2"/>
                          <a:pt x="73" y="4"/>
                          <a:pt x="72" y="5"/>
                        </a:cubicBezTo>
                        <a:cubicBezTo>
                          <a:pt x="72" y="6"/>
                          <a:pt x="74" y="7"/>
                          <a:pt x="74" y="7"/>
                        </a:cubicBezTo>
                        <a:cubicBezTo>
                          <a:pt x="73" y="8"/>
                          <a:pt x="73" y="12"/>
                          <a:pt x="73" y="14"/>
                        </a:cubicBezTo>
                        <a:cubicBezTo>
                          <a:pt x="71" y="10"/>
                          <a:pt x="71" y="16"/>
                          <a:pt x="68" y="14"/>
                        </a:cubicBezTo>
                        <a:cubicBezTo>
                          <a:pt x="67" y="11"/>
                          <a:pt x="70" y="11"/>
                          <a:pt x="71" y="9"/>
                        </a:cubicBezTo>
                        <a:cubicBezTo>
                          <a:pt x="68" y="11"/>
                          <a:pt x="68" y="11"/>
                          <a:pt x="68" y="11"/>
                        </a:cubicBezTo>
                        <a:cubicBezTo>
                          <a:pt x="66" y="12"/>
                          <a:pt x="66" y="7"/>
                          <a:pt x="64" y="5"/>
                        </a:cubicBezTo>
                        <a:cubicBezTo>
                          <a:pt x="62" y="8"/>
                          <a:pt x="66" y="7"/>
                          <a:pt x="64" y="12"/>
                        </a:cubicBezTo>
                        <a:cubicBezTo>
                          <a:pt x="61" y="7"/>
                          <a:pt x="50" y="9"/>
                          <a:pt x="45" y="13"/>
                        </a:cubicBezTo>
                        <a:cubicBezTo>
                          <a:pt x="47" y="12"/>
                          <a:pt x="46" y="9"/>
                          <a:pt x="48" y="9"/>
                        </a:cubicBezTo>
                        <a:cubicBezTo>
                          <a:pt x="47" y="8"/>
                          <a:pt x="44" y="11"/>
                          <a:pt x="44" y="13"/>
                        </a:cubicBezTo>
                        <a:cubicBezTo>
                          <a:pt x="41" y="16"/>
                          <a:pt x="36" y="15"/>
                          <a:pt x="32" y="12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1" y="20"/>
                          <a:pt x="26" y="12"/>
                          <a:pt x="21" y="15"/>
                        </a:cubicBezTo>
                        <a:cubicBezTo>
                          <a:pt x="21" y="15"/>
                          <a:pt x="21" y="15"/>
                          <a:pt x="21" y="15"/>
                        </a:cubicBezTo>
                        <a:cubicBezTo>
                          <a:pt x="20" y="16"/>
                          <a:pt x="18" y="23"/>
                          <a:pt x="15" y="21"/>
                        </a:cubicBezTo>
                        <a:cubicBezTo>
                          <a:pt x="16" y="18"/>
                          <a:pt x="18" y="18"/>
                          <a:pt x="17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99" name="Freeform 1529"/>
                  <p:cNvSpPr/>
                  <p:nvPr/>
                </p:nvSpPr>
                <p:spPr bwMode="auto">
                  <a:xfrm>
                    <a:off x="3504" y="3153"/>
                    <a:ext cx="3" cy="7"/>
                  </a:xfrm>
                  <a:custGeom>
                    <a:avLst/>
                    <a:gdLst>
                      <a:gd name="T0" fmla="*/ 3 w 4"/>
                      <a:gd name="T1" fmla="*/ 5 h 9"/>
                      <a:gd name="T2" fmla="*/ 4 w 4"/>
                      <a:gd name="T3" fmla="*/ 1 h 9"/>
                      <a:gd name="T4" fmla="*/ 1 w 4"/>
                      <a:gd name="T5" fmla="*/ 8 h 9"/>
                      <a:gd name="T6" fmla="*/ 4 w 4"/>
                      <a:gd name="T7" fmla="*/ 6 h 9"/>
                      <a:gd name="T8" fmla="*/ 3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3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5"/>
                          <a:pt x="1" y="8"/>
                        </a:cubicBezTo>
                        <a:cubicBezTo>
                          <a:pt x="2" y="7"/>
                          <a:pt x="3" y="9"/>
                          <a:pt x="4" y="6"/>
                        </a:cubicBezTo>
                        <a:cubicBezTo>
                          <a:pt x="3" y="6"/>
                          <a:pt x="3" y="4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0" name="Freeform 1530"/>
                  <p:cNvSpPr/>
                  <p:nvPr/>
                </p:nvSpPr>
                <p:spPr bwMode="auto">
                  <a:xfrm>
                    <a:off x="3461" y="3150"/>
                    <a:ext cx="44" cy="16"/>
                  </a:xfrm>
                  <a:custGeom>
                    <a:avLst/>
                    <a:gdLst>
                      <a:gd name="T0" fmla="*/ 18 w 51"/>
                      <a:gd name="T1" fmla="*/ 9 h 19"/>
                      <a:gd name="T2" fmla="*/ 17 w 51"/>
                      <a:gd name="T3" fmla="*/ 13 h 19"/>
                      <a:gd name="T4" fmla="*/ 37 w 51"/>
                      <a:gd name="T5" fmla="*/ 13 h 19"/>
                      <a:gd name="T6" fmla="*/ 42 w 51"/>
                      <a:gd name="T7" fmla="*/ 7 h 19"/>
                      <a:gd name="T8" fmla="*/ 44 w 51"/>
                      <a:gd name="T9" fmla="*/ 11 h 19"/>
                      <a:gd name="T10" fmla="*/ 49 w 51"/>
                      <a:gd name="T11" fmla="*/ 6 h 19"/>
                      <a:gd name="T12" fmla="*/ 46 w 51"/>
                      <a:gd name="T13" fmla="*/ 8 h 19"/>
                      <a:gd name="T14" fmla="*/ 46 w 51"/>
                      <a:gd name="T15" fmla="*/ 6 h 19"/>
                      <a:gd name="T16" fmla="*/ 43 w 51"/>
                      <a:gd name="T17" fmla="*/ 7 h 19"/>
                      <a:gd name="T18" fmla="*/ 44 w 51"/>
                      <a:gd name="T19" fmla="*/ 4 h 19"/>
                      <a:gd name="T20" fmla="*/ 35 w 51"/>
                      <a:gd name="T21" fmla="*/ 10 h 19"/>
                      <a:gd name="T22" fmla="*/ 35 w 51"/>
                      <a:gd name="T23" fmla="*/ 4 h 19"/>
                      <a:gd name="T24" fmla="*/ 26 w 51"/>
                      <a:gd name="T25" fmla="*/ 2 h 19"/>
                      <a:gd name="T26" fmla="*/ 27 w 51"/>
                      <a:gd name="T27" fmla="*/ 4 h 19"/>
                      <a:gd name="T28" fmla="*/ 28 w 51"/>
                      <a:gd name="T29" fmla="*/ 8 h 19"/>
                      <a:gd name="T30" fmla="*/ 25 w 51"/>
                      <a:gd name="T31" fmla="*/ 3 h 19"/>
                      <a:gd name="T32" fmla="*/ 9 w 51"/>
                      <a:gd name="T33" fmla="*/ 6 h 19"/>
                      <a:gd name="T34" fmla="*/ 5 w 51"/>
                      <a:gd name="T35" fmla="*/ 13 h 19"/>
                      <a:gd name="T36" fmla="*/ 6 w 51"/>
                      <a:gd name="T37" fmla="*/ 7 h 19"/>
                      <a:gd name="T38" fmla="*/ 3 w 51"/>
                      <a:gd name="T39" fmla="*/ 6 h 19"/>
                      <a:gd name="T40" fmla="*/ 0 w 51"/>
                      <a:gd name="T41" fmla="*/ 16 h 19"/>
                      <a:gd name="T42" fmla="*/ 18 w 51"/>
                      <a:gd name="T43" fmla="*/ 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1" h="19">
                        <a:moveTo>
                          <a:pt x="18" y="9"/>
                        </a:moveTo>
                        <a:cubicBezTo>
                          <a:pt x="17" y="10"/>
                          <a:pt x="18" y="12"/>
                          <a:pt x="17" y="13"/>
                        </a:cubicBezTo>
                        <a:cubicBezTo>
                          <a:pt x="25" y="12"/>
                          <a:pt x="34" y="10"/>
                          <a:pt x="37" y="13"/>
                        </a:cubicBezTo>
                        <a:cubicBezTo>
                          <a:pt x="39" y="15"/>
                          <a:pt x="39" y="8"/>
                          <a:pt x="42" y="7"/>
                        </a:cubicBezTo>
                        <a:cubicBezTo>
                          <a:pt x="44" y="11"/>
                          <a:pt x="44" y="11"/>
                          <a:pt x="44" y="11"/>
                        </a:cubicBezTo>
                        <a:cubicBezTo>
                          <a:pt x="46" y="8"/>
                          <a:pt x="51" y="13"/>
                          <a:pt x="49" y="6"/>
                        </a:cubicBezTo>
                        <a:cubicBezTo>
                          <a:pt x="49" y="5"/>
                          <a:pt x="47" y="9"/>
                          <a:pt x="46" y="8"/>
                        </a:cubicBezTo>
                        <a:cubicBezTo>
                          <a:pt x="46" y="6"/>
                          <a:pt x="46" y="6"/>
                          <a:pt x="46" y="6"/>
                        </a:cubicBezTo>
                        <a:cubicBezTo>
                          <a:pt x="43" y="7"/>
                          <a:pt x="43" y="7"/>
                          <a:pt x="43" y="7"/>
                        </a:cubicBezTo>
                        <a:cubicBezTo>
                          <a:pt x="44" y="4"/>
                          <a:pt x="44" y="4"/>
                          <a:pt x="44" y="4"/>
                        </a:cubicBezTo>
                        <a:cubicBezTo>
                          <a:pt x="39" y="0"/>
                          <a:pt x="41" y="13"/>
                          <a:pt x="35" y="10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2" y="4"/>
                          <a:pt x="30" y="6"/>
                          <a:pt x="26" y="2"/>
                        </a:cubicBezTo>
                        <a:cubicBezTo>
                          <a:pt x="26" y="2"/>
                          <a:pt x="26" y="5"/>
                          <a:pt x="27" y="4"/>
                        </a:cubicBezTo>
                        <a:cubicBezTo>
                          <a:pt x="28" y="4"/>
                          <a:pt x="29" y="7"/>
                          <a:pt x="28" y="8"/>
                        </a:cubicBezTo>
                        <a:cubicBezTo>
                          <a:pt x="23" y="13"/>
                          <a:pt x="29" y="5"/>
                          <a:pt x="25" y="3"/>
                        </a:cubicBezTo>
                        <a:cubicBezTo>
                          <a:pt x="20" y="7"/>
                          <a:pt x="11" y="10"/>
                          <a:pt x="9" y="6"/>
                        </a:cubicBezTo>
                        <a:cubicBezTo>
                          <a:pt x="11" y="9"/>
                          <a:pt x="8" y="13"/>
                          <a:pt x="5" y="13"/>
                        </a:cubicBezTo>
                        <a:cubicBezTo>
                          <a:pt x="4" y="11"/>
                          <a:pt x="6" y="9"/>
                          <a:pt x="6" y="7"/>
                        </a:cubicBezTo>
                        <a:cubicBezTo>
                          <a:pt x="5" y="7"/>
                          <a:pt x="4" y="5"/>
                          <a:pt x="3" y="6"/>
                        </a:cubicBezTo>
                        <a:cubicBezTo>
                          <a:pt x="4" y="10"/>
                          <a:pt x="3" y="14"/>
                          <a:pt x="0" y="16"/>
                        </a:cubicBezTo>
                        <a:cubicBezTo>
                          <a:pt x="7" y="19"/>
                          <a:pt x="12" y="9"/>
                          <a:pt x="18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1" name="Freeform 1531"/>
                  <p:cNvSpPr/>
                  <p:nvPr/>
                </p:nvSpPr>
                <p:spPr bwMode="auto">
                  <a:xfrm>
                    <a:off x="3474" y="316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2" name="Freeform 1532"/>
                  <p:cNvSpPr/>
                  <p:nvPr/>
                </p:nvSpPr>
                <p:spPr bwMode="auto">
                  <a:xfrm>
                    <a:off x="4142" y="3181"/>
                    <a:ext cx="2" cy="3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1 w 2"/>
                      <a:gd name="T3" fmla="*/ 0 h 3"/>
                      <a:gd name="T4" fmla="*/ 0 w 2"/>
                      <a:gd name="T5" fmla="*/ 3 h 3"/>
                      <a:gd name="T6" fmla="*/ 2 w 2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lnTo>
                          <a:pt x="1" y="0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3" name="Freeform 1533"/>
                  <p:cNvSpPr/>
                  <p:nvPr/>
                </p:nvSpPr>
                <p:spPr bwMode="auto">
                  <a:xfrm>
                    <a:off x="4132" y="3172"/>
                    <a:ext cx="10" cy="13"/>
                  </a:xfrm>
                  <a:custGeom>
                    <a:avLst/>
                    <a:gdLst>
                      <a:gd name="T0" fmla="*/ 4 w 12"/>
                      <a:gd name="T1" fmla="*/ 0 h 16"/>
                      <a:gd name="T2" fmla="*/ 0 w 12"/>
                      <a:gd name="T3" fmla="*/ 2 h 16"/>
                      <a:gd name="T4" fmla="*/ 6 w 12"/>
                      <a:gd name="T5" fmla="*/ 16 h 16"/>
                      <a:gd name="T6" fmla="*/ 11 w 12"/>
                      <a:gd name="T7" fmla="*/ 7 h 16"/>
                      <a:gd name="T8" fmla="*/ 6 w 12"/>
                      <a:gd name="T9" fmla="*/ 10 h 16"/>
                      <a:gd name="T10" fmla="*/ 10 w 12"/>
                      <a:gd name="T11" fmla="*/ 3 h 16"/>
                      <a:gd name="T12" fmla="*/ 4 w 12"/>
                      <a:gd name="T13" fmla="*/ 5 h 16"/>
                      <a:gd name="T14" fmla="*/ 4 w 12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6">
                        <a:moveTo>
                          <a:pt x="4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3" y="12"/>
                          <a:pt x="0" y="9"/>
                          <a:pt x="6" y="16"/>
                        </a:cubicBezTo>
                        <a:cubicBezTo>
                          <a:pt x="8" y="15"/>
                          <a:pt x="12" y="11"/>
                          <a:pt x="11" y="7"/>
                        </a:cubicBezTo>
                        <a:cubicBezTo>
                          <a:pt x="10" y="7"/>
                          <a:pt x="8" y="11"/>
                          <a:pt x="6" y="10"/>
                        </a:cubicBezTo>
                        <a:cubicBezTo>
                          <a:pt x="6" y="7"/>
                          <a:pt x="9" y="7"/>
                          <a:pt x="10" y="3"/>
                        </a:cubicBezTo>
                        <a:cubicBezTo>
                          <a:pt x="6" y="0"/>
                          <a:pt x="8" y="6"/>
                          <a:pt x="4" y="5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4" name="Freeform 1534"/>
                  <p:cNvSpPr/>
                  <p:nvPr/>
                </p:nvSpPr>
                <p:spPr bwMode="auto">
                  <a:xfrm>
                    <a:off x="4130" y="3176"/>
                    <a:ext cx="2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0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5" name="Freeform 1535"/>
                  <p:cNvSpPr/>
                  <p:nvPr/>
                </p:nvSpPr>
                <p:spPr bwMode="auto">
                  <a:xfrm>
                    <a:off x="4127" y="3178"/>
                    <a:ext cx="2" cy="6"/>
                  </a:xfrm>
                  <a:custGeom>
                    <a:avLst/>
                    <a:gdLst>
                      <a:gd name="T0" fmla="*/ 2 w 2"/>
                      <a:gd name="T1" fmla="*/ 5 h 7"/>
                      <a:gd name="T2" fmla="*/ 2 w 2"/>
                      <a:gd name="T3" fmla="*/ 0 h 7"/>
                      <a:gd name="T4" fmla="*/ 0 w 2"/>
                      <a:gd name="T5" fmla="*/ 7 h 7"/>
                      <a:gd name="T6" fmla="*/ 2 w 2"/>
                      <a:gd name="T7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7">
                        <a:moveTo>
                          <a:pt x="2" y="5"/>
                        </a:moveTo>
                        <a:cubicBezTo>
                          <a:pt x="0" y="4"/>
                          <a:pt x="2" y="1"/>
                          <a:pt x="2" y="0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6" name="Freeform 1536"/>
                  <p:cNvSpPr/>
                  <p:nvPr/>
                </p:nvSpPr>
                <p:spPr bwMode="auto">
                  <a:xfrm>
                    <a:off x="4119" y="318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7" name="Freeform 1537"/>
                  <p:cNvSpPr/>
                  <p:nvPr/>
                </p:nvSpPr>
                <p:spPr bwMode="auto">
                  <a:xfrm>
                    <a:off x="4116" y="3174"/>
                    <a:ext cx="9" cy="10"/>
                  </a:xfrm>
                  <a:custGeom>
                    <a:avLst/>
                    <a:gdLst>
                      <a:gd name="T0" fmla="*/ 0 w 10"/>
                      <a:gd name="T1" fmla="*/ 9 h 12"/>
                      <a:gd name="T2" fmla="*/ 4 w 10"/>
                      <a:gd name="T3" fmla="*/ 9 h 12"/>
                      <a:gd name="T4" fmla="*/ 4 w 10"/>
                      <a:gd name="T5" fmla="*/ 9 h 12"/>
                      <a:gd name="T6" fmla="*/ 6 w 10"/>
                      <a:gd name="T7" fmla="*/ 3 h 12"/>
                      <a:gd name="T8" fmla="*/ 10 w 10"/>
                      <a:gd name="T9" fmla="*/ 4 h 12"/>
                      <a:gd name="T10" fmla="*/ 7 w 10"/>
                      <a:gd name="T11" fmla="*/ 0 h 12"/>
                      <a:gd name="T12" fmla="*/ 0 w 10"/>
                      <a:gd name="T1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2">
                        <a:moveTo>
                          <a:pt x="0" y="9"/>
                        </a:moveTo>
                        <a:cubicBezTo>
                          <a:pt x="2" y="12"/>
                          <a:pt x="3" y="10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7"/>
                          <a:pt x="4" y="2"/>
                          <a:pt x="6" y="3"/>
                        </a:cubicBezTo>
                        <a:cubicBezTo>
                          <a:pt x="8" y="2"/>
                          <a:pt x="8" y="7"/>
                          <a:pt x="10" y="4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4" y="0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8" name="Freeform 1538"/>
                  <p:cNvSpPr/>
                  <p:nvPr/>
                </p:nvSpPr>
                <p:spPr bwMode="auto">
                  <a:xfrm>
                    <a:off x="4120" y="3180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1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09" name="Freeform 1539"/>
                  <p:cNvSpPr/>
                  <p:nvPr/>
                </p:nvSpPr>
                <p:spPr bwMode="auto">
                  <a:xfrm>
                    <a:off x="4125" y="3179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2 h 3"/>
                      <a:gd name="T4" fmla="*/ 0 w 1"/>
                      <a:gd name="T5" fmla="*/ 0 h 3"/>
                      <a:gd name="T6" fmla="*/ 0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0" name="Freeform 1540"/>
                  <p:cNvSpPr/>
                  <p:nvPr/>
                </p:nvSpPr>
                <p:spPr bwMode="auto">
                  <a:xfrm>
                    <a:off x="4107" y="3172"/>
                    <a:ext cx="8" cy="12"/>
                  </a:xfrm>
                  <a:custGeom>
                    <a:avLst/>
                    <a:gdLst>
                      <a:gd name="T0" fmla="*/ 3 w 10"/>
                      <a:gd name="T1" fmla="*/ 12 h 13"/>
                      <a:gd name="T2" fmla="*/ 10 w 10"/>
                      <a:gd name="T3" fmla="*/ 7 h 13"/>
                      <a:gd name="T4" fmla="*/ 4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10" y="7"/>
                        </a:cubicBezTo>
                        <a:cubicBezTo>
                          <a:pt x="6" y="8"/>
                          <a:pt x="4" y="3"/>
                          <a:pt x="4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1" name="Freeform 1541"/>
                  <p:cNvSpPr/>
                  <p:nvPr/>
                </p:nvSpPr>
                <p:spPr bwMode="auto">
                  <a:xfrm>
                    <a:off x="4102" y="316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2" name="Freeform 1542"/>
                  <p:cNvSpPr/>
                  <p:nvPr/>
                </p:nvSpPr>
                <p:spPr bwMode="auto">
                  <a:xfrm>
                    <a:off x="4088" y="3165"/>
                    <a:ext cx="17" cy="15"/>
                  </a:xfrm>
                  <a:custGeom>
                    <a:avLst/>
                    <a:gdLst>
                      <a:gd name="T0" fmla="*/ 0 w 20"/>
                      <a:gd name="T1" fmla="*/ 15 h 17"/>
                      <a:gd name="T2" fmla="*/ 9 w 20"/>
                      <a:gd name="T3" fmla="*/ 8 h 17"/>
                      <a:gd name="T4" fmla="*/ 6 w 20"/>
                      <a:gd name="T5" fmla="*/ 13 h 17"/>
                      <a:gd name="T6" fmla="*/ 13 w 20"/>
                      <a:gd name="T7" fmla="*/ 11 h 17"/>
                      <a:gd name="T8" fmla="*/ 10 w 20"/>
                      <a:gd name="T9" fmla="*/ 16 h 17"/>
                      <a:gd name="T10" fmla="*/ 17 w 20"/>
                      <a:gd name="T11" fmla="*/ 11 h 17"/>
                      <a:gd name="T12" fmla="*/ 20 w 20"/>
                      <a:gd name="T13" fmla="*/ 15 h 17"/>
                      <a:gd name="T14" fmla="*/ 19 w 20"/>
                      <a:gd name="T15" fmla="*/ 8 h 17"/>
                      <a:gd name="T16" fmla="*/ 15 w 20"/>
                      <a:gd name="T17" fmla="*/ 9 h 17"/>
                      <a:gd name="T18" fmla="*/ 17 w 20"/>
                      <a:gd name="T19" fmla="*/ 5 h 17"/>
                      <a:gd name="T20" fmla="*/ 7 w 20"/>
                      <a:gd name="T21" fmla="*/ 0 h 17"/>
                      <a:gd name="T22" fmla="*/ 0 w 20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" h="17">
                        <a:moveTo>
                          <a:pt x="0" y="15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8" y="10"/>
                          <a:pt x="8" y="12"/>
                          <a:pt x="6" y="13"/>
                        </a:cubicBezTo>
                        <a:cubicBezTo>
                          <a:pt x="10" y="14"/>
                          <a:pt x="10" y="10"/>
                          <a:pt x="13" y="11"/>
                        </a:cubicBezTo>
                        <a:cubicBezTo>
                          <a:pt x="14" y="17"/>
                          <a:pt x="8" y="11"/>
                          <a:pt x="10" y="16"/>
                        </a:cubicBezTo>
                        <a:cubicBezTo>
                          <a:pt x="12" y="16"/>
                          <a:pt x="15" y="16"/>
                          <a:pt x="17" y="11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9" y="8"/>
                          <a:pt x="19" y="8"/>
                          <a:pt x="19" y="8"/>
                        </a:cubicBezTo>
                        <a:cubicBezTo>
                          <a:pt x="18" y="6"/>
                          <a:pt x="16" y="14"/>
                          <a:pt x="15" y="9"/>
                        </a:cubicBezTo>
                        <a:cubicBezTo>
                          <a:pt x="15" y="6"/>
                          <a:pt x="16" y="6"/>
                          <a:pt x="17" y="5"/>
                        </a:cubicBezTo>
                        <a:cubicBezTo>
                          <a:pt x="15" y="6"/>
                          <a:pt x="11" y="0"/>
                          <a:pt x="7" y="0"/>
                        </a:cubicBezTo>
                        <a:cubicBezTo>
                          <a:pt x="2" y="1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3" name="Freeform 1543"/>
                  <p:cNvSpPr/>
                  <p:nvPr/>
                </p:nvSpPr>
                <p:spPr bwMode="auto">
                  <a:xfrm>
                    <a:off x="4087" y="3170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4" name="Freeform 1544"/>
                  <p:cNvSpPr/>
                  <p:nvPr/>
                </p:nvSpPr>
                <p:spPr bwMode="auto">
                  <a:xfrm>
                    <a:off x="4070" y="3165"/>
                    <a:ext cx="15" cy="15"/>
                  </a:xfrm>
                  <a:custGeom>
                    <a:avLst/>
                    <a:gdLst>
                      <a:gd name="T0" fmla="*/ 11 w 17"/>
                      <a:gd name="T1" fmla="*/ 17 h 18"/>
                      <a:gd name="T2" fmla="*/ 15 w 17"/>
                      <a:gd name="T3" fmla="*/ 13 h 18"/>
                      <a:gd name="T4" fmla="*/ 16 w 17"/>
                      <a:gd name="T5" fmla="*/ 16 h 18"/>
                      <a:gd name="T6" fmla="*/ 17 w 17"/>
                      <a:gd name="T7" fmla="*/ 11 h 18"/>
                      <a:gd name="T8" fmla="*/ 9 w 17"/>
                      <a:gd name="T9" fmla="*/ 13 h 18"/>
                      <a:gd name="T10" fmla="*/ 7 w 17"/>
                      <a:gd name="T11" fmla="*/ 4 h 18"/>
                      <a:gd name="T12" fmla="*/ 11 w 17"/>
                      <a:gd name="T13" fmla="*/ 7 h 18"/>
                      <a:gd name="T14" fmla="*/ 1 w 17"/>
                      <a:gd name="T15" fmla="*/ 7 h 18"/>
                      <a:gd name="T16" fmla="*/ 3 w 17"/>
                      <a:gd name="T17" fmla="*/ 9 h 18"/>
                      <a:gd name="T18" fmla="*/ 0 w 17"/>
                      <a:gd name="T19" fmla="*/ 11 h 18"/>
                      <a:gd name="T20" fmla="*/ 11 w 17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1" y="17"/>
                        </a:move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6" y="13"/>
                          <a:pt x="16" y="15"/>
                          <a:pt x="16" y="16"/>
                        </a:cubicBezTo>
                        <a:cubicBezTo>
                          <a:pt x="16" y="14"/>
                          <a:pt x="17" y="12"/>
                          <a:pt x="17" y="11"/>
                        </a:cubicBezTo>
                        <a:cubicBezTo>
                          <a:pt x="15" y="5"/>
                          <a:pt x="12" y="12"/>
                          <a:pt x="9" y="13"/>
                        </a:cubicBezTo>
                        <a:cubicBezTo>
                          <a:pt x="3" y="11"/>
                          <a:pt x="10" y="10"/>
                          <a:pt x="7" y="4"/>
                        </a:cubicBezTo>
                        <a:cubicBezTo>
                          <a:pt x="9" y="5"/>
                          <a:pt x="9" y="6"/>
                          <a:pt x="11" y="7"/>
                        </a:cubicBezTo>
                        <a:cubicBezTo>
                          <a:pt x="8" y="0"/>
                          <a:pt x="3" y="6"/>
                          <a:pt x="1" y="7"/>
                        </a:cubicBezTo>
                        <a:cubicBezTo>
                          <a:pt x="1" y="8"/>
                          <a:pt x="1" y="10"/>
                          <a:pt x="3" y="9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" y="16"/>
                          <a:pt x="5" y="18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5" name="Freeform 1545"/>
                  <p:cNvSpPr/>
                  <p:nvPr/>
                </p:nvSpPr>
                <p:spPr bwMode="auto">
                  <a:xfrm>
                    <a:off x="4084" y="3178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1" y="2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6" name="Freeform 1546"/>
                  <p:cNvSpPr/>
                  <p:nvPr/>
                </p:nvSpPr>
                <p:spPr bwMode="auto">
                  <a:xfrm>
                    <a:off x="4069" y="3171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2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7" name="Freeform 1547"/>
                  <p:cNvSpPr/>
                  <p:nvPr/>
                </p:nvSpPr>
                <p:spPr bwMode="auto">
                  <a:xfrm>
                    <a:off x="4069" y="3177"/>
                    <a:ext cx="3" cy="2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0 w 4"/>
                      <a:gd name="T3" fmla="*/ 0 h 3"/>
                      <a:gd name="T4" fmla="*/ 2 w 4"/>
                      <a:gd name="T5" fmla="*/ 3 h 3"/>
                      <a:gd name="T6" fmla="*/ 4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8" name="Freeform 1548"/>
                  <p:cNvSpPr/>
                  <p:nvPr/>
                </p:nvSpPr>
                <p:spPr bwMode="auto">
                  <a:xfrm>
                    <a:off x="3969" y="3166"/>
                    <a:ext cx="99" cy="17"/>
                  </a:xfrm>
                  <a:custGeom>
                    <a:avLst/>
                    <a:gdLst>
                      <a:gd name="T0" fmla="*/ 1 w 114"/>
                      <a:gd name="T1" fmla="*/ 3 h 19"/>
                      <a:gd name="T2" fmla="*/ 5 w 114"/>
                      <a:gd name="T3" fmla="*/ 6 h 19"/>
                      <a:gd name="T4" fmla="*/ 0 w 114"/>
                      <a:gd name="T5" fmla="*/ 10 h 19"/>
                      <a:gd name="T6" fmla="*/ 1 w 114"/>
                      <a:gd name="T7" fmla="*/ 17 h 19"/>
                      <a:gd name="T8" fmla="*/ 10 w 114"/>
                      <a:gd name="T9" fmla="*/ 14 h 19"/>
                      <a:gd name="T10" fmla="*/ 10 w 114"/>
                      <a:gd name="T11" fmla="*/ 18 h 19"/>
                      <a:gd name="T12" fmla="*/ 27 w 114"/>
                      <a:gd name="T13" fmla="*/ 15 h 19"/>
                      <a:gd name="T14" fmla="*/ 39 w 114"/>
                      <a:gd name="T15" fmla="*/ 13 h 19"/>
                      <a:gd name="T16" fmla="*/ 86 w 114"/>
                      <a:gd name="T17" fmla="*/ 15 h 19"/>
                      <a:gd name="T18" fmla="*/ 89 w 114"/>
                      <a:gd name="T19" fmla="*/ 9 h 19"/>
                      <a:gd name="T20" fmla="*/ 92 w 114"/>
                      <a:gd name="T21" fmla="*/ 13 h 19"/>
                      <a:gd name="T22" fmla="*/ 89 w 114"/>
                      <a:gd name="T23" fmla="*/ 13 h 19"/>
                      <a:gd name="T24" fmla="*/ 103 w 114"/>
                      <a:gd name="T25" fmla="*/ 15 h 19"/>
                      <a:gd name="T26" fmla="*/ 103 w 114"/>
                      <a:gd name="T27" fmla="*/ 7 h 19"/>
                      <a:gd name="T28" fmla="*/ 109 w 114"/>
                      <a:gd name="T29" fmla="*/ 15 h 19"/>
                      <a:gd name="T30" fmla="*/ 114 w 114"/>
                      <a:gd name="T31" fmla="*/ 10 h 19"/>
                      <a:gd name="T32" fmla="*/ 109 w 114"/>
                      <a:gd name="T33" fmla="*/ 5 h 19"/>
                      <a:gd name="T34" fmla="*/ 113 w 114"/>
                      <a:gd name="T35" fmla="*/ 2 h 19"/>
                      <a:gd name="T36" fmla="*/ 82 w 114"/>
                      <a:gd name="T37" fmla="*/ 11 h 19"/>
                      <a:gd name="T38" fmla="*/ 83 w 114"/>
                      <a:gd name="T39" fmla="*/ 7 h 19"/>
                      <a:gd name="T40" fmla="*/ 64 w 114"/>
                      <a:gd name="T41" fmla="*/ 3 h 19"/>
                      <a:gd name="T42" fmla="*/ 57 w 114"/>
                      <a:gd name="T43" fmla="*/ 9 h 19"/>
                      <a:gd name="T44" fmla="*/ 53 w 114"/>
                      <a:gd name="T45" fmla="*/ 7 h 19"/>
                      <a:gd name="T46" fmla="*/ 52 w 114"/>
                      <a:gd name="T47" fmla="*/ 9 h 19"/>
                      <a:gd name="T48" fmla="*/ 47 w 114"/>
                      <a:gd name="T49" fmla="*/ 5 h 19"/>
                      <a:gd name="T50" fmla="*/ 46 w 114"/>
                      <a:gd name="T51" fmla="*/ 13 h 19"/>
                      <a:gd name="T52" fmla="*/ 34 w 114"/>
                      <a:gd name="T53" fmla="*/ 2 h 19"/>
                      <a:gd name="T54" fmla="*/ 36 w 114"/>
                      <a:gd name="T55" fmla="*/ 6 h 19"/>
                      <a:gd name="T56" fmla="*/ 33 w 114"/>
                      <a:gd name="T57" fmla="*/ 10 h 19"/>
                      <a:gd name="T58" fmla="*/ 32 w 114"/>
                      <a:gd name="T59" fmla="*/ 3 h 19"/>
                      <a:gd name="T60" fmla="*/ 23 w 114"/>
                      <a:gd name="T61" fmla="*/ 8 h 19"/>
                      <a:gd name="T62" fmla="*/ 24 w 114"/>
                      <a:gd name="T63" fmla="*/ 11 h 19"/>
                      <a:gd name="T64" fmla="*/ 12 w 114"/>
                      <a:gd name="T65" fmla="*/ 9 h 19"/>
                      <a:gd name="T66" fmla="*/ 17 w 114"/>
                      <a:gd name="T67" fmla="*/ 3 h 19"/>
                      <a:gd name="T68" fmla="*/ 14 w 114"/>
                      <a:gd name="T69" fmla="*/ 0 h 19"/>
                      <a:gd name="T70" fmla="*/ 6 w 114"/>
                      <a:gd name="T71" fmla="*/ 9 h 19"/>
                      <a:gd name="T72" fmla="*/ 1 w 114"/>
                      <a:gd name="T73" fmla="*/ 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4" h="19">
                        <a:moveTo>
                          <a:pt x="1" y="3"/>
                        </a:moveTo>
                        <a:cubicBezTo>
                          <a:pt x="1" y="5"/>
                          <a:pt x="3" y="6"/>
                          <a:pt x="5" y="6"/>
                        </a:cubicBezTo>
                        <a:cubicBezTo>
                          <a:pt x="5" y="9"/>
                          <a:pt x="2" y="8"/>
                          <a:pt x="0" y="10"/>
                        </a:cubicBezTo>
                        <a:cubicBezTo>
                          <a:pt x="3" y="12"/>
                          <a:pt x="0" y="14"/>
                          <a:pt x="1" y="17"/>
                        </a:cubicBezTo>
                        <a:cubicBezTo>
                          <a:pt x="5" y="17"/>
                          <a:pt x="6" y="13"/>
                          <a:pt x="10" y="14"/>
                        </a:cubicBezTo>
                        <a:cubicBezTo>
                          <a:pt x="10" y="18"/>
                          <a:pt x="10" y="18"/>
                          <a:pt x="10" y="18"/>
                        </a:cubicBezTo>
                        <a:cubicBezTo>
                          <a:pt x="15" y="15"/>
                          <a:pt x="22" y="12"/>
                          <a:pt x="27" y="15"/>
                        </a:cubicBezTo>
                        <a:cubicBezTo>
                          <a:pt x="31" y="16"/>
                          <a:pt x="34" y="15"/>
                          <a:pt x="39" y="13"/>
                        </a:cubicBezTo>
                        <a:cubicBezTo>
                          <a:pt x="54" y="15"/>
                          <a:pt x="70" y="12"/>
                          <a:pt x="86" y="15"/>
                        </a:cubicBezTo>
                        <a:cubicBezTo>
                          <a:pt x="89" y="9"/>
                          <a:pt x="89" y="9"/>
                          <a:pt x="89" y="9"/>
                        </a:cubicBezTo>
                        <a:cubicBezTo>
                          <a:pt x="90" y="12"/>
                          <a:pt x="93" y="9"/>
                          <a:pt x="92" y="13"/>
                        </a:cubicBezTo>
                        <a:cubicBezTo>
                          <a:pt x="91" y="12"/>
                          <a:pt x="90" y="13"/>
                          <a:pt x="89" y="13"/>
                        </a:cubicBezTo>
                        <a:cubicBezTo>
                          <a:pt x="93" y="19"/>
                          <a:pt x="99" y="13"/>
                          <a:pt x="103" y="15"/>
                        </a:cubicBezTo>
                        <a:cubicBezTo>
                          <a:pt x="102" y="14"/>
                          <a:pt x="102" y="8"/>
                          <a:pt x="103" y="7"/>
                        </a:cubicBezTo>
                        <a:cubicBezTo>
                          <a:pt x="103" y="14"/>
                          <a:pt x="108" y="7"/>
                          <a:pt x="109" y="15"/>
                        </a:cubicBezTo>
                        <a:cubicBezTo>
                          <a:pt x="113" y="18"/>
                          <a:pt x="109" y="9"/>
                          <a:pt x="114" y="10"/>
                        </a:cubicBezTo>
                        <a:cubicBezTo>
                          <a:pt x="114" y="6"/>
                          <a:pt x="110" y="8"/>
                          <a:pt x="109" y="5"/>
                        </a:cubicBezTo>
                        <a:cubicBezTo>
                          <a:pt x="110" y="2"/>
                          <a:pt x="113" y="7"/>
                          <a:pt x="113" y="2"/>
                        </a:cubicBezTo>
                        <a:cubicBezTo>
                          <a:pt x="106" y="0"/>
                          <a:pt x="93" y="9"/>
                          <a:pt x="82" y="11"/>
                        </a:cubicBezTo>
                        <a:cubicBezTo>
                          <a:pt x="83" y="7"/>
                          <a:pt x="83" y="7"/>
                          <a:pt x="83" y="7"/>
                        </a:cubicBezTo>
                        <a:cubicBezTo>
                          <a:pt x="77" y="9"/>
                          <a:pt x="68" y="9"/>
                          <a:pt x="64" y="3"/>
                        </a:cubicBezTo>
                        <a:cubicBezTo>
                          <a:pt x="65" y="7"/>
                          <a:pt x="56" y="1"/>
                          <a:pt x="57" y="9"/>
                        </a:cubicBezTo>
                        <a:cubicBezTo>
                          <a:pt x="55" y="7"/>
                          <a:pt x="55" y="7"/>
                          <a:pt x="53" y="7"/>
                        </a:cubicBezTo>
                        <a:cubicBezTo>
                          <a:pt x="52" y="9"/>
                          <a:pt x="52" y="9"/>
                          <a:pt x="52" y="9"/>
                        </a:cubicBezTo>
                        <a:cubicBezTo>
                          <a:pt x="50" y="9"/>
                          <a:pt x="50" y="5"/>
                          <a:pt x="47" y="5"/>
                        </a:cubicBezTo>
                        <a:cubicBezTo>
                          <a:pt x="49" y="9"/>
                          <a:pt x="47" y="10"/>
                          <a:pt x="46" y="13"/>
                        </a:cubicBezTo>
                        <a:cubicBezTo>
                          <a:pt x="42" y="9"/>
                          <a:pt x="38" y="6"/>
                          <a:pt x="34" y="2"/>
                        </a:cubicBezTo>
                        <a:cubicBezTo>
                          <a:pt x="34" y="3"/>
                          <a:pt x="35" y="5"/>
                          <a:pt x="36" y="6"/>
                        </a:cubicBezTo>
                        <a:cubicBezTo>
                          <a:pt x="34" y="5"/>
                          <a:pt x="34" y="9"/>
                          <a:pt x="33" y="10"/>
                        </a:cubicBezTo>
                        <a:cubicBezTo>
                          <a:pt x="31" y="10"/>
                          <a:pt x="31" y="5"/>
                          <a:pt x="32" y="3"/>
                        </a:cubicBezTo>
                        <a:cubicBezTo>
                          <a:pt x="28" y="2"/>
                          <a:pt x="26" y="10"/>
                          <a:pt x="23" y="8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0" y="12"/>
                          <a:pt x="16" y="8"/>
                          <a:pt x="12" y="9"/>
                        </a:cubicBezTo>
                        <a:cubicBezTo>
                          <a:pt x="9" y="4"/>
                          <a:pt x="15" y="5"/>
                          <a:pt x="17" y="3"/>
                        </a:cubicBezTo>
                        <a:cubicBezTo>
                          <a:pt x="16" y="2"/>
                          <a:pt x="14" y="1"/>
                          <a:pt x="14" y="0"/>
                        </a:cubicBezTo>
                        <a:cubicBezTo>
                          <a:pt x="12" y="2"/>
                          <a:pt x="9" y="6"/>
                          <a:pt x="6" y="9"/>
                        </a:cubicBezTo>
                        <a:cubicBezTo>
                          <a:pt x="8" y="3"/>
                          <a:pt x="3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19" name="Freeform 1549"/>
                  <p:cNvSpPr/>
                  <p:nvPr/>
                </p:nvSpPr>
                <p:spPr bwMode="auto">
                  <a:xfrm>
                    <a:off x="3981" y="316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0" name="Freeform 1550"/>
                  <p:cNvSpPr/>
                  <p:nvPr/>
                </p:nvSpPr>
                <p:spPr bwMode="auto">
                  <a:xfrm>
                    <a:off x="3969" y="316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1" name="Freeform 1551"/>
                  <p:cNvSpPr/>
                  <p:nvPr/>
                </p:nvSpPr>
                <p:spPr bwMode="auto">
                  <a:xfrm>
                    <a:off x="3992" y="317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2" name="Freeform 1552"/>
                  <p:cNvSpPr/>
                  <p:nvPr/>
                </p:nvSpPr>
                <p:spPr bwMode="auto">
                  <a:xfrm>
                    <a:off x="3996" y="3165"/>
                    <a:ext cx="3" cy="3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3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3" name="Freeform 1553"/>
                  <p:cNvSpPr/>
                  <p:nvPr/>
                </p:nvSpPr>
                <p:spPr bwMode="auto">
                  <a:xfrm>
                    <a:off x="4019" y="3165"/>
                    <a:ext cx="2" cy="4"/>
                  </a:xfrm>
                  <a:custGeom>
                    <a:avLst/>
                    <a:gdLst>
                      <a:gd name="T0" fmla="*/ 1 w 3"/>
                      <a:gd name="T1" fmla="*/ 4 h 4"/>
                      <a:gd name="T2" fmla="*/ 3 w 3"/>
                      <a:gd name="T3" fmla="*/ 1 h 4"/>
                      <a:gd name="T4" fmla="*/ 1 w 3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1" y="4"/>
                        </a:moveTo>
                        <a:cubicBezTo>
                          <a:pt x="2" y="3"/>
                          <a:pt x="2" y="2"/>
                          <a:pt x="3" y="1"/>
                        </a:cubicBezTo>
                        <a:cubicBezTo>
                          <a:pt x="1" y="0"/>
                          <a:pt x="0" y="2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4" name="Freeform 1554"/>
                  <p:cNvSpPr/>
                  <p:nvPr/>
                </p:nvSpPr>
                <p:spPr bwMode="auto">
                  <a:xfrm>
                    <a:off x="3973" y="3165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1 w 4"/>
                      <a:gd name="T3" fmla="*/ 1 h 2"/>
                      <a:gd name="T4" fmla="*/ 0 w 4"/>
                      <a:gd name="T5" fmla="*/ 2 h 2"/>
                      <a:gd name="T6" fmla="*/ 4 w 4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5" name="Freeform 1555"/>
                  <p:cNvSpPr/>
                  <p:nvPr/>
                </p:nvSpPr>
                <p:spPr bwMode="auto">
                  <a:xfrm>
                    <a:off x="3914" y="3166"/>
                    <a:ext cx="54" cy="23"/>
                  </a:xfrm>
                  <a:custGeom>
                    <a:avLst/>
                    <a:gdLst>
                      <a:gd name="T0" fmla="*/ 4 w 62"/>
                      <a:gd name="T1" fmla="*/ 22 h 26"/>
                      <a:gd name="T2" fmla="*/ 15 w 62"/>
                      <a:gd name="T3" fmla="*/ 24 h 26"/>
                      <a:gd name="T4" fmla="*/ 22 w 62"/>
                      <a:gd name="T5" fmla="*/ 13 h 26"/>
                      <a:gd name="T6" fmla="*/ 21 w 62"/>
                      <a:gd name="T7" fmla="*/ 22 h 26"/>
                      <a:gd name="T8" fmla="*/ 42 w 62"/>
                      <a:gd name="T9" fmla="*/ 14 h 26"/>
                      <a:gd name="T10" fmla="*/ 42 w 62"/>
                      <a:gd name="T11" fmla="*/ 18 h 26"/>
                      <a:gd name="T12" fmla="*/ 50 w 62"/>
                      <a:gd name="T13" fmla="*/ 8 h 26"/>
                      <a:gd name="T14" fmla="*/ 51 w 62"/>
                      <a:gd name="T15" fmla="*/ 19 h 26"/>
                      <a:gd name="T16" fmla="*/ 50 w 62"/>
                      <a:gd name="T17" fmla="*/ 19 h 26"/>
                      <a:gd name="T18" fmla="*/ 61 w 62"/>
                      <a:gd name="T19" fmla="*/ 16 h 26"/>
                      <a:gd name="T20" fmla="*/ 62 w 62"/>
                      <a:gd name="T21" fmla="*/ 9 h 26"/>
                      <a:gd name="T22" fmla="*/ 61 w 62"/>
                      <a:gd name="T23" fmla="*/ 4 h 26"/>
                      <a:gd name="T24" fmla="*/ 54 w 62"/>
                      <a:gd name="T25" fmla="*/ 8 h 26"/>
                      <a:gd name="T26" fmla="*/ 53 w 62"/>
                      <a:gd name="T27" fmla="*/ 4 h 26"/>
                      <a:gd name="T28" fmla="*/ 50 w 62"/>
                      <a:gd name="T29" fmla="*/ 7 h 26"/>
                      <a:gd name="T30" fmla="*/ 49 w 62"/>
                      <a:gd name="T31" fmla="*/ 4 h 26"/>
                      <a:gd name="T32" fmla="*/ 44 w 62"/>
                      <a:gd name="T33" fmla="*/ 7 h 26"/>
                      <a:gd name="T34" fmla="*/ 45 w 62"/>
                      <a:gd name="T35" fmla="*/ 6 h 26"/>
                      <a:gd name="T36" fmla="*/ 41 w 62"/>
                      <a:gd name="T37" fmla="*/ 11 h 26"/>
                      <a:gd name="T38" fmla="*/ 39 w 62"/>
                      <a:gd name="T39" fmla="*/ 6 h 26"/>
                      <a:gd name="T40" fmla="*/ 39 w 62"/>
                      <a:gd name="T41" fmla="*/ 10 h 26"/>
                      <a:gd name="T42" fmla="*/ 26 w 62"/>
                      <a:gd name="T43" fmla="*/ 5 h 26"/>
                      <a:gd name="T44" fmla="*/ 25 w 62"/>
                      <a:gd name="T45" fmla="*/ 9 h 26"/>
                      <a:gd name="T46" fmla="*/ 31 w 62"/>
                      <a:gd name="T47" fmla="*/ 5 h 26"/>
                      <a:gd name="T48" fmla="*/ 31 w 62"/>
                      <a:gd name="T49" fmla="*/ 15 h 26"/>
                      <a:gd name="T50" fmla="*/ 22 w 62"/>
                      <a:gd name="T51" fmla="*/ 7 h 26"/>
                      <a:gd name="T52" fmla="*/ 12 w 62"/>
                      <a:gd name="T53" fmla="*/ 10 h 26"/>
                      <a:gd name="T54" fmla="*/ 12 w 62"/>
                      <a:gd name="T55" fmla="*/ 8 h 26"/>
                      <a:gd name="T56" fmla="*/ 6 w 62"/>
                      <a:gd name="T57" fmla="*/ 12 h 26"/>
                      <a:gd name="T58" fmla="*/ 8 w 62"/>
                      <a:gd name="T59" fmla="*/ 13 h 26"/>
                      <a:gd name="T60" fmla="*/ 6 w 62"/>
                      <a:gd name="T61" fmla="*/ 16 h 26"/>
                      <a:gd name="T62" fmla="*/ 5 w 62"/>
                      <a:gd name="T63" fmla="*/ 14 h 26"/>
                      <a:gd name="T64" fmla="*/ 0 w 62"/>
                      <a:gd name="T65" fmla="*/ 20 h 26"/>
                      <a:gd name="T66" fmla="*/ 6 w 62"/>
                      <a:gd name="T67" fmla="*/ 16 h 26"/>
                      <a:gd name="T68" fmla="*/ 4 w 62"/>
                      <a:gd name="T69" fmla="*/ 22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2" h="26">
                        <a:moveTo>
                          <a:pt x="4" y="22"/>
                        </a:moveTo>
                        <a:cubicBezTo>
                          <a:pt x="7" y="26"/>
                          <a:pt x="11" y="23"/>
                          <a:pt x="15" y="24"/>
                        </a:cubicBezTo>
                        <a:cubicBezTo>
                          <a:pt x="22" y="21"/>
                          <a:pt x="16" y="14"/>
                          <a:pt x="22" y="13"/>
                        </a:cubicBezTo>
                        <a:cubicBezTo>
                          <a:pt x="21" y="22"/>
                          <a:pt x="21" y="22"/>
                          <a:pt x="21" y="22"/>
                        </a:cubicBezTo>
                        <a:cubicBezTo>
                          <a:pt x="28" y="21"/>
                          <a:pt x="37" y="23"/>
                          <a:pt x="42" y="14"/>
                        </a:cubicBezTo>
                        <a:cubicBezTo>
                          <a:pt x="43" y="15"/>
                          <a:pt x="44" y="17"/>
                          <a:pt x="42" y="18"/>
                        </a:cubicBezTo>
                        <a:cubicBezTo>
                          <a:pt x="47" y="17"/>
                          <a:pt x="44" y="5"/>
                          <a:pt x="50" y="8"/>
                        </a:cubicBezTo>
                        <a:cubicBezTo>
                          <a:pt x="45" y="14"/>
                          <a:pt x="52" y="13"/>
                          <a:pt x="51" y="19"/>
                        </a:cubicBezTo>
                        <a:cubicBezTo>
                          <a:pt x="50" y="19"/>
                          <a:pt x="50" y="19"/>
                          <a:pt x="50" y="19"/>
                        </a:cubicBezTo>
                        <a:cubicBezTo>
                          <a:pt x="53" y="19"/>
                          <a:pt x="58" y="15"/>
                          <a:pt x="61" y="16"/>
                        </a:cubicBezTo>
                        <a:cubicBezTo>
                          <a:pt x="61" y="13"/>
                          <a:pt x="58" y="10"/>
                          <a:pt x="62" y="9"/>
                        </a:cubicBezTo>
                        <a:cubicBezTo>
                          <a:pt x="60" y="9"/>
                          <a:pt x="61" y="6"/>
                          <a:pt x="61" y="4"/>
                        </a:cubicBezTo>
                        <a:cubicBezTo>
                          <a:pt x="57" y="6"/>
                          <a:pt x="55" y="5"/>
                          <a:pt x="54" y="8"/>
                        </a:cubicBezTo>
                        <a:cubicBezTo>
                          <a:pt x="52" y="5"/>
                          <a:pt x="55" y="7"/>
                          <a:pt x="53" y="4"/>
                        </a:cubicBezTo>
                        <a:cubicBezTo>
                          <a:pt x="50" y="7"/>
                          <a:pt x="50" y="7"/>
                          <a:pt x="50" y="7"/>
                        </a:cubicBezTo>
                        <a:cubicBezTo>
                          <a:pt x="48" y="7"/>
                          <a:pt x="52" y="4"/>
                          <a:pt x="49" y="4"/>
                        </a:cubicBezTo>
                        <a:cubicBezTo>
                          <a:pt x="49" y="5"/>
                          <a:pt x="46" y="7"/>
                          <a:pt x="44" y="7"/>
                        </a:cubicBezTo>
                        <a:cubicBezTo>
                          <a:pt x="45" y="6"/>
                          <a:pt x="45" y="6"/>
                          <a:pt x="45" y="6"/>
                        </a:cubicBezTo>
                        <a:cubicBezTo>
                          <a:pt x="43" y="7"/>
                          <a:pt x="40" y="6"/>
                          <a:pt x="41" y="11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4" y="9"/>
                          <a:pt x="32" y="0"/>
                          <a:pt x="26" y="5"/>
                        </a:cubicBezTo>
                        <a:cubicBezTo>
                          <a:pt x="27" y="6"/>
                          <a:pt x="26" y="8"/>
                          <a:pt x="25" y="9"/>
                        </a:cubicBezTo>
                        <a:cubicBezTo>
                          <a:pt x="28" y="11"/>
                          <a:pt x="28" y="6"/>
                          <a:pt x="31" y="5"/>
                        </a:cubicBezTo>
                        <a:cubicBezTo>
                          <a:pt x="31" y="9"/>
                          <a:pt x="27" y="13"/>
                          <a:pt x="31" y="15"/>
                        </a:cubicBezTo>
                        <a:cubicBezTo>
                          <a:pt x="27" y="11"/>
                          <a:pt x="24" y="16"/>
                          <a:pt x="22" y="7"/>
                        </a:cubicBezTo>
                        <a:cubicBezTo>
                          <a:pt x="18" y="7"/>
                          <a:pt x="17" y="11"/>
                          <a:pt x="12" y="10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2" y="14"/>
                          <a:pt x="9" y="6"/>
                          <a:pt x="6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5"/>
                          <a:pt x="7" y="16"/>
                          <a:pt x="6" y="16"/>
                        </a:cubicBezTo>
                        <a:cubicBezTo>
                          <a:pt x="6" y="15"/>
                          <a:pt x="6" y="15"/>
                          <a:pt x="5" y="14"/>
                        </a:cubicBezTo>
                        <a:cubicBezTo>
                          <a:pt x="5" y="18"/>
                          <a:pt x="0" y="19"/>
                          <a:pt x="0" y="20"/>
                        </a:cubicBezTo>
                        <a:cubicBezTo>
                          <a:pt x="2" y="21"/>
                          <a:pt x="4" y="17"/>
                          <a:pt x="6" y="16"/>
                        </a:cubicBezTo>
                        <a:cubicBezTo>
                          <a:pt x="5" y="19"/>
                          <a:pt x="6" y="22"/>
                          <a:pt x="4" y="2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6" name="Freeform 1556"/>
                  <p:cNvSpPr/>
                  <p:nvPr/>
                </p:nvSpPr>
                <p:spPr bwMode="auto">
                  <a:xfrm>
                    <a:off x="3953" y="3170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7" name="Freeform 1557"/>
                  <p:cNvSpPr/>
                  <p:nvPr/>
                </p:nvSpPr>
                <p:spPr bwMode="auto">
                  <a:xfrm>
                    <a:off x="3871" y="3167"/>
                    <a:ext cx="41" cy="27"/>
                  </a:xfrm>
                  <a:custGeom>
                    <a:avLst/>
                    <a:gdLst>
                      <a:gd name="T0" fmla="*/ 35 w 47"/>
                      <a:gd name="T1" fmla="*/ 14 h 31"/>
                      <a:gd name="T2" fmla="*/ 33 w 47"/>
                      <a:gd name="T3" fmla="*/ 9 h 31"/>
                      <a:gd name="T4" fmla="*/ 34 w 47"/>
                      <a:gd name="T5" fmla="*/ 19 h 31"/>
                      <a:gd name="T6" fmla="*/ 29 w 47"/>
                      <a:gd name="T7" fmla="*/ 22 h 31"/>
                      <a:gd name="T8" fmla="*/ 28 w 47"/>
                      <a:gd name="T9" fmla="*/ 12 h 31"/>
                      <a:gd name="T10" fmla="*/ 23 w 47"/>
                      <a:gd name="T11" fmla="*/ 11 h 31"/>
                      <a:gd name="T12" fmla="*/ 24 w 47"/>
                      <a:gd name="T13" fmla="*/ 17 h 31"/>
                      <a:gd name="T14" fmla="*/ 18 w 47"/>
                      <a:gd name="T15" fmla="*/ 21 h 31"/>
                      <a:gd name="T16" fmla="*/ 20 w 47"/>
                      <a:gd name="T17" fmla="*/ 19 h 31"/>
                      <a:gd name="T18" fmla="*/ 17 w 47"/>
                      <a:gd name="T19" fmla="*/ 12 h 31"/>
                      <a:gd name="T20" fmla="*/ 4 w 47"/>
                      <a:gd name="T21" fmla="*/ 29 h 31"/>
                      <a:gd name="T22" fmla="*/ 8 w 47"/>
                      <a:gd name="T23" fmla="*/ 28 h 31"/>
                      <a:gd name="T24" fmla="*/ 8 w 47"/>
                      <a:gd name="T25" fmla="*/ 21 h 31"/>
                      <a:gd name="T26" fmla="*/ 12 w 47"/>
                      <a:gd name="T27" fmla="*/ 22 h 31"/>
                      <a:gd name="T28" fmla="*/ 10 w 47"/>
                      <a:gd name="T29" fmla="*/ 26 h 31"/>
                      <a:gd name="T30" fmla="*/ 42 w 47"/>
                      <a:gd name="T31" fmla="*/ 24 h 31"/>
                      <a:gd name="T32" fmla="*/ 37 w 47"/>
                      <a:gd name="T33" fmla="*/ 24 h 31"/>
                      <a:gd name="T34" fmla="*/ 41 w 47"/>
                      <a:gd name="T35" fmla="*/ 20 h 31"/>
                      <a:gd name="T36" fmla="*/ 39 w 47"/>
                      <a:gd name="T37" fmla="*/ 13 h 31"/>
                      <a:gd name="T38" fmla="*/ 41 w 47"/>
                      <a:gd name="T39" fmla="*/ 15 h 31"/>
                      <a:gd name="T40" fmla="*/ 41 w 47"/>
                      <a:gd name="T41" fmla="*/ 8 h 31"/>
                      <a:gd name="T42" fmla="*/ 47 w 47"/>
                      <a:gd name="T43" fmla="*/ 5 h 31"/>
                      <a:gd name="T44" fmla="*/ 36 w 47"/>
                      <a:gd name="T45" fmla="*/ 5 h 31"/>
                      <a:gd name="T46" fmla="*/ 35 w 47"/>
                      <a:gd name="T47" fmla="*/ 14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7" h="31">
                        <a:moveTo>
                          <a:pt x="35" y="14"/>
                        </a:moveTo>
                        <a:cubicBezTo>
                          <a:pt x="32" y="14"/>
                          <a:pt x="35" y="11"/>
                          <a:pt x="33" y="9"/>
                        </a:cubicBezTo>
                        <a:cubicBezTo>
                          <a:pt x="30" y="12"/>
                          <a:pt x="36" y="15"/>
                          <a:pt x="34" y="19"/>
                        </a:cubicBezTo>
                        <a:cubicBezTo>
                          <a:pt x="32" y="17"/>
                          <a:pt x="30" y="21"/>
                          <a:pt x="29" y="22"/>
                        </a:cubicBezTo>
                        <a:cubicBezTo>
                          <a:pt x="30" y="19"/>
                          <a:pt x="29" y="14"/>
                          <a:pt x="28" y="12"/>
                        </a:cubicBezTo>
                        <a:cubicBezTo>
                          <a:pt x="27" y="14"/>
                          <a:pt x="25" y="11"/>
                          <a:pt x="23" y="11"/>
                        </a:cubicBezTo>
                        <a:cubicBezTo>
                          <a:pt x="27" y="15"/>
                          <a:pt x="20" y="14"/>
                          <a:pt x="24" y="17"/>
                        </a:cubicBezTo>
                        <a:cubicBezTo>
                          <a:pt x="23" y="20"/>
                          <a:pt x="20" y="23"/>
                          <a:pt x="18" y="21"/>
                        </a:cubicBezTo>
                        <a:cubicBezTo>
                          <a:pt x="18" y="18"/>
                          <a:pt x="19" y="19"/>
                          <a:pt x="20" y="19"/>
                        </a:cubicBezTo>
                        <a:cubicBezTo>
                          <a:pt x="21" y="14"/>
                          <a:pt x="17" y="16"/>
                          <a:pt x="17" y="12"/>
                        </a:cubicBezTo>
                        <a:cubicBezTo>
                          <a:pt x="13" y="19"/>
                          <a:pt x="0" y="19"/>
                          <a:pt x="4" y="29"/>
                        </a:cubicBezTo>
                        <a:cubicBezTo>
                          <a:pt x="6" y="31"/>
                          <a:pt x="7" y="28"/>
                          <a:pt x="8" y="28"/>
                        </a:cubicBezTo>
                        <a:cubicBezTo>
                          <a:pt x="4" y="26"/>
                          <a:pt x="8" y="22"/>
                          <a:pt x="8" y="21"/>
                        </a:cubicBezTo>
                        <a:cubicBezTo>
                          <a:pt x="10" y="22"/>
                          <a:pt x="13" y="19"/>
                          <a:pt x="12" y="22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9" y="28"/>
                          <a:pt x="31" y="26"/>
                          <a:pt x="42" y="24"/>
                        </a:cubicBezTo>
                        <a:cubicBezTo>
                          <a:pt x="37" y="24"/>
                          <a:pt x="37" y="24"/>
                          <a:pt x="37" y="24"/>
                        </a:cubicBezTo>
                        <a:cubicBezTo>
                          <a:pt x="38" y="21"/>
                          <a:pt x="40" y="21"/>
                          <a:pt x="41" y="20"/>
                        </a:cubicBezTo>
                        <a:cubicBezTo>
                          <a:pt x="39" y="13"/>
                          <a:pt x="39" y="13"/>
                          <a:pt x="39" y="13"/>
                        </a:cubicBezTo>
                        <a:cubicBezTo>
                          <a:pt x="40" y="14"/>
                          <a:pt x="41" y="13"/>
                          <a:pt x="41" y="15"/>
                        </a:cubicBezTo>
                        <a:cubicBezTo>
                          <a:pt x="43" y="12"/>
                          <a:pt x="42" y="10"/>
                          <a:pt x="41" y="8"/>
                        </a:cubicBezTo>
                        <a:cubicBezTo>
                          <a:pt x="44" y="7"/>
                          <a:pt x="45" y="9"/>
                          <a:pt x="47" y="5"/>
                        </a:cubicBezTo>
                        <a:cubicBezTo>
                          <a:pt x="41" y="0"/>
                          <a:pt x="43" y="10"/>
                          <a:pt x="36" y="5"/>
                        </a:cubicBezTo>
                        <a:lnTo>
                          <a:pt x="35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8" name="Freeform 1558"/>
                  <p:cNvSpPr/>
                  <p:nvPr/>
                </p:nvSpPr>
                <p:spPr bwMode="auto">
                  <a:xfrm>
                    <a:off x="3911" y="3176"/>
                    <a:ext cx="2" cy="3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3 h 3"/>
                      <a:gd name="T4" fmla="*/ 2 w 2"/>
                      <a:gd name="T5" fmla="*/ 2 h 3"/>
                      <a:gd name="T6" fmla="*/ 1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29" name="Freeform 1559"/>
                  <p:cNvSpPr/>
                  <p:nvPr/>
                </p:nvSpPr>
                <p:spPr bwMode="auto">
                  <a:xfrm>
                    <a:off x="3908" y="3184"/>
                    <a:ext cx="3" cy="5"/>
                  </a:xfrm>
                  <a:custGeom>
                    <a:avLst/>
                    <a:gdLst>
                      <a:gd name="T0" fmla="*/ 3 w 3"/>
                      <a:gd name="T1" fmla="*/ 5 h 5"/>
                      <a:gd name="T2" fmla="*/ 3 w 3"/>
                      <a:gd name="T3" fmla="*/ 1 h 5"/>
                      <a:gd name="T4" fmla="*/ 3 w 3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3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0"/>
                          <a:pt x="1" y="2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0" name="Freeform 1560"/>
                  <p:cNvSpPr/>
                  <p:nvPr/>
                </p:nvSpPr>
                <p:spPr bwMode="auto">
                  <a:xfrm>
                    <a:off x="3880" y="3178"/>
                    <a:ext cx="2" cy="2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2 h 3"/>
                      <a:gd name="T4" fmla="*/ 2 w 3"/>
                      <a:gd name="T5" fmla="*/ 3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1" name="Freeform 1561"/>
                  <p:cNvSpPr/>
                  <p:nvPr/>
                </p:nvSpPr>
                <p:spPr bwMode="auto">
                  <a:xfrm>
                    <a:off x="3863" y="3182"/>
                    <a:ext cx="12" cy="12"/>
                  </a:xfrm>
                  <a:custGeom>
                    <a:avLst/>
                    <a:gdLst>
                      <a:gd name="T0" fmla="*/ 0 w 15"/>
                      <a:gd name="T1" fmla="*/ 14 h 14"/>
                      <a:gd name="T2" fmla="*/ 12 w 15"/>
                      <a:gd name="T3" fmla="*/ 13 h 14"/>
                      <a:gd name="T4" fmla="*/ 11 w 15"/>
                      <a:gd name="T5" fmla="*/ 1 h 14"/>
                      <a:gd name="T6" fmla="*/ 7 w 15"/>
                      <a:gd name="T7" fmla="*/ 9 h 14"/>
                      <a:gd name="T8" fmla="*/ 0 w 15"/>
                      <a:gd name="T9" fmla="*/ 9 h 14"/>
                      <a:gd name="T10" fmla="*/ 0 w 15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4">
                        <a:moveTo>
                          <a:pt x="0" y="14"/>
                        </a:moveTo>
                        <a:cubicBezTo>
                          <a:pt x="5" y="13"/>
                          <a:pt x="7" y="10"/>
                          <a:pt x="12" y="13"/>
                        </a:cubicBezTo>
                        <a:cubicBezTo>
                          <a:pt x="15" y="8"/>
                          <a:pt x="11" y="5"/>
                          <a:pt x="11" y="1"/>
                        </a:cubicBezTo>
                        <a:cubicBezTo>
                          <a:pt x="9" y="0"/>
                          <a:pt x="9" y="7"/>
                          <a:pt x="7" y="9"/>
                        </a:cubicBezTo>
                        <a:cubicBezTo>
                          <a:pt x="6" y="5"/>
                          <a:pt x="3" y="10"/>
                          <a:pt x="0" y="9"/>
                        </a:cubicBezTo>
                        <a:cubicBezTo>
                          <a:pt x="1" y="11"/>
                          <a:pt x="1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2" name="Freeform 1562"/>
                  <p:cNvSpPr/>
                  <p:nvPr/>
                </p:nvSpPr>
                <p:spPr bwMode="auto">
                  <a:xfrm>
                    <a:off x="3765" y="3173"/>
                    <a:ext cx="102" cy="24"/>
                  </a:xfrm>
                  <a:custGeom>
                    <a:avLst/>
                    <a:gdLst>
                      <a:gd name="T0" fmla="*/ 96 w 118"/>
                      <a:gd name="T1" fmla="*/ 10 h 28"/>
                      <a:gd name="T2" fmla="*/ 90 w 118"/>
                      <a:gd name="T3" fmla="*/ 12 h 28"/>
                      <a:gd name="T4" fmla="*/ 93 w 118"/>
                      <a:gd name="T5" fmla="*/ 9 h 28"/>
                      <a:gd name="T6" fmla="*/ 88 w 118"/>
                      <a:gd name="T7" fmla="*/ 7 h 28"/>
                      <a:gd name="T8" fmla="*/ 88 w 118"/>
                      <a:gd name="T9" fmla="*/ 9 h 28"/>
                      <a:gd name="T10" fmla="*/ 78 w 118"/>
                      <a:gd name="T11" fmla="*/ 11 h 28"/>
                      <a:gd name="T12" fmla="*/ 76 w 118"/>
                      <a:gd name="T13" fmla="*/ 16 h 28"/>
                      <a:gd name="T14" fmla="*/ 68 w 118"/>
                      <a:gd name="T15" fmla="*/ 8 h 28"/>
                      <a:gd name="T16" fmla="*/ 71 w 118"/>
                      <a:gd name="T17" fmla="*/ 19 h 28"/>
                      <a:gd name="T18" fmla="*/ 58 w 118"/>
                      <a:gd name="T19" fmla="*/ 16 h 28"/>
                      <a:gd name="T20" fmla="*/ 61 w 118"/>
                      <a:gd name="T21" fmla="*/ 15 h 28"/>
                      <a:gd name="T22" fmla="*/ 54 w 118"/>
                      <a:gd name="T23" fmla="*/ 16 h 28"/>
                      <a:gd name="T24" fmla="*/ 54 w 118"/>
                      <a:gd name="T25" fmla="*/ 10 h 28"/>
                      <a:gd name="T26" fmla="*/ 45 w 118"/>
                      <a:gd name="T27" fmla="*/ 11 h 28"/>
                      <a:gd name="T28" fmla="*/ 45 w 118"/>
                      <a:gd name="T29" fmla="*/ 9 h 28"/>
                      <a:gd name="T30" fmla="*/ 27 w 118"/>
                      <a:gd name="T31" fmla="*/ 14 h 28"/>
                      <a:gd name="T32" fmla="*/ 24 w 118"/>
                      <a:gd name="T33" fmla="*/ 11 h 28"/>
                      <a:gd name="T34" fmla="*/ 27 w 118"/>
                      <a:gd name="T35" fmla="*/ 20 h 28"/>
                      <a:gd name="T36" fmla="*/ 19 w 118"/>
                      <a:gd name="T37" fmla="*/ 20 h 28"/>
                      <a:gd name="T38" fmla="*/ 20 w 118"/>
                      <a:gd name="T39" fmla="*/ 13 h 28"/>
                      <a:gd name="T40" fmla="*/ 16 w 118"/>
                      <a:gd name="T41" fmla="*/ 17 h 28"/>
                      <a:gd name="T42" fmla="*/ 13 w 118"/>
                      <a:gd name="T43" fmla="*/ 11 h 28"/>
                      <a:gd name="T44" fmla="*/ 6 w 118"/>
                      <a:gd name="T45" fmla="*/ 20 h 28"/>
                      <a:gd name="T46" fmla="*/ 0 w 118"/>
                      <a:gd name="T47" fmla="*/ 19 h 28"/>
                      <a:gd name="T48" fmla="*/ 4 w 118"/>
                      <a:gd name="T49" fmla="*/ 28 h 28"/>
                      <a:gd name="T50" fmla="*/ 31 w 118"/>
                      <a:gd name="T51" fmla="*/ 25 h 28"/>
                      <a:gd name="T52" fmla="*/ 37 w 118"/>
                      <a:gd name="T53" fmla="*/ 19 h 28"/>
                      <a:gd name="T54" fmla="*/ 39 w 118"/>
                      <a:gd name="T55" fmla="*/ 25 h 28"/>
                      <a:gd name="T56" fmla="*/ 38 w 118"/>
                      <a:gd name="T57" fmla="*/ 19 h 28"/>
                      <a:gd name="T58" fmla="*/ 43 w 118"/>
                      <a:gd name="T59" fmla="*/ 24 h 28"/>
                      <a:gd name="T60" fmla="*/ 45 w 118"/>
                      <a:gd name="T61" fmla="*/ 19 h 28"/>
                      <a:gd name="T62" fmla="*/ 48 w 118"/>
                      <a:gd name="T63" fmla="*/ 26 h 28"/>
                      <a:gd name="T64" fmla="*/ 89 w 118"/>
                      <a:gd name="T65" fmla="*/ 21 h 28"/>
                      <a:gd name="T66" fmla="*/ 88 w 118"/>
                      <a:gd name="T67" fmla="*/ 16 h 28"/>
                      <a:gd name="T68" fmla="*/ 104 w 118"/>
                      <a:gd name="T69" fmla="*/ 15 h 28"/>
                      <a:gd name="T70" fmla="*/ 106 w 118"/>
                      <a:gd name="T71" fmla="*/ 11 h 28"/>
                      <a:gd name="T72" fmla="*/ 106 w 118"/>
                      <a:gd name="T73" fmla="*/ 21 h 28"/>
                      <a:gd name="T74" fmla="*/ 111 w 118"/>
                      <a:gd name="T75" fmla="*/ 19 h 28"/>
                      <a:gd name="T76" fmla="*/ 108 w 118"/>
                      <a:gd name="T77" fmla="*/ 17 h 28"/>
                      <a:gd name="T78" fmla="*/ 113 w 118"/>
                      <a:gd name="T79" fmla="*/ 19 h 28"/>
                      <a:gd name="T80" fmla="*/ 109 w 118"/>
                      <a:gd name="T81" fmla="*/ 8 h 28"/>
                      <a:gd name="T82" fmla="*/ 96 w 118"/>
                      <a:gd name="T83" fmla="*/ 4 h 28"/>
                      <a:gd name="T84" fmla="*/ 96 w 118"/>
                      <a:gd name="T85" fmla="*/ 1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8" h="28">
                        <a:moveTo>
                          <a:pt x="96" y="10"/>
                        </a:moveTo>
                        <a:cubicBezTo>
                          <a:pt x="94" y="10"/>
                          <a:pt x="92" y="13"/>
                          <a:pt x="90" y="12"/>
                        </a:cubicBezTo>
                        <a:cubicBezTo>
                          <a:pt x="90" y="9"/>
                          <a:pt x="91" y="9"/>
                          <a:pt x="93" y="9"/>
                        </a:cubicBezTo>
                        <a:cubicBezTo>
                          <a:pt x="92" y="4"/>
                          <a:pt x="90" y="10"/>
                          <a:pt x="88" y="7"/>
                        </a:cubicBezTo>
                        <a:cubicBezTo>
                          <a:pt x="88" y="7"/>
                          <a:pt x="89" y="8"/>
                          <a:pt x="88" y="9"/>
                        </a:cubicBezTo>
                        <a:cubicBezTo>
                          <a:pt x="83" y="8"/>
                          <a:pt x="85" y="14"/>
                          <a:pt x="78" y="11"/>
                        </a:cubicBezTo>
                        <a:cubicBezTo>
                          <a:pt x="77" y="13"/>
                          <a:pt x="76" y="13"/>
                          <a:pt x="76" y="16"/>
                        </a:cubicBezTo>
                        <a:cubicBezTo>
                          <a:pt x="71" y="12"/>
                          <a:pt x="74" y="12"/>
                          <a:pt x="68" y="8"/>
                        </a:cubicBezTo>
                        <a:cubicBezTo>
                          <a:pt x="69" y="10"/>
                          <a:pt x="71" y="15"/>
                          <a:pt x="71" y="19"/>
                        </a:cubicBezTo>
                        <a:cubicBezTo>
                          <a:pt x="63" y="14"/>
                          <a:pt x="63" y="21"/>
                          <a:pt x="58" y="16"/>
                        </a:cubicBezTo>
                        <a:cubicBezTo>
                          <a:pt x="59" y="16"/>
                          <a:pt x="60" y="15"/>
                          <a:pt x="61" y="15"/>
                        </a:cubicBezTo>
                        <a:cubicBezTo>
                          <a:pt x="60" y="9"/>
                          <a:pt x="57" y="17"/>
                          <a:pt x="54" y="16"/>
                        </a:cubicBezTo>
                        <a:cubicBezTo>
                          <a:pt x="54" y="10"/>
                          <a:pt x="54" y="10"/>
                          <a:pt x="54" y="10"/>
                        </a:cubicBezTo>
                        <a:cubicBezTo>
                          <a:pt x="52" y="11"/>
                          <a:pt x="48" y="15"/>
                          <a:pt x="45" y="11"/>
                        </a:cubicBezTo>
                        <a:cubicBezTo>
                          <a:pt x="45" y="9"/>
                          <a:pt x="45" y="9"/>
                          <a:pt x="45" y="9"/>
                        </a:cubicBezTo>
                        <a:cubicBezTo>
                          <a:pt x="39" y="13"/>
                          <a:pt x="32" y="12"/>
                          <a:pt x="27" y="14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17" y="15"/>
                          <a:pt x="31" y="12"/>
                          <a:pt x="27" y="20"/>
                        </a:cubicBezTo>
                        <a:cubicBezTo>
                          <a:pt x="25" y="11"/>
                          <a:pt x="23" y="24"/>
                          <a:pt x="19" y="20"/>
                        </a:cubicBezTo>
                        <a:cubicBezTo>
                          <a:pt x="17" y="16"/>
                          <a:pt x="23" y="18"/>
                          <a:pt x="20" y="13"/>
                        </a:cubicBezTo>
                        <a:cubicBezTo>
                          <a:pt x="20" y="19"/>
                          <a:pt x="18" y="15"/>
                          <a:pt x="16" y="17"/>
                        </a:cubicBezTo>
                        <a:cubicBezTo>
                          <a:pt x="16" y="12"/>
                          <a:pt x="12" y="16"/>
                          <a:pt x="13" y="11"/>
                        </a:cubicBezTo>
                        <a:cubicBezTo>
                          <a:pt x="6" y="20"/>
                          <a:pt x="6" y="20"/>
                          <a:pt x="6" y="20"/>
                        </a:cubicBezTo>
                        <a:cubicBezTo>
                          <a:pt x="4" y="17"/>
                          <a:pt x="2" y="18"/>
                          <a:pt x="0" y="19"/>
                        </a:cubicBezTo>
                        <a:cubicBezTo>
                          <a:pt x="5" y="19"/>
                          <a:pt x="0" y="26"/>
                          <a:pt x="4" y="28"/>
                        </a:cubicBezTo>
                        <a:cubicBezTo>
                          <a:pt x="11" y="25"/>
                          <a:pt x="22" y="23"/>
                          <a:pt x="31" y="25"/>
                        </a:cubicBezTo>
                        <a:cubicBezTo>
                          <a:pt x="31" y="18"/>
                          <a:pt x="36" y="25"/>
                          <a:pt x="37" y="19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44" y="23"/>
                          <a:pt x="37" y="22"/>
                          <a:pt x="38" y="19"/>
                        </a:cubicBezTo>
                        <a:cubicBezTo>
                          <a:pt x="41" y="18"/>
                          <a:pt x="43" y="22"/>
                          <a:pt x="43" y="24"/>
                        </a:cubicBezTo>
                        <a:cubicBezTo>
                          <a:pt x="47" y="24"/>
                          <a:pt x="43" y="23"/>
                          <a:pt x="45" y="19"/>
                        </a:cubicBezTo>
                        <a:cubicBezTo>
                          <a:pt x="48" y="26"/>
                          <a:pt x="48" y="26"/>
                          <a:pt x="48" y="26"/>
                        </a:cubicBezTo>
                        <a:cubicBezTo>
                          <a:pt x="60" y="23"/>
                          <a:pt x="75" y="17"/>
                          <a:pt x="89" y="21"/>
                        </a:cubicBezTo>
                        <a:cubicBezTo>
                          <a:pt x="88" y="16"/>
                          <a:pt x="88" y="16"/>
                          <a:pt x="88" y="16"/>
                        </a:cubicBezTo>
                        <a:cubicBezTo>
                          <a:pt x="95" y="18"/>
                          <a:pt x="98" y="6"/>
                          <a:pt x="104" y="15"/>
                        </a:cubicBezTo>
                        <a:cubicBezTo>
                          <a:pt x="106" y="11"/>
                          <a:pt x="106" y="11"/>
                          <a:pt x="106" y="11"/>
                        </a:cubicBezTo>
                        <a:cubicBezTo>
                          <a:pt x="105" y="13"/>
                          <a:pt x="107" y="18"/>
                          <a:pt x="106" y="21"/>
                        </a:cubicBezTo>
                        <a:cubicBezTo>
                          <a:pt x="107" y="19"/>
                          <a:pt x="109" y="21"/>
                          <a:pt x="111" y="19"/>
                        </a:cubicBezTo>
                        <a:cubicBezTo>
                          <a:pt x="108" y="17"/>
                          <a:pt x="108" y="17"/>
                          <a:pt x="108" y="17"/>
                        </a:cubicBezTo>
                        <a:cubicBezTo>
                          <a:pt x="110" y="13"/>
                          <a:pt x="112" y="16"/>
                          <a:pt x="113" y="19"/>
                        </a:cubicBezTo>
                        <a:cubicBezTo>
                          <a:pt x="118" y="14"/>
                          <a:pt x="110" y="11"/>
                          <a:pt x="109" y="8"/>
                        </a:cubicBezTo>
                        <a:cubicBezTo>
                          <a:pt x="103" y="16"/>
                          <a:pt x="102" y="0"/>
                          <a:pt x="96" y="4"/>
                        </a:cubicBezTo>
                        <a:cubicBezTo>
                          <a:pt x="92" y="7"/>
                          <a:pt x="96" y="8"/>
                          <a:pt x="96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3" name="Freeform 1563"/>
                  <p:cNvSpPr/>
                  <p:nvPr/>
                </p:nvSpPr>
                <p:spPr bwMode="auto">
                  <a:xfrm>
                    <a:off x="3856" y="319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4" name="Freeform 1564"/>
                  <p:cNvSpPr/>
                  <p:nvPr/>
                </p:nvSpPr>
                <p:spPr bwMode="auto">
                  <a:xfrm>
                    <a:off x="3763" y="3190"/>
                    <a:ext cx="2" cy="0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5" name="Rectangle 1565"/>
                  <p:cNvSpPr>
                    <a:spLocks noChangeArrowheads="1"/>
                  </p:cNvSpPr>
                  <p:nvPr/>
                </p:nvSpPr>
                <p:spPr bwMode="auto">
                  <a:xfrm>
                    <a:off x="3863" y="3190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6" name="Freeform 1566"/>
                  <p:cNvSpPr/>
                  <p:nvPr/>
                </p:nvSpPr>
                <p:spPr bwMode="auto">
                  <a:xfrm>
                    <a:off x="3863" y="3180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7" name="Freeform 1567"/>
                  <p:cNvSpPr/>
                  <p:nvPr/>
                </p:nvSpPr>
                <p:spPr bwMode="auto">
                  <a:xfrm>
                    <a:off x="3750" y="3185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8" name="Freeform 1568"/>
                  <p:cNvSpPr/>
                  <p:nvPr/>
                </p:nvSpPr>
                <p:spPr bwMode="auto">
                  <a:xfrm>
                    <a:off x="3706" y="3187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39" name="Freeform 1569"/>
                  <p:cNvSpPr/>
                  <p:nvPr/>
                </p:nvSpPr>
                <p:spPr bwMode="auto">
                  <a:xfrm>
                    <a:off x="3589" y="3182"/>
                    <a:ext cx="174" cy="36"/>
                  </a:xfrm>
                  <a:custGeom>
                    <a:avLst/>
                    <a:gdLst>
                      <a:gd name="T0" fmla="*/ 7 w 201"/>
                      <a:gd name="T1" fmla="*/ 28 h 42"/>
                      <a:gd name="T2" fmla="*/ 4 w 201"/>
                      <a:gd name="T3" fmla="*/ 34 h 42"/>
                      <a:gd name="T4" fmla="*/ 11 w 201"/>
                      <a:gd name="T5" fmla="*/ 37 h 42"/>
                      <a:gd name="T6" fmla="*/ 21 w 201"/>
                      <a:gd name="T7" fmla="*/ 32 h 42"/>
                      <a:gd name="T8" fmla="*/ 44 w 201"/>
                      <a:gd name="T9" fmla="*/ 30 h 42"/>
                      <a:gd name="T10" fmla="*/ 59 w 201"/>
                      <a:gd name="T11" fmla="*/ 30 h 42"/>
                      <a:gd name="T12" fmla="*/ 78 w 201"/>
                      <a:gd name="T13" fmla="*/ 23 h 42"/>
                      <a:gd name="T14" fmla="*/ 82 w 201"/>
                      <a:gd name="T15" fmla="*/ 24 h 42"/>
                      <a:gd name="T16" fmla="*/ 93 w 201"/>
                      <a:gd name="T17" fmla="*/ 25 h 42"/>
                      <a:gd name="T18" fmla="*/ 97 w 201"/>
                      <a:gd name="T19" fmla="*/ 15 h 42"/>
                      <a:gd name="T20" fmla="*/ 107 w 201"/>
                      <a:gd name="T21" fmla="*/ 14 h 42"/>
                      <a:gd name="T22" fmla="*/ 115 w 201"/>
                      <a:gd name="T23" fmla="*/ 17 h 42"/>
                      <a:gd name="T24" fmla="*/ 129 w 201"/>
                      <a:gd name="T25" fmla="*/ 16 h 42"/>
                      <a:gd name="T26" fmla="*/ 142 w 201"/>
                      <a:gd name="T27" fmla="*/ 17 h 42"/>
                      <a:gd name="T28" fmla="*/ 154 w 201"/>
                      <a:gd name="T29" fmla="*/ 14 h 42"/>
                      <a:gd name="T30" fmla="*/ 162 w 201"/>
                      <a:gd name="T31" fmla="*/ 10 h 42"/>
                      <a:gd name="T32" fmla="*/ 165 w 201"/>
                      <a:gd name="T33" fmla="*/ 14 h 42"/>
                      <a:gd name="T34" fmla="*/ 172 w 201"/>
                      <a:gd name="T35" fmla="*/ 13 h 42"/>
                      <a:gd name="T36" fmla="*/ 200 w 201"/>
                      <a:gd name="T37" fmla="*/ 12 h 42"/>
                      <a:gd name="T38" fmla="*/ 186 w 201"/>
                      <a:gd name="T39" fmla="*/ 12 h 42"/>
                      <a:gd name="T40" fmla="*/ 184 w 201"/>
                      <a:gd name="T41" fmla="*/ 15 h 42"/>
                      <a:gd name="T42" fmla="*/ 180 w 201"/>
                      <a:gd name="T43" fmla="*/ 3 h 42"/>
                      <a:gd name="T44" fmla="*/ 176 w 201"/>
                      <a:gd name="T45" fmla="*/ 2 h 42"/>
                      <a:gd name="T46" fmla="*/ 167 w 201"/>
                      <a:gd name="T47" fmla="*/ 4 h 42"/>
                      <a:gd name="T48" fmla="*/ 158 w 201"/>
                      <a:gd name="T49" fmla="*/ 3 h 42"/>
                      <a:gd name="T50" fmla="*/ 145 w 201"/>
                      <a:gd name="T51" fmla="*/ 3 h 42"/>
                      <a:gd name="T52" fmla="*/ 135 w 201"/>
                      <a:gd name="T53" fmla="*/ 7 h 42"/>
                      <a:gd name="T54" fmla="*/ 134 w 201"/>
                      <a:gd name="T55" fmla="*/ 6 h 42"/>
                      <a:gd name="T56" fmla="*/ 131 w 201"/>
                      <a:gd name="T57" fmla="*/ 6 h 42"/>
                      <a:gd name="T58" fmla="*/ 122 w 201"/>
                      <a:gd name="T59" fmla="*/ 8 h 42"/>
                      <a:gd name="T60" fmla="*/ 114 w 201"/>
                      <a:gd name="T61" fmla="*/ 11 h 42"/>
                      <a:gd name="T62" fmla="*/ 110 w 201"/>
                      <a:gd name="T63" fmla="*/ 6 h 42"/>
                      <a:gd name="T64" fmla="*/ 99 w 201"/>
                      <a:gd name="T65" fmla="*/ 7 h 42"/>
                      <a:gd name="T66" fmla="*/ 95 w 201"/>
                      <a:gd name="T67" fmla="*/ 12 h 42"/>
                      <a:gd name="T68" fmla="*/ 82 w 201"/>
                      <a:gd name="T69" fmla="*/ 16 h 42"/>
                      <a:gd name="T70" fmla="*/ 63 w 201"/>
                      <a:gd name="T71" fmla="*/ 20 h 42"/>
                      <a:gd name="T72" fmla="*/ 58 w 201"/>
                      <a:gd name="T73" fmla="*/ 19 h 42"/>
                      <a:gd name="T74" fmla="*/ 37 w 201"/>
                      <a:gd name="T75" fmla="*/ 22 h 42"/>
                      <a:gd name="T76" fmla="*/ 46 w 201"/>
                      <a:gd name="T77" fmla="*/ 28 h 42"/>
                      <a:gd name="T78" fmla="*/ 35 w 201"/>
                      <a:gd name="T79" fmla="*/ 19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01" h="42">
                        <a:moveTo>
                          <a:pt x="16" y="20"/>
                        </a:moveTo>
                        <a:cubicBezTo>
                          <a:pt x="13" y="22"/>
                          <a:pt x="9" y="24"/>
                          <a:pt x="7" y="28"/>
                        </a:cubicBezTo>
                        <a:cubicBezTo>
                          <a:pt x="7" y="25"/>
                          <a:pt x="7" y="25"/>
                          <a:pt x="7" y="25"/>
                        </a:cubicBezTo>
                        <a:cubicBezTo>
                          <a:pt x="5" y="26"/>
                          <a:pt x="0" y="31"/>
                          <a:pt x="4" y="34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9" y="29"/>
                          <a:pt x="8" y="36"/>
                          <a:pt x="11" y="37"/>
                        </a:cubicBezTo>
                        <a:cubicBezTo>
                          <a:pt x="15" y="36"/>
                          <a:pt x="17" y="27"/>
                          <a:pt x="20" y="29"/>
                        </a:cubicBezTo>
                        <a:cubicBezTo>
                          <a:pt x="22" y="28"/>
                          <a:pt x="22" y="31"/>
                          <a:pt x="21" y="32"/>
                        </a:cubicBezTo>
                        <a:cubicBezTo>
                          <a:pt x="25" y="33"/>
                          <a:pt x="26" y="26"/>
                          <a:pt x="28" y="25"/>
                        </a:cubicBezTo>
                        <a:cubicBezTo>
                          <a:pt x="31" y="42"/>
                          <a:pt x="38" y="19"/>
                          <a:pt x="44" y="30"/>
                        </a:cubicBezTo>
                        <a:cubicBezTo>
                          <a:pt x="47" y="28"/>
                          <a:pt x="52" y="29"/>
                          <a:pt x="56" y="25"/>
                        </a:cubicBezTo>
                        <a:cubicBezTo>
                          <a:pt x="54" y="30"/>
                          <a:pt x="60" y="25"/>
                          <a:pt x="59" y="30"/>
                        </a:cubicBezTo>
                        <a:cubicBezTo>
                          <a:pt x="59" y="20"/>
                          <a:pt x="71" y="34"/>
                          <a:pt x="71" y="21"/>
                        </a:cubicBezTo>
                        <a:cubicBezTo>
                          <a:pt x="77" y="24"/>
                          <a:pt x="71" y="20"/>
                          <a:pt x="78" y="23"/>
                        </a:cubicBezTo>
                        <a:cubicBezTo>
                          <a:pt x="78" y="24"/>
                          <a:pt x="77" y="24"/>
                          <a:pt x="76" y="25"/>
                        </a:cubicBezTo>
                        <a:cubicBezTo>
                          <a:pt x="79" y="27"/>
                          <a:pt x="80" y="19"/>
                          <a:pt x="82" y="24"/>
                        </a:cubicBezTo>
                        <a:cubicBezTo>
                          <a:pt x="88" y="25"/>
                          <a:pt x="83" y="21"/>
                          <a:pt x="86" y="17"/>
                        </a:cubicBezTo>
                        <a:cubicBezTo>
                          <a:pt x="91" y="18"/>
                          <a:pt x="90" y="20"/>
                          <a:pt x="93" y="25"/>
                        </a:cubicBezTo>
                        <a:cubicBezTo>
                          <a:pt x="93" y="19"/>
                          <a:pt x="97" y="22"/>
                          <a:pt x="99" y="18"/>
                        </a:cubicBezTo>
                        <a:cubicBezTo>
                          <a:pt x="98" y="18"/>
                          <a:pt x="95" y="17"/>
                          <a:pt x="97" y="15"/>
                        </a:cubicBezTo>
                        <a:cubicBezTo>
                          <a:pt x="103" y="15"/>
                          <a:pt x="102" y="10"/>
                          <a:pt x="107" y="8"/>
                        </a:cubicBezTo>
                        <a:cubicBezTo>
                          <a:pt x="111" y="15"/>
                          <a:pt x="102" y="9"/>
                          <a:pt x="107" y="14"/>
                        </a:cubicBezTo>
                        <a:cubicBezTo>
                          <a:pt x="104" y="17"/>
                          <a:pt x="101" y="17"/>
                          <a:pt x="99" y="22"/>
                        </a:cubicBezTo>
                        <a:cubicBezTo>
                          <a:pt x="104" y="22"/>
                          <a:pt x="110" y="20"/>
                          <a:pt x="115" y="17"/>
                        </a:cubicBezTo>
                        <a:cubicBezTo>
                          <a:pt x="118" y="18"/>
                          <a:pt x="114" y="21"/>
                          <a:pt x="116" y="21"/>
                        </a:cubicBezTo>
                        <a:cubicBezTo>
                          <a:pt x="122" y="24"/>
                          <a:pt x="124" y="14"/>
                          <a:pt x="129" y="16"/>
                        </a:cubicBezTo>
                        <a:cubicBezTo>
                          <a:pt x="128" y="20"/>
                          <a:pt x="128" y="20"/>
                          <a:pt x="128" y="20"/>
                        </a:cubicBezTo>
                        <a:cubicBezTo>
                          <a:pt x="130" y="15"/>
                          <a:pt x="138" y="20"/>
                          <a:pt x="142" y="17"/>
                        </a:cubicBezTo>
                        <a:cubicBezTo>
                          <a:pt x="142" y="16"/>
                          <a:pt x="141" y="15"/>
                          <a:pt x="142" y="13"/>
                        </a:cubicBezTo>
                        <a:cubicBezTo>
                          <a:pt x="142" y="22"/>
                          <a:pt x="149" y="8"/>
                          <a:pt x="154" y="14"/>
                        </a:cubicBezTo>
                        <a:cubicBezTo>
                          <a:pt x="153" y="9"/>
                          <a:pt x="158" y="5"/>
                          <a:pt x="161" y="5"/>
                        </a:cubicBezTo>
                        <a:cubicBezTo>
                          <a:pt x="162" y="6"/>
                          <a:pt x="162" y="8"/>
                          <a:pt x="162" y="10"/>
                        </a:cubicBezTo>
                        <a:cubicBezTo>
                          <a:pt x="157" y="7"/>
                          <a:pt x="157" y="16"/>
                          <a:pt x="153" y="19"/>
                        </a:cubicBezTo>
                        <a:cubicBezTo>
                          <a:pt x="157" y="16"/>
                          <a:pt x="162" y="19"/>
                          <a:pt x="165" y="14"/>
                        </a:cubicBezTo>
                        <a:cubicBezTo>
                          <a:pt x="164" y="19"/>
                          <a:pt x="164" y="19"/>
                          <a:pt x="164" y="19"/>
                        </a:cubicBezTo>
                        <a:cubicBezTo>
                          <a:pt x="168" y="19"/>
                          <a:pt x="167" y="9"/>
                          <a:pt x="172" y="13"/>
                        </a:cubicBezTo>
                        <a:cubicBezTo>
                          <a:pt x="172" y="16"/>
                          <a:pt x="172" y="16"/>
                          <a:pt x="172" y="16"/>
                        </a:cubicBezTo>
                        <a:cubicBezTo>
                          <a:pt x="181" y="15"/>
                          <a:pt x="193" y="20"/>
                          <a:pt x="200" y="12"/>
                        </a:cubicBezTo>
                        <a:cubicBezTo>
                          <a:pt x="201" y="10"/>
                          <a:pt x="197" y="4"/>
                          <a:pt x="196" y="2"/>
                        </a:cubicBezTo>
                        <a:cubicBezTo>
                          <a:pt x="192" y="4"/>
                          <a:pt x="189" y="9"/>
                          <a:pt x="186" y="12"/>
                        </a:cubicBezTo>
                        <a:cubicBezTo>
                          <a:pt x="186" y="7"/>
                          <a:pt x="186" y="7"/>
                          <a:pt x="186" y="7"/>
                        </a:cubicBezTo>
                        <a:cubicBezTo>
                          <a:pt x="185" y="10"/>
                          <a:pt x="181" y="12"/>
                          <a:pt x="184" y="15"/>
                        </a:cubicBezTo>
                        <a:cubicBezTo>
                          <a:pt x="181" y="18"/>
                          <a:pt x="181" y="11"/>
                          <a:pt x="178" y="14"/>
                        </a:cubicBezTo>
                        <a:cubicBezTo>
                          <a:pt x="178" y="8"/>
                          <a:pt x="180" y="8"/>
                          <a:pt x="180" y="3"/>
                        </a:cubicBezTo>
                        <a:cubicBezTo>
                          <a:pt x="177" y="6"/>
                          <a:pt x="177" y="6"/>
                          <a:pt x="177" y="6"/>
                        </a:cubicBezTo>
                        <a:cubicBezTo>
                          <a:pt x="178" y="4"/>
                          <a:pt x="175" y="4"/>
                          <a:pt x="176" y="2"/>
                        </a:cubicBezTo>
                        <a:cubicBezTo>
                          <a:pt x="171" y="9"/>
                          <a:pt x="169" y="0"/>
                          <a:pt x="163" y="3"/>
                        </a:cubicBezTo>
                        <a:cubicBezTo>
                          <a:pt x="167" y="4"/>
                          <a:pt x="167" y="4"/>
                          <a:pt x="167" y="4"/>
                        </a:cubicBezTo>
                        <a:cubicBezTo>
                          <a:pt x="167" y="7"/>
                          <a:pt x="165" y="7"/>
                          <a:pt x="164" y="8"/>
                        </a:cubicBezTo>
                        <a:cubicBezTo>
                          <a:pt x="162" y="4"/>
                          <a:pt x="161" y="4"/>
                          <a:pt x="158" y="3"/>
                        </a:cubicBezTo>
                        <a:cubicBezTo>
                          <a:pt x="156" y="5"/>
                          <a:pt x="155" y="10"/>
                          <a:pt x="152" y="11"/>
                        </a:cubicBezTo>
                        <a:cubicBezTo>
                          <a:pt x="152" y="5"/>
                          <a:pt x="146" y="8"/>
                          <a:pt x="145" y="3"/>
                        </a:cubicBezTo>
                        <a:cubicBezTo>
                          <a:pt x="145" y="9"/>
                          <a:pt x="139" y="6"/>
                          <a:pt x="139" y="9"/>
                        </a:cubicBezTo>
                        <a:cubicBezTo>
                          <a:pt x="137" y="10"/>
                          <a:pt x="135" y="10"/>
                          <a:pt x="135" y="7"/>
                        </a:cubicBezTo>
                        <a:cubicBezTo>
                          <a:pt x="136" y="6"/>
                          <a:pt x="136" y="6"/>
                          <a:pt x="136" y="6"/>
                        </a:cubicBezTo>
                        <a:cubicBezTo>
                          <a:pt x="134" y="6"/>
                          <a:pt x="134" y="6"/>
                          <a:pt x="134" y="6"/>
                        </a:cubicBezTo>
                        <a:cubicBezTo>
                          <a:pt x="134" y="4"/>
                          <a:pt x="134" y="4"/>
                          <a:pt x="134" y="4"/>
                        </a:cubicBezTo>
                        <a:cubicBezTo>
                          <a:pt x="133" y="4"/>
                          <a:pt x="133" y="8"/>
                          <a:pt x="131" y="6"/>
                        </a:cubicBezTo>
                        <a:cubicBezTo>
                          <a:pt x="131" y="4"/>
                          <a:pt x="132" y="4"/>
                          <a:pt x="133" y="4"/>
                        </a:cubicBezTo>
                        <a:cubicBezTo>
                          <a:pt x="128" y="3"/>
                          <a:pt x="126" y="12"/>
                          <a:pt x="122" y="8"/>
                        </a:cubicBezTo>
                        <a:cubicBezTo>
                          <a:pt x="122" y="10"/>
                          <a:pt x="117" y="11"/>
                          <a:pt x="118" y="17"/>
                        </a:cubicBezTo>
                        <a:cubicBezTo>
                          <a:pt x="117" y="15"/>
                          <a:pt x="117" y="10"/>
                          <a:pt x="114" y="11"/>
                        </a:cubicBezTo>
                        <a:cubicBezTo>
                          <a:pt x="112" y="16"/>
                          <a:pt x="110" y="9"/>
                          <a:pt x="107" y="13"/>
                        </a:cubicBezTo>
                        <a:cubicBezTo>
                          <a:pt x="110" y="7"/>
                          <a:pt x="107" y="11"/>
                          <a:pt x="110" y="6"/>
                        </a:cubicBezTo>
                        <a:cubicBezTo>
                          <a:pt x="107" y="4"/>
                          <a:pt x="104" y="11"/>
                          <a:pt x="100" y="11"/>
                        </a:cubicBezTo>
                        <a:cubicBezTo>
                          <a:pt x="99" y="7"/>
                          <a:pt x="99" y="7"/>
                          <a:pt x="99" y="7"/>
                        </a:cubicBezTo>
                        <a:cubicBezTo>
                          <a:pt x="98" y="9"/>
                          <a:pt x="96" y="13"/>
                          <a:pt x="94" y="9"/>
                        </a:cubicBezTo>
                        <a:cubicBezTo>
                          <a:pt x="95" y="12"/>
                          <a:pt x="95" y="12"/>
                          <a:pt x="95" y="12"/>
                        </a:cubicBezTo>
                        <a:cubicBezTo>
                          <a:pt x="92" y="11"/>
                          <a:pt x="88" y="12"/>
                          <a:pt x="85" y="9"/>
                        </a:cubicBezTo>
                        <a:cubicBezTo>
                          <a:pt x="82" y="16"/>
                          <a:pt x="82" y="16"/>
                          <a:pt x="82" y="16"/>
                        </a:cubicBezTo>
                        <a:cubicBezTo>
                          <a:pt x="76" y="9"/>
                          <a:pt x="71" y="16"/>
                          <a:pt x="68" y="22"/>
                        </a:cubicBezTo>
                        <a:cubicBezTo>
                          <a:pt x="66" y="22"/>
                          <a:pt x="63" y="21"/>
                          <a:pt x="63" y="20"/>
                        </a:cubicBezTo>
                        <a:cubicBezTo>
                          <a:pt x="65" y="17"/>
                          <a:pt x="65" y="17"/>
                          <a:pt x="65" y="17"/>
                        </a:cubicBezTo>
                        <a:cubicBezTo>
                          <a:pt x="62" y="17"/>
                          <a:pt x="59" y="13"/>
                          <a:pt x="58" y="19"/>
                        </a:cubicBezTo>
                        <a:cubicBezTo>
                          <a:pt x="55" y="21"/>
                          <a:pt x="56" y="16"/>
                          <a:pt x="54" y="15"/>
                        </a:cubicBezTo>
                        <a:cubicBezTo>
                          <a:pt x="49" y="23"/>
                          <a:pt x="38" y="10"/>
                          <a:pt x="37" y="22"/>
                        </a:cubicBezTo>
                        <a:cubicBezTo>
                          <a:pt x="39" y="22"/>
                          <a:pt x="43" y="24"/>
                          <a:pt x="47" y="23"/>
                        </a:cubicBezTo>
                        <a:cubicBezTo>
                          <a:pt x="47" y="25"/>
                          <a:pt x="48" y="27"/>
                          <a:pt x="46" y="28"/>
                        </a:cubicBezTo>
                        <a:cubicBezTo>
                          <a:pt x="42" y="29"/>
                          <a:pt x="40" y="24"/>
                          <a:pt x="36" y="27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28" y="12"/>
                          <a:pt x="23" y="31"/>
                          <a:pt x="16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0" name="Freeform 1570"/>
                  <p:cNvSpPr/>
                  <p:nvPr/>
                </p:nvSpPr>
                <p:spPr bwMode="auto">
                  <a:xfrm>
                    <a:off x="3646" y="3192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0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1" name="Freeform 1571"/>
                  <p:cNvSpPr/>
                  <p:nvPr/>
                </p:nvSpPr>
                <p:spPr bwMode="auto">
                  <a:xfrm>
                    <a:off x="3645" y="3195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2" name="Freeform 1572"/>
                  <p:cNvSpPr/>
                  <p:nvPr/>
                </p:nvSpPr>
                <p:spPr bwMode="auto">
                  <a:xfrm>
                    <a:off x="3590" y="3201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0 w 4"/>
                      <a:gd name="T3" fmla="*/ 1 h 2"/>
                      <a:gd name="T4" fmla="*/ 4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3" y="0"/>
                          <a:pt x="2" y="0"/>
                          <a:pt x="0" y="1"/>
                        </a:cubicBezTo>
                        <a:cubicBezTo>
                          <a:pt x="1" y="1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3" name="Freeform 1573"/>
                  <p:cNvSpPr/>
                  <p:nvPr/>
                </p:nvSpPr>
                <p:spPr bwMode="auto">
                  <a:xfrm>
                    <a:off x="3590" y="320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4" name="Freeform 1574"/>
                  <p:cNvSpPr/>
                  <p:nvPr/>
                </p:nvSpPr>
                <p:spPr bwMode="auto">
                  <a:xfrm>
                    <a:off x="3500" y="3200"/>
                    <a:ext cx="90" cy="24"/>
                  </a:xfrm>
                  <a:custGeom>
                    <a:avLst/>
                    <a:gdLst>
                      <a:gd name="T0" fmla="*/ 18 w 105"/>
                      <a:gd name="T1" fmla="*/ 15 h 28"/>
                      <a:gd name="T2" fmla="*/ 13 w 105"/>
                      <a:gd name="T3" fmla="*/ 19 h 28"/>
                      <a:gd name="T4" fmla="*/ 9 w 105"/>
                      <a:gd name="T5" fmla="*/ 16 h 28"/>
                      <a:gd name="T6" fmla="*/ 2 w 105"/>
                      <a:gd name="T7" fmla="*/ 24 h 28"/>
                      <a:gd name="T8" fmla="*/ 52 w 105"/>
                      <a:gd name="T9" fmla="*/ 18 h 28"/>
                      <a:gd name="T10" fmla="*/ 50 w 105"/>
                      <a:gd name="T11" fmla="*/ 21 h 28"/>
                      <a:gd name="T12" fmla="*/ 68 w 105"/>
                      <a:gd name="T13" fmla="*/ 15 h 28"/>
                      <a:gd name="T14" fmla="*/ 67 w 105"/>
                      <a:gd name="T15" fmla="*/ 21 h 28"/>
                      <a:gd name="T16" fmla="*/ 79 w 105"/>
                      <a:gd name="T17" fmla="*/ 18 h 28"/>
                      <a:gd name="T18" fmla="*/ 78 w 105"/>
                      <a:gd name="T19" fmla="*/ 15 h 28"/>
                      <a:gd name="T20" fmla="*/ 81 w 105"/>
                      <a:gd name="T21" fmla="*/ 16 h 28"/>
                      <a:gd name="T22" fmla="*/ 81 w 105"/>
                      <a:gd name="T23" fmla="*/ 15 h 28"/>
                      <a:gd name="T24" fmla="*/ 88 w 105"/>
                      <a:gd name="T25" fmla="*/ 14 h 28"/>
                      <a:gd name="T26" fmla="*/ 86 w 105"/>
                      <a:gd name="T27" fmla="*/ 16 h 28"/>
                      <a:gd name="T28" fmla="*/ 91 w 105"/>
                      <a:gd name="T29" fmla="*/ 13 h 28"/>
                      <a:gd name="T30" fmla="*/ 91 w 105"/>
                      <a:gd name="T31" fmla="*/ 17 h 28"/>
                      <a:gd name="T32" fmla="*/ 105 w 105"/>
                      <a:gd name="T33" fmla="*/ 10 h 28"/>
                      <a:gd name="T34" fmla="*/ 105 w 105"/>
                      <a:gd name="T35" fmla="*/ 6 h 28"/>
                      <a:gd name="T36" fmla="*/ 94 w 105"/>
                      <a:gd name="T37" fmla="*/ 11 h 28"/>
                      <a:gd name="T38" fmla="*/ 95 w 105"/>
                      <a:gd name="T39" fmla="*/ 11 h 28"/>
                      <a:gd name="T40" fmla="*/ 88 w 105"/>
                      <a:gd name="T41" fmla="*/ 13 h 28"/>
                      <a:gd name="T42" fmla="*/ 92 w 105"/>
                      <a:gd name="T43" fmla="*/ 7 h 28"/>
                      <a:gd name="T44" fmla="*/ 79 w 105"/>
                      <a:gd name="T45" fmla="*/ 4 h 28"/>
                      <a:gd name="T46" fmla="*/ 80 w 105"/>
                      <a:gd name="T47" fmla="*/ 4 h 28"/>
                      <a:gd name="T48" fmla="*/ 76 w 105"/>
                      <a:gd name="T49" fmla="*/ 6 h 28"/>
                      <a:gd name="T50" fmla="*/ 79 w 105"/>
                      <a:gd name="T51" fmla="*/ 8 h 28"/>
                      <a:gd name="T52" fmla="*/ 77 w 105"/>
                      <a:gd name="T53" fmla="*/ 15 h 28"/>
                      <a:gd name="T54" fmla="*/ 73 w 105"/>
                      <a:gd name="T55" fmla="*/ 15 h 28"/>
                      <a:gd name="T56" fmla="*/ 75 w 105"/>
                      <a:gd name="T57" fmla="*/ 9 h 28"/>
                      <a:gd name="T58" fmla="*/ 73 w 105"/>
                      <a:gd name="T59" fmla="*/ 12 h 28"/>
                      <a:gd name="T60" fmla="*/ 68 w 105"/>
                      <a:gd name="T61" fmla="*/ 6 h 28"/>
                      <a:gd name="T62" fmla="*/ 68 w 105"/>
                      <a:gd name="T63" fmla="*/ 12 h 28"/>
                      <a:gd name="T64" fmla="*/ 48 w 105"/>
                      <a:gd name="T65" fmla="*/ 14 h 28"/>
                      <a:gd name="T66" fmla="*/ 51 w 105"/>
                      <a:gd name="T67" fmla="*/ 10 h 28"/>
                      <a:gd name="T68" fmla="*/ 47 w 105"/>
                      <a:gd name="T69" fmla="*/ 14 h 28"/>
                      <a:gd name="T70" fmla="*/ 34 w 105"/>
                      <a:gd name="T71" fmla="*/ 13 h 28"/>
                      <a:gd name="T72" fmla="*/ 35 w 105"/>
                      <a:gd name="T73" fmla="*/ 15 h 28"/>
                      <a:gd name="T74" fmla="*/ 22 w 105"/>
                      <a:gd name="T75" fmla="*/ 15 h 28"/>
                      <a:gd name="T76" fmla="*/ 22 w 105"/>
                      <a:gd name="T77" fmla="*/ 15 h 28"/>
                      <a:gd name="T78" fmla="*/ 16 w 105"/>
                      <a:gd name="T79" fmla="*/ 21 h 28"/>
                      <a:gd name="T80" fmla="*/ 18 w 105"/>
                      <a:gd name="T81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5" h="28">
                        <a:moveTo>
                          <a:pt x="18" y="15"/>
                        </a:moveTo>
                        <a:cubicBezTo>
                          <a:pt x="13" y="19"/>
                          <a:pt x="13" y="19"/>
                          <a:pt x="13" y="19"/>
                        </a:cubicBezTo>
                        <a:cubicBezTo>
                          <a:pt x="13" y="17"/>
                          <a:pt x="7" y="20"/>
                          <a:pt x="9" y="16"/>
                        </a:cubicBezTo>
                        <a:cubicBezTo>
                          <a:pt x="6" y="21"/>
                          <a:pt x="0" y="16"/>
                          <a:pt x="2" y="24"/>
                        </a:cubicBezTo>
                        <a:cubicBezTo>
                          <a:pt x="16" y="21"/>
                          <a:pt x="36" y="25"/>
                          <a:pt x="52" y="18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8" y="15"/>
                          <a:pt x="62" y="28"/>
                          <a:pt x="68" y="15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72" y="23"/>
                          <a:pt x="74" y="12"/>
                          <a:pt x="79" y="18"/>
                        </a:cubicBez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79" y="15"/>
                          <a:pt x="80" y="16"/>
                          <a:pt x="81" y="16"/>
                        </a:cubicBezTo>
                        <a:cubicBezTo>
                          <a:pt x="81" y="15"/>
                          <a:pt x="81" y="15"/>
                          <a:pt x="81" y="15"/>
                        </a:cubicBezTo>
                        <a:cubicBezTo>
                          <a:pt x="83" y="13"/>
                          <a:pt x="85" y="13"/>
                          <a:pt x="88" y="14"/>
                        </a:cubicBezTo>
                        <a:cubicBezTo>
                          <a:pt x="88" y="16"/>
                          <a:pt x="87" y="15"/>
                          <a:pt x="86" y="16"/>
                        </a:cubicBezTo>
                        <a:cubicBezTo>
                          <a:pt x="87" y="18"/>
                          <a:pt x="89" y="13"/>
                          <a:pt x="91" y="13"/>
                        </a:cubicBezTo>
                        <a:cubicBezTo>
                          <a:pt x="93" y="15"/>
                          <a:pt x="91" y="16"/>
                          <a:pt x="91" y="17"/>
                        </a:cubicBezTo>
                        <a:cubicBezTo>
                          <a:pt x="98" y="14"/>
                          <a:pt x="101" y="20"/>
                          <a:pt x="105" y="10"/>
                        </a:cubicBezTo>
                        <a:cubicBezTo>
                          <a:pt x="105" y="9"/>
                          <a:pt x="103" y="7"/>
                          <a:pt x="105" y="6"/>
                        </a:cubicBezTo>
                        <a:cubicBezTo>
                          <a:pt x="101" y="4"/>
                          <a:pt x="98" y="8"/>
                          <a:pt x="94" y="11"/>
                        </a:cubicBezTo>
                        <a:cubicBezTo>
                          <a:pt x="95" y="11"/>
                          <a:pt x="95" y="11"/>
                          <a:pt x="95" y="11"/>
                        </a:cubicBezTo>
                        <a:cubicBezTo>
                          <a:pt x="93" y="20"/>
                          <a:pt x="92" y="9"/>
                          <a:pt x="88" y="13"/>
                        </a:cubicBezTo>
                        <a:cubicBezTo>
                          <a:pt x="89" y="9"/>
                          <a:pt x="91" y="9"/>
                          <a:pt x="92" y="7"/>
                        </a:cubicBezTo>
                        <a:cubicBezTo>
                          <a:pt x="85" y="0"/>
                          <a:pt x="84" y="13"/>
                          <a:pt x="79" y="4"/>
                        </a:cubicBezTo>
                        <a:cubicBezTo>
                          <a:pt x="80" y="4"/>
                          <a:pt x="80" y="4"/>
                          <a:pt x="80" y="4"/>
                        </a:cubicBezTo>
                        <a:cubicBezTo>
                          <a:pt x="79" y="3"/>
                          <a:pt x="78" y="5"/>
                          <a:pt x="76" y="6"/>
                        </a:cubicBezTo>
                        <a:cubicBezTo>
                          <a:pt x="77" y="7"/>
                          <a:pt x="78" y="7"/>
                          <a:pt x="79" y="8"/>
                        </a:cubicBezTo>
                        <a:cubicBezTo>
                          <a:pt x="78" y="9"/>
                          <a:pt x="77" y="13"/>
                          <a:pt x="77" y="15"/>
                        </a:cubicBezTo>
                        <a:cubicBezTo>
                          <a:pt x="75" y="11"/>
                          <a:pt x="75" y="17"/>
                          <a:pt x="73" y="15"/>
                        </a:cubicBezTo>
                        <a:cubicBezTo>
                          <a:pt x="72" y="11"/>
                          <a:pt x="74" y="12"/>
                          <a:pt x="75" y="9"/>
                        </a:cubicBezTo>
                        <a:cubicBezTo>
                          <a:pt x="73" y="12"/>
                          <a:pt x="73" y="12"/>
                          <a:pt x="73" y="12"/>
                        </a:cubicBezTo>
                        <a:cubicBezTo>
                          <a:pt x="70" y="13"/>
                          <a:pt x="70" y="8"/>
                          <a:pt x="68" y="6"/>
                        </a:cubicBezTo>
                        <a:cubicBezTo>
                          <a:pt x="66" y="9"/>
                          <a:pt x="70" y="8"/>
                          <a:pt x="68" y="12"/>
                        </a:cubicBezTo>
                        <a:cubicBezTo>
                          <a:pt x="65" y="8"/>
                          <a:pt x="53" y="10"/>
                          <a:pt x="48" y="14"/>
                        </a:cubicBezTo>
                        <a:cubicBezTo>
                          <a:pt x="50" y="13"/>
                          <a:pt x="48" y="9"/>
                          <a:pt x="51" y="10"/>
                        </a:cubicBezTo>
                        <a:cubicBezTo>
                          <a:pt x="50" y="9"/>
                          <a:pt x="47" y="11"/>
                          <a:pt x="47" y="14"/>
                        </a:cubicBezTo>
                        <a:cubicBezTo>
                          <a:pt x="43" y="17"/>
                          <a:pt x="38" y="15"/>
                          <a:pt x="34" y="13"/>
                        </a:cubicBezTo>
                        <a:cubicBezTo>
                          <a:pt x="35" y="15"/>
                          <a:pt x="35" y="15"/>
                          <a:pt x="35" y="15"/>
                        </a:cubicBezTo>
                        <a:cubicBezTo>
                          <a:pt x="32" y="21"/>
                          <a:pt x="28" y="12"/>
                          <a:pt x="22" y="15"/>
                        </a:cubicBezTo>
                        <a:cubicBezTo>
                          <a:pt x="22" y="15"/>
                          <a:pt x="22" y="15"/>
                          <a:pt x="22" y="15"/>
                        </a:cubicBezTo>
                        <a:cubicBezTo>
                          <a:pt x="21" y="16"/>
                          <a:pt x="19" y="23"/>
                          <a:pt x="16" y="21"/>
                        </a:cubicBezTo>
                        <a:cubicBezTo>
                          <a:pt x="17" y="18"/>
                          <a:pt x="18" y="18"/>
                          <a:pt x="18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5" name="Freeform 1575"/>
                  <p:cNvSpPr/>
                  <p:nvPr/>
                </p:nvSpPr>
                <p:spPr bwMode="auto">
                  <a:xfrm>
                    <a:off x="3496" y="3214"/>
                    <a:ext cx="4" cy="8"/>
                  </a:xfrm>
                  <a:custGeom>
                    <a:avLst/>
                    <a:gdLst>
                      <a:gd name="T0" fmla="*/ 3 w 5"/>
                      <a:gd name="T1" fmla="*/ 5 h 9"/>
                      <a:gd name="T2" fmla="*/ 5 w 5"/>
                      <a:gd name="T3" fmla="*/ 1 h 9"/>
                      <a:gd name="T4" fmla="*/ 1 w 5"/>
                      <a:gd name="T5" fmla="*/ 8 h 9"/>
                      <a:gd name="T6" fmla="*/ 4 w 5"/>
                      <a:gd name="T7" fmla="*/ 7 h 9"/>
                      <a:gd name="T8" fmla="*/ 3 w 5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9">
                        <a:moveTo>
                          <a:pt x="3" y="5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0"/>
                          <a:pt x="0" y="5"/>
                          <a:pt x="1" y="8"/>
                        </a:cubicBezTo>
                        <a:cubicBezTo>
                          <a:pt x="2" y="7"/>
                          <a:pt x="4" y="9"/>
                          <a:pt x="4" y="7"/>
                        </a:cubicBezTo>
                        <a:cubicBezTo>
                          <a:pt x="4" y="6"/>
                          <a:pt x="4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6" name="Freeform 1576"/>
                  <p:cNvSpPr/>
                  <p:nvPr/>
                </p:nvSpPr>
                <p:spPr bwMode="auto">
                  <a:xfrm>
                    <a:off x="3450" y="3210"/>
                    <a:ext cx="47" cy="15"/>
                  </a:xfrm>
                  <a:custGeom>
                    <a:avLst/>
                    <a:gdLst>
                      <a:gd name="T0" fmla="*/ 20 w 55"/>
                      <a:gd name="T1" fmla="*/ 8 h 17"/>
                      <a:gd name="T2" fmla="*/ 19 w 55"/>
                      <a:gd name="T3" fmla="*/ 11 h 17"/>
                      <a:gd name="T4" fmla="*/ 39 w 55"/>
                      <a:gd name="T5" fmla="*/ 14 h 17"/>
                      <a:gd name="T6" fmla="*/ 46 w 55"/>
                      <a:gd name="T7" fmla="*/ 8 h 17"/>
                      <a:gd name="T8" fmla="*/ 47 w 55"/>
                      <a:gd name="T9" fmla="*/ 12 h 17"/>
                      <a:gd name="T10" fmla="*/ 53 w 55"/>
                      <a:gd name="T11" fmla="*/ 7 h 17"/>
                      <a:gd name="T12" fmla="*/ 50 w 55"/>
                      <a:gd name="T13" fmla="*/ 9 h 17"/>
                      <a:gd name="T14" fmla="*/ 50 w 55"/>
                      <a:gd name="T15" fmla="*/ 7 h 17"/>
                      <a:gd name="T16" fmla="*/ 47 w 55"/>
                      <a:gd name="T17" fmla="*/ 8 h 17"/>
                      <a:gd name="T18" fmla="*/ 48 w 55"/>
                      <a:gd name="T19" fmla="*/ 5 h 17"/>
                      <a:gd name="T20" fmla="*/ 38 w 55"/>
                      <a:gd name="T21" fmla="*/ 10 h 17"/>
                      <a:gd name="T22" fmla="*/ 39 w 55"/>
                      <a:gd name="T23" fmla="*/ 5 h 17"/>
                      <a:gd name="T24" fmla="*/ 29 w 55"/>
                      <a:gd name="T25" fmla="*/ 2 h 17"/>
                      <a:gd name="T26" fmla="*/ 30 w 55"/>
                      <a:gd name="T27" fmla="*/ 4 h 17"/>
                      <a:gd name="T28" fmla="*/ 31 w 55"/>
                      <a:gd name="T29" fmla="*/ 8 h 17"/>
                      <a:gd name="T30" fmla="*/ 28 w 55"/>
                      <a:gd name="T31" fmla="*/ 2 h 17"/>
                      <a:gd name="T32" fmla="*/ 10 w 55"/>
                      <a:gd name="T33" fmla="*/ 3 h 17"/>
                      <a:gd name="T34" fmla="*/ 5 w 55"/>
                      <a:gd name="T35" fmla="*/ 10 h 17"/>
                      <a:gd name="T36" fmla="*/ 7 w 55"/>
                      <a:gd name="T37" fmla="*/ 5 h 17"/>
                      <a:gd name="T38" fmla="*/ 4 w 55"/>
                      <a:gd name="T39" fmla="*/ 3 h 17"/>
                      <a:gd name="T40" fmla="*/ 0 w 55"/>
                      <a:gd name="T41" fmla="*/ 12 h 17"/>
                      <a:gd name="T42" fmla="*/ 20 w 55"/>
                      <a:gd name="T43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17">
                        <a:moveTo>
                          <a:pt x="20" y="8"/>
                        </a:moveTo>
                        <a:cubicBezTo>
                          <a:pt x="19" y="8"/>
                          <a:pt x="19" y="10"/>
                          <a:pt x="19" y="11"/>
                        </a:cubicBezTo>
                        <a:cubicBezTo>
                          <a:pt x="27" y="11"/>
                          <a:pt x="36" y="11"/>
                          <a:pt x="39" y="14"/>
                        </a:cubicBezTo>
                        <a:cubicBezTo>
                          <a:pt x="42" y="15"/>
                          <a:pt x="43" y="9"/>
                          <a:pt x="46" y="8"/>
                        </a:cubicBezTo>
                        <a:cubicBezTo>
                          <a:pt x="47" y="12"/>
                          <a:pt x="47" y="12"/>
                          <a:pt x="47" y="12"/>
                        </a:cubicBezTo>
                        <a:cubicBezTo>
                          <a:pt x="49" y="9"/>
                          <a:pt x="55" y="14"/>
                          <a:pt x="53" y="7"/>
                        </a:cubicBezTo>
                        <a:cubicBezTo>
                          <a:pt x="53" y="7"/>
                          <a:pt x="51" y="10"/>
                          <a:pt x="50" y="9"/>
                        </a:cubicBezTo>
                        <a:cubicBezTo>
                          <a:pt x="50" y="7"/>
                          <a:pt x="50" y="7"/>
                          <a:pt x="50" y="7"/>
                        </a:cubicBezTo>
                        <a:cubicBezTo>
                          <a:pt x="47" y="8"/>
                          <a:pt x="47" y="8"/>
                          <a:pt x="47" y="8"/>
                        </a:cubicBezTo>
                        <a:cubicBezTo>
                          <a:pt x="48" y="5"/>
                          <a:pt x="48" y="5"/>
                          <a:pt x="48" y="5"/>
                        </a:cubicBezTo>
                        <a:cubicBezTo>
                          <a:pt x="43" y="0"/>
                          <a:pt x="44" y="13"/>
                          <a:pt x="38" y="10"/>
                        </a:cubicBezTo>
                        <a:cubicBezTo>
                          <a:pt x="39" y="5"/>
                          <a:pt x="39" y="5"/>
                          <a:pt x="39" y="5"/>
                        </a:cubicBezTo>
                        <a:cubicBezTo>
                          <a:pt x="35" y="4"/>
                          <a:pt x="33" y="6"/>
                          <a:pt x="29" y="2"/>
                        </a:cubicBezTo>
                        <a:cubicBezTo>
                          <a:pt x="29" y="2"/>
                          <a:pt x="29" y="5"/>
                          <a:pt x="30" y="4"/>
                        </a:cubicBezTo>
                        <a:cubicBezTo>
                          <a:pt x="30" y="4"/>
                          <a:pt x="31" y="6"/>
                          <a:pt x="31" y="8"/>
                        </a:cubicBezTo>
                        <a:cubicBezTo>
                          <a:pt x="24" y="12"/>
                          <a:pt x="32" y="5"/>
                          <a:pt x="28" y="2"/>
                        </a:cubicBezTo>
                        <a:cubicBezTo>
                          <a:pt x="22" y="6"/>
                          <a:pt x="12" y="8"/>
                          <a:pt x="10" y="3"/>
                        </a:cubicBezTo>
                        <a:cubicBezTo>
                          <a:pt x="12" y="7"/>
                          <a:pt x="8" y="10"/>
                          <a:pt x="5" y="10"/>
                        </a:cubicBezTo>
                        <a:cubicBezTo>
                          <a:pt x="4" y="7"/>
                          <a:pt x="7" y="6"/>
                          <a:pt x="7" y="5"/>
                        </a:cubicBezTo>
                        <a:cubicBezTo>
                          <a:pt x="6" y="4"/>
                          <a:pt x="5" y="2"/>
                          <a:pt x="4" y="3"/>
                        </a:cubicBezTo>
                        <a:cubicBezTo>
                          <a:pt x="5" y="6"/>
                          <a:pt x="3" y="11"/>
                          <a:pt x="0" y="12"/>
                        </a:cubicBezTo>
                        <a:cubicBezTo>
                          <a:pt x="6" y="17"/>
                          <a:pt x="13" y="6"/>
                          <a:pt x="20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7" name="Freeform 1577"/>
                  <p:cNvSpPr/>
                  <p:nvPr/>
                </p:nvSpPr>
                <p:spPr bwMode="auto">
                  <a:xfrm>
                    <a:off x="3463" y="3220"/>
                    <a:ext cx="3" cy="1"/>
                  </a:xfrm>
                  <a:custGeom>
                    <a:avLst/>
                    <a:gdLst>
                      <a:gd name="T0" fmla="*/ 1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1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1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8" name="Freeform 1578"/>
                  <p:cNvSpPr/>
                  <p:nvPr/>
                </p:nvSpPr>
                <p:spPr bwMode="auto">
                  <a:xfrm>
                    <a:off x="3495" y="2662"/>
                    <a:ext cx="574" cy="427"/>
                  </a:xfrm>
                  <a:custGeom>
                    <a:avLst/>
                    <a:gdLst>
                      <a:gd name="T0" fmla="*/ 14 w 666"/>
                      <a:gd name="T1" fmla="*/ 36 h 495"/>
                      <a:gd name="T2" fmla="*/ 17 w 666"/>
                      <a:gd name="T3" fmla="*/ 5 h 495"/>
                      <a:gd name="T4" fmla="*/ 51 w 666"/>
                      <a:gd name="T5" fmla="*/ 7 h 495"/>
                      <a:gd name="T6" fmla="*/ 232 w 666"/>
                      <a:gd name="T7" fmla="*/ 13 h 495"/>
                      <a:gd name="T8" fmla="*/ 396 w 666"/>
                      <a:gd name="T9" fmla="*/ 25 h 495"/>
                      <a:gd name="T10" fmla="*/ 550 w 666"/>
                      <a:gd name="T11" fmla="*/ 27 h 495"/>
                      <a:gd name="T12" fmla="*/ 603 w 666"/>
                      <a:gd name="T13" fmla="*/ 17 h 495"/>
                      <a:gd name="T14" fmla="*/ 644 w 666"/>
                      <a:gd name="T15" fmla="*/ 12 h 495"/>
                      <a:gd name="T16" fmla="*/ 650 w 666"/>
                      <a:gd name="T17" fmla="*/ 82 h 495"/>
                      <a:gd name="T18" fmla="*/ 653 w 666"/>
                      <a:gd name="T19" fmla="*/ 153 h 495"/>
                      <a:gd name="T20" fmla="*/ 659 w 666"/>
                      <a:gd name="T21" fmla="*/ 339 h 495"/>
                      <a:gd name="T22" fmla="*/ 657 w 666"/>
                      <a:gd name="T23" fmla="*/ 427 h 495"/>
                      <a:gd name="T24" fmla="*/ 645 w 666"/>
                      <a:gd name="T25" fmla="*/ 485 h 495"/>
                      <a:gd name="T26" fmla="*/ 583 w 666"/>
                      <a:gd name="T27" fmla="*/ 493 h 495"/>
                      <a:gd name="T28" fmla="*/ 497 w 666"/>
                      <a:gd name="T29" fmla="*/ 491 h 495"/>
                      <a:gd name="T30" fmla="*/ 421 w 666"/>
                      <a:gd name="T31" fmla="*/ 487 h 495"/>
                      <a:gd name="T32" fmla="*/ 331 w 666"/>
                      <a:gd name="T33" fmla="*/ 487 h 495"/>
                      <a:gd name="T34" fmla="*/ 6 w 666"/>
                      <a:gd name="T35" fmla="*/ 470 h 495"/>
                      <a:gd name="T36" fmla="*/ 11 w 666"/>
                      <a:gd name="T37" fmla="*/ 318 h 495"/>
                      <a:gd name="T38" fmla="*/ 36 w 666"/>
                      <a:gd name="T39" fmla="*/ 249 h 495"/>
                      <a:gd name="T40" fmla="*/ 31 w 666"/>
                      <a:gd name="T41" fmla="*/ 223 h 495"/>
                      <a:gd name="T42" fmla="*/ 17 w 666"/>
                      <a:gd name="T43" fmla="*/ 200 h 495"/>
                      <a:gd name="T44" fmla="*/ 1 w 666"/>
                      <a:gd name="T45" fmla="*/ 178 h 495"/>
                      <a:gd name="T46" fmla="*/ 15 w 666"/>
                      <a:gd name="T47" fmla="*/ 144 h 495"/>
                      <a:gd name="T48" fmla="*/ 14 w 666"/>
                      <a:gd name="T49" fmla="*/ 36 h 4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66" h="495">
                        <a:moveTo>
                          <a:pt x="14" y="36"/>
                        </a:moveTo>
                        <a:cubicBezTo>
                          <a:pt x="14" y="29"/>
                          <a:pt x="11" y="10"/>
                          <a:pt x="17" y="5"/>
                        </a:cubicBezTo>
                        <a:cubicBezTo>
                          <a:pt x="24" y="0"/>
                          <a:pt x="43" y="7"/>
                          <a:pt x="51" y="7"/>
                        </a:cubicBezTo>
                        <a:cubicBezTo>
                          <a:pt x="111" y="6"/>
                          <a:pt x="172" y="8"/>
                          <a:pt x="232" y="13"/>
                        </a:cubicBezTo>
                        <a:cubicBezTo>
                          <a:pt x="286" y="18"/>
                          <a:pt x="341" y="19"/>
                          <a:pt x="396" y="25"/>
                        </a:cubicBezTo>
                        <a:cubicBezTo>
                          <a:pt x="449" y="30"/>
                          <a:pt x="497" y="35"/>
                          <a:pt x="550" y="27"/>
                        </a:cubicBezTo>
                        <a:cubicBezTo>
                          <a:pt x="567" y="25"/>
                          <a:pt x="585" y="23"/>
                          <a:pt x="603" y="17"/>
                        </a:cubicBezTo>
                        <a:cubicBezTo>
                          <a:pt x="616" y="13"/>
                          <a:pt x="631" y="16"/>
                          <a:pt x="644" y="12"/>
                        </a:cubicBezTo>
                        <a:cubicBezTo>
                          <a:pt x="645" y="35"/>
                          <a:pt x="648" y="58"/>
                          <a:pt x="650" y="82"/>
                        </a:cubicBezTo>
                        <a:cubicBezTo>
                          <a:pt x="652" y="105"/>
                          <a:pt x="652" y="129"/>
                          <a:pt x="653" y="153"/>
                        </a:cubicBezTo>
                        <a:cubicBezTo>
                          <a:pt x="656" y="215"/>
                          <a:pt x="659" y="277"/>
                          <a:pt x="659" y="339"/>
                        </a:cubicBezTo>
                        <a:cubicBezTo>
                          <a:pt x="659" y="369"/>
                          <a:pt x="659" y="398"/>
                          <a:pt x="657" y="427"/>
                        </a:cubicBezTo>
                        <a:cubicBezTo>
                          <a:pt x="655" y="445"/>
                          <a:pt x="666" y="475"/>
                          <a:pt x="645" y="485"/>
                        </a:cubicBezTo>
                        <a:cubicBezTo>
                          <a:pt x="627" y="493"/>
                          <a:pt x="604" y="492"/>
                          <a:pt x="583" y="493"/>
                        </a:cubicBezTo>
                        <a:cubicBezTo>
                          <a:pt x="555" y="495"/>
                          <a:pt x="526" y="489"/>
                          <a:pt x="497" y="491"/>
                        </a:cubicBezTo>
                        <a:cubicBezTo>
                          <a:pt x="470" y="492"/>
                          <a:pt x="447" y="491"/>
                          <a:pt x="421" y="487"/>
                        </a:cubicBezTo>
                        <a:cubicBezTo>
                          <a:pt x="391" y="483"/>
                          <a:pt x="361" y="489"/>
                          <a:pt x="331" y="487"/>
                        </a:cubicBezTo>
                        <a:cubicBezTo>
                          <a:pt x="223" y="478"/>
                          <a:pt x="115" y="475"/>
                          <a:pt x="6" y="470"/>
                        </a:cubicBezTo>
                        <a:cubicBezTo>
                          <a:pt x="10" y="420"/>
                          <a:pt x="13" y="369"/>
                          <a:pt x="11" y="318"/>
                        </a:cubicBezTo>
                        <a:cubicBezTo>
                          <a:pt x="11" y="292"/>
                          <a:pt x="27" y="274"/>
                          <a:pt x="36" y="249"/>
                        </a:cubicBezTo>
                        <a:cubicBezTo>
                          <a:pt x="40" y="237"/>
                          <a:pt x="37" y="234"/>
                          <a:pt x="31" y="223"/>
                        </a:cubicBezTo>
                        <a:cubicBezTo>
                          <a:pt x="26" y="215"/>
                          <a:pt x="22" y="207"/>
                          <a:pt x="17" y="200"/>
                        </a:cubicBezTo>
                        <a:cubicBezTo>
                          <a:pt x="14" y="194"/>
                          <a:pt x="2" y="185"/>
                          <a:pt x="1" y="178"/>
                        </a:cubicBezTo>
                        <a:cubicBezTo>
                          <a:pt x="0" y="169"/>
                          <a:pt x="13" y="155"/>
                          <a:pt x="15" y="144"/>
                        </a:cubicBezTo>
                        <a:cubicBezTo>
                          <a:pt x="20" y="108"/>
                          <a:pt x="14" y="72"/>
                          <a:pt x="14" y="36"/>
                        </a:cubicBezTo>
                        <a:close/>
                      </a:path>
                    </a:pathLst>
                  </a:custGeom>
                  <a:solidFill>
                    <a:srgbClr val="DEF7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49" name="Freeform 1579"/>
                  <p:cNvSpPr/>
                  <p:nvPr/>
                </p:nvSpPr>
                <p:spPr bwMode="auto">
                  <a:xfrm>
                    <a:off x="3707" y="2565"/>
                    <a:ext cx="150" cy="86"/>
                  </a:xfrm>
                  <a:custGeom>
                    <a:avLst/>
                    <a:gdLst>
                      <a:gd name="T0" fmla="*/ 0 w 174"/>
                      <a:gd name="T1" fmla="*/ 6 h 100"/>
                      <a:gd name="T2" fmla="*/ 43 w 174"/>
                      <a:gd name="T3" fmla="*/ 62 h 100"/>
                      <a:gd name="T4" fmla="*/ 92 w 174"/>
                      <a:gd name="T5" fmla="*/ 100 h 100"/>
                      <a:gd name="T6" fmla="*/ 131 w 174"/>
                      <a:gd name="T7" fmla="*/ 55 h 100"/>
                      <a:gd name="T8" fmla="*/ 174 w 174"/>
                      <a:gd name="T9" fmla="*/ 10 h 100"/>
                      <a:gd name="T10" fmla="*/ 87 w 174"/>
                      <a:gd name="T11" fmla="*/ 12 h 100"/>
                      <a:gd name="T12" fmla="*/ 46 w 174"/>
                      <a:gd name="T13" fmla="*/ 6 h 100"/>
                      <a:gd name="T14" fmla="*/ 5 w 174"/>
                      <a:gd name="T15" fmla="*/ 4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4" h="100">
                        <a:moveTo>
                          <a:pt x="0" y="6"/>
                        </a:moveTo>
                        <a:cubicBezTo>
                          <a:pt x="14" y="20"/>
                          <a:pt x="26" y="45"/>
                          <a:pt x="43" y="62"/>
                        </a:cubicBezTo>
                        <a:cubicBezTo>
                          <a:pt x="57" y="74"/>
                          <a:pt x="75" y="92"/>
                          <a:pt x="92" y="100"/>
                        </a:cubicBezTo>
                        <a:cubicBezTo>
                          <a:pt x="105" y="84"/>
                          <a:pt x="116" y="69"/>
                          <a:pt x="131" y="55"/>
                        </a:cubicBezTo>
                        <a:cubicBezTo>
                          <a:pt x="145" y="42"/>
                          <a:pt x="165" y="26"/>
                          <a:pt x="174" y="10"/>
                        </a:cubicBezTo>
                        <a:cubicBezTo>
                          <a:pt x="146" y="5"/>
                          <a:pt x="116" y="16"/>
                          <a:pt x="87" y="12"/>
                        </a:cubicBezTo>
                        <a:cubicBezTo>
                          <a:pt x="74" y="10"/>
                          <a:pt x="60" y="8"/>
                          <a:pt x="46" y="6"/>
                        </a:cubicBezTo>
                        <a:cubicBezTo>
                          <a:pt x="36" y="5"/>
                          <a:pt x="13" y="0"/>
                          <a:pt x="5" y="4"/>
                        </a:cubicBezTo>
                      </a:path>
                    </a:pathLst>
                  </a:custGeom>
                  <a:solidFill>
                    <a:srgbClr val="ADD5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0" name="Freeform 1580"/>
                  <p:cNvSpPr/>
                  <p:nvPr/>
                </p:nvSpPr>
                <p:spPr bwMode="auto">
                  <a:xfrm>
                    <a:off x="3338" y="1936"/>
                    <a:ext cx="912" cy="651"/>
                  </a:xfrm>
                  <a:custGeom>
                    <a:avLst/>
                    <a:gdLst>
                      <a:gd name="T0" fmla="*/ 1030 w 1058"/>
                      <a:gd name="T1" fmla="*/ 81 h 755"/>
                      <a:gd name="T2" fmla="*/ 966 w 1058"/>
                      <a:gd name="T3" fmla="*/ 38 h 755"/>
                      <a:gd name="T4" fmla="*/ 891 w 1058"/>
                      <a:gd name="T5" fmla="*/ 21 h 755"/>
                      <a:gd name="T6" fmla="*/ 766 w 1058"/>
                      <a:gd name="T7" fmla="*/ 115 h 755"/>
                      <a:gd name="T8" fmla="*/ 645 w 1058"/>
                      <a:gd name="T9" fmla="*/ 58 h 755"/>
                      <a:gd name="T10" fmla="*/ 471 w 1058"/>
                      <a:gd name="T11" fmla="*/ 51 h 755"/>
                      <a:gd name="T12" fmla="*/ 377 w 1058"/>
                      <a:gd name="T13" fmla="*/ 71 h 755"/>
                      <a:gd name="T14" fmla="*/ 330 w 1058"/>
                      <a:gd name="T15" fmla="*/ 92 h 755"/>
                      <a:gd name="T16" fmla="*/ 289 w 1058"/>
                      <a:gd name="T17" fmla="*/ 110 h 755"/>
                      <a:gd name="T18" fmla="*/ 166 w 1058"/>
                      <a:gd name="T19" fmla="*/ 3 h 755"/>
                      <a:gd name="T20" fmla="*/ 32 w 1058"/>
                      <a:gd name="T21" fmla="*/ 72 h 755"/>
                      <a:gd name="T22" fmla="*/ 33 w 1058"/>
                      <a:gd name="T23" fmla="*/ 223 h 755"/>
                      <a:gd name="T24" fmla="*/ 86 w 1058"/>
                      <a:gd name="T25" fmla="*/ 279 h 755"/>
                      <a:gd name="T26" fmla="*/ 159 w 1058"/>
                      <a:gd name="T27" fmla="*/ 310 h 755"/>
                      <a:gd name="T28" fmla="*/ 166 w 1058"/>
                      <a:gd name="T29" fmla="*/ 306 h 755"/>
                      <a:gd name="T30" fmla="*/ 144 w 1058"/>
                      <a:gd name="T31" fmla="*/ 395 h 755"/>
                      <a:gd name="T32" fmla="*/ 142 w 1058"/>
                      <a:gd name="T33" fmla="*/ 405 h 755"/>
                      <a:gd name="T34" fmla="*/ 140 w 1058"/>
                      <a:gd name="T35" fmla="*/ 409 h 755"/>
                      <a:gd name="T36" fmla="*/ 121 w 1058"/>
                      <a:gd name="T37" fmla="*/ 565 h 755"/>
                      <a:gd name="T38" fmla="*/ 112 w 1058"/>
                      <a:gd name="T39" fmla="*/ 605 h 755"/>
                      <a:gd name="T40" fmla="*/ 99 w 1058"/>
                      <a:gd name="T41" fmla="*/ 693 h 755"/>
                      <a:gd name="T42" fmla="*/ 428 w 1058"/>
                      <a:gd name="T43" fmla="*/ 739 h 755"/>
                      <a:gd name="T44" fmla="*/ 749 w 1058"/>
                      <a:gd name="T45" fmla="*/ 741 h 755"/>
                      <a:gd name="T46" fmla="*/ 945 w 1058"/>
                      <a:gd name="T47" fmla="*/ 709 h 755"/>
                      <a:gd name="T48" fmla="*/ 976 w 1058"/>
                      <a:gd name="T49" fmla="*/ 692 h 755"/>
                      <a:gd name="T50" fmla="*/ 960 w 1058"/>
                      <a:gd name="T51" fmla="*/ 635 h 755"/>
                      <a:gd name="T52" fmla="*/ 934 w 1058"/>
                      <a:gd name="T53" fmla="*/ 511 h 755"/>
                      <a:gd name="T54" fmla="*/ 910 w 1058"/>
                      <a:gd name="T55" fmla="*/ 424 h 755"/>
                      <a:gd name="T56" fmla="*/ 909 w 1058"/>
                      <a:gd name="T57" fmla="*/ 411 h 755"/>
                      <a:gd name="T58" fmla="*/ 892 w 1058"/>
                      <a:gd name="T59" fmla="*/ 337 h 755"/>
                      <a:gd name="T60" fmla="*/ 887 w 1058"/>
                      <a:gd name="T61" fmla="*/ 313 h 755"/>
                      <a:gd name="T62" fmla="*/ 889 w 1058"/>
                      <a:gd name="T63" fmla="*/ 307 h 755"/>
                      <a:gd name="T64" fmla="*/ 939 w 1058"/>
                      <a:gd name="T65" fmla="*/ 313 h 755"/>
                      <a:gd name="T66" fmla="*/ 1029 w 1058"/>
                      <a:gd name="T67" fmla="*/ 233 h 755"/>
                      <a:gd name="T68" fmla="*/ 1030 w 1058"/>
                      <a:gd name="T69" fmla="*/ 81 h 7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058" h="755">
                        <a:moveTo>
                          <a:pt x="1030" y="81"/>
                        </a:moveTo>
                        <a:cubicBezTo>
                          <a:pt x="1020" y="62"/>
                          <a:pt x="986" y="46"/>
                          <a:pt x="966" y="38"/>
                        </a:cubicBezTo>
                        <a:cubicBezTo>
                          <a:pt x="944" y="31"/>
                          <a:pt x="915" y="20"/>
                          <a:pt x="891" y="21"/>
                        </a:cubicBezTo>
                        <a:cubicBezTo>
                          <a:pt x="839" y="24"/>
                          <a:pt x="764" y="49"/>
                          <a:pt x="766" y="115"/>
                        </a:cubicBezTo>
                        <a:cubicBezTo>
                          <a:pt x="728" y="95"/>
                          <a:pt x="687" y="69"/>
                          <a:pt x="645" y="58"/>
                        </a:cubicBezTo>
                        <a:cubicBezTo>
                          <a:pt x="588" y="43"/>
                          <a:pt x="529" y="39"/>
                          <a:pt x="471" y="51"/>
                        </a:cubicBezTo>
                        <a:cubicBezTo>
                          <a:pt x="439" y="57"/>
                          <a:pt x="408" y="59"/>
                          <a:pt x="377" y="71"/>
                        </a:cubicBezTo>
                        <a:cubicBezTo>
                          <a:pt x="361" y="78"/>
                          <a:pt x="345" y="84"/>
                          <a:pt x="330" y="92"/>
                        </a:cubicBezTo>
                        <a:cubicBezTo>
                          <a:pt x="318" y="97"/>
                          <a:pt x="301" y="112"/>
                          <a:pt x="289" y="110"/>
                        </a:cubicBezTo>
                        <a:cubicBezTo>
                          <a:pt x="287" y="46"/>
                          <a:pt x="225" y="6"/>
                          <a:pt x="166" y="3"/>
                        </a:cubicBezTo>
                        <a:cubicBezTo>
                          <a:pt x="113" y="0"/>
                          <a:pt x="63" y="30"/>
                          <a:pt x="32" y="72"/>
                        </a:cubicBezTo>
                        <a:cubicBezTo>
                          <a:pt x="0" y="116"/>
                          <a:pt x="1" y="181"/>
                          <a:pt x="33" y="223"/>
                        </a:cubicBezTo>
                        <a:cubicBezTo>
                          <a:pt x="48" y="243"/>
                          <a:pt x="66" y="264"/>
                          <a:pt x="86" y="279"/>
                        </a:cubicBezTo>
                        <a:cubicBezTo>
                          <a:pt x="108" y="295"/>
                          <a:pt x="135" y="299"/>
                          <a:pt x="159" y="310"/>
                        </a:cubicBezTo>
                        <a:cubicBezTo>
                          <a:pt x="166" y="306"/>
                          <a:pt x="166" y="306"/>
                          <a:pt x="166" y="306"/>
                        </a:cubicBezTo>
                        <a:cubicBezTo>
                          <a:pt x="151" y="332"/>
                          <a:pt x="149" y="367"/>
                          <a:pt x="144" y="395"/>
                        </a:cubicBezTo>
                        <a:cubicBezTo>
                          <a:pt x="143" y="398"/>
                          <a:pt x="142" y="402"/>
                          <a:pt x="142" y="405"/>
                        </a:cubicBezTo>
                        <a:cubicBezTo>
                          <a:pt x="140" y="409"/>
                          <a:pt x="140" y="409"/>
                          <a:pt x="140" y="409"/>
                        </a:cubicBezTo>
                        <a:cubicBezTo>
                          <a:pt x="124" y="442"/>
                          <a:pt x="111" y="515"/>
                          <a:pt x="121" y="565"/>
                        </a:cubicBezTo>
                        <a:cubicBezTo>
                          <a:pt x="118" y="578"/>
                          <a:pt x="114" y="592"/>
                          <a:pt x="112" y="605"/>
                        </a:cubicBezTo>
                        <a:cubicBezTo>
                          <a:pt x="109" y="632"/>
                          <a:pt x="113" y="671"/>
                          <a:pt x="99" y="693"/>
                        </a:cubicBezTo>
                        <a:cubicBezTo>
                          <a:pt x="207" y="719"/>
                          <a:pt x="317" y="731"/>
                          <a:pt x="428" y="739"/>
                        </a:cubicBezTo>
                        <a:cubicBezTo>
                          <a:pt x="535" y="747"/>
                          <a:pt x="641" y="755"/>
                          <a:pt x="749" y="741"/>
                        </a:cubicBezTo>
                        <a:cubicBezTo>
                          <a:pt x="815" y="733"/>
                          <a:pt x="881" y="728"/>
                          <a:pt x="945" y="709"/>
                        </a:cubicBezTo>
                        <a:cubicBezTo>
                          <a:pt x="955" y="706"/>
                          <a:pt x="973" y="704"/>
                          <a:pt x="976" y="692"/>
                        </a:cubicBezTo>
                        <a:cubicBezTo>
                          <a:pt x="979" y="682"/>
                          <a:pt x="962" y="647"/>
                          <a:pt x="960" y="635"/>
                        </a:cubicBezTo>
                        <a:cubicBezTo>
                          <a:pt x="950" y="594"/>
                          <a:pt x="944" y="552"/>
                          <a:pt x="934" y="511"/>
                        </a:cubicBezTo>
                        <a:cubicBezTo>
                          <a:pt x="927" y="482"/>
                          <a:pt x="919" y="453"/>
                          <a:pt x="910" y="424"/>
                        </a:cubicBezTo>
                        <a:cubicBezTo>
                          <a:pt x="910" y="419"/>
                          <a:pt x="910" y="414"/>
                          <a:pt x="909" y="411"/>
                        </a:cubicBezTo>
                        <a:cubicBezTo>
                          <a:pt x="905" y="386"/>
                          <a:pt x="899" y="361"/>
                          <a:pt x="892" y="337"/>
                        </a:cubicBezTo>
                        <a:cubicBezTo>
                          <a:pt x="890" y="330"/>
                          <a:pt x="889" y="322"/>
                          <a:pt x="887" y="313"/>
                        </a:cubicBezTo>
                        <a:cubicBezTo>
                          <a:pt x="888" y="311"/>
                          <a:pt x="889" y="309"/>
                          <a:pt x="889" y="307"/>
                        </a:cubicBezTo>
                        <a:cubicBezTo>
                          <a:pt x="906" y="307"/>
                          <a:pt x="920" y="316"/>
                          <a:pt x="939" y="313"/>
                        </a:cubicBezTo>
                        <a:cubicBezTo>
                          <a:pt x="983" y="306"/>
                          <a:pt x="1010" y="270"/>
                          <a:pt x="1029" y="233"/>
                        </a:cubicBezTo>
                        <a:cubicBezTo>
                          <a:pt x="1054" y="185"/>
                          <a:pt x="1058" y="129"/>
                          <a:pt x="1030" y="81"/>
                        </a:cubicBezTo>
                        <a:close/>
                      </a:path>
                    </a:pathLst>
                  </a:custGeom>
                  <a:solidFill>
                    <a:srgbClr val="EB955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1" name="Freeform 1581"/>
                  <p:cNvSpPr/>
                  <p:nvPr/>
                </p:nvSpPr>
                <p:spPr bwMode="auto">
                  <a:xfrm>
                    <a:off x="4028" y="2009"/>
                    <a:ext cx="170" cy="157"/>
                  </a:xfrm>
                  <a:custGeom>
                    <a:avLst/>
                    <a:gdLst>
                      <a:gd name="T0" fmla="*/ 6 w 197"/>
                      <a:gd name="T1" fmla="*/ 64 h 183"/>
                      <a:gd name="T2" fmla="*/ 74 w 197"/>
                      <a:gd name="T3" fmla="*/ 4 h 183"/>
                      <a:gd name="T4" fmla="*/ 168 w 197"/>
                      <a:gd name="T5" fmla="*/ 38 h 183"/>
                      <a:gd name="T6" fmla="*/ 64 w 197"/>
                      <a:gd name="T7" fmla="*/ 163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97" h="183">
                        <a:moveTo>
                          <a:pt x="6" y="64"/>
                        </a:moveTo>
                        <a:cubicBezTo>
                          <a:pt x="0" y="30"/>
                          <a:pt x="48" y="7"/>
                          <a:pt x="74" y="4"/>
                        </a:cubicBezTo>
                        <a:cubicBezTo>
                          <a:pt x="106" y="0"/>
                          <a:pt x="152" y="4"/>
                          <a:pt x="168" y="38"/>
                        </a:cubicBezTo>
                        <a:cubicBezTo>
                          <a:pt x="197" y="103"/>
                          <a:pt x="128" y="183"/>
                          <a:pt x="64" y="163"/>
                        </a:cubicBezTo>
                      </a:path>
                    </a:pathLst>
                  </a:custGeom>
                  <a:solidFill>
                    <a:srgbClr val="AA71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2" name="Freeform 1582"/>
                  <p:cNvSpPr/>
                  <p:nvPr/>
                </p:nvSpPr>
                <p:spPr bwMode="auto">
                  <a:xfrm>
                    <a:off x="3404" y="1982"/>
                    <a:ext cx="158" cy="169"/>
                  </a:xfrm>
                  <a:custGeom>
                    <a:avLst/>
                    <a:gdLst>
                      <a:gd name="T0" fmla="*/ 178 w 183"/>
                      <a:gd name="T1" fmla="*/ 85 h 196"/>
                      <a:gd name="T2" fmla="*/ 42 w 183"/>
                      <a:gd name="T3" fmla="*/ 35 h 196"/>
                      <a:gd name="T4" fmla="*/ 21 w 183"/>
                      <a:gd name="T5" fmla="*/ 153 h 196"/>
                      <a:gd name="T6" fmla="*/ 66 w 183"/>
                      <a:gd name="T7" fmla="*/ 189 h 196"/>
                      <a:gd name="T8" fmla="*/ 102 w 183"/>
                      <a:gd name="T9" fmla="*/ 187 h 1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3" h="196">
                        <a:moveTo>
                          <a:pt x="178" y="85"/>
                        </a:moveTo>
                        <a:cubicBezTo>
                          <a:pt x="183" y="20"/>
                          <a:pt x="82" y="0"/>
                          <a:pt x="42" y="35"/>
                        </a:cubicBezTo>
                        <a:cubicBezTo>
                          <a:pt x="11" y="63"/>
                          <a:pt x="0" y="117"/>
                          <a:pt x="21" y="153"/>
                        </a:cubicBezTo>
                        <a:cubicBezTo>
                          <a:pt x="32" y="171"/>
                          <a:pt x="46" y="184"/>
                          <a:pt x="66" y="189"/>
                        </a:cubicBezTo>
                        <a:cubicBezTo>
                          <a:pt x="75" y="191"/>
                          <a:pt x="98" y="196"/>
                          <a:pt x="102" y="187"/>
                        </a:cubicBezTo>
                      </a:path>
                    </a:pathLst>
                  </a:custGeom>
                  <a:solidFill>
                    <a:srgbClr val="AA71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3" name="Freeform 1583"/>
                  <p:cNvSpPr/>
                  <p:nvPr/>
                </p:nvSpPr>
                <p:spPr bwMode="auto">
                  <a:xfrm>
                    <a:off x="3563" y="2256"/>
                    <a:ext cx="425" cy="249"/>
                  </a:xfrm>
                  <a:custGeom>
                    <a:avLst/>
                    <a:gdLst>
                      <a:gd name="T0" fmla="*/ 241 w 492"/>
                      <a:gd name="T1" fmla="*/ 10 h 289"/>
                      <a:gd name="T2" fmla="*/ 83 w 492"/>
                      <a:gd name="T3" fmla="*/ 75 h 289"/>
                      <a:gd name="T4" fmla="*/ 41 w 492"/>
                      <a:gd name="T5" fmla="*/ 247 h 289"/>
                      <a:gd name="T6" fmla="*/ 186 w 492"/>
                      <a:gd name="T7" fmla="*/ 261 h 289"/>
                      <a:gd name="T8" fmla="*/ 316 w 492"/>
                      <a:gd name="T9" fmla="*/ 275 h 289"/>
                      <a:gd name="T10" fmla="*/ 460 w 492"/>
                      <a:gd name="T11" fmla="*/ 242 h 289"/>
                      <a:gd name="T12" fmla="*/ 441 w 492"/>
                      <a:gd name="T13" fmla="*/ 95 h 289"/>
                      <a:gd name="T14" fmla="*/ 322 w 492"/>
                      <a:gd name="T15" fmla="*/ 28 h 289"/>
                      <a:gd name="T16" fmla="*/ 231 w 492"/>
                      <a:gd name="T17" fmla="*/ 8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92" h="289">
                        <a:moveTo>
                          <a:pt x="241" y="10"/>
                        </a:moveTo>
                        <a:cubicBezTo>
                          <a:pt x="188" y="0"/>
                          <a:pt x="122" y="41"/>
                          <a:pt x="83" y="75"/>
                        </a:cubicBezTo>
                        <a:cubicBezTo>
                          <a:pt x="42" y="110"/>
                          <a:pt x="0" y="199"/>
                          <a:pt x="41" y="247"/>
                        </a:cubicBezTo>
                        <a:cubicBezTo>
                          <a:pt x="78" y="289"/>
                          <a:pt x="140" y="267"/>
                          <a:pt x="186" y="261"/>
                        </a:cubicBezTo>
                        <a:cubicBezTo>
                          <a:pt x="232" y="255"/>
                          <a:pt x="271" y="269"/>
                          <a:pt x="316" y="275"/>
                        </a:cubicBezTo>
                        <a:cubicBezTo>
                          <a:pt x="361" y="280"/>
                          <a:pt x="428" y="282"/>
                          <a:pt x="460" y="242"/>
                        </a:cubicBezTo>
                        <a:cubicBezTo>
                          <a:pt x="492" y="203"/>
                          <a:pt x="474" y="129"/>
                          <a:pt x="441" y="95"/>
                        </a:cubicBezTo>
                        <a:cubicBezTo>
                          <a:pt x="410" y="63"/>
                          <a:pt x="363" y="42"/>
                          <a:pt x="322" y="28"/>
                        </a:cubicBezTo>
                        <a:cubicBezTo>
                          <a:pt x="292" y="17"/>
                          <a:pt x="262" y="5"/>
                          <a:pt x="231" y="8"/>
                        </a:cubicBezTo>
                      </a:path>
                    </a:pathLst>
                  </a:custGeom>
                  <a:solidFill>
                    <a:srgbClr val="F2BD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4" name="Freeform 1584"/>
                  <p:cNvSpPr/>
                  <p:nvPr/>
                </p:nvSpPr>
                <p:spPr bwMode="auto">
                  <a:xfrm>
                    <a:off x="3498" y="2666"/>
                    <a:ext cx="572" cy="426"/>
                  </a:xfrm>
                  <a:custGeom>
                    <a:avLst/>
                    <a:gdLst>
                      <a:gd name="T0" fmla="*/ 6 w 664"/>
                      <a:gd name="T1" fmla="*/ 5 h 495"/>
                      <a:gd name="T2" fmla="*/ 11 w 664"/>
                      <a:gd name="T3" fmla="*/ 10 h 495"/>
                      <a:gd name="T4" fmla="*/ 318 w 664"/>
                      <a:gd name="T5" fmla="*/ 20 h 495"/>
                      <a:gd name="T6" fmla="*/ 339 w 664"/>
                      <a:gd name="T7" fmla="*/ 21 h 495"/>
                      <a:gd name="T8" fmla="*/ 641 w 664"/>
                      <a:gd name="T9" fmla="*/ 11 h 495"/>
                      <a:gd name="T10" fmla="*/ 651 w 664"/>
                      <a:gd name="T11" fmla="*/ 323 h 495"/>
                      <a:gd name="T12" fmla="*/ 647 w 664"/>
                      <a:gd name="T13" fmla="*/ 471 h 495"/>
                      <a:gd name="T14" fmla="*/ 446 w 664"/>
                      <a:gd name="T15" fmla="*/ 479 h 495"/>
                      <a:gd name="T16" fmla="*/ 366 w 664"/>
                      <a:gd name="T17" fmla="*/ 477 h 495"/>
                      <a:gd name="T18" fmla="*/ 82 w 664"/>
                      <a:gd name="T19" fmla="*/ 467 h 495"/>
                      <a:gd name="T20" fmla="*/ 11 w 664"/>
                      <a:gd name="T21" fmla="*/ 463 h 495"/>
                      <a:gd name="T22" fmla="*/ 18 w 664"/>
                      <a:gd name="T23" fmla="*/ 288 h 495"/>
                      <a:gd name="T24" fmla="*/ 18 w 664"/>
                      <a:gd name="T25" fmla="*/ 288 h 495"/>
                      <a:gd name="T26" fmla="*/ 13 w 664"/>
                      <a:gd name="T27" fmla="*/ 283 h 495"/>
                      <a:gd name="T28" fmla="*/ 8 w 664"/>
                      <a:gd name="T29" fmla="*/ 288 h 495"/>
                      <a:gd name="T30" fmla="*/ 0 w 664"/>
                      <a:gd name="T31" fmla="*/ 468 h 495"/>
                      <a:gd name="T32" fmla="*/ 1 w 664"/>
                      <a:gd name="T33" fmla="*/ 472 h 495"/>
                      <a:gd name="T34" fmla="*/ 5 w 664"/>
                      <a:gd name="T35" fmla="*/ 473 h 495"/>
                      <a:gd name="T36" fmla="*/ 81 w 664"/>
                      <a:gd name="T37" fmla="*/ 477 h 495"/>
                      <a:gd name="T38" fmla="*/ 366 w 664"/>
                      <a:gd name="T39" fmla="*/ 488 h 495"/>
                      <a:gd name="T40" fmla="*/ 445 w 664"/>
                      <a:gd name="T41" fmla="*/ 490 h 495"/>
                      <a:gd name="T42" fmla="*/ 654 w 664"/>
                      <a:gd name="T43" fmla="*/ 480 h 495"/>
                      <a:gd name="T44" fmla="*/ 658 w 664"/>
                      <a:gd name="T45" fmla="*/ 475 h 495"/>
                      <a:gd name="T46" fmla="*/ 651 w 664"/>
                      <a:gd name="T47" fmla="*/ 5 h 495"/>
                      <a:gd name="T48" fmla="*/ 649 w 664"/>
                      <a:gd name="T49" fmla="*/ 1 h 495"/>
                      <a:gd name="T50" fmla="*/ 644 w 664"/>
                      <a:gd name="T51" fmla="*/ 0 h 495"/>
                      <a:gd name="T52" fmla="*/ 340 w 664"/>
                      <a:gd name="T53" fmla="*/ 11 h 495"/>
                      <a:gd name="T54" fmla="*/ 319 w 664"/>
                      <a:gd name="T55" fmla="*/ 10 h 495"/>
                      <a:gd name="T56" fmla="*/ 11 w 664"/>
                      <a:gd name="T57" fmla="*/ 0 h 495"/>
                      <a:gd name="T58" fmla="*/ 6 w 664"/>
                      <a:gd name="T59" fmla="*/ 5 h 4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664" h="495">
                        <a:moveTo>
                          <a:pt x="6" y="5"/>
                        </a:moveTo>
                        <a:cubicBezTo>
                          <a:pt x="6" y="8"/>
                          <a:pt x="9" y="10"/>
                          <a:pt x="11" y="10"/>
                        </a:cubicBezTo>
                        <a:cubicBezTo>
                          <a:pt x="109" y="10"/>
                          <a:pt x="210" y="13"/>
                          <a:pt x="318" y="20"/>
                        </a:cubicBezTo>
                        <a:cubicBezTo>
                          <a:pt x="339" y="21"/>
                          <a:pt x="339" y="21"/>
                          <a:pt x="339" y="21"/>
                        </a:cubicBezTo>
                        <a:cubicBezTo>
                          <a:pt x="434" y="28"/>
                          <a:pt x="551" y="35"/>
                          <a:pt x="641" y="11"/>
                        </a:cubicBezTo>
                        <a:cubicBezTo>
                          <a:pt x="648" y="130"/>
                          <a:pt x="651" y="232"/>
                          <a:pt x="651" y="323"/>
                        </a:cubicBezTo>
                        <a:cubicBezTo>
                          <a:pt x="651" y="376"/>
                          <a:pt x="650" y="425"/>
                          <a:pt x="647" y="471"/>
                        </a:cubicBezTo>
                        <a:cubicBezTo>
                          <a:pt x="587" y="485"/>
                          <a:pt x="515" y="482"/>
                          <a:pt x="446" y="479"/>
                        </a:cubicBezTo>
                        <a:cubicBezTo>
                          <a:pt x="366" y="477"/>
                          <a:pt x="366" y="477"/>
                          <a:pt x="366" y="477"/>
                        </a:cubicBezTo>
                        <a:cubicBezTo>
                          <a:pt x="273" y="477"/>
                          <a:pt x="176" y="472"/>
                          <a:pt x="82" y="467"/>
                        </a:cubicBezTo>
                        <a:cubicBezTo>
                          <a:pt x="82" y="467"/>
                          <a:pt x="20" y="464"/>
                          <a:pt x="11" y="463"/>
                        </a:cubicBezTo>
                        <a:cubicBezTo>
                          <a:pt x="15" y="411"/>
                          <a:pt x="18" y="355"/>
                          <a:pt x="18" y="288"/>
                        </a:cubicBezTo>
                        <a:cubicBezTo>
                          <a:pt x="18" y="288"/>
                          <a:pt x="18" y="288"/>
                          <a:pt x="18" y="288"/>
                        </a:cubicBezTo>
                        <a:cubicBezTo>
                          <a:pt x="18" y="285"/>
                          <a:pt x="16" y="283"/>
                          <a:pt x="13" y="283"/>
                        </a:cubicBezTo>
                        <a:cubicBezTo>
                          <a:pt x="10" y="283"/>
                          <a:pt x="8" y="285"/>
                          <a:pt x="8" y="288"/>
                        </a:cubicBezTo>
                        <a:cubicBezTo>
                          <a:pt x="7" y="357"/>
                          <a:pt x="5" y="414"/>
                          <a:pt x="0" y="468"/>
                        </a:cubicBezTo>
                        <a:cubicBezTo>
                          <a:pt x="0" y="469"/>
                          <a:pt x="0" y="471"/>
                          <a:pt x="1" y="472"/>
                        </a:cubicBezTo>
                        <a:cubicBezTo>
                          <a:pt x="2" y="473"/>
                          <a:pt x="4" y="473"/>
                          <a:pt x="5" y="473"/>
                        </a:cubicBezTo>
                        <a:cubicBezTo>
                          <a:pt x="81" y="477"/>
                          <a:pt x="81" y="477"/>
                          <a:pt x="81" y="477"/>
                        </a:cubicBezTo>
                        <a:cubicBezTo>
                          <a:pt x="175" y="482"/>
                          <a:pt x="272" y="488"/>
                          <a:pt x="366" y="488"/>
                        </a:cubicBezTo>
                        <a:cubicBezTo>
                          <a:pt x="445" y="490"/>
                          <a:pt x="445" y="490"/>
                          <a:pt x="445" y="490"/>
                        </a:cubicBezTo>
                        <a:cubicBezTo>
                          <a:pt x="517" y="493"/>
                          <a:pt x="591" y="495"/>
                          <a:pt x="654" y="480"/>
                        </a:cubicBezTo>
                        <a:cubicBezTo>
                          <a:pt x="656" y="479"/>
                          <a:pt x="657" y="478"/>
                          <a:pt x="658" y="475"/>
                        </a:cubicBezTo>
                        <a:cubicBezTo>
                          <a:pt x="664" y="348"/>
                          <a:pt x="662" y="198"/>
                          <a:pt x="651" y="5"/>
                        </a:cubicBezTo>
                        <a:cubicBezTo>
                          <a:pt x="651" y="3"/>
                          <a:pt x="650" y="2"/>
                          <a:pt x="649" y="1"/>
                        </a:cubicBezTo>
                        <a:cubicBezTo>
                          <a:pt x="647" y="0"/>
                          <a:pt x="646" y="0"/>
                          <a:pt x="644" y="0"/>
                        </a:cubicBezTo>
                        <a:cubicBezTo>
                          <a:pt x="555" y="25"/>
                          <a:pt x="436" y="17"/>
                          <a:pt x="340" y="11"/>
                        </a:cubicBezTo>
                        <a:cubicBezTo>
                          <a:pt x="319" y="10"/>
                          <a:pt x="319" y="10"/>
                          <a:pt x="319" y="10"/>
                        </a:cubicBezTo>
                        <a:cubicBezTo>
                          <a:pt x="210" y="3"/>
                          <a:pt x="109" y="0"/>
                          <a:pt x="11" y="0"/>
                        </a:cubicBezTo>
                        <a:cubicBezTo>
                          <a:pt x="9" y="0"/>
                          <a:pt x="6" y="2"/>
                          <a:pt x="6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5" name="Freeform 1585"/>
                  <p:cNvSpPr/>
                  <p:nvPr/>
                </p:nvSpPr>
                <p:spPr bwMode="auto">
                  <a:xfrm>
                    <a:off x="3424" y="1966"/>
                    <a:ext cx="771" cy="602"/>
                  </a:xfrm>
                  <a:custGeom>
                    <a:avLst/>
                    <a:gdLst>
                      <a:gd name="T0" fmla="*/ 204 w 895"/>
                      <a:gd name="T1" fmla="*/ 65 h 699"/>
                      <a:gd name="T2" fmla="*/ 56 w 895"/>
                      <a:gd name="T3" fmla="*/ 273 h 699"/>
                      <a:gd name="T4" fmla="*/ 17 w 895"/>
                      <a:gd name="T5" fmla="*/ 485 h 699"/>
                      <a:gd name="T6" fmla="*/ 10 w 895"/>
                      <a:gd name="T7" fmla="*/ 541 h 699"/>
                      <a:gd name="T8" fmla="*/ 0 w 895"/>
                      <a:gd name="T9" fmla="*/ 653 h 699"/>
                      <a:gd name="T10" fmla="*/ 5 w 895"/>
                      <a:gd name="T11" fmla="*/ 658 h 699"/>
                      <a:gd name="T12" fmla="*/ 10 w 895"/>
                      <a:gd name="T13" fmla="*/ 653 h 699"/>
                      <a:gd name="T14" fmla="*/ 21 w 895"/>
                      <a:gd name="T15" fmla="*/ 542 h 699"/>
                      <a:gd name="T16" fmla="*/ 27 w 895"/>
                      <a:gd name="T17" fmla="*/ 486 h 699"/>
                      <a:gd name="T18" fmla="*/ 66 w 895"/>
                      <a:gd name="T19" fmla="*/ 277 h 699"/>
                      <a:gd name="T20" fmla="*/ 209 w 895"/>
                      <a:gd name="T21" fmla="*/ 74 h 699"/>
                      <a:gd name="T22" fmla="*/ 450 w 895"/>
                      <a:gd name="T23" fmla="*/ 13 h 699"/>
                      <a:gd name="T24" fmla="*/ 786 w 895"/>
                      <a:gd name="T25" fmla="*/ 283 h 699"/>
                      <a:gd name="T26" fmla="*/ 798 w 895"/>
                      <a:gd name="T27" fmla="*/ 336 h 699"/>
                      <a:gd name="T28" fmla="*/ 870 w 895"/>
                      <a:gd name="T29" fmla="*/ 651 h 699"/>
                      <a:gd name="T30" fmla="*/ 876 w 895"/>
                      <a:gd name="T31" fmla="*/ 668 h 699"/>
                      <a:gd name="T32" fmla="*/ 882 w 895"/>
                      <a:gd name="T33" fmla="*/ 691 h 699"/>
                      <a:gd name="T34" fmla="*/ 882 w 895"/>
                      <a:gd name="T35" fmla="*/ 691 h 699"/>
                      <a:gd name="T36" fmla="*/ 883 w 895"/>
                      <a:gd name="T37" fmla="*/ 698 h 699"/>
                      <a:gd name="T38" fmla="*/ 890 w 895"/>
                      <a:gd name="T39" fmla="*/ 697 h 699"/>
                      <a:gd name="T40" fmla="*/ 886 w 895"/>
                      <a:gd name="T41" fmla="*/ 665 h 699"/>
                      <a:gd name="T42" fmla="*/ 880 w 895"/>
                      <a:gd name="T43" fmla="*/ 648 h 699"/>
                      <a:gd name="T44" fmla="*/ 808 w 895"/>
                      <a:gd name="T45" fmla="*/ 333 h 699"/>
                      <a:gd name="T46" fmla="*/ 796 w 895"/>
                      <a:gd name="T47" fmla="*/ 280 h 699"/>
                      <a:gd name="T48" fmla="*/ 450 w 895"/>
                      <a:gd name="T49" fmla="*/ 3 h 699"/>
                      <a:gd name="T50" fmla="*/ 204 w 895"/>
                      <a:gd name="T51" fmla="*/ 65 h 6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895" h="699">
                        <a:moveTo>
                          <a:pt x="204" y="65"/>
                        </a:moveTo>
                        <a:cubicBezTo>
                          <a:pt x="114" y="117"/>
                          <a:pt x="77" y="209"/>
                          <a:pt x="56" y="273"/>
                        </a:cubicBezTo>
                        <a:cubicBezTo>
                          <a:pt x="33" y="346"/>
                          <a:pt x="24" y="421"/>
                          <a:pt x="17" y="485"/>
                        </a:cubicBezTo>
                        <a:cubicBezTo>
                          <a:pt x="10" y="541"/>
                          <a:pt x="10" y="541"/>
                          <a:pt x="10" y="541"/>
                        </a:cubicBezTo>
                        <a:cubicBezTo>
                          <a:pt x="5" y="578"/>
                          <a:pt x="0" y="616"/>
                          <a:pt x="0" y="653"/>
                        </a:cubicBezTo>
                        <a:cubicBezTo>
                          <a:pt x="0" y="656"/>
                          <a:pt x="3" y="658"/>
                          <a:pt x="5" y="658"/>
                        </a:cubicBezTo>
                        <a:cubicBezTo>
                          <a:pt x="8" y="658"/>
                          <a:pt x="10" y="656"/>
                          <a:pt x="10" y="653"/>
                        </a:cubicBezTo>
                        <a:cubicBezTo>
                          <a:pt x="10" y="617"/>
                          <a:pt x="15" y="579"/>
                          <a:pt x="21" y="542"/>
                        </a:cubicBezTo>
                        <a:cubicBezTo>
                          <a:pt x="27" y="486"/>
                          <a:pt x="27" y="486"/>
                          <a:pt x="27" y="486"/>
                        </a:cubicBezTo>
                        <a:cubicBezTo>
                          <a:pt x="34" y="422"/>
                          <a:pt x="43" y="348"/>
                          <a:pt x="66" y="277"/>
                        </a:cubicBezTo>
                        <a:cubicBezTo>
                          <a:pt x="98" y="175"/>
                          <a:pt x="142" y="113"/>
                          <a:pt x="209" y="74"/>
                        </a:cubicBezTo>
                        <a:cubicBezTo>
                          <a:pt x="281" y="32"/>
                          <a:pt x="367" y="10"/>
                          <a:pt x="450" y="13"/>
                        </a:cubicBezTo>
                        <a:cubicBezTo>
                          <a:pt x="625" y="19"/>
                          <a:pt x="747" y="117"/>
                          <a:pt x="786" y="283"/>
                        </a:cubicBezTo>
                        <a:cubicBezTo>
                          <a:pt x="798" y="336"/>
                          <a:pt x="798" y="336"/>
                          <a:pt x="798" y="336"/>
                        </a:cubicBezTo>
                        <a:cubicBezTo>
                          <a:pt x="823" y="439"/>
                          <a:pt x="848" y="547"/>
                          <a:pt x="870" y="651"/>
                        </a:cubicBezTo>
                        <a:cubicBezTo>
                          <a:pt x="870" y="651"/>
                          <a:pt x="876" y="668"/>
                          <a:pt x="876" y="668"/>
                        </a:cubicBezTo>
                        <a:cubicBezTo>
                          <a:pt x="878" y="675"/>
                          <a:pt x="883" y="688"/>
                          <a:pt x="882" y="691"/>
                        </a:cubicBezTo>
                        <a:cubicBezTo>
                          <a:pt x="882" y="691"/>
                          <a:pt x="882" y="691"/>
                          <a:pt x="882" y="691"/>
                        </a:cubicBezTo>
                        <a:cubicBezTo>
                          <a:pt x="880" y="693"/>
                          <a:pt x="881" y="696"/>
                          <a:pt x="883" y="698"/>
                        </a:cubicBezTo>
                        <a:cubicBezTo>
                          <a:pt x="885" y="699"/>
                          <a:pt x="888" y="699"/>
                          <a:pt x="890" y="697"/>
                        </a:cubicBezTo>
                        <a:cubicBezTo>
                          <a:pt x="895" y="691"/>
                          <a:pt x="891" y="679"/>
                          <a:pt x="886" y="665"/>
                        </a:cubicBezTo>
                        <a:cubicBezTo>
                          <a:pt x="880" y="648"/>
                          <a:pt x="880" y="648"/>
                          <a:pt x="880" y="648"/>
                        </a:cubicBezTo>
                        <a:cubicBezTo>
                          <a:pt x="858" y="544"/>
                          <a:pt x="833" y="437"/>
                          <a:pt x="808" y="333"/>
                        </a:cubicBezTo>
                        <a:cubicBezTo>
                          <a:pt x="796" y="280"/>
                          <a:pt x="796" y="280"/>
                          <a:pt x="796" y="280"/>
                        </a:cubicBezTo>
                        <a:cubicBezTo>
                          <a:pt x="756" y="110"/>
                          <a:pt x="630" y="9"/>
                          <a:pt x="450" y="3"/>
                        </a:cubicBezTo>
                        <a:cubicBezTo>
                          <a:pt x="365" y="0"/>
                          <a:pt x="278" y="22"/>
                          <a:pt x="204" y="6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6" name="Freeform 1586"/>
                  <p:cNvSpPr/>
                  <p:nvPr/>
                </p:nvSpPr>
                <p:spPr bwMode="auto">
                  <a:xfrm>
                    <a:off x="3333" y="1923"/>
                    <a:ext cx="273" cy="284"/>
                  </a:xfrm>
                  <a:custGeom>
                    <a:avLst/>
                    <a:gdLst>
                      <a:gd name="T0" fmla="*/ 69 w 317"/>
                      <a:gd name="T1" fmla="*/ 46 h 329"/>
                      <a:gd name="T2" fmla="*/ 17 w 317"/>
                      <a:gd name="T3" fmla="*/ 208 h 329"/>
                      <a:gd name="T4" fmla="*/ 161 w 317"/>
                      <a:gd name="T5" fmla="*/ 328 h 329"/>
                      <a:gd name="T6" fmla="*/ 163 w 317"/>
                      <a:gd name="T7" fmla="*/ 328 h 329"/>
                      <a:gd name="T8" fmla="*/ 164 w 317"/>
                      <a:gd name="T9" fmla="*/ 328 h 329"/>
                      <a:gd name="T10" fmla="*/ 161 w 317"/>
                      <a:gd name="T11" fmla="*/ 325 h 329"/>
                      <a:gd name="T12" fmla="*/ 165 w 317"/>
                      <a:gd name="T13" fmla="*/ 319 h 329"/>
                      <a:gd name="T14" fmla="*/ 170 w 317"/>
                      <a:gd name="T15" fmla="*/ 321 h 329"/>
                      <a:gd name="T16" fmla="*/ 162 w 317"/>
                      <a:gd name="T17" fmla="*/ 318 h 329"/>
                      <a:gd name="T18" fmla="*/ 26 w 317"/>
                      <a:gd name="T19" fmla="*/ 205 h 329"/>
                      <a:gd name="T20" fmla="*/ 21 w 317"/>
                      <a:gd name="T21" fmla="*/ 167 h 329"/>
                      <a:gd name="T22" fmla="*/ 76 w 317"/>
                      <a:gd name="T23" fmla="*/ 54 h 329"/>
                      <a:gd name="T24" fmla="*/ 227 w 317"/>
                      <a:gd name="T25" fmla="*/ 34 h 329"/>
                      <a:gd name="T26" fmla="*/ 290 w 317"/>
                      <a:gd name="T27" fmla="*/ 127 h 329"/>
                      <a:gd name="T28" fmla="*/ 293 w 317"/>
                      <a:gd name="T29" fmla="*/ 134 h 329"/>
                      <a:gd name="T30" fmla="*/ 299 w 317"/>
                      <a:gd name="T31" fmla="*/ 131 h 329"/>
                      <a:gd name="T32" fmla="*/ 231 w 317"/>
                      <a:gd name="T33" fmla="*/ 25 h 329"/>
                      <a:gd name="T34" fmla="*/ 69 w 317"/>
                      <a:gd name="T35" fmla="*/ 46 h 3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17" h="329">
                        <a:moveTo>
                          <a:pt x="69" y="46"/>
                        </a:moveTo>
                        <a:cubicBezTo>
                          <a:pt x="19" y="92"/>
                          <a:pt x="0" y="151"/>
                          <a:pt x="17" y="208"/>
                        </a:cubicBezTo>
                        <a:cubicBezTo>
                          <a:pt x="35" y="269"/>
                          <a:pt x="91" y="316"/>
                          <a:pt x="161" y="328"/>
                        </a:cubicBezTo>
                        <a:cubicBezTo>
                          <a:pt x="162" y="329"/>
                          <a:pt x="163" y="328"/>
                          <a:pt x="163" y="328"/>
                        </a:cubicBezTo>
                        <a:cubicBezTo>
                          <a:pt x="164" y="328"/>
                          <a:pt x="164" y="328"/>
                          <a:pt x="164" y="328"/>
                        </a:cubicBezTo>
                        <a:cubicBezTo>
                          <a:pt x="163" y="328"/>
                          <a:pt x="162" y="327"/>
                          <a:pt x="161" y="325"/>
                        </a:cubicBezTo>
                        <a:cubicBezTo>
                          <a:pt x="161" y="323"/>
                          <a:pt x="162" y="320"/>
                          <a:pt x="165" y="319"/>
                        </a:cubicBezTo>
                        <a:cubicBezTo>
                          <a:pt x="167" y="319"/>
                          <a:pt x="169" y="319"/>
                          <a:pt x="170" y="321"/>
                        </a:cubicBezTo>
                        <a:cubicBezTo>
                          <a:pt x="169" y="319"/>
                          <a:pt x="167" y="317"/>
                          <a:pt x="162" y="318"/>
                        </a:cubicBezTo>
                        <a:cubicBezTo>
                          <a:pt x="96" y="307"/>
                          <a:pt x="43" y="262"/>
                          <a:pt x="26" y="205"/>
                        </a:cubicBezTo>
                        <a:cubicBezTo>
                          <a:pt x="23" y="193"/>
                          <a:pt x="21" y="180"/>
                          <a:pt x="21" y="167"/>
                        </a:cubicBezTo>
                        <a:cubicBezTo>
                          <a:pt x="21" y="127"/>
                          <a:pt x="40" y="87"/>
                          <a:pt x="76" y="54"/>
                        </a:cubicBezTo>
                        <a:cubicBezTo>
                          <a:pt x="121" y="12"/>
                          <a:pt x="184" y="16"/>
                          <a:pt x="227" y="34"/>
                        </a:cubicBezTo>
                        <a:cubicBezTo>
                          <a:pt x="257" y="47"/>
                          <a:pt x="305" y="90"/>
                          <a:pt x="290" y="127"/>
                        </a:cubicBezTo>
                        <a:cubicBezTo>
                          <a:pt x="289" y="130"/>
                          <a:pt x="290" y="133"/>
                          <a:pt x="293" y="134"/>
                        </a:cubicBezTo>
                        <a:cubicBezTo>
                          <a:pt x="295" y="135"/>
                          <a:pt x="298" y="134"/>
                          <a:pt x="299" y="131"/>
                        </a:cubicBezTo>
                        <a:cubicBezTo>
                          <a:pt x="317" y="87"/>
                          <a:pt x="265" y="39"/>
                          <a:pt x="231" y="25"/>
                        </a:cubicBezTo>
                        <a:cubicBezTo>
                          <a:pt x="172" y="0"/>
                          <a:pt x="110" y="9"/>
                          <a:pt x="69" y="46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7" name="Freeform 1587"/>
                  <p:cNvSpPr/>
                  <p:nvPr/>
                </p:nvSpPr>
                <p:spPr bwMode="auto">
                  <a:xfrm>
                    <a:off x="3990" y="1950"/>
                    <a:ext cx="264" cy="265"/>
                  </a:xfrm>
                  <a:custGeom>
                    <a:avLst/>
                    <a:gdLst>
                      <a:gd name="T0" fmla="*/ 14 w 306"/>
                      <a:gd name="T1" fmla="*/ 55 h 307"/>
                      <a:gd name="T2" fmla="*/ 5 w 306"/>
                      <a:gd name="T3" fmla="*/ 99 h 307"/>
                      <a:gd name="T4" fmla="*/ 12 w 306"/>
                      <a:gd name="T5" fmla="*/ 102 h 307"/>
                      <a:gd name="T6" fmla="*/ 15 w 306"/>
                      <a:gd name="T7" fmla="*/ 96 h 307"/>
                      <a:gd name="T8" fmla="*/ 22 w 306"/>
                      <a:gd name="T9" fmla="*/ 61 h 307"/>
                      <a:gd name="T10" fmla="*/ 130 w 306"/>
                      <a:gd name="T11" fmla="*/ 11 h 307"/>
                      <a:gd name="T12" fmla="*/ 279 w 306"/>
                      <a:gd name="T13" fmla="*/ 92 h 307"/>
                      <a:gd name="T14" fmla="*/ 252 w 306"/>
                      <a:gd name="T15" fmla="*/ 248 h 307"/>
                      <a:gd name="T16" fmla="*/ 162 w 306"/>
                      <a:gd name="T17" fmla="*/ 296 h 307"/>
                      <a:gd name="T18" fmla="*/ 140 w 306"/>
                      <a:gd name="T19" fmla="*/ 289 h 307"/>
                      <a:gd name="T20" fmla="*/ 133 w 306"/>
                      <a:gd name="T21" fmla="*/ 288 h 307"/>
                      <a:gd name="T22" fmla="*/ 133 w 306"/>
                      <a:gd name="T23" fmla="*/ 295 h 307"/>
                      <a:gd name="T24" fmla="*/ 163 w 306"/>
                      <a:gd name="T25" fmla="*/ 307 h 307"/>
                      <a:gd name="T26" fmla="*/ 260 w 306"/>
                      <a:gd name="T27" fmla="*/ 254 h 307"/>
                      <a:gd name="T28" fmla="*/ 289 w 306"/>
                      <a:gd name="T29" fmla="*/ 89 h 307"/>
                      <a:gd name="T30" fmla="*/ 130 w 306"/>
                      <a:gd name="T31" fmla="*/ 0 h 307"/>
                      <a:gd name="T32" fmla="*/ 14 w 306"/>
                      <a:gd name="T33" fmla="*/ 55 h 3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06" h="307">
                        <a:moveTo>
                          <a:pt x="14" y="55"/>
                        </a:moveTo>
                        <a:cubicBezTo>
                          <a:pt x="3" y="69"/>
                          <a:pt x="0" y="85"/>
                          <a:pt x="5" y="99"/>
                        </a:cubicBezTo>
                        <a:cubicBezTo>
                          <a:pt x="6" y="102"/>
                          <a:pt x="9" y="103"/>
                          <a:pt x="12" y="102"/>
                        </a:cubicBezTo>
                        <a:cubicBezTo>
                          <a:pt x="15" y="102"/>
                          <a:pt x="16" y="99"/>
                          <a:pt x="15" y="96"/>
                        </a:cubicBezTo>
                        <a:cubicBezTo>
                          <a:pt x="11" y="84"/>
                          <a:pt x="14" y="73"/>
                          <a:pt x="22" y="61"/>
                        </a:cubicBezTo>
                        <a:cubicBezTo>
                          <a:pt x="45" y="30"/>
                          <a:pt x="102" y="10"/>
                          <a:pt x="130" y="11"/>
                        </a:cubicBezTo>
                        <a:cubicBezTo>
                          <a:pt x="190" y="11"/>
                          <a:pt x="263" y="37"/>
                          <a:pt x="279" y="92"/>
                        </a:cubicBezTo>
                        <a:cubicBezTo>
                          <a:pt x="295" y="145"/>
                          <a:pt x="284" y="204"/>
                          <a:pt x="252" y="248"/>
                        </a:cubicBezTo>
                        <a:cubicBezTo>
                          <a:pt x="238" y="266"/>
                          <a:pt x="193" y="295"/>
                          <a:pt x="162" y="296"/>
                        </a:cubicBezTo>
                        <a:cubicBezTo>
                          <a:pt x="152" y="297"/>
                          <a:pt x="145" y="294"/>
                          <a:pt x="140" y="289"/>
                        </a:cubicBezTo>
                        <a:cubicBezTo>
                          <a:pt x="139" y="287"/>
                          <a:pt x="135" y="286"/>
                          <a:pt x="133" y="288"/>
                        </a:cubicBezTo>
                        <a:cubicBezTo>
                          <a:pt x="131" y="290"/>
                          <a:pt x="131" y="293"/>
                          <a:pt x="133" y="295"/>
                        </a:cubicBezTo>
                        <a:cubicBezTo>
                          <a:pt x="139" y="303"/>
                          <a:pt x="150" y="307"/>
                          <a:pt x="163" y="307"/>
                        </a:cubicBezTo>
                        <a:cubicBezTo>
                          <a:pt x="198" y="305"/>
                          <a:pt x="245" y="274"/>
                          <a:pt x="260" y="254"/>
                        </a:cubicBezTo>
                        <a:cubicBezTo>
                          <a:pt x="294" y="208"/>
                          <a:pt x="306" y="145"/>
                          <a:pt x="289" y="89"/>
                        </a:cubicBezTo>
                        <a:cubicBezTo>
                          <a:pt x="271" y="29"/>
                          <a:pt x="194" y="1"/>
                          <a:pt x="130" y="0"/>
                        </a:cubicBezTo>
                        <a:cubicBezTo>
                          <a:pt x="99" y="0"/>
                          <a:pt x="39" y="21"/>
                          <a:pt x="14" y="5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8" name="Freeform 1588"/>
                  <p:cNvSpPr/>
                  <p:nvPr/>
                </p:nvSpPr>
                <p:spPr bwMode="auto">
                  <a:xfrm>
                    <a:off x="3741" y="2298"/>
                    <a:ext cx="88" cy="60"/>
                  </a:xfrm>
                  <a:custGeom>
                    <a:avLst/>
                    <a:gdLst>
                      <a:gd name="T0" fmla="*/ 47 w 102"/>
                      <a:gd name="T1" fmla="*/ 62 h 69"/>
                      <a:gd name="T2" fmla="*/ 3 w 102"/>
                      <a:gd name="T3" fmla="*/ 18 h 69"/>
                      <a:gd name="T4" fmla="*/ 91 w 102"/>
                      <a:gd name="T5" fmla="*/ 21 h 69"/>
                      <a:gd name="T6" fmla="*/ 43 w 102"/>
                      <a:gd name="T7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2" h="69">
                        <a:moveTo>
                          <a:pt x="47" y="62"/>
                        </a:moveTo>
                        <a:cubicBezTo>
                          <a:pt x="25" y="61"/>
                          <a:pt x="0" y="41"/>
                          <a:pt x="3" y="18"/>
                        </a:cubicBezTo>
                        <a:cubicBezTo>
                          <a:pt x="18" y="12"/>
                          <a:pt x="83" y="0"/>
                          <a:pt x="91" y="21"/>
                        </a:cubicBezTo>
                        <a:cubicBezTo>
                          <a:pt x="102" y="47"/>
                          <a:pt x="44" y="69"/>
                          <a:pt x="43" y="69"/>
                        </a:cubicBezTo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59" name="Freeform 1589"/>
                  <p:cNvSpPr>
                    <a:spLocks noEditPoints="1"/>
                  </p:cNvSpPr>
                  <p:nvPr/>
                </p:nvSpPr>
                <p:spPr bwMode="auto">
                  <a:xfrm>
                    <a:off x="3739" y="2297"/>
                    <a:ext cx="91" cy="65"/>
                  </a:xfrm>
                  <a:custGeom>
                    <a:avLst/>
                    <a:gdLst>
                      <a:gd name="T0" fmla="*/ 3 w 105"/>
                      <a:gd name="T1" fmla="*/ 15 h 75"/>
                      <a:gd name="T2" fmla="*/ 0 w 105"/>
                      <a:gd name="T3" fmla="*/ 19 h 75"/>
                      <a:gd name="T4" fmla="*/ 0 w 105"/>
                      <a:gd name="T5" fmla="*/ 23 h 75"/>
                      <a:gd name="T6" fmla="*/ 9 w 105"/>
                      <a:gd name="T7" fmla="*/ 48 h 75"/>
                      <a:gd name="T8" fmla="*/ 43 w 105"/>
                      <a:gd name="T9" fmla="*/ 67 h 75"/>
                      <a:gd name="T10" fmla="*/ 41 w 105"/>
                      <a:gd name="T11" fmla="*/ 70 h 75"/>
                      <a:gd name="T12" fmla="*/ 42 w 105"/>
                      <a:gd name="T13" fmla="*/ 72 h 75"/>
                      <a:gd name="T14" fmla="*/ 48 w 105"/>
                      <a:gd name="T15" fmla="*/ 74 h 75"/>
                      <a:gd name="T16" fmla="*/ 98 w 105"/>
                      <a:gd name="T17" fmla="*/ 20 h 75"/>
                      <a:gd name="T18" fmla="*/ 86 w 105"/>
                      <a:gd name="T19" fmla="*/ 9 h 75"/>
                      <a:gd name="T20" fmla="*/ 3 w 105"/>
                      <a:gd name="T21" fmla="*/ 15 h 75"/>
                      <a:gd name="T22" fmla="*/ 82 w 105"/>
                      <a:gd name="T23" fmla="*/ 19 h 75"/>
                      <a:gd name="T24" fmla="*/ 89 w 105"/>
                      <a:gd name="T25" fmla="*/ 24 h 75"/>
                      <a:gd name="T26" fmla="*/ 89 w 105"/>
                      <a:gd name="T27" fmla="*/ 28 h 75"/>
                      <a:gd name="T28" fmla="*/ 53 w 105"/>
                      <a:gd name="T29" fmla="*/ 61 h 75"/>
                      <a:gd name="T30" fmla="*/ 49 w 105"/>
                      <a:gd name="T31" fmla="*/ 58 h 75"/>
                      <a:gd name="T32" fmla="*/ 17 w 105"/>
                      <a:gd name="T33" fmla="*/ 42 h 75"/>
                      <a:gd name="T34" fmla="*/ 10 w 105"/>
                      <a:gd name="T35" fmla="*/ 23 h 75"/>
                      <a:gd name="T36" fmla="*/ 10 w 105"/>
                      <a:gd name="T37" fmla="*/ 23 h 75"/>
                      <a:gd name="T38" fmla="*/ 82 w 105"/>
                      <a:gd name="T39" fmla="*/ 19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5" h="75">
                        <a:moveTo>
                          <a:pt x="3" y="15"/>
                        </a:moveTo>
                        <a:cubicBezTo>
                          <a:pt x="1" y="15"/>
                          <a:pt x="0" y="17"/>
                          <a:pt x="0" y="19"/>
                        </a:cubicBezTo>
                        <a:cubicBezTo>
                          <a:pt x="0" y="20"/>
                          <a:pt x="0" y="22"/>
                          <a:pt x="0" y="23"/>
                        </a:cubicBezTo>
                        <a:cubicBezTo>
                          <a:pt x="0" y="32"/>
                          <a:pt x="3" y="41"/>
                          <a:pt x="9" y="48"/>
                        </a:cubicBezTo>
                        <a:cubicBezTo>
                          <a:pt x="18" y="58"/>
                          <a:pt x="30" y="65"/>
                          <a:pt x="43" y="67"/>
                        </a:cubicBezTo>
                        <a:cubicBezTo>
                          <a:pt x="42" y="68"/>
                          <a:pt x="41" y="69"/>
                          <a:pt x="41" y="70"/>
                        </a:cubicBezTo>
                        <a:cubicBezTo>
                          <a:pt x="41" y="70"/>
                          <a:pt x="41" y="71"/>
                          <a:pt x="42" y="72"/>
                        </a:cubicBezTo>
                        <a:cubicBezTo>
                          <a:pt x="43" y="74"/>
                          <a:pt x="46" y="75"/>
                          <a:pt x="48" y="74"/>
                        </a:cubicBezTo>
                        <a:cubicBezTo>
                          <a:pt x="87" y="58"/>
                          <a:pt x="105" y="39"/>
                          <a:pt x="98" y="20"/>
                        </a:cubicBezTo>
                        <a:cubicBezTo>
                          <a:pt x="96" y="15"/>
                          <a:pt x="92" y="12"/>
                          <a:pt x="86" y="9"/>
                        </a:cubicBezTo>
                        <a:cubicBezTo>
                          <a:pt x="64" y="0"/>
                          <a:pt x="16" y="10"/>
                          <a:pt x="3" y="15"/>
                        </a:cubicBezTo>
                        <a:close/>
                        <a:moveTo>
                          <a:pt x="82" y="19"/>
                        </a:moveTo>
                        <a:cubicBezTo>
                          <a:pt x="86" y="20"/>
                          <a:pt x="88" y="22"/>
                          <a:pt x="89" y="24"/>
                        </a:cubicBezTo>
                        <a:cubicBezTo>
                          <a:pt x="89" y="25"/>
                          <a:pt x="89" y="27"/>
                          <a:pt x="89" y="28"/>
                        </a:cubicBezTo>
                        <a:cubicBezTo>
                          <a:pt x="89" y="40"/>
                          <a:pt x="72" y="52"/>
                          <a:pt x="53" y="61"/>
                        </a:cubicBezTo>
                        <a:cubicBezTo>
                          <a:pt x="52" y="59"/>
                          <a:pt x="51" y="58"/>
                          <a:pt x="49" y="58"/>
                        </a:cubicBezTo>
                        <a:cubicBezTo>
                          <a:pt x="38" y="58"/>
                          <a:pt x="25" y="51"/>
                          <a:pt x="17" y="42"/>
                        </a:cubicBezTo>
                        <a:cubicBezTo>
                          <a:pt x="14" y="37"/>
                          <a:pt x="10" y="31"/>
                          <a:pt x="10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24" y="18"/>
                          <a:pt x="65" y="11"/>
                          <a:pt x="82" y="19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0" name="Freeform 1590"/>
                  <p:cNvSpPr/>
                  <p:nvPr/>
                </p:nvSpPr>
                <p:spPr bwMode="auto">
                  <a:xfrm>
                    <a:off x="3662" y="2350"/>
                    <a:ext cx="121" cy="108"/>
                  </a:xfrm>
                  <a:custGeom>
                    <a:avLst/>
                    <a:gdLst>
                      <a:gd name="T0" fmla="*/ 134 w 140"/>
                      <a:gd name="T1" fmla="*/ 0 h 125"/>
                      <a:gd name="T2" fmla="*/ 129 w 140"/>
                      <a:gd name="T3" fmla="*/ 6 h 125"/>
                      <a:gd name="T4" fmla="*/ 129 w 140"/>
                      <a:gd name="T5" fmla="*/ 18 h 125"/>
                      <a:gd name="T6" fmla="*/ 91 w 140"/>
                      <a:gd name="T7" fmla="*/ 106 h 125"/>
                      <a:gd name="T8" fmla="*/ 20 w 140"/>
                      <a:gd name="T9" fmla="*/ 95 h 125"/>
                      <a:gd name="T10" fmla="*/ 16 w 140"/>
                      <a:gd name="T11" fmla="*/ 69 h 125"/>
                      <a:gd name="T12" fmla="*/ 14 w 140"/>
                      <a:gd name="T13" fmla="*/ 62 h 125"/>
                      <a:gd name="T14" fmla="*/ 7 w 140"/>
                      <a:gd name="T15" fmla="*/ 65 h 125"/>
                      <a:gd name="T16" fmla="*/ 13 w 140"/>
                      <a:gd name="T17" fmla="*/ 103 h 125"/>
                      <a:gd name="T18" fmla="*/ 96 w 140"/>
                      <a:gd name="T19" fmla="*/ 115 h 125"/>
                      <a:gd name="T20" fmla="*/ 140 w 140"/>
                      <a:gd name="T21" fmla="*/ 18 h 125"/>
                      <a:gd name="T22" fmla="*/ 140 w 140"/>
                      <a:gd name="T23" fmla="*/ 6 h 125"/>
                      <a:gd name="T24" fmla="*/ 134 w 140"/>
                      <a:gd name="T25" fmla="*/ 0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0" h="125">
                        <a:moveTo>
                          <a:pt x="134" y="0"/>
                        </a:moveTo>
                        <a:cubicBezTo>
                          <a:pt x="132" y="0"/>
                          <a:pt x="129" y="3"/>
                          <a:pt x="129" y="6"/>
                        </a:cubicBezTo>
                        <a:cubicBezTo>
                          <a:pt x="129" y="18"/>
                          <a:pt x="129" y="18"/>
                          <a:pt x="129" y="18"/>
                        </a:cubicBezTo>
                        <a:cubicBezTo>
                          <a:pt x="130" y="57"/>
                          <a:pt x="130" y="87"/>
                          <a:pt x="91" y="106"/>
                        </a:cubicBezTo>
                        <a:cubicBezTo>
                          <a:pt x="74" y="114"/>
                          <a:pt x="36" y="111"/>
                          <a:pt x="20" y="95"/>
                        </a:cubicBezTo>
                        <a:cubicBezTo>
                          <a:pt x="13" y="88"/>
                          <a:pt x="11" y="80"/>
                          <a:pt x="16" y="69"/>
                        </a:cubicBezTo>
                        <a:cubicBezTo>
                          <a:pt x="17" y="67"/>
                          <a:pt x="16" y="63"/>
                          <a:pt x="14" y="62"/>
                        </a:cubicBezTo>
                        <a:cubicBezTo>
                          <a:pt x="11" y="61"/>
                          <a:pt x="8" y="62"/>
                          <a:pt x="7" y="65"/>
                        </a:cubicBezTo>
                        <a:cubicBezTo>
                          <a:pt x="0" y="79"/>
                          <a:pt x="3" y="92"/>
                          <a:pt x="13" y="103"/>
                        </a:cubicBezTo>
                        <a:cubicBezTo>
                          <a:pt x="32" y="121"/>
                          <a:pt x="75" y="125"/>
                          <a:pt x="96" y="115"/>
                        </a:cubicBezTo>
                        <a:cubicBezTo>
                          <a:pt x="140" y="94"/>
                          <a:pt x="140" y="57"/>
                          <a:pt x="140" y="18"/>
                        </a:cubicBezTo>
                        <a:cubicBezTo>
                          <a:pt x="140" y="6"/>
                          <a:pt x="140" y="6"/>
                          <a:pt x="140" y="6"/>
                        </a:cubicBezTo>
                        <a:cubicBezTo>
                          <a:pt x="139" y="3"/>
                          <a:pt x="137" y="0"/>
                          <a:pt x="134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1" name="Freeform 1591"/>
                  <p:cNvSpPr/>
                  <p:nvPr/>
                </p:nvSpPr>
                <p:spPr bwMode="auto">
                  <a:xfrm>
                    <a:off x="3771" y="2391"/>
                    <a:ext cx="127" cy="68"/>
                  </a:xfrm>
                  <a:custGeom>
                    <a:avLst/>
                    <a:gdLst>
                      <a:gd name="T0" fmla="*/ 136 w 147"/>
                      <a:gd name="T1" fmla="*/ 0 h 78"/>
                      <a:gd name="T2" fmla="*/ 133 w 147"/>
                      <a:gd name="T3" fmla="*/ 7 h 78"/>
                      <a:gd name="T4" fmla="*/ 129 w 147"/>
                      <a:gd name="T5" fmla="*/ 33 h 78"/>
                      <a:gd name="T6" fmla="*/ 80 w 147"/>
                      <a:gd name="T7" fmla="*/ 62 h 78"/>
                      <a:gd name="T8" fmla="*/ 11 w 147"/>
                      <a:gd name="T9" fmla="*/ 12 h 78"/>
                      <a:gd name="T10" fmla="*/ 4 w 147"/>
                      <a:gd name="T11" fmla="*/ 9 h 78"/>
                      <a:gd name="T12" fmla="*/ 1 w 147"/>
                      <a:gd name="T13" fmla="*/ 16 h 78"/>
                      <a:gd name="T14" fmla="*/ 81 w 147"/>
                      <a:gd name="T15" fmla="*/ 72 h 78"/>
                      <a:gd name="T16" fmla="*/ 138 w 147"/>
                      <a:gd name="T17" fmla="*/ 38 h 78"/>
                      <a:gd name="T18" fmla="*/ 143 w 147"/>
                      <a:gd name="T19" fmla="*/ 4 h 78"/>
                      <a:gd name="T20" fmla="*/ 136 w 147"/>
                      <a:gd name="T21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47" h="78">
                        <a:moveTo>
                          <a:pt x="136" y="0"/>
                        </a:moveTo>
                        <a:cubicBezTo>
                          <a:pt x="134" y="1"/>
                          <a:pt x="132" y="4"/>
                          <a:pt x="133" y="7"/>
                        </a:cubicBezTo>
                        <a:cubicBezTo>
                          <a:pt x="136" y="16"/>
                          <a:pt x="135" y="24"/>
                          <a:pt x="129" y="33"/>
                        </a:cubicBezTo>
                        <a:cubicBezTo>
                          <a:pt x="119" y="49"/>
                          <a:pt x="96" y="60"/>
                          <a:pt x="80" y="62"/>
                        </a:cubicBezTo>
                        <a:cubicBezTo>
                          <a:pt x="38" y="67"/>
                          <a:pt x="27" y="45"/>
                          <a:pt x="11" y="12"/>
                        </a:cubicBezTo>
                        <a:cubicBezTo>
                          <a:pt x="9" y="9"/>
                          <a:pt x="6" y="8"/>
                          <a:pt x="4" y="9"/>
                        </a:cubicBezTo>
                        <a:cubicBezTo>
                          <a:pt x="1" y="11"/>
                          <a:pt x="0" y="14"/>
                          <a:pt x="1" y="16"/>
                        </a:cubicBezTo>
                        <a:cubicBezTo>
                          <a:pt x="18" y="49"/>
                          <a:pt x="32" y="78"/>
                          <a:pt x="81" y="72"/>
                        </a:cubicBezTo>
                        <a:cubicBezTo>
                          <a:pt x="104" y="69"/>
                          <a:pt x="127" y="55"/>
                          <a:pt x="138" y="38"/>
                        </a:cubicBezTo>
                        <a:cubicBezTo>
                          <a:pt x="145" y="27"/>
                          <a:pt x="147" y="15"/>
                          <a:pt x="143" y="4"/>
                        </a:cubicBezTo>
                        <a:cubicBezTo>
                          <a:pt x="142" y="1"/>
                          <a:pt x="139" y="0"/>
                          <a:pt x="136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2" name="Freeform 1592"/>
                  <p:cNvSpPr/>
                  <p:nvPr/>
                </p:nvSpPr>
                <p:spPr bwMode="auto">
                  <a:xfrm>
                    <a:off x="3538" y="2217"/>
                    <a:ext cx="79" cy="69"/>
                  </a:xfrm>
                  <a:custGeom>
                    <a:avLst/>
                    <a:gdLst>
                      <a:gd name="T0" fmla="*/ 0 w 91"/>
                      <a:gd name="T1" fmla="*/ 5 h 80"/>
                      <a:gd name="T2" fmla="*/ 0 w 91"/>
                      <a:gd name="T3" fmla="*/ 6 h 80"/>
                      <a:gd name="T4" fmla="*/ 5 w 91"/>
                      <a:gd name="T5" fmla="*/ 11 h 80"/>
                      <a:gd name="T6" fmla="*/ 61 w 91"/>
                      <a:gd name="T7" fmla="*/ 29 h 80"/>
                      <a:gd name="T8" fmla="*/ 69 w 91"/>
                      <a:gd name="T9" fmla="*/ 32 h 80"/>
                      <a:gd name="T10" fmla="*/ 68 w 91"/>
                      <a:gd name="T11" fmla="*/ 33 h 80"/>
                      <a:gd name="T12" fmla="*/ 68 w 91"/>
                      <a:gd name="T13" fmla="*/ 33 h 80"/>
                      <a:gd name="T14" fmla="*/ 46 w 91"/>
                      <a:gd name="T15" fmla="*/ 45 h 80"/>
                      <a:gd name="T16" fmla="*/ 21 w 91"/>
                      <a:gd name="T17" fmla="*/ 59 h 80"/>
                      <a:gd name="T18" fmla="*/ 18 w 91"/>
                      <a:gd name="T19" fmla="*/ 59 h 80"/>
                      <a:gd name="T20" fmla="*/ 19 w 91"/>
                      <a:gd name="T21" fmla="*/ 59 h 80"/>
                      <a:gd name="T22" fmla="*/ 18 w 91"/>
                      <a:gd name="T23" fmla="*/ 59 h 80"/>
                      <a:gd name="T24" fmla="*/ 18 w 91"/>
                      <a:gd name="T25" fmla="*/ 59 h 80"/>
                      <a:gd name="T26" fmla="*/ 9 w 91"/>
                      <a:gd name="T27" fmla="*/ 66 h 80"/>
                      <a:gd name="T28" fmla="*/ 4 w 91"/>
                      <a:gd name="T29" fmla="*/ 70 h 80"/>
                      <a:gd name="T30" fmla="*/ 2 w 91"/>
                      <a:gd name="T31" fmla="*/ 74 h 80"/>
                      <a:gd name="T32" fmla="*/ 2 w 91"/>
                      <a:gd name="T33" fmla="*/ 77 h 80"/>
                      <a:gd name="T34" fmla="*/ 3 w 91"/>
                      <a:gd name="T35" fmla="*/ 77 h 80"/>
                      <a:gd name="T36" fmla="*/ 3 w 91"/>
                      <a:gd name="T37" fmla="*/ 77 h 80"/>
                      <a:gd name="T38" fmla="*/ 10 w 91"/>
                      <a:gd name="T39" fmla="*/ 78 h 80"/>
                      <a:gd name="T40" fmla="*/ 10 w 91"/>
                      <a:gd name="T41" fmla="*/ 79 h 80"/>
                      <a:gd name="T42" fmla="*/ 19 w 91"/>
                      <a:gd name="T43" fmla="*/ 73 h 80"/>
                      <a:gd name="T44" fmla="*/ 20 w 91"/>
                      <a:gd name="T45" fmla="*/ 72 h 80"/>
                      <a:gd name="T46" fmla="*/ 51 w 91"/>
                      <a:gd name="T47" fmla="*/ 54 h 80"/>
                      <a:gd name="T48" fmla="*/ 75 w 91"/>
                      <a:gd name="T49" fmla="*/ 41 h 80"/>
                      <a:gd name="T50" fmla="*/ 84 w 91"/>
                      <a:gd name="T51" fmla="*/ 39 h 80"/>
                      <a:gd name="T52" fmla="*/ 86 w 91"/>
                      <a:gd name="T53" fmla="*/ 36 h 80"/>
                      <a:gd name="T54" fmla="*/ 90 w 91"/>
                      <a:gd name="T55" fmla="*/ 32 h 80"/>
                      <a:gd name="T56" fmla="*/ 90 w 91"/>
                      <a:gd name="T57" fmla="*/ 32 h 80"/>
                      <a:gd name="T58" fmla="*/ 90 w 91"/>
                      <a:gd name="T59" fmla="*/ 32 h 80"/>
                      <a:gd name="T60" fmla="*/ 91 w 91"/>
                      <a:gd name="T61" fmla="*/ 30 h 80"/>
                      <a:gd name="T62" fmla="*/ 90 w 91"/>
                      <a:gd name="T63" fmla="*/ 27 h 80"/>
                      <a:gd name="T64" fmla="*/ 84 w 91"/>
                      <a:gd name="T65" fmla="*/ 25 h 80"/>
                      <a:gd name="T66" fmla="*/ 84 w 91"/>
                      <a:gd name="T67" fmla="*/ 25 h 80"/>
                      <a:gd name="T68" fmla="*/ 82 w 91"/>
                      <a:gd name="T69" fmla="*/ 26 h 80"/>
                      <a:gd name="T70" fmla="*/ 64 w 91"/>
                      <a:gd name="T71" fmla="*/ 19 h 80"/>
                      <a:gd name="T72" fmla="*/ 6 w 91"/>
                      <a:gd name="T73" fmla="*/ 1 h 80"/>
                      <a:gd name="T74" fmla="*/ 0 w 91"/>
                      <a:gd name="T75" fmla="*/ 5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91" h="80">
                        <a:moveTo>
                          <a:pt x="0" y="5"/>
                        </a:moveTo>
                        <a:cubicBezTo>
                          <a:pt x="0" y="5"/>
                          <a:pt x="0" y="6"/>
                          <a:pt x="0" y="6"/>
                        </a:cubicBezTo>
                        <a:cubicBezTo>
                          <a:pt x="0" y="8"/>
                          <a:pt x="2" y="11"/>
                          <a:pt x="5" y="11"/>
                        </a:cubicBezTo>
                        <a:cubicBezTo>
                          <a:pt x="22" y="14"/>
                          <a:pt x="43" y="22"/>
                          <a:pt x="61" y="29"/>
                        </a:cubicBezTo>
                        <a:cubicBezTo>
                          <a:pt x="61" y="29"/>
                          <a:pt x="65" y="30"/>
                          <a:pt x="69" y="32"/>
                        </a:cubicBezTo>
                        <a:cubicBezTo>
                          <a:pt x="68" y="32"/>
                          <a:pt x="68" y="33"/>
                          <a:pt x="68" y="33"/>
                        </a:cubicBezTo>
                        <a:cubicBezTo>
                          <a:pt x="68" y="33"/>
                          <a:pt x="68" y="33"/>
                          <a:pt x="68" y="33"/>
                        </a:cubicBezTo>
                        <a:cubicBezTo>
                          <a:pt x="59" y="38"/>
                          <a:pt x="46" y="45"/>
                          <a:pt x="46" y="45"/>
                        </a:cubicBezTo>
                        <a:cubicBezTo>
                          <a:pt x="38" y="50"/>
                          <a:pt x="30" y="54"/>
                          <a:pt x="21" y="59"/>
                        </a:cubicBezTo>
                        <a:cubicBezTo>
                          <a:pt x="20" y="59"/>
                          <a:pt x="19" y="59"/>
                          <a:pt x="18" y="59"/>
                        </a:cubicBezTo>
                        <a:cubicBezTo>
                          <a:pt x="19" y="59"/>
                          <a:pt x="18" y="59"/>
                          <a:pt x="19" y="59"/>
                        </a:cubicBezTo>
                        <a:cubicBezTo>
                          <a:pt x="19" y="59"/>
                          <a:pt x="18" y="59"/>
                          <a:pt x="18" y="59"/>
                        </a:cubicBezTo>
                        <a:cubicBezTo>
                          <a:pt x="18" y="59"/>
                          <a:pt x="18" y="59"/>
                          <a:pt x="18" y="59"/>
                        </a:cubicBezTo>
                        <a:cubicBezTo>
                          <a:pt x="9" y="66"/>
                          <a:pt x="9" y="66"/>
                          <a:pt x="9" y="66"/>
                        </a:cubicBezTo>
                        <a:cubicBezTo>
                          <a:pt x="4" y="70"/>
                          <a:pt x="4" y="70"/>
                          <a:pt x="4" y="70"/>
                        </a:cubicBezTo>
                        <a:cubicBezTo>
                          <a:pt x="2" y="71"/>
                          <a:pt x="2" y="72"/>
                          <a:pt x="2" y="74"/>
                        </a:cubicBezTo>
                        <a:cubicBezTo>
                          <a:pt x="2" y="75"/>
                          <a:pt x="2" y="76"/>
                          <a:pt x="2" y="77"/>
                        </a:cubicBezTo>
                        <a:cubicBezTo>
                          <a:pt x="2" y="77"/>
                          <a:pt x="3" y="77"/>
                          <a:pt x="3" y="77"/>
                        </a:cubicBezTo>
                        <a:cubicBezTo>
                          <a:pt x="3" y="77"/>
                          <a:pt x="3" y="77"/>
                          <a:pt x="3" y="77"/>
                        </a:cubicBezTo>
                        <a:cubicBezTo>
                          <a:pt x="4" y="80"/>
                          <a:pt x="8" y="80"/>
                          <a:pt x="10" y="78"/>
                        </a:cubicBezTo>
                        <a:cubicBezTo>
                          <a:pt x="10" y="78"/>
                          <a:pt x="10" y="79"/>
                          <a:pt x="10" y="79"/>
                        </a:cubicBezTo>
                        <a:cubicBezTo>
                          <a:pt x="13" y="76"/>
                          <a:pt x="16" y="75"/>
                          <a:pt x="19" y="73"/>
                        </a:cubicBezTo>
                        <a:cubicBezTo>
                          <a:pt x="19" y="73"/>
                          <a:pt x="20" y="72"/>
                          <a:pt x="20" y="72"/>
                        </a:cubicBezTo>
                        <a:cubicBezTo>
                          <a:pt x="30" y="66"/>
                          <a:pt x="40" y="60"/>
                          <a:pt x="51" y="54"/>
                        </a:cubicBezTo>
                        <a:cubicBezTo>
                          <a:pt x="51" y="54"/>
                          <a:pt x="67" y="46"/>
                          <a:pt x="75" y="41"/>
                        </a:cubicBezTo>
                        <a:cubicBezTo>
                          <a:pt x="78" y="40"/>
                          <a:pt x="84" y="39"/>
                          <a:pt x="84" y="39"/>
                        </a:cubicBezTo>
                        <a:cubicBezTo>
                          <a:pt x="85" y="39"/>
                          <a:pt x="86" y="37"/>
                          <a:pt x="86" y="36"/>
                        </a:cubicBezTo>
                        <a:cubicBezTo>
                          <a:pt x="89" y="36"/>
                          <a:pt x="89" y="35"/>
                          <a:pt x="90" y="32"/>
                        </a:cubicBezTo>
                        <a:cubicBezTo>
                          <a:pt x="90" y="32"/>
                          <a:pt x="90" y="32"/>
                          <a:pt x="90" y="32"/>
                        </a:cubicBezTo>
                        <a:cubicBezTo>
                          <a:pt x="90" y="32"/>
                          <a:pt x="90" y="32"/>
                          <a:pt x="90" y="32"/>
                        </a:cubicBezTo>
                        <a:cubicBezTo>
                          <a:pt x="90" y="31"/>
                          <a:pt x="91" y="31"/>
                          <a:pt x="91" y="30"/>
                        </a:cubicBezTo>
                        <a:cubicBezTo>
                          <a:pt x="91" y="29"/>
                          <a:pt x="91" y="28"/>
                          <a:pt x="90" y="27"/>
                        </a:cubicBezTo>
                        <a:cubicBezTo>
                          <a:pt x="89" y="25"/>
                          <a:pt x="86" y="24"/>
                          <a:pt x="84" y="25"/>
                        </a:cubicBezTo>
                        <a:cubicBezTo>
                          <a:pt x="84" y="25"/>
                          <a:pt x="84" y="25"/>
                          <a:pt x="84" y="25"/>
                        </a:cubicBezTo>
                        <a:cubicBezTo>
                          <a:pt x="84" y="25"/>
                          <a:pt x="83" y="26"/>
                          <a:pt x="82" y="26"/>
                        </a:cubicBezTo>
                        <a:cubicBezTo>
                          <a:pt x="78" y="24"/>
                          <a:pt x="64" y="19"/>
                          <a:pt x="64" y="19"/>
                        </a:cubicBezTo>
                        <a:cubicBezTo>
                          <a:pt x="46" y="12"/>
                          <a:pt x="25" y="4"/>
                          <a:pt x="6" y="1"/>
                        </a:cubicBezTo>
                        <a:cubicBezTo>
                          <a:pt x="4" y="0"/>
                          <a:pt x="1" y="2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3" name="Freeform 1593"/>
                  <p:cNvSpPr>
                    <a:spLocks noEditPoints="1"/>
                  </p:cNvSpPr>
                  <p:nvPr/>
                </p:nvSpPr>
                <p:spPr bwMode="auto">
                  <a:xfrm>
                    <a:off x="3959" y="2200"/>
                    <a:ext cx="74" cy="66"/>
                  </a:xfrm>
                  <a:custGeom>
                    <a:avLst/>
                    <a:gdLst>
                      <a:gd name="T0" fmla="*/ 66 w 86"/>
                      <a:gd name="T1" fmla="*/ 2 h 77"/>
                      <a:gd name="T2" fmla="*/ 33 w 86"/>
                      <a:gd name="T3" fmla="*/ 21 h 77"/>
                      <a:gd name="T4" fmla="*/ 13 w 86"/>
                      <a:gd name="T5" fmla="*/ 30 h 77"/>
                      <a:gd name="T6" fmla="*/ 7 w 86"/>
                      <a:gd name="T7" fmla="*/ 33 h 77"/>
                      <a:gd name="T8" fmla="*/ 6 w 86"/>
                      <a:gd name="T9" fmla="*/ 33 h 77"/>
                      <a:gd name="T10" fmla="*/ 6 w 86"/>
                      <a:gd name="T11" fmla="*/ 34 h 77"/>
                      <a:gd name="T12" fmla="*/ 3 w 86"/>
                      <a:gd name="T13" fmla="*/ 38 h 77"/>
                      <a:gd name="T14" fmla="*/ 2 w 86"/>
                      <a:gd name="T15" fmla="*/ 39 h 77"/>
                      <a:gd name="T16" fmla="*/ 2 w 86"/>
                      <a:gd name="T17" fmla="*/ 39 h 77"/>
                      <a:gd name="T18" fmla="*/ 2 w 86"/>
                      <a:gd name="T19" fmla="*/ 39 h 77"/>
                      <a:gd name="T20" fmla="*/ 0 w 86"/>
                      <a:gd name="T21" fmla="*/ 42 h 77"/>
                      <a:gd name="T22" fmla="*/ 0 w 86"/>
                      <a:gd name="T23" fmla="*/ 45 h 77"/>
                      <a:gd name="T24" fmla="*/ 2 w 86"/>
                      <a:gd name="T25" fmla="*/ 47 h 77"/>
                      <a:gd name="T26" fmla="*/ 15 w 86"/>
                      <a:gd name="T27" fmla="*/ 45 h 77"/>
                      <a:gd name="T28" fmla="*/ 37 w 86"/>
                      <a:gd name="T29" fmla="*/ 57 h 77"/>
                      <a:gd name="T30" fmla="*/ 70 w 86"/>
                      <a:gd name="T31" fmla="*/ 75 h 77"/>
                      <a:gd name="T32" fmla="*/ 69 w 86"/>
                      <a:gd name="T33" fmla="*/ 74 h 77"/>
                      <a:gd name="T34" fmla="*/ 75 w 86"/>
                      <a:gd name="T35" fmla="*/ 75 h 77"/>
                      <a:gd name="T36" fmla="*/ 82 w 86"/>
                      <a:gd name="T37" fmla="*/ 77 h 77"/>
                      <a:gd name="T38" fmla="*/ 82 w 86"/>
                      <a:gd name="T39" fmla="*/ 77 h 77"/>
                      <a:gd name="T40" fmla="*/ 82 w 86"/>
                      <a:gd name="T41" fmla="*/ 77 h 77"/>
                      <a:gd name="T42" fmla="*/ 84 w 86"/>
                      <a:gd name="T43" fmla="*/ 76 h 77"/>
                      <a:gd name="T44" fmla="*/ 86 w 86"/>
                      <a:gd name="T45" fmla="*/ 72 h 77"/>
                      <a:gd name="T46" fmla="*/ 86 w 86"/>
                      <a:gd name="T47" fmla="*/ 71 h 77"/>
                      <a:gd name="T48" fmla="*/ 82 w 86"/>
                      <a:gd name="T49" fmla="*/ 66 h 77"/>
                      <a:gd name="T50" fmla="*/ 77 w 86"/>
                      <a:gd name="T51" fmla="*/ 64 h 77"/>
                      <a:gd name="T52" fmla="*/ 71 w 86"/>
                      <a:gd name="T53" fmla="*/ 62 h 77"/>
                      <a:gd name="T54" fmla="*/ 69 w 86"/>
                      <a:gd name="T55" fmla="*/ 62 h 77"/>
                      <a:gd name="T56" fmla="*/ 68 w 86"/>
                      <a:gd name="T57" fmla="*/ 62 h 77"/>
                      <a:gd name="T58" fmla="*/ 66 w 86"/>
                      <a:gd name="T59" fmla="*/ 62 h 77"/>
                      <a:gd name="T60" fmla="*/ 42 w 86"/>
                      <a:gd name="T61" fmla="*/ 49 h 77"/>
                      <a:gd name="T62" fmla="*/ 22 w 86"/>
                      <a:gd name="T63" fmla="*/ 37 h 77"/>
                      <a:gd name="T64" fmla="*/ 37 w 86"/>
                      <a:gd name="T65" fmla="*/ 31 h 77"/>
                      <a:gd name="T66" fmla="*/ 74 w 86"/>
                      <a:gd name="T67" fmla="*/ 9 h 77"/>
                      <a:gd name="T68" fmla="*/ 75 w 86"/>
                      <a:gd name="T69" fmla="*/ 6 h 77"/>
                      <a:gd name="T70" fmla="*/ 74 w 86"/>
                      <a:gd name="T71" fmla="*/ 2 h 77"/>
                      <a:gd name="T72" fmla="*/ 66 w 86"/>
                      <a:gd name="T73" fmla="*/ 2 h 77"/>
                      <a:gd name="T74" fmla="*/ 13 w 86"/>
                      <a:gd name="T75" fmla="*/ 30 h 77"/>
                      <a:gd name="T76" fmla="*/ 11 w 86"/>
                      <a:gd name="T77" fmla="*/ 31 h 77"/>
                      <a:gd name="T78" fmla="*/ 13 w 86"/>
                      <a:gd name="T79" fmla="*/ 3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86" h="77">
                        <a:moveTo>
                          <a:pt x="66" y="2"/>
                        </a:moveTo>
                        <a:cubicBezTo>
                          <a:pt x="59" y="11"/>
                          <a:pt x="46" y="16"/>
                          <a:pt x="33" y="21"/>
                        </a:cubicBezTo>
                        <a:cubicBezTo>
                          <a:pt x="33" y="21"/>
                          <a:pt x="18" y="28"/>
                          <a:pt x="13" y="30"/>
                        </a:cubicBezTo>
                        <a:cubicBezTo>
                          <a:pt x="11" y="30"/>
                          <a:pt x="9" y="31"/>
                          <a:pt x="7" y="33"/>
                        </a:cubicBezTo>
                        <a:cubicBezTo>
                          <a:pt x="7" y="33"/>
                          <a:pt x="7" y="33"/>
                          <a:pt x="6" y="33"/>
                        </a:cubicBezTo>
                        <a:cubicBezTo>
                          <a:pt x="6" y="33"/>
                          <a:pt x="6" y="34"/>
                          <a:pt x="6" y="34"/>
                        </a:cubicBezTo>
                        <a:cubicBezTo>
                          <a:pt x="5" y="35"/>
                          <a:pt x="4" y="36"/>
                          <a:pt x="3" y="38"/>
                        </a:cubicBezTo>
                        <a:cubicBezTo>
                          <a:pt x="2" y="38"/>
                          <a:pt x="2" y="39"/>
                          <a:pt x="2" y="39"/>
                        </a:cubicBezTo>
                        <a:cubicBezTo>
                          <a:pt x="2" y="39"/>
                          <a:pt x="2" y="39"/>
                          <a:pt x="2" y="39"/>
                        </a:cubicBezTo>
                        <a:cubicBezTo>
                          <a:pt x="2" y="39"/>
                          <a:pt x="2" y="39"/>
                          <a:pt x="2" y="39"/>
                        </a:cubicBezTo>
                        <a:cubicBezTo>
                          <a:pt x="1" y="40"/>
                          <a:pt x="0" y="41"/>
                          <a:pt x="0" y="42"/>
                        </a:cubicBezTo>
                        <a:cubicBezTo>
                          <a:pt x="0" y="43"/>
                          <a:pt x="0" y="44"/>
                          <a:pt x="0" y="45"/>
                        </a:cubicBezTo>
                        <a:cubicBezTo>
                          <a:pt x="1" y="46"/>
                          <a:pt x="2" y="47"/>
                          <a:pt x="2" y="47"/>
                        </a:cubicBezTo>
                        <a:cubicBezTo>
                          <a:pt x="4" y="49"/>
                          <a:pt x="7" y="50"/>
                          <a:pt x="15" y="45"/>
                        </a:cubicBezTo>
                        <a:cubicBezTo>
                          <a:pt x="22" y="49"/>
                          <a:pt x="29" y="53"/>
                          <a:pt x="37" y="57"/>
                        </a:cubicBezTo>
                        <a:cubicBezTo>
                          <a:pt x="47" y="64"/>
                          <a:pt x="58" y="71"/>
                          <a:pt x="70" y="75"/>
                        </a:cubicBezTo>
                        <a:cubicBezTo>
                          <a:pt x="69" y="74"/>
                          <a:pt x="69" y="74"/>
                          <a:pt x="69" y="74"/>
                        </a:cubicBezTo>
                        <a:cubicBezTo>
                          <a:pt x="72" y="76"/>
                          <a:pt x="74" y="76"/>
                          <a:pt x="75" y="75"/>
                        </a:cubicBezTo>
                        <a:cubicBezTo>
                          <a:pt x="77" y="76"/>
                          <a:pt x="80" y="77"/>
                          <a:pt x="82" y="77"/>
                        </a:cubicBezTo>
                        <a:cubicBezTo>
                          <a:pt x="82" y="77"/>
                          <a:pt x="82" y="77"/>
                          <a:pt x="82" y="77"/>
                        </a:cubicBezTo>
                        <a:cubicBezTo>
                          <a:pt x="82" y="77"/>
                          <a:pt x="82" y="77"/>
                          <a:pt x="82" y="77"/>
                        </a:cubicBezTo>
                        <a:cubicBezTo>
                          <a:pt x="83" y="77"/>
                          <a:pt x="84" y="76"/>
                          <a:pt x="84" y="76"/>
                        </a:cubicBezTo>
                        <a:cubicBezTo>
                          <a:pt x="86" y="75"/>
                          <a:pt x="86" y="74"/>
                          <a:pt x="86" y="72"/>
                        </a:cubicBezTo>
                        <a:cubicBezTo>
                          <a:pt x="86" y="72"/>
                          <a:pt x="86" y="71"/>
                          <a:pt x="86" y="71"/>
                        </a:cubicBezTo>
                        <a:cubicBezTo>
                          <a:pt x="86" y="69"/>
                          <a:pt x="84" y="67"/>
                          <a:pt x="82" y="66"/>
                        </a:cubicBezTo>
                        <a:cubicBezTo>
                          <a:pt x="77" y="64"/>
                          <a:pt x="77" y="64"/>
                          <a:pt x="77" y="64"/>
                        </a:cubicBezTo>
                        <a:cubicBezTo>
                          <a:pt x="71" y="62"/>
                          <a:pt x="71" y="62"/>
                          <a:pt x="71" y="62"/>
                        </a:cubicBezTo>
                        <a:cubicBezTo>
                          <a:pt x="70" y="62"/>
                          <a:pt x="70" y="62"/>
                          <a:pt x="69" y="62"/>
                        </a:cubicBezTo>
                        <a:cubicBezTo>
                          <a:pt x="69" y="62"/>
                          <a:pt x="68" y="62"/>
                          <a:pt x="68" y="62"/>
                        </a:cubicBezTo>
                        <a:cubicBezTo>
                          <a:pt x="67" y="61"/>
                          <a:pt x="67" y="62"/>
                          <a:pt x="66" y="62"/>
                        </a:cubicBezTo>
                        <a:cubicBezTo>
                          <a:pt x="58" y="58"/>
                          <a:pt x="50" y="54"/>
                          <a:pt x="42" y="49"/>
                        </a:cubicBezTo>
                        <a:cubicBezTo>
                          <a:pt x="36" y="45"/>
                          <a:pt x="29" y="41"/>
                          <a:pt x="22" y="37"/>
                        </a:cubicBezTo>
                        <a:cubicBezTo>
                          <a:pt x="29" y="34"/>
                          <a:pt x="37" y="31"/>
                          <a:pt x="37" y="31"/>
                        </a:cubicBezTo>
                        <a:cubicBezTo>
                          <a:pt x="51" y="25"/>
                          <a:pt x="65" y="20"/>
                          <a:pt x="74" y="9"/>
                        </a:cubicBezTo>
                        <a:cubicBezTo>
                          <a:pt x="75" y="8"/>
                          <a:pt x="75" y="7"/>
                          <a:pt x="75" y="6"/>
                        </a:cubicBezTo>
                        <a:cubicBezTo>
                          <a:pt x="75" y="4"/>
                          <a:pt x="75" y="3"/>
                          <a:pt x="74" y="2"/>
                        </a:cubicBezTo>
                        <a:cubicBezTo>
                          <a:pt x="71" y="0"/>
                          <a:pt x="68" y="0"/>
                          <a:pt x="66" y="2"/>
                        </a:cubicBezTo>
                        <a:close/>
                        <a:moveTo>
                          <a:pt x="13" y="30"/>
                        </a:moveTo>
                        <a:cubicBezTo>
                          <a:pt x="12" y="31"/>
                          <a:pt x="11" y="31"/>
                          <a:pt x="11" y="31"/>
                        </a:cubicBezTo>
                        <a:cubicBezTo>
                          <a:pt x="12" y="31"/>
                          <a:pt x="12" y="30"/>
                          <a:pt x="13" y="3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4" name="Freeform 1594"/>
                  <p:cNvSpPr/>
                  <p:nvPr/>
                </p:nvSpPr>
                <p:spPr bwMode="auto">
                  <a:xfrm>
                    <a:off x="3420" y="2523"/>
                    <a:ext cx="769" cy="59"/>
                  </a:xfrm>
                  <a:custGeom>
                    <a:avLst/>
                    <a:gdLst>
                      <a:gd name="T0" fmla="*/ 1 w 892"/>
                      <a:gd name="T1" fmla="*/ 4 h 68"/>
                      <a:gd name="T2" fmla="*/ 4 w 892"/>
                      <a:gd name="T3" fmla="*/ 11 h 68"/>
                      <a:gd name="T4" fmla="*/ 247 w 892"/>
                      <a:gd name="T5" fmla="*/ 54 h 68"/>
                      <a:gd name="T6" fmla="*/ 262 w 892"/>
                      <a:gd name="T7" fmla="*/ 55 h 68"/>
                      <a:gd name="T8" fmla="*/ 314 w 892"/>
                      <a:gd name="T9" fmla="*/ 58 h 68"/>
                      <a:gd name="T10" fmla="*/ 560 w 892"/>
                      <a:gd name="T11" fmla="*/ 65 h 68"/>
                      <a:gd name="T12" fmla="*/ 576 w 892"/>
                      <a:gd name="T13" fmla="*/ 64 h 68"/>
                      <a:gd name="T14" fmla="*/ 888 w 892"/>
                      <a:gd name="T15" fmla="*/ 24 h 68"/>
                      <a:gd name="T16" fmla="*/ 891 w 892"/>
                      <a:gd name="T17" fmla="*/ 18 h 68"/>
                      <a:gd name="T18" fmla="*/ 885 w 892"/>
                      <a:gd name="T19" fmla="*/ 15 h 68"/>
                      <a:gd name="T20" fmla="*/ 576 w 892"/>
                      <a:gd name="T21" fmla="*/ 54 h 68"/>
                      <a:gd name="T22" fmla="*/ 559 w 892"/>
                      <a:gd name="T23" fmla="*/ 55 h 68"/>
                      <a:gd name="T24" fmla="*/ 314 w 892"/>
                      <a:gd name="T25" fmla="*/ 48 h 68"/>
                      <a:gd name="T26" fmla="*/ 262 w 892"/>
                      <a:gd name="T27" fmla="*/ 45 h 68"/>
                      <a:gd name="T28" fmla="*/ 248 w 892"/>
                      <a:gd name="T29" fmla="*/ 44 h 68"/>
                      <a:gd name="T30" fmla="*/ 8 w 892"/>
                      <a:gd name="T31" fmla="*/ 1 h 68"/>
                      <a:gd name="T32" fmla="*/ 1 w 892"/>
                      <a:gd name="T33" fmla="*/ 4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92" h="68">
                        <a:moveTo>
                          <a:pt x="1" y="4"/>
                        </a:moveTo>
                        <a:cubicBezTo>
                          <a:pt x="0" y="6"/>
                          <a:pt x="1" y="9"/>
                          <a:pt x="4" y="11"/>
                        </a:cubicBezTo>
                        <a:cubicBezTo>
                          <a:pt x="75" y="45"/>
                          <a:pt x="166" y="50"/>
                          <a:pt x="247" y="54"/>
                        </a:cubicBezTo>
                        <a:cubicBezTo>
                          <a:pt x="262" y="55"/>
                          <a:pt x="262" y="55"/>
                          <a:pt x="262" y="55"/>
                        </a:cubicBezTo>
                        <a:cubicBezTo>
                          <a:pt x="314" y="58"/>
                          <a:pt x="314" y="58"/>
                          <a:pt x="314" y="58"/>
                        </a:cubicBezTo>
                        <a:cubicBezTo>
                          <a:pt x="394" y="63"/>
                          <a:pt x="477" y="68"/>
                          <a:pt x="560" y="65"/>
                        </a:cubicBezTo>
                        <a:cubicBezTo>
                          <a:pt x="576" y="64"/>
                          <a:pt x="576" y="64"/>
                          <a:pt x="576" y="64"/>
                        </a:cubicBezTo>
                        <a:cubicBezTo>
                          <a:pt x="679" y="60"/>
                          <a:pt x="796" y="55"/>
                          <a:pt x="888" y="24"/>
                        </a:cubicBezTo>
                        <a:cubicBezTo>
                          <a:pt x="891" y="23"/>
                          <a:pt x="892" y="21"/>
                          <a:pt x="891" y="18"/>
                        </a:cubicBezTo>
                        <a:cubicBezTo>
                          <a:pt x="890" y="15"/>
                          <a:pt x="887" y="14"/>
                          <a:pt x="885" y="15"/>
                        </a:cubicBezTo>
                        <a:cubicBezTo>
                          <a:pt x="794" y="45"/>
                          <a:pt x="678" y="50"/>
                          <a:pt x="576" y="54"/>
                        </a:cubicBezTo>
                        <a:cubicBezTo>
                          <a:pt x="559" y="55"/>
                          <a:pt x="559" y="55"/>
                          <a:pt x="559" y="55"/>
                        </a:cubicBezTo>
                        <a:cubicBezTo>
                          <a:pt x="477" y="58"/>
                          <a:pt x="394" y="53"/>
                          <a:pt x="314" y="48"/>
                        </a:cubicBezTo>
                        <a:cubicBezTo>
                          <a:pt x="262" y="45"/>
                          <a:pt x="262" y="45"/>
                          <a:pt x="262" y="45"/>
                        </a:cubicBezTo>
                        <a:cubicBezTo>
                          <a:pt x="248" y="44"/>
                          <a:pt x="248" y="44"/>
                          <a:pt x="248" y="44"/>
                        </a:cubicBezTo>
                        <a:cubicBezTo>
                          <a:pt x="168" y="40"/>
                          <a:pt x="77" y="35"/>
                          <a:pt x="8" y="1"/>
                        </a:cubicBezTo>
                        <a:cubicBezTo>
                          <a:pt x="6" y="0"/>
                          <a:pt x="3" y="1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5" name="Freeform 1595"/>
                  <p:cNvSpPr/>
                  <p:nvPr/>
                </p:nvSpPr>
                <p:spPr bwMode="auto">
                  <a:xfrm>
                    <a:off x="3703" y="2565"/>
                    <a:ext cx="160" cy="91"/>
                  </a:xfrm>
                  <a:custGeom>
                    <a:avLst/>
                    <a:gdLst>
                      <a:gd name="T0" fmla="*/ 4 w 185"/>
                      <a:gd name="T1" fmla="*/ 1 h 106"/>
                      <a:gd name="T2" fmla="*/ 1 w 185"/>
                      <a:gd name="T3" fmla="*/ 7 h 106"/>
                      <a:gd name="T4" fmla="*/ 98 w 185"/>
                      <a:gd name="T5" fmla="*/ 105 h 106"/>
                      <a:gd name="T6" fmla="*/ 103 w 185"/>
                      <a:gd name="T7" fmla="*/ 106 h 106"/>
                      <a:gd name="T8" fmla="*/ 106 w 185"/>
                      <a:gd name="T9" fmla="*/ 103 h 106"/>
                      <a:gd name="T10" fmla="*/ 152 w 185"/>
                      <a:gd name="T11" fmla="*/ 48 h 106"/>
                      <a:gd name="T12" fmla="*/ 183 w 185"/>
                      <a:gd name="T13" fmla="*/ 17 h 106"/>
                      <a:gd name="T14" fmla="*/ 183 w 185"/>
                      <a:gd name="T15" fmla="*/ 10 h 106"/>
                      <a:gd name="T16" fmla="*/ 176 w 185"/>
                      <a:gd name="T17" fmla="*/ 11 h 106"/>
                      <a:gd name="T18" fmla="*/ 145 w 185"/>
                      <a:gd name="T19" fmla="*/ 40 h 106"/>
                      <a:gd name="T20" fmla="*/ 99 w 185"/>
                      <a:gd name="T21" fmla="*/ 93 h 106"/>
                      <a:gd name="T22" fmla="*/ 10 w 185"/>
                      <a:gd name="T23" fmla="*/ 4 h 106"/>
                      <a:gd name="T24" fmla="*/ 4 w 185"/>
                      <a:gd name="T25" fmla="*/ 1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5" h="106">
                        <a:moveTo>
                          <a:pt x="4" y="1"/>
                        </a:moveTo>
                        <a:cubicBezTo>
                          <a:pt x="1" y="2"/>
                          <a:pt x="0" y="5"/>
                          <a:pt x="1" y="7"/>
                        </a:cubicBezTo>
                        <a:cubicBezTo>
                          <a:pt x="13" y="44"/>
                          <a:pt x="77" y="91"/>
                          <a:pt x="98" y="105"/>
                        </a:cubicBezTo>
                        <a:cubicBezTo>
                          <a:pt x="100" y="106"/>
                          <a:pt x="101" y="106"/>
                          <a:pt x="103" y="106"/>
                        </a:cubicBezTo>
                        <a:cubicBezTo>
                          <a:pt x="104" y="105"/>
                          <a:pt x="105" y="104"/>
                          <a:pt x="106" y="103"/>
                        </a:cubicBezTo>
                        <a:cubicBezTo>
                          <a:pt x="115" y="79"/>
                          <a:pt x="133" y="64"/>
                          <a:pt x="152" y="48"/>
                        </a:cubicBezTo>
                        <a:cubicBezTo>
                          <a:pt x="163" y="39"/>
                          <a:pt x="174" y="29"/>
                          <a:pt x="183" y="17"/>
                        </a:cubicBezTo>
                        <a:cubicBezTo>
                          <a:pt x="185" y="15"/>
                          <a:pt x="185" y="12"/>
                          <a:pt x="183" y="10"/>
                        </a:cubicBezTo>
                        <a:cubicBezTo>
                          <a:pt x="181" y="8"/>
                          <a:pt x="177" y="9"/>
                          <a:pt x="176" y="11"/>
                        </a:cubicBezTo>
                        <a:cubicBezTo>
                          <a:pt x="166" y="22"/>
                          <a:pt x="156" y="31"/>
                          <a:pt x="145" y="40"/>
                        </a:cubicBezTo>
                        <a:cubicBezTo>
                          <a:pt x="128" y="55"/>
                          <a:pt x="110" y="71"/>
                          <a:pt x="99" y="93"/>
                        </a:cubicBezTo>
                        <a:cubicBezTo>
                          <a:pt x="67" y="72"/>
                          <a:pt x="19" y="31"/>
                          <a:pt x="10" y="4"/>
                        </a:cubicBezTo>
                        <a:cubicBezTo>
                          <a:pt x="9" y="1"/>
                          <a:pt x="7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6" name="Freeform 1596"/>
                  <p:cNvSpPr/>
                  <p:nvPr/>
                </p:nvSpPr>
                <p:spPr bwMode="auto">
                  <a:xfrm>
                    <a:off x="3490" y="2782"/>
                    <a:ext cx="79" cy="88"/>
                  </a:xfrm>
                  <a:custGeom>
                    <a:avLst/>
                    <a:gdLst>
                      <a:gd name="T0" fmla="*/ 0 w 92"/>
                      <a:gd name="T1" fmla="*/ 40 h 102"/>
                      <a:gd name="T2" fmla="*/ 47 w 92"/>
                      <a:gd name="T3" fmla="*/ 0 h 102"/>
                      <a:gd name="T4" fmla="*/ 22 w 92"/>
                      <a:gd name="T5" fmla="*/ 37 h 102"/>
                      <a:gd name="T6" fmla="*/ 64 w 92"/>
                      <a:gd name="T7" fmla="*/ 14 h 102"/>
                      <a:gd name="T8" fmla="*/ 41 w 92"/>
                      <a:gd name="T9" fmla="*/ 46 h 102"/>
                      <a:gd name="T10" fmla="*/ 75 w 92"/>
                      <a:gd name="T11" fmla="*/ 31 h 102"/>
                      <a:gd name="T12" fmla="*/ 52 w 92"/>
                      <a:gd name="T13" fmla="*/ 61 h 102"/>
                      <a:gd name="T14" fmla="*/ 92 w 92"/>
                      <a:gd name="T15" fmla="*/ 48 h 102"/>
                      <a:gd name="T16" fmla="*/ 44 w 92"/>
                      <a:gd name="T17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2" h="102">
                        <a:moveTo>
                          <a:pt x="0" y="40"/>
                        </a:moveTo>
                        <a:cubicBezTo>
                          <a:pt x="10" y="24"/>
                          <a:pt x="25" y="2"/>
                          <a:pt x="47" y="0"/>
                        </a:cubicBezTo>
                        <a:cubicBezTo>
                          <a:pt x="49" y="17"/>
                          <a:pt x="33" y="25"/>
                          <a:pt x="22" y="37"/>
                        </a:cubicBezTo>
                        <a:cubicBezTo>
                          <a:pt x="33" y="24"/>
                          <a:pt x="46" y="10"/>
                          <a:pt x="64" y="14"/>
                        </a:cubicBezTo>
                        <a:cubicBezTo>
                          <a:pt x="60" y="25"/>
                          <a:pt x="50" y="36"/>
                          <a:pt x="41" y="46"/>
                        </a:cubicBezTo>
                        <a:cubicBezTo>
                          <a:pt x="50" y="36"/>
                          <a:pt x="62" y="30"/>
                          <a:pt x="75" y="31"/>
                        </a:cubicBezTo>
                        <a:cubicBezTo>
                          <a:pt x="75" y="45"/>
                          <a:pt x="65" y="54"/>
                          <a:pt x="52" y="61"/>
                        </a:cubicBezTo>
                        <a:cubicBezTo>
                          <a:pt x="64" y="52"/>
                          <a:pt x="77" y="46"/>
                          <a:pt x="92" y="48"/>
                        </a:cubicBezTo>
                        <a:cubicBezTo>
                          <a:pt x="87" y="71"/>
                          <a:pt x="58" y="87"/>
                          <a:pt x="44" y="102"/>
                        </a:cubicBezTo>
                      </a:path>
                    </a:pathLst>
                  </a:custGeom>
                  <a:solidFill>
                    <a:srgbClr val="EB955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7" name="Freeform 1597"/>
                  <p:cNvSpPr/>
                  <p:nvPr/>
                </p:nvSpPr>
                <p:spPr bwMode="auto">
                  <a:xfrm>
                    <a:off x="3485" y="2778"/>
                    <a:ext cx="89" cy="96"/>
                  </a:xfrm>
                  <a:custGeom>
                    <a:avLst/>
                    <a:gdLst>
                      <a:gd name="T0" fmla="*/ 53 w 103"/>
                      <a:gd name="T1" fmla="*/ 0 h 112"/>
                      <a:gd name="T2" fmla="*/ 2 w 103"/>
                      <a:gd name="T3" fmla="*/ 42 h 112"/>
                      <a:gd name="T4" fmla="*/ 3 w 103"/>
                      <a:gd name="T5" fmla="*/ 50 h 112"/>
                      <a:gd name="T6" fmla="*/ 10 w 103"/>
                      <a:gd name="T7" fmla="*/ 48 h 112"/>
                      <a:gd name="T8" fmla="*/ 46 w 103"/>
                      <a:gd name="T9" fmla="*/ 12 h 112"/>
                      <a:gd name="T10" fmla="*/ 42 w 103"/>
                      <a:gd name="T11" fmla="*/ 21 h 112"/>
                      <a:gd name="T12" fmla="*/ 24 w 103"/>
                      <a:gd name="T13" fmla="*/ 39 h 112"/>
                      <a:gd name="T14" fmla="*/ 24 w 103"/>
                      <a:gd name="T15" fmla="*/ 39 h 112"/>
                      <a:gd name="T16" fmla="*/ 24 w 103"/>
                      <a:gd name="T17" fmla="*/ 39 h 112"/>
                      <a:gd name="T18" fmla="*/ 24 w 103"/>
                      <a:gd name="T19" fmla="*/ 39 h 112"/>
                      <a:gd name="T20" fmla="*/ 23 w 103"/>
                      <a:gd name="T21" fmla="*/ 42 h 112"/>
                      <a:gd name="T22" fmla="*/ 24 w 103"/>
                      <a:gd name="T23" fmla="*/ 46 h 112"/>
                      <a:gd name="T24" fmla="*/ 32 w 103"/>
                      <a:gd name="T25" fmla="*/ 46 h 112"/>
                      <a:gd name="T26" fmla="*/ 40 w 103"/>
                      <a:gd name="T27" fmla="*/ 37 h 112"/>
                      <a:gd name="T28" fmla="*/ 49 w 103"/>
                      <a:gd name="T29" fmla="*/ 29 h 112"/>
                      <a:gd name="T30" fmla="*/ 61 w 103"/>
                      <a:gd name="T31" fmla="*/ 24 h 112"/>
                      <a:gd name="T32" fmla="*/ 44 w 103"/>
                      <a:gd name="T33" fmla="*/ 46 h 112"/>
                      <a:gd name="T34" fmla="*/ 43 w 103"/>
                      <a:gd name="T35" fmla="*/ 47 h 112"/>
                      <a:gd name="T36" fmla="*/ 41 w 103"/>
                      <a:gd name="T37" fmla="*/ 51 h 112"/>
                      <a:gd name="T38" fmla="*/ 43 w 103"/>
                      <a:gd name="T39" fmla="*/ 54 h 112"/>
                      <a:gd name="T40" fmla="*/ 50 w 103"/>
                      <a:gd name="T41" fmla="*/ 54 h 112"/>
                      <a:gd name="T42" fmla="*/ 74 w 103"/>
                      <a:gd name="T43" fmla="*/ 41 h 112"/>
                      <a:gd name="T44" fmla="*/ 56 w 103"/>
                      <a:gd name="T45" fmla="*/ 62 h 112"/>
                      <a:gd name="T46" fmla="*/ 56 w 103"/>
                      <a:gd name="T47" fmla="*/ 62 h 112"/>
                      <a:gd name="T48" fmla="*/ 55 w 103"/>
                      <a:gd name="T49" fmla="*/ 62 h 112"/>
                      <a:gd name="T50" fmla="*/ 53 w 103"/>
                      <a:gd name="T51" fmla="*/ 66 h 112"/>
                      <a:gd name="T52" fmla="*/ 54 w 103"/>
                      <a:gd name="T53" fmla="*/ 69 h 112"/>
                      <a:gd name="T54" fmla="*/ 61 w 103"/>
                      <a:gd name="T55" fmla="*/ 71 h 112"/>
                      <a:gd name="T56" fmla="*/ 62 w 103"/>
                      <a:gd name="T57" fmla="*/ 70 h 112"/>
                      <a:gd name="T58" fmla="*/ 62 w 103"/>
                      <a:gd name="T59" fmla="*/ 70 h 112"/>
                      <a:gd name="T60" fmla="*/ 62 w 103"/>
                      <a:gd name="T61" fmla="*/ 70 h 112"/>
                      <a:gd name="T62" fmla="*/ 68 w 103"/>
                      <a:gd name="T63" fmla="*/ 65 h 112"/>
                      <a:gd name="T64" fmla="*/ 90 w 103"/>
                      <a:gd name="T65" fmla="*/ 58 h 112"/>
                      <a:gd name="T66" fmla="*/ 61 w 103"/>
                      <a:gd name="T67" fmla="*/ 90 h 112"/>
                      <a:gd name="T68" fmla="*/ 47 w 103"/>
                      <a:gd name="T69" fmla="*/ 103 h 112"/>
                      <a:gd name="T70" fmla="*/ 45 w 103"/>
                      <a:gd name="T71" fmla="*/ 107 h 112"/>
                      <a:gd name="T72" fmla="*/ 46 w 103"/>
                      <a:gd name="T73" fmla="*/ 110 h 112"/>
                      <a:gd name="T74" fmla="*/ 54 w 103"/>
                      <a:gd name="T75" fmla="*/ 110 h 112"/>
                      <a:gd name="T76" fmla="*/ 68 w 103"/>
                      <a:gd name="T77" fmla="*/ 98 h 112"/>
                      <a:gd name="T78" fmla="*/ 103 w 103"/>
                      <a:gd name="T79" fmla="*/ 54 h 112"/>
                      <a:gd name="T80" fmla="*/ 102 w 103"/>
                      <a:gd name="T81" fmla="*/ 50 h 112"/>
                      <a:gd name="T82" fmla="*/ 98 w 103"/>
                      <a:gd name="T83" fmla="*/ 48 h 112"/>
                      <a:gd name="T84" fmla="*/ 82 w 103"/>
                      <a:gd name="T85" fmla="*/ 50 h 112"/>
                      <a:gd name="T86" fmla="*/ 86 w 103"/>
                      <a:gd name="T87" fmla="*/ 36 h 112"/>
                      <a:gd name="T88" fmla="*/ 86 w 103"/>
                      <a:gd name="T89" fmla="*/ 36 h 112"/>
                      <a:gd name="T90" fmla="*/ 81 w 103"/>
                      <a:gd name="T91" fmla="*/ 30 h 112"/>
                      <a:gd name="T92" fmla="*/ 68 w 103"/>
                      <a:gd name="T93" fmla="*/ 33 h 112"/>
                      <a:gd name="T94" fmla="*/ 75 w 103"/>
                      <a:gd name="T95" fmla="*/ 20 h 112"/>
                      <a:gd name="T96" fmla="*/ 76 w 103"/>
                      <a:gd name="T97" fmla="*/ 19 h 112"/>
                      <a:gd name="T98" fmla="*/ 75 w 103"/>
                      <a:gd name="T99" fmla="*/ 16 h 112"/>
                      <a:gd name="T100" fmla="*/ 71 w 103"/>
                      <a:gd name="T101" fmla="*/ 14 h 112"/>
                      <a:gd name="T102" fmla="*/ 57 w 103"/>
                      <a:gd name="T103" fmla="*/ 14 h 112"/>
                      <a:gd name="T104" fmla="*/ 58 w 103"/>
                      <a:gd name="T105" fmla="*/ 7 h 112"/>
                      <a:gd name="T106" fmla="*/ 58 w 103"/>
                      <a:gd name="T107" fmla="*/ 4 h 112"/>
                      <a:gd name="T108" fmla="*/ 56 w 103"/>
                      <a:gd name="T109" fmla="*/ 1 h 112"/>
                      <a:gd name="T110" fmla="*/ 53 w 103"/>
                      <a:gd name="T111" fmla="*/ 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03" h="112">
                        <a:moveTo>
                          <a:pt x="53" y="0"/>
                        </a:moveTo>
                        <a:cubicBezTo>
                          <a:pt x="27" y="3"/>
                          <a:pt x="12" y="27"/>
                          <a:pt x="2" y="42"/>
                        </a:cubicBezTo>
                        <a:cubicBezTo>
                          <a:pt x="0" y="45"/>
                          <a:pt x="1" y="48"/>
                          <a:pt x="3" y="50"/>
                        </a:cubicBezTo>
                        <a:cubicBezTo>
                          <a:pt x="6" y="51"/>
                          <a:pt x="9" y="50"/>
                          <a:pt x="10" y="48"/>
                        </a:cubicBezTo>
                        <a:cubicBezTo>
                          <a:pt x="18" y="36"/>
                          <a:pt x="30" y="18"/>
                          <a:pt x="46" y="12"/>
                        </a:cubicBezTo>
                        <a:cubicBezTo>
                          <a:pt x="46" y="15"/>
                          <a:pt x="44" y="18"/>
                          <a:pt x="42" y="21"/>
                        </a:cubicBezTo>
                        <a:cubicBezTo>
                          <a:pt x="35" y="26"/>
                          <a:pt x="29" y="32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3" y="40"/>
                          <a:pt x="23" y="41"/>
                          <a:pt x="23" y="42"/>
                        </a:cubicBezTo>
                        <a:cubicBezTo>
                          <a:pt x="23" y="43"/>
                          <a:pt x="23" y="45"/>
                          <a:pt x="24" y="46"/>
                        </a:cubicBezTo>
                        <a:cubicBezTo>
                          <a:pt x="26" y="48"/>
                          <a:pt x="30" y="48"/>
                          <a:pt x="32" y="46"/>
                        </a:cubicBezTo>
                        <a:cubicBezTo>
                          <a:pt x="40" y="37"/>
                          <a:pt x="40" y="37"/>
                          <a:pt x="40" y="37"/>
                        </a:cubicBezTo>
                        <a:cubicBezTo>
                          <a:pt x="43" y="35"/>
                          <a:pt x="46" y="32"/>
                          <a:pt x="49" y="29"/>
                        </a:cubicBezTo>
                        <a:cubicBezTo>
                          <a:pt x="53" y="26"/>
                          <a:pt x="57" y="25"/>
                          <a:pt x="61" y="24"/>
                        </a:cubicBezTo>
                        <a:cubicBezTo>
                          <a:pt x="57" y="31"/>
                          <a:pt x="51" y="39"/>
                          <a:pt x="44" y="46"/>
                        </a:cubicBezTo>
                        <a:cubicBezTo>
                          <a:pt x="43" y="47"/>
                          <a:pt x="43" y="47"/>
                          <a:pt x="43" y="47"/>
                        </a:cubicBezTo>
                        <a:cubicBezTo>
                          <a:pt x="42" y="48"/>
                          <a:pt x="41" y="49"/>
                          <a:pt x="41" y="51"/>
                        </a:cubicBezTo>
                        <a:cubicBezTo>
                          <a:pt x="41" y="52"/>
                          <a:pt x="42" y="53"/>
                          <a:pt x="43" y="54"/>
                        </a:cubicBezTo>
                        <a:cubicBezTo>
                          <a:pt x="45" y="56"/>
                          <a:pt x="48" y="56"/>
                          <a:pt x="50" y="54"/>
                        </a:cubicBezTo>
                        <a:cubicBezTo>
                          <a:pt x="55" y="49"/>
                          <a:pt x="64" y="43"/>
                          <a:pt x="74" y="41"/>
                        </a:cubicBezTo>
                        <a:cubicBezTo>
                          <a:pt x="73" y="49"/>
                          <a:pt x="67" y="55"/>
                          <a:pt x="56" y="62"/>
                        </a:cubicBezTo>
                        <a:cubicBezTo>
                          <a:pt x="56" y="62"/>
                          <a:pt x="56" y="62"/>
                          <a:pt x="56" y="62"/>
                        </a:cubicBezTo>
                        <a:cubicBezTo>
                          <a:pt x="56" y="62"/>
                          <a:pt x="55" y="62"/>
                          <a:pt x="55" y="62"/>
                        </a:cubicBezTo>
                        <a:cubicBezTo>
                          <a:pt x="54" y="63"/>
                          <a:pt x="53" y="65"/>
                          <a:pt x="53" y="66"/>
                        </a:cubicBezTo>
                        <a:cubicBezTo>
                          <a:pt x="53" y="67"/>
                          <a:pt x="54" y="68"/>
                          <a:pt x="54" y="69"/>
                        </a:cubicBezTo>
                        <a:cubicBezTo>
                          <a:pt x="56" y="71"/>
                          <a:pt x="59" y="72"/>
                          <a:pt x="61" y="71"/>
                        </a:cubicBezTo>
                        <a:cubicBezTo>
                          <a:pt x="61" y="70"/>
                          <a:pt x="61" y="70"/>
                          <a:pt x="62" y="70"/>
                        </a:cubicBezTo>
                        <a:cubicBezTo>
                          <a:pt x="62" y="70"/>
                          <a:pt x="62" y="70"/>
                          <a:pt x="62" y="70"/>
                        </a:cubicBezTo>
                        <a:cubicBezTo>
                          <a:pt x="62" y="70"/>
                          <a:pt x="62" y="70"/>
                          <a:pt x="62" y="70"/>
                        </a:cubicBezTo>
                        <a:cubicBezTo>
                          <a:pt x="64" y="68"/>
                          <a:pt x="66" y="67"/>
                          <a:pt x="68" y="65"/>
                        </a:cubicBezTo>
                        <a:cubicBezTo>
                          <a:pt x="74" y="62"/>
                          <a:pt x="82" y="59"/>
                          <a:pt x="90" y="58"/>
                        </a:cubicBezTo>
                        <a:cubicBezTo>
                          <a:pt x="85" y="70"/>
                          <a:pt x="73" y="81"/>
                          <a:pt x="61" y="90"/>
                        </a:cubicBezTo>
                        <a:cubicBezTo>
                          <a:pt x="47" y="103"/>
                          <a:pt x="47" y="103"/>
                          <a:pt x="47" y="103"/>
                        </a:cubicBezTo>
                        <a:cubicBezTo>
                          <a:pt x="46" y="104"/>
                          <a:pt x="45" y="105"/>
                          <a:pt x="45" y="107"/>
                        </a:cubicBezTo>
                        <a:cubicBezTo>
                          <a:pt x="45" y="108"/>
                          <a:pt x="46" y="109"/>
                          <a:pt x="46" y="110"/>
                        </a:cubicBezTo>
                        <a:cubicBezTo>
                          <a:pt x="48" y="112"/>
                          <a:pt x="52" y="112"/>
                          <a:pt x="54" y="110"/>
                        </a:cubicBezTo>
                        <a:cubicBezTo>
                          <a:pt x="68" y="98"/>
                          <a:pt x="68" y="98"/>
                          <a:pt x="68" y="98"/>
                        </a:cubicBezTo>
                        <a:cubicBezTo>
                          <a:pt x="82" y="86"/>
                          <a:pt x="99" y="73"/>
                          <a:pt x="103" y="54"/>
                        </a:cubicBezTo>
                        <a:cubicBezTo>
                          <a:pt x="103" y="52"/>
                          <a:pt x="103" y="51"/>
                          <a:pt x="102" y="50"/>
                        </a:cubicBezTo>
                        <a:cubicBezTo>
                          <a:pt x="101" y="48"/>
                          <a:pt x="100" y="48"/>
                          <a:pt x="98" y="48"/>
                        </a:cubicBezTo>
                        <a:cubicBezTo>
                          <a:pt x="93" y="47"/>
                          <a:pt x="87" y="48"/>
                          <a:pt x="82" y="50"/>
                        </a:cubicBezTo>
                        <a:cubicBezTo>
                          <a:pt x="84" y="45"/>
                          <a:pt x="86" y="41"/>
                          <a:pt x="86" y="36"/>
                        </a:cubicBezTo>
                        <a:cubicBezTo>
                          <a:pt x="86" y="36"/>
                          <a:pt x="86" y="36"/>
                          <a:pt x="86" y="36"/>
                        </a:cubicBezTo>
                        <a:cubicBezTo>
                          <a:pt x="86" y="33"/>
                          <a:pt x="83" y="31"/>
                          <a:pt x="81" y="30"/>
                        </a:cubicBezTo>
                        <a:cubicBezTo>
                          <a:pt x="76" y="30"/>
                          <a:pt x="72" y="32"/>
                          <a:pt x="68" y="33"/>
                        </a:cubicBezTo>
                        <a:cubicBezTo>
                          <a:pt x="71" y="29"/>
                          <a:pt x="74" y="25"/>
                          <a:pt x="75" y="20"/>
                        </a:cubicBezTo>
                        <a:cubicBezTo>
                          <a:pt x="75" y="20"/>
                          <a:pt x="76" y="19"/>
                          <a:pt x="76" y="19"/>
                        </a:cubicBezTo>
                        <a:cubicBezTo>
                          <a:pt x="76" y="18"/>
                          <a:pt x="75" y="17"/>
                          <a:pt x="75" y="16"/>
                        </a:cubicBezTo>
                        <a:cubicBezTo>
                          <a:pt x="74" y="15"/>
                          <a:pt x="73" y="14"/>
                          <a:pt x="71" y="14"/>
                        </a:cubicBezTo>
                        <a:cubicBezTo>
                          <a:pt x="66" y="13"/>
                          <a:pt x="62" y="13"/>
                          <a:pt x="57" y="14"/>
                        </a:cubicBezTo>
                        <a:cubicBezTo>
                          <a:pt x="58" y="12"/>
                          <a:pt x="58" y="10"/>
                          <a:pt x="58" y="7"/>
                        </a:cubicBezTo>
                        <a:cubicBezTo>
                          <a:pt x="58" y="6"/>
                          <a:pt x="58" y="5"/>
                          <a:pt x="58" y="4"/>
                        </a:cubicBezTo>
                        <a:cubicBezTo>
                          <a:pt x="58" y="3"/>
                          <a:pt x="58" y="2"/>
                          <a:pt x="56" y="1"/>
                        </a:cubicBezTo>
                        <a:cubicBezTo>
                          <a:pt x="55" y="0"/>
                          <a:pt x="54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8" name="Freeform 1598"/>
                  <p:cNvSpPr/>
                  <p:nvPr/>
                </p:nvSpPr>
                <p:spPr bwMode="auto">
                  <a:xfrm>
                    <a:off x="4028" y="2797"/>
                    <a:ext cx="68" cy="94"/>
                  </a:xfrm>
                  <a:custGeom>
                    <a:avLst/>
                    <a:gdLst>
                      <a:gd name="T0" fmla="*/ 79 w 79"/>
                      <a:gd name="T1" fmla="*/ 57 h 109"/>
                      <a:gd name="T2" fmla="*/ 42 w 79"/>
                      <a:gd name="T3" fmla="*/ 0 h 109"/>
                      <a:gd name="T4" fmla="*/ 57 w 79"/>
                      <a:gd name="T5" fmla="*/ 43 h 109"/>
                      <a:gd name="T6" fmla="*/ 25 w 79"/>
                      <a:gd name="T7" fmla="*/ 10 h 109"/>
                      <a:gd name="T8" fmla="*/ 45 w 79"/>
                      <a:gd name="T9" fmla="*/ 60 h 109"/>
                      <a:gd name="T10" fmla="*/ 15 w 79"/>
                      <a:gd name="T11" fmla="*/ 27 h 109"/>
                      <a:gd name="T12" fmla="*/ 33 w 79"/>
                      <a:gd name="T13" fmla="*/ 68 h 109"/>
                      <a:gd name="T14" fmla="*/ 7 w 79"/>
                      <a:gd name="T15" fmla="*/ 41 h 109"/>
                      <a:gd name="T16" fmla="*/ 38 w 79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9" h="109">
                        <a:moveTo>
                          <a:pt x="79" y="57"/>
                        </a:moveTo>
                        <a:cubicBezTo>
                          <a:pt x="77" y="37"/>
                          <a:pt x="65" y="1"/>
                          <a:pt x="42" y="0"/>
                        </a:cubicBezTo>
                        <a:cubicBezTo>
                          <a:pt x="43" y="16"/>
                          <a:pt x="51" y="27"/>
                          <a:pt x="57" y="43"/>
                        </a:cubicBezTo>
                        <a:cubicBezTo>
                          <a:pt x="46" y="30"/>
                          <a:pt x="42" y="14"/>
                          <a:pt x="25" y="10"/>
                        </a:cubicBezTo>
                        <a:cubicBezTo>
                          <a:pt x="25" y="29"/>
                          <a:pt x="39" y="42"/>
                          <a:pt x="45" y="60"/>
                        </a:cubicBezTo>
                        <a:cubicBezTo>
                          <a:pt x="35" y="48"/>
                          <a:pt x="31" y="28"/>
                          <a:pt x="15" y="27"/>
                        </a:cubicBezTo>
                        <a:cubicBezTo>
                          <a:pt x="15" y="42"/>
                          <a:pt x="24" y="56"/>
                          <a:pt x="33" y="68"/>
                        </a:cubicBezTo>
                        <a:cubicBezTo>
                          <a:pt x="25" y="58"/>
                          <a:pt x="17" y="48"/>
                          <a:pt x="7" y="41"/>
                        </a:cubicBezTo>
                        <a:cubicBezTo>
                          <a:pt x="0" y="62"/>
                          <a:pt x="45" y="99"/>
                          <a:pt x="38" y="109"/>
                        </a:cubicBezTo>
                      </a:path>
                    </a:pathLst>
                  </a:custGeom>
                  <a:solidFill>
                    <a:srgbClr val="EB955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69" name="Freeform 1599"/>
                  <p:cNvSpPr/>
                  <p:nvPr/>
                </p:nvSpPr>
                <p:spPr bwMode="auto">
                  <a:xfrm>
                    <a:off x="4025" y="2792"/>
                    <a:ext cx="75" cy="103"/>
                  </a:xfrm>
                  <a:custGeom>
                    <a:avLst/>
                    <a:gdLst>
                      <a:gd name="T0" fmla="*/ 41 w 87"/>
                      <a:gd name="T1" fmla="*/ 1 h 119"/>
                      <a:gd name="T2" fmla="*/ 40 w 87"/>
                      <a:gd name="T3" fmla="*/ 5 h 119"/>
                      <a:gd name="T4" fmla="*/ 40 w 87"/>
                      <a:gd name="T5" fmla="*/ 5 h 119"/>
                      <a:gd name="T6" fmla="*/ 42 w 87"/>
                      <a:gd name="T7" fmla="*/ 17 h 119"/>
                      <a:gd name="T8" fmla="*/ 29 w 87"/>
                      <a:gd name="T9" fmla="*/ 10 h 119"/>
                      <a:gd name="T10" fmla="*/ 25 w 87"/>
                      <a:gd name="T11" fmla="*/ 11 h 119"/>
                      <a:gd name="T12" fmla="*/ 23 w 87"/>
                      <a:gd name="T13" fmla="*/ 15 h 119"/>
                      <a:gd name="T14" fmla="*/ 23 w 87"/>
                      <a:gd name="T15" fmla="*/ 16 h 119"/>
                      <a:gd name="T16" fmla="*/ 26 w 87"/>
                      <a:gd name="T17" fmla="*/ 29 h 119"/>
                      <a:gd name="T18" fmla="*/ 18 w 87"/>
                      <a:gd name="T19" fmla="*/ 27 h 119"/>
                      <a:gd name="T20" fmla="*/ 14 w 87"/>
                      <a:gd name="T21" fmla="*/ 29 h 119"/>
                      <a:gd name="T22" fmla="*/ 12 w 87"/>
                      <a:gd name="T23" fmla="*/ 32 h 119"/>
                      <a:gd name="T24" fmla="*/ 12 w 87"/>
                      <a:gd name="T25" fmla="*/ 33 h 119"/>
                      <a:gd name="T26" fmla="*/ 14 w 87"/>
                      <a:gd name="T27" fmla="*/ 42 h 119"/>
                      <a:gd name="T28" fmla="*/ 13 w 87"/>
                      <a:gd name="T29" fmla="*/ 41 h 119"/>
                      <a:gd name="T30" fmla="*/ 9 w 87"/>
                      <a:gd name="T31" fmla="*/ 41 h 119"/>
                      <a:gd name="T32" fmla="*/ 5 w 87"/>
                      <a:gd name="T33" fmla="*/ 44 h 119"/>
                      <a:gd name="T34" fmla="*/ 25 w 87"/>
                      <a:gd name="T35" fmla="*/ 91 h 119"/>
                      <a:gd name="T36" fmla="*/ 37 w 87"/>
                      <a:gd name="T37" fmla="*/ 111 h 119"/>
                      <a:gd name="T38" fmla="*/ 37 w 87"/>
                      <a:gd name="T39" fmla="*/ 111 h 119"/>
                      <a:gd name="T40" fmla="*/ 39 w 87"/>
                      <a:gd name="T41" fmla="*/ 118 h 119"/>
                      <a:gd name="T42" fmla="*/ 45 w 87"/>
                      <a:gd name="T43" fmla="*/ 116 h 119"/>
                      <a:gd name="T44" fmla="*/ 47 w 87"/>
                      <a:gd name="T45" fmla="*/ 111 h 119"/>
                      <a:gd name="T46" fmla="*/ 33 w 87"/>
                      <a:gd name="T47" fmla="*/ 85 h 119"/>
                      <a:gd name="T48" fmla="*/ 16 w 87"/>
                      <a:gd name="T49" fmla="*/ 58 h 119"/>
                      <a:gd name="T50" fmla="*/ 28 w 87"/>
                      <a:gd name="T51" fmla="*/ 71 h 119"/>
                      <a:gd name="T52" fmla="*/ 32 w 87"/>
                      <a:gd name="T53" fmla="*/ 76 h 119"/>
                      <a:gd name="T54" fmla="*/ 39 w 87"/>
                      <a:gd name="T55" fmla="*/ 77 h 119"/>
                      <a:gd name="T56" fmla="*/ 41 w 87"/>
                      <a:gd name="T57" fmla="*/ 73 h 119"/>
                      <a:gd name="T58" fmla="*/ 40 w 87"/>
                      <a:gd name="T59" fmla="*/ 70 h 119"/>
                      <a:gd name="T60" fmla="*/ 24 w 87"/>
                      <a:gd name="T61" fmla="*/ 40 h 119"/>
                      <a:gd name="T62" fmla="*/ 36 w 87"/>
                      <a:gd name="T63" fmla="*/ 55 h 119"/>
                      <a:gd name="T64" fmla="*/ 44 w 87"/>
                      <a:gd name="T65" fmla="*/ 68 h 119"/>
                      <a:gd name="T66" fmla="*/ 51 w 87"/>
                      <a:gd name="T67" fmla="*/ 70 h 119"/>
                      <a:gd name="T68" fmla="*/ 53 w 87"/>
                      <a:gd name="T69" fmla="*/ 65 h 119"/>
                      <a:gd name="T70" fmla="*/ 53 w 87"/>
                      <a:gd name="T71" fmla="*/ 63 h 119"/>
                      <a:gd name="T72" fmla="*/ 44 w 87"/>
                      <a:gd name="T73" fmla="*/ 45 h 119"/>
                      <a:gd name="T74" fmla="*/ 35 w 87"/>
                      <a:gd name="T75" fmla="*/ 24 h 119"/>
                      <a:gd name="T76" fmla="*/ 48 w 87"/>
                      <a:gd name="T77" fmla="*/ 39 h 119"/>
                      <a:gd name="T78" fmla="*/ 56 w 87"/>
                      <a:gd name="T79" fmla="*/ 51 h 119"/>
                      <a:gd name="T80" fmla="*/ 63 w 87"/>
                      <a:gd name="T81" fmla="*/ 52 h 119"/>
                      <a:gd name="T82" fmla="*/ 65 w 87"/>
                      <a:gd name="T83" fmla="*/ 48 h 119"/>
                      <a:gd name="T84" fmla="*/ 65 w 87"/>
                      <a:gd name="T85" fmla="*/ 46 h 119"/>
                      <a:gd name="T86" fmla="*/ 59 w 87"/>
                      <a:gd name="T87" fmla="*/ 32 h 119"/>
                      <a:gd name="T88" fmla="*/ 51 w 87"/>
                      <a:gd name="T89" fmla="*/ 12 h 119"/>
                      <a:gd name="T90" fmla="*/ 77 w 87"/>
                      <a:gd name="T91" fmla="*/ 63 h 119"/>
                      <a:gd name="T92" fmla="*/ 82 w 87"/>
                      <a:gd name="T93" fmla="*/ 68 h 119"/>
                      <a:gd name="T94" fmla="*/ 87 w 87"/>
                      <a:gd name="T95" fmla="*/ 62 h 119"/>
                      <a:gd name="T96" fmla="*/ 45 w 87"/>
                      <a:gd name="T97" fmla="*/ 0 h 119"/>
                      <a:gd name="T98" fmla="*/ 41 w 87"/>
                      <a:gd name="T99" fmla="*/ 1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87" h="119">
                        <a:moveTo>
                          <a:pt x="41" y="1"/>
                        </a:moveTo>
                        <a:cubicBezTo>
                          <a:pt x="40" y="2"/>
                          <a:pt x="40" y="4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9"/>
                          <a:pt x="41" y="13"/>
                          <a:pt x="42" y="17"/>
                        </a:cubicBezTo>
                        <a:cubicBezTo>
                          <a:pt x="38" y="14"/>
                          <a:pt x="34" y="11"/>
                          <a:pt x="29" y="10"/>
                        </a:cubicBezTo>
                        <a:cubicBezTo>
                          <a:pt x="28" y="10"/>
                          <a:pt x="26" y="10"/>
                          <a:pt x="25" y="11"/>
                        </a:cubicBezTo>
                        <a:cubicBezTo>
                          <a:pt x="24" y="12"/>
                          <a:pt x="23" y="13"/>
                          <a:pt x="23" y="15"/>
                        </a:cubicBezTo>
                        <a:cubicBezTo>
                          <a:pt x="23" y="15"/>
                          <a:pt x="23" y="16"/>
                          <a:pt x="23" y="16"/>
                        </a:cubicBezTo>
                        <a:cubicBezTo>
                          <a:pt x="23" y="21"/>
                          <a:pt x="24" y="25"/>
                          <a:pt x="26" y="29"/>
                        </a:cubicBezTo>
                        <a:cubicBezTo>
                          <a:pt x="23" y="28"/>
                          <a:pt x="21" y="27"/>
                          <a:pt x="18" y="27"/>
                        </a:cubicBezTo>
                        <a:cubicBezTo>
                          <a:pt x="16" y="27"/>
                          <a:pt x="15" y="28"/>
                          <a:pt x="14" y="29"/>
                        </a:cubicBezTo>
                        <a:cubicBezTo>
                          <a:pt x="13" y="30"/>
                          <a:pt x="12" y="31"/>
                          <a:pt x="12" y="32"/>
                        </a:cubicBezTo>
                        <a:cubicBezTo>
                          <a:pt x="12" y="32"/>
                          <a:pt x="12" y="32"/>
                          <a:pt x="12" y="33"/>
                        </a:cubicBezTo>
                        <a:cubicBezTo>
                          <a:pt x="13" y="36"/>
                          <a:pt x="13" y="39"/>
                          <a:pt x="14" y="42"/>
                        </a:cubicBezTo>
                        <a:cubicBezTo>
                          <a:pt x="14" y="42"/>
                          <a:pt x="14" y="42"/>
                          <a:pt x="13" y="41"/>
                        </a:cubicBezTo>
                        <a:cubicBezTo>
                          <a:pt x="12" y="41"/>
                          <a:pt x="10" y="40"/>
                          <a:pt x="9" y="41"/>
                        </a:cubicBezTo>
                        <a:cubicBezTo>
                          <a:pt x="7" y="41"/>
                          <a:pt x="6" y="42"/>
                          <a:pt x="5" y="44"/>
                        </a:cubicBezTo>
                        <a:cubicBezTo>
                          <a:pt x="0" y="58"/>
                          <a:pt x="13" y="76"/>
                          <a:pt x="25" y="91"/>
                        </a:cubicBezTo>
                        <a:cubicBezTo>
                          <a:pt x="29" y="98"/>
                          <a:pt x="37" y="108"/>
                          <a:pt x="37" y="111"/>
                        </a:cubicBezTo>
                        <a:cubicBezTo>
                          <a:pt x="37" y="111"/>
                          <a:pt x="37" y="111"/>
                          <a:pt x="37" y="111"/>
                        </a:cubicBezTo>
                        <a:cubicBezTo>
                          <a:pt x="36" y="113"/>
                          <a:pt x="36" y="116"/>
                          <a:pt x="39" y="118"/>
                        </a:cubicBezTo>
                        <a:cubicBezTo>
                          <a:pt x="41" y="119"/>
                          <a:pt x="44" y="119"/>
                          <a:pt x="45" y="116"/>
                        </a:cubicBezTo>
                        <a:cubicBezTo>
                          <a:pt x="46" y="115"/>
                          <a:pt x="47" y="113"/>
                          <a:pt x="47" y="111"/>
                        </a:cubicBezTo>
                        <a:cubicBezTo>
                          <a:pt x="47" y="104"/>
                          <a:pt x="41" y="96"/>
                          <a:pt x="33" y="85"/>
                        </a:cubicBezTo>
                        <a:cubicBezTo>
                          <a:pt x="27" y="77"/>
                          <a:pt x="19" y="66"/>
                          <a:pt x="16" y="58"/>
                        </a:cubicBezTo>
                        <a:cubicBezTo>
                          <a:pt x="20" y="62"/>
                          <a:pt x="24" y="66"/>
                          <a:pt x="28" y="71"/>
                        </a:cubicBezTo>
                        <a:cubicBezTo>
                          <a:pt x="32" y="76"/>
                          <a:pt x="32" y="76"/>
                          <a:pt x="32" y="76"/>
                        </a:cubicBezTo>
                        <a:cubicBezTo>
                          <a:pt x="34" y="78"/>
                          <a:pt x="37" y="79"/>
                          <a:pt x="39" y="77"/>
                        </a:cubicBezTo>
                        <a:cubicBezTo>
                          <a:pt x="41" y="76"/>
                          <a:pt x="41" y="75"/>
                          <a:pt x="41" y="73"/>
                        </a:cubicBezTo>
                        <a:cubicBezTo>
                          <a:pt x="41" y="72"/>
                          <a:pt x="41" y="71"/>
                          <a:pt x="40" y="70"/>
                        </a:cubicBezTo>
                        <a:cubicBezTo>
                          <a:pt x="33" y="60"/>
                          <a:pt x="27" y="50"/>
                          <a:pt x="24" y="40"/>
                        </a:cubicBezTo>
                        <a:cubicBezTo>
                          <a:pt x="28" y="43"/>
                          <a:pt x="32" y="48"/>
                          <a:pt x="36" y="55"/>
                        </a:cubicBezTo>
                        <a:cubicBezTo>
                          <a:pt x="44" y="68"/>
                          <a:pt x="44" y="68"/>
                          <a:pt x="44" y="68"/>
                        </a:cubicBezTo>
                        <a:cubicBezTo>
                          <a:pt x="46" y="70"/>
                          <a:pt x="49" y="71"/>
                          <a:pt x="51" y="70"/>
                        </a:cubicBezTo>
                        <a:cubicBezTo>
                          <a:pt x="53" y="69"/>
                          <a:pt x="53" y="67"/>
                          <a:pt x="53" y="65"/>
                        </a:cubicBezTo>
                        <a:cubicBezTo>
                          <a:pt x="53" y="64"/>
                          <a:pt x="53" y="64"/>
                          <a:pt x="53" y="63"/>
                        </a:cubicBezTo>
                        <a:cubicBezTo>
                          <a:pt x="44" y="45"/>
                          <a:pt x="44" y="45"/>
                          <a:pt x="44" y="45"/>
                        </a:cubicBezTo>
                        <a:cubicBezTo>
                          <a:pt x="40" y="38"/>
                          <a:pt x="37" y="31"/>
                          <a:pt x="35" y="24"/>
                        </a:cubicBezTo>
                        <a:cubicBezTo>
                          <a:pt x="40" y="27"/>
                          <a:pt x="43" y="33"/>
                          <a:pt x="48" y="39"/>
                        </a:cubicBezTo>
                        <a:cubicBezTo>
                          <a:pt x="56" y="51"/>
                          <a:pt x="56" y="51"/>
                          <a:pt x="56" y="51"/>
                        </a:cubicBezTo>
                        <a:cubicBezTo>
                          <a:pt x="58" y="53"/>
                          <a:pt x="61" y="54"/>
                          <a:pt x="63" y="52"/>
                        </a:cubicBezTo>
                        <a:cubicBezTo>
                          <a:pt x="64" y="52"/>
                          <a:pt x="65" y="50"/>
                          <a:pt x="65" y="48"/>
                        </a:cubicBezTo>
                        <a:cubicBezTo>
                          <a:pt x="65" y="47"/>
                          <a:pt x="65" y="47"/>
                          <a:pt x="65" y="46"/>
                        </a:cubicBezTo>
                        <a:cubicBezTo>
                          <a:pt x="59" y="32"/>
                          <a:pt x="59" y="32"/>
                          <a:pt x="59" y="32"/>
                        </a:cubicBezTo>
                        <a:cubicBezTo>
                          <a:pt x="55" y="25"/>
                          <a:pt x="53" y="19"/>
                          <a:pt x="51" y="12"/>
                        </a:cubicBezTo>
                        <a:cubicBezTo>
                          <a:pt x="67" y="19"/>
                          <a:pt x="76" y="47"/>
                          <a:pt x="77" y="63"/>
                        </a:cubicBezTo>
                        <a:cubicBezTo>
                          <a:pt x="77" y="66"/>
                          <a:pt x="79" y="68"/>
                          <a:pt x="82" y="68"/>
                        </a:cubicBezTo>
                        <a:cubicBezTo>
                          <a:pt x="85" y="67"/>
                          <a:pt x="87" y="65"/>
                          <a:pt x="87" y="62"/>
                        </a:cubicBezTo>
                        <a:cubicBezTo>
                          <a:pt x="85" y="37"/>
                          <a:pt x="71" y="1"/>
                          <a:pt x="45" y="0"/>
                        </a:cubicBezTo>
                        <a:cubicBezTo>
                          <a:pt x="44" y="0"/>
                          <a:pt x="42" y="0"/>
                          <a:pt x="41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70" name="Freeform 1600"/>
                  <p:cNvSpPr/>
                  <p:nvPr/>
                </p:nvSpPr>
                <p:spPr bwMode="auto">
                  <a:xfrm>
                    <a:off x="3388" y="3032"/>
                    <a:ext cx="28" cy="215"/>
                  </a:xfrm>
                  <a:custGeom>
                    <a:avLst/>
                    <a:gdLst>
                      <a:gd name="T0" fmla="*/ 21 w 32"/>
                      <a:gd name="T1" fmla="*/ 4 h 250"/>
                      <a:gd name="T2" fmla="*/ 12 w 32"/>
                      <a:gd name="T3" fmla="*/ 93 h 250"/>
                      <a:gd name="T4" fmla="*/ 11 w 32"/>
                      <a:gd name="T5" fmla="*/ 135 h 250"/>
                      <a:gd name="T6" fmla="*/ 0 w 32"/>
                      <a:gd name="T7" fmla="*/ 245 h 250"/>
                      <a:gd name="T8" fmla="*/ 5 w 32"/>
                      <a:gd name="T9" fmla="*/ 250 h 250"/>
                      <a:gd name="T10" fmla="*/ 10 w 32"/>
                      <a:gd name="T11" fmla="*/ 246 h 250"/>
                      <a:gd name="T12" fmla="*/ 21 w 32"/>
                      <a:gd name="T13" fmla="*/ 136 h 250"/>
                      <a:gd name="T14" fmla="*/ 22 w 32"/>
                      <a:gd name="T15" fmla="*/ 93 h 250"/>
                      <a:gd name="T16" fmla="*/ 31 w 32"/>
                      <a:gd name="T17" fmla="*/ 8 h 250"/>
                      <a:gd name="T18" fmla="*/ 28 w 32"/>
                      <a:gd name="T19" fmla="*/ 2 h 250"/>
                      <a:gd name="T20" fmla="*/ 21 w 32"/>
                      <a:gd name="T21" fmla="*/ 4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2" h="250">
                        <a:moveTo>
                          <a:pt x="21" y="4"/>
                        </a:moveTo>
                        <a:cubicBezTo>
                          <a:pt x="11" y="26"/>
                          <a:pt x="11" y="60"/>
                          <a:pt x="12" y="93"/>
                        </a:cubicBezTo>
                        <a:cubicBezTo>
                          <a:pt x="11" y="135"/>
                          <a:pt x="11" y="135"/>
                          <a:pt x="11" y="135"/>
                        </a:cubicBezTo>
                        <a:cubicBezTo>
                          <a:pt x="0" y="245"/>
                          <a:pt x="0" y="245"/>
                          <a:pt x="0" y="245"/>
                        </a:cubicBezTo>
                        <a:cubicBezTo>
                          <a:pt x="0" y="247"/>
                          <a:pt x="2" y="250"/>
                          <a:pt x="5" y="250"/>
                        </a:cubicBezTo>
                        <a:cubicBezTo>
                          <a:pt x="8" y="250"/>
                          <a:pt x="10" y="248"/>
                          <a:pt x="10" y="246"/>
                        </a:cubicBezTo>
                        <a:cubicBezTo>
                          <a:pt x="21" y="136"/>
                          <a:pt x="21" y="136"/>
                          <a:pt x="21" y="136"/>
                        </a:cubicBezTo>
                        <a:cubicBezTo>
                          <a:pt x="22" y="93"/>
                          <a:pt x="22" y="93"/>
                          <a:pt x="22" y="93"/>
                        </a:cubicBezTo>
                        <a:cubicBezTo>
                          <a:pt x="22" y="63"/>
                          <a:pt x="22" y="28"/>
                          <a:pt x="31" y="8"/>
                        </a:cubicBezTo>
                        <a:cubicBezTo>
                          <a:pt x="32" y="6"/>
                          <a:pt x="31" y="3"/>
                          <a:pt x="28" y="2"/>
                        </a:cubicBezTo>
                        <a:cubicBezTo>
                          <a:pt x="25" y="0"/>
                          <a:pt x="22" y="2"/>
                          <a:pt x="21" y="4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71" name="Freeform 1601"/>
                  <p:cNvSpPr/>
                  <p:nvPr/>
                </p:nvSpPr>
                <p:spPr bwMode="auto">
                  <a:xfrm>
                    <a:off x="4163" y="3031"/>
                    <a:ext cx="26" cy="226"/>
                  </a:xfrm>
                  <a:custGeom>
                    <a:avLst/>
                    <a:gdLst>
                      <a:gd name="T0" fmla="*/ 6 w 30"/>
                      <a:gd name="T1" fmla="*/ 0 h 262"/>
                      <a:gd name="T2" fmla="*/ 0 w 30"/>
                      <a:gd name="T3" fmla="*/ 6 h 262"/>
                      <a:gd name="T4" fmla="*/ 9 w 30"/>
                      <a:gd name="T5" fmla="*/ 155 h 262"/>
                      <a:gd name="T6" fmla="*/ 10 w 30"/>
                      <a:gd name="T7" fmla="*/ 186 h 262"/>
                      <a:gd name="T8" fmla="*/ 21 w 30"/>
                      <a:gd name="T9" fmla="*/ 260 h 262"/>
                      <a:gd name="T10" fmla="*/ 28 w 30"/>
                      <a:gd name="T11" fmla="*/ 260 h 262"/>
                      <a:gd name="T12" fmla="*/ 28 w 30"/>
                      <a:gd name="T13" fmla="*/ 252 h 262"/>
                      <a:gd name="T14" fmla="*/ 20 w 30"/>
                      <a:gd name="T15" fmla="*/ 185 h 262"/>
                      <a:gd name="T16" fmla="*/ 19 w 30"/>
                      <a:gd name="T17" fmla="*/ 154 h 262"/>
                      <a:gd name="T18" fmla="*/ 11 w 30"/>
                      <a:gd name="T19" fmla="*/ 6 h 262"/>
                      <a:gd name="T20" fmla="*/ 6 w 30"/>
                      <a:gd name="T21" fmla="*/ 0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0" h="262">
                        <a:moveTo>
                          <a:pt x="6" y="0"/>
                        </a:moveTo>
                        <a:cubicBezTo>
                          <a:pt x="3" y="0"/>
                          <a:pt x="0" y="3"/>
                          <a:pt x="0" y="6"/>
                        </a:cubicBezTo>
                        <a:cubicBezTo>
                          <a:pt x="1" y="54"/>
                          <a:pt x="3" y="97"/>
                          <a:pt x="9" y="155"/>
                        </a:cubicBezTo>
                        <a:cubicBezTo>
                          <a:pt x="10" y="186"/>
                          <a:pt x="10" y="186"/>
                          <a:pt x="10" y="186"/>
                        </a:cubicBezTo>
                        <a:cubicBezTo>
                          <a:pt x="11" y="226"/>
                          <a:pt x="12" y="253"/>
                          <a:pt x="21" y="260"/>
                        </a:cubicBezTo>
                        <a:cubicBezTo>
                          <a:pt x="23" y="262"/>
                          <a:pt x="26" y="262"/>
                          <a:pt x="28" y="260"/>
                        </a:cubicBezTo>
                        <a:cubicBezTo>
                          <a:pt x="30" y="257"/>
                          <a:pt x="30" y="254"/>
                          <a:pt x="28" y="252"/>
                        </a:cubicBezTo>
                        <a:cubicBezTo>
                          <a:pt x="22" y="247"/>
                          <a:pt x="21" y="207"/>
                          <a:pt x="20" y="185"/>
                        </a:cubicBezTo>
                        <a:cubicBezTo>
                          <a:pt x="19" y="154"/>
                          <a:pt x="19" y="154"/>
                          <a:pt x="19" y="154"/>
                        </a:cubicBezTo>
                        <a:cubicBezTo>
                          <a:pt x="13" y="96"/>
                          <a:pt x="11" y="53"/>
                          <a:pt x="11" y="6"/>
                        </a:cubicBezTo>
                        <a:cubicBezTo>
                          <a:pt x="11" y="3"/>
                          <a:pt x="8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72" name="Freeform 1602"/>
                  <p:cNvSpPr/>
                  <p:nvPr/>
                </p:nvSpPr>
                <p:spPr bwMode="auto">
                  <a:xfrm>
                    <a:off x="3585" y="2146"/>
                    <a:ext cx="50" cy="32"/>
                  </a:xfrm>
                  <a:custGeom>
                    <a:avLst/>
                    <a:gdLst>
                      <a:gd name="T0" fmla="*/ 1 w 58"/>
                      <a:gd name="T1" fmla="*/ 19 h 37"/>
                      <a:gd name="T2" fmla="*/ 5 w 58"/>
                      <a:gd name="T3" fmla="*/ 25 h 37"/>
                      <a:gd name="T4" fmla="*/ 11 w 58"/>
                      <a:gd name="T5" fmla="*/ 22 h 37"/>
                      <a:gd name="T6" fmla="*/ 32 w 58"/>
                      <a:gd name="T7" fmla="*/ 13 h 37"/>
                      <a:gd name="T8" fmla="*/ 47 w 58"/>
                      <a:gd name="T9" fmla="*/ 31 h 37"/>
                      <a:gd name="T10" fmla="*/ 52 w 58"/>
                      <a:gd name="T11" fmla="*/ 37 h 37"/>
                      <a:gd name="T12" fmla="*/ 57 w 58"/>
                      <a:gd name="T13" fmla="*/ 32 h 37"/>
                      <a:gd name="T14" fmla="*/ 34 w 58"/>
                      <a:gd name="T15" fmla="*/ 3 h 37"/>
                      <a:gd name="T16" fmla="*/ 1 w 58"/>
                      <a:gd name="T17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8" h="37">
                        <a:moveTo>
                          <a:pt x="1" y="19"/>
                        </a:moveTo>
                        <a:cubicBezTo>
                          <a:pt x="0" y="22"/>
                          <a:pt x="2" y="24"/>
                          <a:pt x="5" y="25"/>
                        </a:cubicBezTo>
                        <a:cubicBezTo>
                          <a:pt x="7" y="26"/>
                          <a:pt x="10" y="24"/>
                          <a:pt x="11" y="22"/>
                        </a:cubicBezTo>
                        <a:cubicBezTo>
                          <a:pt x="13" y="14"/>
                          <a:pt x="23" y="11"/>
                          <a:pt x="32" y="13"/>
                        </a:cubicBezTo>
                        <a:cubicBezTo>
                          <a:pt x="36" y="13"/>
                          <a:pt x="48" y="17"/>
                          <a:pt x="47" y="31"/>
                        </a:cubicBezTo>
                        <a:cubicBezTo>
                          <a:pt x="47" y="34"/>
                          <a:pt x="49" y="37"/>
                          <a:pt x="52" y="37"/>
                        </a:cubicBezTo>
                        <a:cubicBezTo>
                          <a:pt x="54" y="37"/>
                          <a:pt x="57" y="35"/>
                          <a:pt x="57" y="32"/>
                        </a:cubicBezTo>
                        <a:cubicBezTo>
                          <a:pt x="58" y="17"/>
                          <a:pt x="49" y="5"/>
                          <a:pt x="34" y="3"/>
                        </a:cubicBezTo>
                        <a:cubicBezTo>
                          <a:pt x="21" y="0"/>
                          <a:pt x="5" y="5"/>
                          <a:pt x="1" y="19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73" name="Freeform 1603"/>
                  <p:cNvSpPr/>
                  <p:nvPr/>
                </p:nvSpPr>
                <p:spPr bwMode="auto">
                  <a:xfrm>
                    <a:off x="3925" y="2135"/>
                    <a:ext cx="50" cy="33"/>
                  </a:xfrm>
                  <a:custGeom>
                    <a:avLst/>
                    <a:gdLst>
                      <a:gd name="T0" fmla="*/ 23 w 57"/>
                      <a:gd name="T1" fmla="*/ 3 h 38"/>
                      <a:gd name="T2" fmla="*/ 0 w 57"/>
                      <a:gd name="T3" fmla="*/ 32 h 38"/>
                      <a:gd name="T4" fmla="*/ 4 w 57"/>
                      <a:gd name="T5" fmla="*/ 37 h 38"/>
                      <a:gd name="T6" fmla="*/ 10 w 57"/>
                      <a:gd name="T7" fmla="*/ 33 h 38"/>
                      <a:gd name="T8" fmla="*/ 25 w 57"/>
                      <a:gd name="T9" fmla="*/ 13 h 38"/>
                      <a:gd name="T10" fmla="*/ 46 w 57"/>
                      <a:gd name="T11" fmla="*/ 25 h 38"/>
                      <a:gd name="T12" fmla="*/ 53 w 57"/>
                      <a:gd name="T13" fmla="*/ 28 h 38"/>
                      <a:gd name="T14" fmla="*/ 55 w 57"/>
                      <a:gd name="T15" fmla="*/ 21 h 38"/>
                      <a:gd name="T16" fmla="*/ 23 w 57"/>
                      <a:gd name="T17" fmla="*/ 3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7" h="38">
                        <a:moveTo>
                          <a:pt x="23" y="3"/>
                        </a:moveTo>
                        <a:cubicBezTo>
                          <a:pt x="10" y="6"/>
                          <a:pt x="1" y="17"/>
                          <a:pt x="0" y="32"/>
                        </a:cubicBezTo>
                        <a:cubicBezTo>
                          <a:pt x="0" y="35"/>
                          <a:pt x="2" y="37"/>
                          <a:pt x="4" y="37"/>
                        </a:cubicBezTo>
                        <a:cubicBezTo>
                          <a:pt x="7" y="38"/>
                          <a:pt x="10" y="35"/>
                          <a:pt x="10" y="33"/>
                        </a:cubicBezTo>
                        <a:cubicBezTo>
                          <a:pt x="11" y="22"/>
                          <a:pt x="17" y="15"/>
                          <a:pt x="25" y="13"/>
                        </a:cubicBezTo>
                        <a:cubicBezTo>
                          <a:pt x="32" y="12"/>
                          <a:pt x="41" y="14"/>
                          <a:pt x="46" y="25"/>
                        </a:cubicBezTo>
                        <a:cubicBezTo>
                          <a:pt x="48" y="28"/>
                          <a:pt x="51" y="29"/>
                          <a:pt x="53" y="28"/>
                        </a:cubicBezTo>
                        <a:cubicBezTo>
                          <a:pt x="56" y="26"/>
                          <a:pt x="57" y="23"/>
                          <a:pt x="55" y="21"/>
                        </a:cubicBezTo>
                        <a:cubicBezTo>
                          <a:pt x="49" y="7"/>
                          <a:pt x="36" y="0"/>
                          <a:pt x="23" y="3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74" name="Freeform 1604"/>
                  <p:cNvSpPr/>
                  <p:nvPr/>
                </p:nvSpPr>
                <p:spPr bwMode="auto">
                  <a:xfrm>
                    <a:off x="3323" y="2528"/>
                    <a:ext cx="213" cy="518"/>
                  </a:xfrm>
                  <a:custGeom>
                    <a:avLst/>
                    <a:gdLst>
                      <a:gd name="T0" fmla="*/ 119 w 247"/>
                      <a:gd name="T1" fmla="*/ 0 h 600"/>
                      <a:gd name="T2" fmla="*/ 116 w 247"/>
                      <a:gd name="T3" fmla="*/ 6 h 600"/>
                      <a:gd name="T4" fmla="*/ 83 w 247"/>
                      <a:gd name="T5" fmla="*/ 128 h 600"/>
                      <a:gd name="T6" fmla="*/ 33 w 247"/>
                      <a:gd name="T7" fmla="*/ 316 h 600"/>
                      <a:gd name="T8" fmla="*/ 38 w 247"/>
                      <a:gd name="T9" fmla="*/ 566 h 600"/>
                      <a:gd name="T10" fmla="*/ 81 w 247"/>
                      <a:gd name="T11" fmla="*/ 600 h 600"/>
                      <a:gd name="T12" fmla="*/ 246 w 247"/>
                      <a:gd name="T13" fmla="*/ 395 h 600"/>
                      <a:gd name="T14" fmla="*/ 245 w 247"/>
                      <a:gd name="T15" fmla="*/ 390 h 600"/>
                      <a:gd name="T16" fmla="*/ 226 w 247"/>
                      <a:gd name="T17" fmla="*/ 363 h 600"/>
                      <a:gd name="T18" fmla="*/ 199 w 247"/>
                      <a:gd name="T19" fmla="*/ 328 h 600"/>
                      <a:gd name="T20" fmla="*/ 194 w 247"/>
                      <a:gd name="T21" fmla="*/ 326 h 600"/>
                      <a:gd name="T22" fmla="*/ 190 w 247"/>
                      <a:gd name="T23" fmla="*/ 329 h 600"/>
                      <a:gd name="T24" fmla="*/ 113 w 247"/>
                      <a:gd name="T25" fmla="*/ 430 h 600"/>
                      <a:gd name="T26" fmla="*/ 101 w 247"/>
                      <a:gd name="T27" fmla="*/ 444 h 600"/>
                      <a:gd name="T28" fmla="*/ 102 w 247"/>
                      <a:gd name="T29" fmla="*/ 451 h 600"/>
                      <a:gd name="T30" fmla="*/ 109 w 247"/>
                      <a:gd name="T31" fmla="*/ 450 h 600"/>
                      <a:gd name="T32" fmla="*/ 121 w 247"/>
                      <a:gd name="T33" fmla="*/ 437 h 600"/>
                      <a:gd name="T34" fmla="*/ 195 w 247"/>
                      <a:gd name="T35" fmla="*/ 340 h 600"/>
                      <a:gd name="T36" fmla="*/ 217 w 247"/>
                      <a:gd name="T37" fmla="*/ 369 h 600"/>
                      <a:gd name="T38" fmla="*/ 235 w 247"/>
                      <a:gd name="T39" fmla="*/ 394 h 600"/>
                      <a:gd name="T40" fmla="*/ 81 w 247"/>
                      <a:gd name="T41" fmla="*/ 589 h 600"/>
                      <a:gd name="T42" fmla="*/ 47 w 247"/>
                      <a:gd name="T43" fmla="*/ 561 h 600"/>
                      <a:gd name="T44" fmla="*/ 43 w 247"/>
                      <a:gd name="T45" fmla="*/ 319 h 600"/>
                      <a:gd name="T46" fmla="*/ 93 w 247"/>
                      <a:gd name="T47" fmla="*/ 131 h 600"/>
                      <a:gd name="T48" fmla="*/ 125 w 247"/>
                      <a:gd name="T49" fmla="*/ 2 h 600"/>
                      <a:gd name="T50" fmla="*/ 119 w 247"/>
                      <a:gd name="T51" fmla="*/ 0 h 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47" h="600">
                        <a:moveTo>
                          <a:pt x="119" y="0"/>
                        </a:moveTo>
                        <a:cubicBezTo>
                          <a:pt x="117" y="1"/>
                          <a:pt x="116" y="3"/>
                          <a:pt x="116" y="6"/>
                        </a:cubicBezTo>
                        <a:cubicBezTo>
                          <a:pt x="116" y="8"/>
                          <a:pt x="112" y="25"/>
                          <a:pt x="83" y="128"/>
                        </a:cubicBezTo>
                        <a:cubicBezTo>
                          <a:pt x="67" y="185"/>
                          <a:pt x="51" y="244"/>
                          <a:pt x="33" y="316"/>
                        </a:cubicBezTo>
                        <a:cubicBezTo>
                          <a:pt x="14" y="388"/>
                          <a:pt x="0" y="490"/>
                          <a:pt x="38" y="566"/>
                        </a:cubicBezTo>
                        <a:cubicBezTo>
                          <a:pt x="49" y="588"/>
                          <a:pt x="64" y="600"/>
                          <a:pt x="81" y="600"/>
                        </a:cubicBezTo>
                        <a:cubicBezTo>
                          <a:pt x="134" y="600"/>
                          <a:pt x="200" y="489"/>
                          <a:pt x="246" y="395"/>
                        </a:cubicBezTo>
                        <a:cubicBezTo>
                          <a:pt x="247" y="394"/>
                          <a:pt x="246" y="392"/>
                          <a:pt x="245" y="390"/>
                        </a:cubicBezTo>
                        <a:cubicBezTo>
                          <a:pt x="226" y="363"/>
                          <a:pt x="226" y="363"/>
                          <a:pt x="226" y="363"/>
                        </a:cubicBezTo>
                        <a:cubicBezTo>
                          <a:pt x="217" y="351"/>
                          <a:pt x="208" y="338"/>
                          <a:pt x="199" y="328"/>
                        </a:cubicBezTo>
                        <a:cubicBezTo>
                          <a:pt x="198" y="327"/>
                          <a:pt x="196" y="326"/>
                          <a:pt x="194" y="326"/>
                        </a:cubicBezTo>
                        <a:cubicBezTo>
                          <a:pt x="193" y="326"/>
                          <a:pt x="191" y="327"/>
                          <a:pt x="190" y="329"/>
                        </a:cubicBezTo>
                        <a:cubicBezTo>
                          <a:pt x="172" y="361"/>
                          <a:pt x="138" y="401"/>
                          <a:pt x="113" y="430"/>
                        </a:cubicBezTo>
                        <a:cubicBezTo>
                          <a:pt x="101" y="444"/>
                          <a:pt x="101" y="444"/>
                          <a:pt x="101" y="444"/>
                        </a:cubicBezTo>
                        <a:cubicBezTo>
                          <a:pt x="100" y="446"/>
                          <a:pt x="100" y="449"/>
                          <a:pt x="102" y="451"/>
                        </a:cubicBezTo>
                        <a:cubicBezTo>
                          <a:pt x="104" y="453"/>
                          <a:pt x="107" y="452"/>
                          <a:pt x="109" y="450"/>
                        </a:cubicBezTo>
                        <a:cubicBezTo>
                          <a:pt x="121" y="437"/>
                          <a:pt x="121" y="437"/>
                          <a:pt x="121" y="437"/>
                        </a:cubicBezTo>
                        <a:cubicBezTo>
                          <a:pt x="145" y="409"/>
                          <a:pt x="176" y="372"/>
                          <a:pt x="195" y="340"/>
                        </a:cubicBezTo>
                        <a:cubicBezTo>
                          <a:pt x="203" y="349"/>
                          <a:pt x="210" y="359"/>
                          <a:pt x="217" y="369"/>
                        </a:cubicBezTo>
                        <a:cubicBezTo>
                          <a:pt x="217" y="369"/>
                          <a:pt x="232" y="389"/>
                          <a:pt x="235" y="394"/>
                        </a:cubicBezTo>
                        <a:cubicBezTo>
                          <a:pt x="151" y="564"/>
                          <a:pt x="102" y="589"/>
                          <a:pt x="81" y="589"/>
                        </a:cubicBezTo>
                        <a:cubicBezTo>
                          <a:pt x="68" y="589"/>
                          <a:pt x="57" y="580"/>
                          <a:pt x="47" y="561"/>
                        </a:cubicBezTo>
                        <a:cubicBezTo>
                          <a:pt x="11" y="488"/>
                          <a:pt x="25" y="389"/>
                          <a:pt x="43" y="319"/>
                        </a:cubicBezTo>
                        <a:cubicBezTo>
                          <a:pt x="61" y="247"/>
                          <a:pt x="77" y="187"/>
                          <a:pt x="93" y="131"/>
                        </a:cubicBezTo>
                        <a:cubicBezTo>
                          <a:pt x="128" y="7"/>
                          <a:pt x="127" y="5"/>
                          <a:pt x="125" y="2"/>
                        </a:cubicBezTo>
                        <a:cubicBezTo>
                          <a:pt x="124" y="0"/>
                          <a:pt x="122" y="0"/>
                          <a:pt x="119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75" name="Freeform 1605"/>
                  <p:cNvSpPr/>
                  <p:nvPr/>
                </p:nvSpPr>
                <p:spPr bwMode="auto">
                  <a:xfrm>
                    <a:off x="4059" y="2529"/>
                    <a:ext cx="164" cy="515"/>
                  </a:xfrm>
                  <a:custGeom>
                    <a:avLst/>
                    <a:gdLst>
                      <a:gd name="T0" fmla="*/ 136 w 190"/>
                      <a:gd name="T1" fmla="*/ 1 h 597"/>
                      <a:gd name="T2" fmla="*/ 134 w 190"/>
                      <a:gd name="T3" fmla="*/ 8 h 597"/>
                      <a:gd name="T4" fmla="*/ 161 w 190"/>
                      <a:gd name="T5" fmla="*/ 157 h 597"/>
                      <a:gd name="T6" fmla="*/ 164 w 190"/>
                      <a:gd name="T7" fmla="*/ 197 h 597"/>
                      <a:gd name="T8" fmla="*/ 178 w 190"/>
                      <a:gd name="T9" fmla="*/ 388 h 597"/>
                      <a:gd name="T10" fmla="*/ 134 w 190"/>
                      <a:gd name="T11" fmla="*/ 575 h 597"/>
                      <a:gd name="T12" fmla="*/ 107 w 190"/>
                      <a:gd name="T13" fmla="*/ 584 h 597"/>
                      <a:gd name="T14" fmla="*/ 54 w 190"/>
                      <a:gd name="T15" fmla="*/ 506 h 597"/>
                      <a:gd name="T16" fmla="*/ 45 w 190"/>
                      <a:gd name="T17" fmla="*/ 484 h 597"/>
                      <a:gd name="T18" fmla="*/ 33 w 190"/>
                      <a:gd name="T19" fmla="*/ 463 h 597"/>
                      <a:gd name="T20" fmla="*/ 11 w 190"/>
                      <a:gd name="T21" fmla="*/ 417 h 597"/>
                      <a:gd name="T22" fmla="*/ 11 w 190"/>
                      <a:gd name="T23" fmla="*/ 416 h 597"/>
                      <a:gd name="T24" fmla="*/ 39 w 190"/>
                      <a:gd name="T25" fmla="*/ 373 h 597"/>
                      <a:gd name="T26" fmla="*/ 41 w 190"/>
                      <a:gd name="T27" fmla="*/ 371 h 597"/>
                      <a:gd name="T28" fmla="*/ 62 w 190"/>
                      <a:gd name="T29" fmla="*/ 414 h 597"/>
                      <a:gd name="T30" fmla="*/ 89 w 190"/>
                      <a:gd name="T31" fmla="*/ 471 h 597"/>
                      <a:gd name="T32" fmla="*/ 96 w 190"/>
                      <a:gd name="T33" fmla="*/ 475 h 597"/>
                      <a:gd name="T34" fmla="*/ 99 w 190"/>
                      <a:gd name="T35" fmla="*/ 468 h 597"/>
                      <a:gd name="T36" fmla="*/ 71 w 190"/>
                      <a:gd name="T37" fmla="*/ 409 h 597"/>
                      <a:gd name="T38" fmla="*/ 48 w 190"/>
                      <a:gd name="T39" fmla="*/ 360 h 597"/>
                      <a:gd name="T40" fmla="*/ 44 w 190"/>
                      <a:gd name="T41" fmla="*/ 357 h 597"/>
                      <a:gd name="T42" fmla="*/ 39 w 190"/>
                      <a:gd name="T43" fmla="*/ 358 h 597"/>
                      <a:gd name="T44" fmla="*/ 32 w 190"/>
                      <a:gd name="T45" fmla="*/ 366 h 597"/>
                      <a:gd name="T46" fmla="*/ 1 w 190"/>
                      <a:gd name="T47" fmla="*/ 418 h 597"/>
                      <a:gd name="T48" fmla="*/ 24 w 190"/>
                      <a:gd name="T49" fmla="*/ 468 h 597"/>
                      <a:gd name="T50" fmla="*/ 36 w 190"/>
                      <a:gd name="T51" fmla="*/ 489 h 597"/>
                      <a:gd name="T52" fmla="*/ 44 w 190"/>
                      <a:gd name="T53" fmla="*/ 510 h 597"/>
                      <a:gd name="T54" fmla="*/ 104 w 190"/>
                      <a:gd name="T55" fmla="*/ 594 h 597"/>
                      <a:gd name="T56" fmla="*/ 141 w 190"/>
                      <a:gd name="T57" fmla="*/ 583 h 597"/>
                      <a:gd name="T58" fmla="*/ 188 w 190"/>
                      <a:gd name="T59" fmla="*/ 388 h 597"/>
                      <a:gd name="T60" fmla="*/ 174 w 190"/>
                      <a:gd name="T61" fmla="*/ 195 h 597"/>
                      <a:gd name="T62" fmla="*/ 171 w 190"/>
                      <a:gd name="T63" fmla="*/ 156 h 597"/>
                      <a:gd name="T64" fmla="*/ 143 w 190"/>
                      <a:gd name="T65" fmla="*/ 4 h 597"/>
                      <a:gd name="T66" fmla="*/ 136 w 190"/>
                      <a:gd name="T67" fmla="*/ 1 h 5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90" h="597">
                        <a:moveTo>
                          <a:pt x="136" y="1"/>
                        </a:moveTo>
                        <a:cubicBezTo>
                          <a:pt x="134" y="2"/>
                          <a:pt x="133" y="5"/>
                          <a:pt x="134" y="8"/>
                        </a:cubicBezTo>
                        <a:cubicBezTo>
                          <a:pt x="152" y="48"/>
                          <a:pt x="156" y="106"/>
                          <a:pt x="161" y="157"/>
                        </a:cubicBezTo>
                        <a:cubicBezTo>
                          <a:pt x="164" y="197"/>
                          <a:pt x="164" y="197"/>
                          <a:pt x="164" y="197"/>
                        </a:cubicBezTo>
                        <a:cubicBezTo>
                          <a:pt x="171" y="266"/>
                          <a:pt x="176" y="329"/>
                          <a:pt x="178" y="388"/>
                        </a:cubicBezTo>
                        <a:cubicBezTo>
                          <a:pt x="181" y="483"/>
                          <a:pt x="165" y="550"/>
                          <a:pt x="134" y="575"/>
                        </a:cubicBezTo>
                        <a:cubicBezTo>
                          <a:pt x="124" y="583"/>
                          <a:pt x="115" y="586"/>
                          <a:pt x="107" y="584"/>
                        </a:cubicBezTo>
                        <a:cubicBezTo>
                          <a:pt x="83" y="578"/>
                          <a:pt x="66" y="536"/>
                          <a:pt x="54" y="506"/>
                        </a:cubicBezTo>
                        <a:cubicBezTo>
                          <a:pt x="45" y="484"/>
                          <a:pt x="45" y="484"/>
                          <a:pt x="45" y="484"/>
                        </a:cubicBezTo>
                        <a:cubicBezTo>
                          <a:pt x="33" y="463"/>
                          <a:pt x="33" y="463"/>
                          <a:pt x="33" y="463"/>
                        </a:cubicBezTo>
                        <a:cubicBezTo>
                          <a:pt x="23" y="447"/>
                          <a:pt x="12" y="429"/>
                          <a:pt x="11" y="417"/>
                        </a:cubicBezTo>
                        <a:cubicBezTo>
                          <a:pt x="11" y="417"/>
                          <a:pt x="11" y="416"/>
                          <a:pt x="11" y="416"/>
                        </a:cubicBezTo>
                        <a:cubicBezTo>
                          <a:pt x="11" y="401"/>
                          <a:pt x="26" y="387"/>
                          <a:pt x="39" y="373"/>
                        </a:cubicBezTo>
                        <a:cubicBezTo>
                          <a:pt x="39" y="373"/>
                          <a:pt x="41" y="372"/>
                          <a:pt x="41" y="371"/>
                        </a:cubicBezTo>
                        <a:cubicBezTo>
                          <a:pt x="48" y="385"/>
                          <a:pt x="55" y="400"/>
                          <a:pt x="62" y="414"/>
                        </a:cubicBezTo>
                        <a:cubicBezTo>
                          <a:pt x="72" y="432"/>
                          <a:pt x="83" y="452"/>
                          <a:pt x="89" y="471"/>
                        </a:cubicBezTo>
                        <a:cubicBezTo>
                          <a:pt x="90" y="474"/>
                          <a:pt x="93" y="476"/>
                          <a:pt x="96" y="475"/>
                        </a:cubicBezTo>
                        <a:cubicBezTo>
                          <a:pt x="98" y="474"/>
                          <a:pt x="100" y="471"/>
                          <a:pt x="99" y="468"/>
                        </a:cubicBezTo>
                        <a:cubicBezTo>
                          <a:pt x="92" y="448"/>
                          <a:pt x="82" y="428"/>
                          <a:pt x="71" y="409"/>
                        </a:cubicBezTo>
                        <a:cubicBezTo>
                          <a:pt x="63" y="393"/>
                          <a:pt x="54" y="377"/>
                          <a:pt x="48" y="360"/>
                        </a:cubicBezTo>
                        <a:cubicBezTo>
                          <a:pt x="47" y="358"/>
                          <a:pt x="46" y="357"/>
                          <a:pt x="44" y="357"/>
                        </a:cubicBezTo>
                        <a:cubicBezTo>
                          <a:pt x="42" y="356"/>
                          <a:pt x="41" y="357"/>
                          <a:pt x="39" y="358"/>
                        </a:cubicBezTo>
                        <a:cubicBezTo>
                          <a:pt x="32" y="366"/>
                          <a:pt x="32" y="366"/>
                          <a:pt x="32" y="366"/>
                        </a:cubicBezTo>
                        <a:cubicBezTo>
                          <a:pt x="16" y="382"/>
                          <a:pt x="0" y="398"/>
                          <a:pt x="1" y="418"/>
                        </a:cubicBezTo>
                        <a:cubicBezTo>
                          <a:pt x="2" y="433"/>
                          <a:pt x="14" y="451"/>
                          <a:pt x="24" y="468"/>
                        </a:cubicBezTo>
                        <a:cubicBezTo>
                          <a:pt x="36" y="489"/>
                          <a:pt x="36" y="489"/>
                          <a:pt x="36" y="489"/>
                        </a:cubicBezTo>
                        <a:cubicBezTo>
                          <a:pt x="44" y="510"/>
                          <a:pt x="44" y="510"/>
                          <a:pt x="44" y="510"/>
                        </a:cubicBezTo>
                        <a:cubicBezTo>
                          <a:pt x="58" y="542"/>
                          <a:pt x="76" y="587"/>
                          <a:pt x="104" y="594"/>
                        </a:cubicBezTo>
                        <a:cubicBezTo>
                          <a:pt x="116" y="597"/>
                          <a:pt x="128" y="593"/>
                          <a:pt x="141" y="583"/>
                        </a:cubicBezTo>
                        <a:cubicBezTo>
                          <a:pt x="184" y="548"/>
                          <a:pt x="190" y="458"/>
                          <a:pt x="188" y="388"/>
                        </a:cubicBezTo>
                        <a:cubicBezTo>
                          <a:pt x="186" y="328"/>
                          <a:pt x="182" y="265"/>
                          <a:pt x="174" y="195"/>
                        </a:cubicBezTo>
                        <a:cubicBezTo>
                          <a:pt x="171" y="156"/>
                          <a:pt x="171" y="156"/>
                          <a:pt x="171" y="156"/>
                        </a:cubicBezTo>
                        <a:cubicBezTo>
                          <a:pt x="166" y="104"/>
                          <a:pt x="162" y="45"/>
                          <a:pt x="143" y="4"/>
                        </a:cubicBezTo>
                        <a:cubicBezTo>
                          <a:pt x="142" y="1"/>
                          <a:pt x="139" y="0"/>
                          <a:pt x="136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76" name="Freeform 1606"/>
                  <p:cNvSpPr/>
                  <p:nvPr/>
                </p:nvSpPr>
                <p:spPr bwMode="auto">
                  <a:xfrm>
                    <a:off x="3482" y="2308"/>
                    <a:ext cx="105" cy="74"/>
                  </a:xfrm>
                  <a:custGeom>
                    <a:avLst/>
                    <a:gdLst>
                      <a:gd name="T0" fmla="*/ 85 w 121"/>
                      <a:gd name="T1" fmla="*/ 17 h 86"/>
                      <a:gd name="T2" fmla="*/ 15 w 121"/>
                      <a:gd name="T3" fmla="*/ 44 h 86"/>
                      <a:gd name="T4" fmla="*/ 66 w 121"/>
                      <a:gd name="T5" fmla="*/ 85 h 86"/>
                      <a:gd name="T6" fmla="*/ 118 w 121"/>
                      <a:gd name="T7" fmla="*/ 55 h 86"/>
                      <a:gd name="T8" fmla="*/ 97 w 121"/>
                      <a:gd name="T9" fmla="*/ 17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1" h="86">
                        <a:moveTo>
                          <a:pt x="85" y="17"/>
                        </a:moveTo>
                        <a:cubicBezTo>
                          <a:pt x="64" y="0"/>
                          <a:pt x="24" y="23"/>
                          <a:pt x="15" y="44"/>
                        </a:cubicBezTo>
                        <a:cubicBezTo>
                          <a:pt x="0" y="76"/>
                          <a:pt x="42" y="86"/>
                          <a:pt x="66" y="85"/>
                        </a:cubicBezTo>
                        <a:cubicBezTo>
                          <a:pt x="87" y="85"/>
                          <a:pt x="112" y="77"/>
                          <a:pt x="118" y="55"/>
                        </a:cubicBezTo>
                        <a:cubicBezTo>
                          <a:pt x="121" y="40"/>
                          <a:pt x="112" y="21"/>
                          <a:pt x="97" y="17"/>
                        </a:cubicBezTo>
                      </a:path>
                    </a:pathLst>
                  </a:custGeom>
                  <a:solidFill>
                    <a:srgbClr val="ED73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77" name="Freeform 1607"/>
                  <p:cNvSpPr/>
                  <p:nvPr/>
                </p:nvSpPr>
                <p:spPr bwMode="auto">
                  <a:xfrm>
                    <a:off x="3984" y="2304"/>
                    <a:ext cx="104" cy="74"/>
                  </a:xfrm>
                  <a:custGeom>
                    <a:avLst/>
                    <a:gdLst>
                      <a:gd name="T0" fmla="*/ 85 w 121"/>
                      <a:gd name="T1" fmla="*/ 17 h 86"/>
                      <a:gd name="T2" fmla="*/ 15 w 121"/>
                      <a:gd name="T3" fmla="*/ 44 h 86"/>
                      <a:gd name="T4" fmla="*/ 67 w 121"/>
                      <a:gd name="T5" fmla="*/ 85 h 86"/>
                      <a:gd name="T6" fmla="*/ 118 w 121"/>
                      <a:gd name="T7" fmla="*/ 55 h 86"/>
                      <a:gd name="T8" fmla="*/ 97 w 121"/>
                      <a:gd name="T9" fmla="*/ 17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1" h="86">
                        <a:moveTo>
                          <a:pt x="85" y="17"/>
                        </a:moveTo>
                        <a:cubicBezTo>
                          <a:pt x="64" y="0"/>
                          <a:pt x="24" y="23"/>
                          <a:pt x="15" y="44"/>
                        </a:cubicBezTo>
                        <a:cubicBezTo>
                          <a:pt x="0" y="76"/>
                          <a:pt x="42" y="86"/>
                          <a:pt x="67" y="85"/>
                        </a:cubicBezTo>
                        <a:cubicBezTo>
                          <a:pt x="87" y="85"/>
                          <a:pt x="112" y="77"/>
                          <a:pt x="118" y="55"/>
                        </a:cubicBezTo>
                        <a:cubicBezTo>
                          <a:pt x="121" y="40"/>
                          <a:pt x="112" y="21"/>
                          <a:pt x="97" y="17"/>
                        </a:cubicBezTo>
                      </a:path>
                    </a:pathLst>
                  </a:custGeom>
                  <a:solidFill>
                    <a:srgbClr val="ED73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78" name="Freeform 1608"/>
                  <p:cNvSpPr/>
                  <p:nvPr/>
                </p:nvSpPr>
                <p:spPr bwMode="auto">
                  <a:xfrm>
                    <a:off x="3520" y="2335"/>
                    <a:ext cx="44" cy="25"/>
                  </a:xfrm>
                  <a:custGeom>
                    <a:avLst/>
                    <a:gdLst>
                      <a:gd name="T0" fmla="*/ 40 w 51"/>
                      <a:gd name="T1" fmla="*/ 2 h 28"/>
                      <a:gd name="T2" fmla="*/ 12 w 51"/>
                      <a:gd name="T3" fmla="*/ 4 h 28"/>
                      <a:gd name="T4" fmla="*/ 16 w 51"/>
                      <a:gd name="T5" fmla="*/ 26 h 28"/>
                      <a:gd name="T6" fmla="*/ 47 w 51"/>
                      <a:gd name="T7" fmla="*/ 21 h 28"/>
                      <a:gd name="T8" fmla="*/ 41 w 51"/>
                      <a:gd name="T9" fmla="*/ 6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1" h="28">
                        <a:moveTo>
                          <a:pt x="40" y="2"/>
                        </a:moveTo>
                        <a:cubicBezTo>
                          <a:pt x="33" y="3"/>
                          <a:pt x="19" y="0"/>
                          <a:pt x="12" y="4"/>
                        </a:cubicBezTo>
                        <a:cubicBezTo>
                          <a:pt x="0" y="11"/>
                          <a:pt x="3" y="23"/>
                          <a:pt x="16" y="26"/>
                        </a:cubicBezTo>
                        <a:cubicBezTo>
                          <a:pt x="22" y="28"/>
                          <a:pt x="42" y="27"/>
                          <a:pt x="47" y="21"/>
                        </a:cubicBezTo>
                        <a:cubicBezTo>
                          <a:pt x="51" y="16"/>
                          <a:pt x="48" y="8"/>
                          <a:pt x="41" y="6"/>
                        </a:cubicBezTo>
                      </a:path>
                    </a:pathLst>
                  </a:custGeom>
                  <a:solidFill>
                    <a:srgbClr val="E24B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2527" name="Freeform 1610"/>
                <p:cNvSpPr/>
                <p:nvPr/>
              </p:nvSpPr>
              <p:spPr bwMode="auto">
                <a:xfrm>
                  <a:off x="4017" y="2332"/>
                  <a:ext cx="45" cy="23"/>
                </a:xfrm>
                <a:custGeom>
                  <a:avLst/>
                  <a:gdLst>
                    <a:gd name="T0" fmla="*/ 41 w 52"/>
                    <a:gd name="T1" fmla="*/ 2 h 27"/>
                    <a:gd name="T2" fmla="*/ 12 w 52"/>
                    <a:gd name="T3" fmla="*/ 4 h 27"/>
                    <a:gd name="T4" fmla="*/ 16 w 52"/>
                    <a:gd name="T5" fmla="*/ 25 h 27"/>
                    <a:gd name="T6" fmla="*/ 48 w 52"/>
                    <a:gd name="T7" fmla="*/ 21 h 27"/>
                    <a:gd name="T8" fmla="*/ 42 w 52"/>
                    <a:gd name="T9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27">
                      <a:moveTo>
                        <a:pt x="41" y="2"/>
                      </a:moveTo>
                      <a:cubicBezTo>
                        <a:pt x="33" y="2"/>
                        <a:pt x="20" y="0"/>
                        <a:pt x="12" y="4"/>
                      </a:cubicBezTo>
                      <a:cubicBezTo>
                        <a:pt x="0" y="11"/>
                        <a:pt x="4" y="22"/>
                        <a:pt x="16" y="25"/>
                      </a:cubicBezTo>
                      <a:cubicBezTo>
                        <a:pt x="23" y="27"/>
                        <a:pt x="43" y="27"/>
                        <a:pt x="48" y="21"/>
                      </a:cubicBezTo>
                      <a:cubicBezTo>
                        <a:pt x="52" y="15"/>
                        <a:pt x="48" y="7"/>
                        <a:pt x="42" y="5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28" name="Freeform 1611"/>
                <p:cNvSpPr>
                  <a:spLocks noEditPoints="1"/>
                </p:cNvSpPr>
                <p:nvPr/>
              </p:nvSpPr>
              <p:spPr bwMode="auto">
                <a:xfrm>
                  <a:off x="3630" y="2785"/>
                  <a:ext cx="82" cy="131"/>
                </a:xfrm>
                <a:custGeom>
                  <a:avLst/>
                  <a:gdLst>
                    <a:gd name="T0" fmla="*/ 65 w 95"/>
                    <a:gd name="T1" fmla="*/ 144 h 152"/>
                    <a:gd name="T2" fmla="*/ 11 w 95"/>
                    <a:gd name="T3" fmla="*/ 152 h 152"/>
                    <a:gd name="T4" fmla="*/ 3 w 95"/>
                    <a:gd name="T5" fmla="*/ 149 h 152"/>
                    <a:gd name="T6" fmla="*/ 0 w 95"/>
                    <a:gd name="T7" fmla="*/ 141 h 152"/>
                    <a:gd name="T8" fmla="*/ 0 w 95"/>
                    <a:gd name="T9" fmla="*/ 113 h 152"/>
                    <a:gd name="T10" fmla="*/ 1 w 95"/>
                    <a:gd name="T11" fmla="*/ 75 h 152"/>
                    <a:gd name="T12" fmla="*/ 3 w 95"/>
                    <a:gd name="T13" fmla="*/ 36 h 152"/>
                    <a:gd name="T14" fmla="*/ 4 w 95"/>
                    <a:gd name="T15" fmla="*/ 10 h 152"/>
                    <a:gd name="T16" fmla="*/ 8 w 95"/>
                    <a:gd name="T17" fmla="*/ 4 h 152"/>
                    <a:gd name="T18" fmla="*/ 37 w 95"/>
                    <a:gd name="T19" fmla="*/ 0 h 152"/>
                    <a:gd name="T20" fmla="*/ 69 w 95"/>
                    <a:gd name="T21" fmla="*/ 11 h 152"/>
                    <a:gd name="T22" fmla="*/ 86 w 95"/>
                    <a:gd name="T23" fmla="*/ 43 h 152"/>
                    <a:gd name="T24" fmla="*/ 67 w 95"/>
                    <a:gd name="T25" fmla="*/ 81 h 152"/>
                    <a:gd name="T26" fmla="*/ 88 w 95"/>
                    <a:gd name="T27" fmla="*/ 95 h 152"/>
                    <a:gd name="T28" fmla="*/ 95 w 95"/>
                    <a:gd name="T29" fmla="*/ 111 h 152"/>
                    <a:gd name="T30" fmla="*/ 83 w 95"/>
                    <a:gd name="T31" fmla="*/ 133 h 152"/>
                    <a:gd name="T32" fmla="*/ 65 w 95"/>
                    <a:gd name="T33" fmla="*/ 144 h 152"/>
                    <a:gd name="T34" fmla="*/ 47 w 95"/>
                    <a:gd name="T35" fmla="*/ 94 h 152"/>
                    <a:gd name="T36" fmla="*/ 37 w 95"/>
                    <a:gd name="T37" fmla="*/ 93 h 152"/>
                    <a:gd name="T38" fmla="*/ 34 w 95"/>
                    <a:gd name="T39" fmla="*/ 93 h 152"/>
                    <a:gd name="T40" fmla="*/ 30 w 95"/>
                    <a:gd name="T41" fmla="*/ 93 h 152"/>
                    <a:gd name="T42" fmla="*/ 19 w 95"/>
                    <a:gd name="T43" fmla="*/ 92 h 152"/>
                    <a:gd name="T44" fmla="*/ 18 w 95"/>
                    <a:gd name="T45" fmla="*/ 114 h 152"/>
                    <a:gd name="T46" fmla="*/ 18 w 95"/>
                    <a:gd name="T47" fmla="*/ 133 h 152"/>
                    <a:gd name="T48" fmla="*/ 59 w 95"/>
                    <a:gd name="T49" fmla="*/ 126 h 152"/>
                    <a:gd name="T50" fmla="*/ 71 w 95"/>
                    <a:gd name="T51" fmla="*/ 118 h 152"/>
                    <a:gd name="T52" fmla="*/ 77 w 95"/>
                    <a:gd name="T53" fmla="*/ 111 h 152"/>
                    <a:gd name="T54" fmla="*/ 65 w 95"/>
                    <a:gd name="T55" fmla="*/ 101 h 152"/>
                    <a:gd name="T56" fmla="*/ 47 w 95"/>
                    <a:gd name="T57" fmla="*/ 94 h 152"/>
                    <a:gd name="T58" fmla="*/ 37 w 95"/>
                    <a:gd name="T59" fmla="*/ 19 h 152"/>
                    <a:gd name="T60" fmla="*/ 22 w 95"/>
                    <a:gd name="T61" fmla="*/ 20 h 152"/>
                    <a:gd name="T62" fmla="*/ 22 w 95"/>
                    <a:gd name="T63" fmla="*/ 36 h 152"/>
                    <a:gd name="T64" fmla="*/ 20 w 95"/>
                    <a:gd name="T65" fmla="*/ 73 h 152"/>
                    <a:gd name="T66" fmla="*/ 35 w 95"/>
                    <a:gd name="T67" fmla="*/ 74 h 152"/>
                    <a:gd name="T68" fmla="*/ 58 w 95"/>
                    <a:gd name="T69" fmla="*/ 65 h 152"/>
                    <a:gd name="T70" fmla="*/ 68 w 95"/>
                    <a:gd name="T71" fmla="*/ 43 h 152"/>
                    <a:gd name="T72" fmla="*/ 58 w 95"/>
                    <a:gd name="T73" fmla="*/ 27 h 152"/>
                    <a:gd name="T74" fmla="*/ 37 w 95"/>
                    <a:gd name="T75" fmla="*/ 19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5" h="152">
                      <a:moveTo>
                        <a:pt x="65" y="144"/>
                      </a:moveTo>
                      <a:cubicBezTo>
                        <a:pt x="51" y="150"/>
                        <a:pt x="33" y="152"/>
                        <a:pt x="11" y="152"/>
                      </a:cubicBezTo>
                      <a:cubicBezTo>
                        <a:pt x="8" y="152"/>
                        <a:pt x="6" y="151"/>
                        <a:pt x="3" y="149"/>
                      </a:cubicBezTo>
                      <a:cubicBezTo>
                        <a:pt x="1" y="146"/>
                        <a:pt x="0" y="143"/>
                        <a:pt x="0" y="141"/>
                      </a:cubicBezTo>
                      <a:cubicBezTo>
                        <a:pt x="0" y="113"/>
                        <a:pt x="0" y="113"/>
                        <a:pt x="0" y="113"/>
                      </a:cubicBezTo>
                      <a:cubicBezTo>
                        <a:pt x="0" y="104"/>
                        <a:pt x="0" y="92"/>
                        <a:pt x="1" y="75"/>
                      </a:cubicBezTo>
                      <a:cubicBezTo>
                        <a:pt x="3" y="57"/>
                        <a:pt x="3" y="44"/>
                        <a:pt x="3" y="36"/>
                      </a:cubicBezTo>
                      <a:cubicBezTo>
                        <a:pt x="3" y="30"/>
                        <a:pt x="4" y="22"/>
                        <a:pt x="4" y="10"/>
                      </a:cubicBezTo>
                      <a:cubicBezTo>
                        <a:pt x="5" y="7"/>
                        <a:pt x="6" y="5"/>
                        <a:pt x="8" y="4"/>
                      </a:cubicBezTo>
                      <a:cubicBezTo>
                        <a:pt x="16" y="1"/>
                        <a:pt x="26" y="0"/>
                        <a:pt x="37" y="0"/>
                      </a:cubicBezTo>
                      <a:cubicBezTo>
                        <a:pt x="48" y="0"/>
                        <a:pt x="58" y="4"/>
                        <a:pt x="69" y="11"/>
                      </a:cubicBezTo>
                      <a:cubicBezTo>
                        <a:pt x="80" y="20"/>
                        <a:pt x="86" y="31"/>
                        <a:pt x="86" y="43"/>
                      </a:cubicBezTo>
                      <a:cubicBezTo>
                        <a:pt x="86" y="59"/>
                        <a:pt x="80" y="72"/>
                        <a:pt x="67" y="81"/>
                      </a:cubicBezTo>
                      <a:cubicBezTo>
                        <a:pt x="77" y="85"/>
                        <a:pt x="84" y="90"/>
                        <a:pt x="88" y="95"/>
                      </a:cubicBezTo>
                      <a:cubicBezTo>
                        <a:pt x="93" y="100"/>
                        <a:pt x="95" y="105"/>
                        <a:pt x="95" y="111"/>
                      </a:cubicBezTo>
                      <a:cubicBezTo>
                        <a:pt x="95" y="118"/>
                        <a:pt x="91" y="126"/>
                        <a:pt x="83" y="133"/>
                      </a:cubicBezTo>
                      <a:cubicBezTo>
                        <a:pt x="77" y="138"/>
                        <a:pt x="71" y="142"/>
                        <a:pt x="65" y="144"/>
                      </a:cubicBezTo>
                      <a:close/>
                      <a:moveTo>
                        <a:pt x="47" y="94"/>
                      </a:move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6" y="93"/>
                        <a:pt x="35" y="93"/>
                        <a:pt x="34" y="93"/>
                      </a:cubicBezTo>
                      <a:cubicBezTo>
                        <a:pt x="32" y="93"/>
                        <a:pt x="31" y="93"/>
                        <a:pt x="30" y="93"/>
                      </a:cubicBezTo>
                      <a:cubicBezTo>
                        <a:pt x="26" y="93"/>
                        <a:pt x="23" y="93"/>
                        <a:pt x="19" y="92"/>
                      </a:cubicBezTo>
                      <a:cubicBezTo>
                        <a:pt x="19" y="100"/>
                        <a:pt x="18" y="107"/>
                        <a:pt x="18" y="114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35" y="132"/>
                        <a:pt x="48" y="130"/>
                        <a:pt x="59" y="126"/>
                      </a:cubicBezTo>
                      <a:cubicBezTo>
                        <a:pt x="63" y="124"/>
                        <a:pt x="67" y="122"/>
                        <a:pt x="71" y="118"/>
                      </a:cubicBezTo>
                      <a:cubicBezTo>
                        <a:pt x="75" y="115"/>
                        <a:pt x="77" y="112"/>
                        <a:pt x="77" y="111"/>
                      </a:cubicBezTo>
                      <a:cubicBezTo>
                        <a:pt x="77" y="108"/>
                        <a:pt x="73" y="104"/>
                        <a:pt x="65" y="101"/>
                      </a:cubicBezTo>
                      <a:cubicBezTo>
                        <a:pt x="59" y="98"/>
                        <a:pt x="53" y="96"/>
                        <a:pt x="47" y="94"/>
                      </a:cubicBezTo>
                      <a:close/>
                      <a:moveTo>
                        <a:pt x="37" y="19"/>
                      </a:moveTo>
                      <a:cubicBezTo>
                        <a:pt x="30" y="19"/>
                        <a:pt x="25" y="19"/>
                        <a:pt x="22" y="20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9" y="73"/>
                        <a:pt x="34" y="74"/>
                        <a:pt x="35" y="74"/>
                      </a:cubicBezTo>
                      <a:cubicBezTo>
                        <a:pt x="44" y="73"/>
                        <a:pt x="52" y="70"/>
                        <a:pt x="58" y="65"/>
                      </a:cubicBezTo>
                      <a:cubicBezTo>
                        <a:pt x="64" y="59"/>
                        <a:pt x="68" y="52"/>
                        <a:pt x="68" y="43"/>
                      </a:cubicBezTo>
                      <a:cubicBezTo>
                        <a:pt x="68" y="37"/>
                        <a:pt x="64" y="32"/>
                        <a:pt x="58" y="27"/>
                      </a:cubicBezTo>
                      <a:cubicBezTo>
                        <a:pt x="51" y="22"/>
                        <a:pt x="44" y="19"/>
                        <a:pt x="37" y="19"/>
                      </a:cubicBezTo>
                      <a:close/>
                    </a:path>
                  </a:pathLst>
                </a:custGeom>
                <a:solidFill>
                  <a:srgbClr val="6D5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29" name="Freeform 1612"/>
                <p:cNvSpPr>
                  <a:spLocks noEditPoints="1"/>
                </p:cNvSpPr>
                <p:nvPr/>
              </p:nvSpPr>
              <p:spPr bwMode="auto">
                <a:xfrm>
                  <a:off x="3725" y="2828"/>
                  <a:ext cx="81" cy="88"/>
                </a:xfrm>
                <a:custGeom>
                  <a:avLst/>
                  <a:gdLst>
                    <a:gd name="T0" fmla="*/ 49 w 94"/>
                    <a:gd name="T1" fmla="*/ 103 h 103"/>
                    <a:gd name="T2" fmla="*/ 15 w 94"/>
                    <a:gd name="T3" fmla="*/ 93 h 103"/>
                    <a:gd name="T4" fmla="*/ 0 w 94"/>
                    <a:gd name="T5" fmla="*/ 60 h 103"/>
                    <a:gd name="T6" fmla="*/ 12 w 94"/>
                    <a:gd name="T7" fmla="*/ 18 h 103"/>
                    <a:gd name="T8" fmla="*/ 47 w 94"/>
                    <a:gd name="T9" fmla="*/ 0 h 103"/>
                    <a:gd name="T10" fmla="*/ 72 w 94"/>
                    <a:gd name="T11" fmla="*/ 6 h 103"/>
                    <a:gd name="T12" fmla="*/ 84 w 94"/>
                    <a:gd name="T13" fmla="*/ 26 h 103"/>
                    <a:gd name="T14" fmla="*/ 74 w 94"/>
                    <a:gd name="T15" fmla="*/ 43 h 103"/>
                    <a:gd name="T16" fmla="*/ 54 w 94"/>
                    <a:gd name="T17" fmla="*/ 53 h 103"/>
                    <a:gd name="T18" fmla="*/ 18 w 94"/>
                    <a:gd name="T19" fmla="*/ 70 h 103"/>
                    <a:gd name="T20" fmla="*/ 31 w 94"/>
                    <a:gd name="T21" fmla="*/ 82 h 103"/>
                    <a:gd name="T22" fmla="*/ 49 w 94"/>
                    <a:gd name="T23" fmla="*/ 86 h 103"/>
                    <a:gd name="T24" fmla="*/ 65 w 94"/>
                    <a:gd name="T25" fmla="*/ 84 h 103"/>
                    <a:gd name="T26" fmla="*/ 79 w 94"/>
                    <a:gd name="T27" fmla="*/ 76 h 103"/>
                    <a:gd name="T28" fmla="*/ 86 w 94"/>
                    <a:gd name="T29" fmla="*/ 70 h 103"/>
                    <a:gd name="T30" fmla="*/ 92 w 94"/>
                    <a:gd name="T31" fmla="*/ 73 h 103"/>
                    <a:gd name="T32" fmla="*/ 94 w 94"/>
                    <a:gd name="T33" fmla="*/ 79 h 103"/>
                    <a:gd name="T34" fmla="*/ 77 w 94"/>
                    <a:gd name="T35" fmla="*/ 97 h 103"/>
                    <a:gd name="T36" fmla="*/ 49 w 94"/>
                    <a:gd name="T37" fmla="*/ 103 h 103"/>
                    <a:gd name="T38" fmla="*/ 47 w 94"/>
                    <a:gd name="T39" fmla="*/ 17 h 103"/>
                    <a:gd name="T40" fmla="*/ 28 w 94"/>
                    <a:gd name="T41" fmla="*/ 26 h 103"/>
                    <a:gd name="T42" fmla="*/ 16 w 94"/>
                    <a:gd name="T43" fmla="*/ 53 h 103"/>
                    <a:gd name="T44" fmla="*/ 45 w 94"/>
                    <a:gd name="T45" fmla="*/ 39 h 103"/>
                    <a:gd name="T46" fmla="*/ 69 w 94"/>
                    <a:gd name="T47" fmla="*/ 25 h 103"/>
                    <a:gd name="T48" fmla="*/ 47 w 94"/>
                    <a:gd name="T49" fmla="*/ 17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4" h="103">
                      <a:moveTo>
                        <a:pt x="49" y="103"/>
                      </a:moveTo>
                      <a:cubicBezTo>
                        <a:pt x="35" y="103"/>
                        <a:pt x="24" y="100"/>
                        <a:pt x="15" y="93"/>
                      </a:cubicBezTo>
                      <a:cubicBezTo>
                        <a:pt x="5" y="85"/>
                        <a:pt x="0" y="74"/>
                        <a:pt x="0" y="60"/>
                      </a:cubicBezTo>
                      <a:cubicBezTo>
                        <a:pt x="0" y="43"/>
                        <a:pt x="4" y="30"/>
                        <a:pt x="12" y="18"/>
                      </a:cubicBezTo>
                      <a:cubicBezTo>
                        <a:pt x="21" y="6"/>
                        <a:pt x="32" y="0"/>
                        <a:pt x="47" y="0"/>
                      </a:cubicBezTo>
                      <a:cubicBezTo>
                        <a:pt x="57" y="0"/>
                        <a:pt x="66" y="2"/>
                        <a:pt x="72" y="6"/>
                      </a:cubicBezTo>
                      <a:cubicBezTo>
                        <a:pt x="80" y="10"/>
                        <a:pt x="84" y="17"/>
                        <a:pt x="84" y="26"/>
                      </a:cubicBezTo>
                      <a:cubicBezTo>
                        <a:pt x="84" y="32"/>
                        <a:pt x="81" y="38"/>
                        <a:pt x="74" y="43"/>
                      </a:cubicBezTo>
                      <a:cubicBezTo>
                        <a:pt x="71" y="45"/>
                        <a:pt x="64" y="49"/>
                        <a:pt x="54" y="53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21" y="76"/>
                        <a:pt x="26" y="79"/>
                        <a:pt x="31" y="82"/>
                      </a:cubicBezTo>
                      <a:cubicBezTo>
                        <a:pt x="36" y="85"/>
                        <a:pt x="42" y="86"/>
                        <a:pt x="49" y="86"/>
                      </a:cubicBezTo>
                      <a:cubicBezTo>
                        <a:pt x="54" y="86"/>
                        <a:pt x="59" y="85"/>
                        <a:pt x="65" y="84"/>
                      </a:cubicBezTo>
                      <a:cubicBezTo>
                        <a:pt x="72" y="82"/>
                        <a:pt x="77" y="79"/>
                        <a:pt x="79" y="76"/>
                      </a:cubicBezTo>
                      <a:cubicBezTo>
                        <a:pt x="81" y="72"/>
                        <a:pt x="83" y="70"/>
                        <a:pt x="86" y="70"/>
                      </a:cubicBezTo>
                      <a:cubicBezTo>
                        <a:pt x="88" y="70"/>
                        <a:pt x="90" y="71"/>
                        <a:pt x="92" y="73"/>
                      </a:cubicBezTo>
                      <a:cubicBezTo>
                        <a:pt x="93" y="75"/>
                        <a:pt x="94" y="77"/>
                        <a:pt x="94" y="79"/>
                      </a:cubicBezTo>
                      <a:cubicBezTo>
                        <a:pt x="94" y="86"/>
                        <a:pt x="89" y="92"/>
                        <a:pt x="77" y="97"/>
                      </a:cubicBezTo>
                      <a:cubicBezTo>
                        <a:pt x="68" y="101"/>
                        <a:pt x="58" y="103"/>
                        <a:pt x="49" y="103"/>
                      </a:cubicBezTo>
                      <a:close/>
                      <a:moveTo>
                        <a:pt x="47" y="17"/>
                      </a:moveTo>
                      <a:cubicBezTo>
                        <a:pt x="39" y="17"/>
                        <a:pt x="33" y="20"/>
                        <a:pt x="28" y="26"/>
                      </a:cubicBezTo>
                      <a:cubicBezTo>
                        <a:pt x="22" y="32"/>
                        <a:pt x="19" y="41"/>
                        <a:pt x="16" y="53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56" y="34"/>
                        <a:pt x="65" y="29"/>
                        <a:pt x="69" y="25"/>
                      </a:cubicBezTo>
                      <a:cubicBezTo>
                        <a:pt x="64" y="20"/>
                        <a:pt x="56" y="17"/>
                        <a:pt x="47" y="17"/>
                      </a:cubicBezTo>
                      <a:close/>
                    </a:path>
                  </a:pathLst>
                </a:custGeom>
                <a:solidFill>
                  <a:srgbClr val="6D5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0" name="Freeform 1613"/>
                <p:cNvSpPr>
                  <a:spLocks noEditPoints="1"/>
                </p:cNvSpPr>
                <p:nvPr/>
              </p:nvSpPr>
              <p:spPr bwMode="auto">
                <a:xfrm>
                  <a:off x="3814" y="2828"/>
                  <a:ext cx="78" cy="90"/>
                </a:xfrm>
                <a:custGeom>
                  <a:avLst/>
                  <a:gdLst>
                    <a:gd name="T0" fmla="*/ 82 w 90"/>
                    <a:gd name="T1" fmla="*/ 105 h 105"/>
                    <a:gd name="T2" fmla="*/ 75 w 90"/>
                    <a:gd name="T3" fmla="*/ 101 h 105"/>
                    <a:gd name="T4" fmla="*/ 69 w 90"/>
                    <a:gd name="T5" fmla="*/ 94 h 105"/>
                    <a:gd name="T6" fmla="*/ 53 w 90"/>
                    <a:gd name="T7" fmla="*/ 101 h 105"/>
                    <a:gd name="T8" fmla="*/ 41 w 90"/>
                    <a:gd name="T9" fmla="*/ 104 h 105"/>
                    <a:gd name="T10" fmla="*/ 9 w 90"/>
                    <a:gd name="T11" fmla="*/ 91 h 105"/>
                    <a:gd name="T12" fmla="*/ 0 w 90"/>
                    <a:gd name="T13" fmla="*/ 56 h 105"/>
                    <a:gd name="T14" fmla="*/ 15 w 90"/>
                    <a:gd name="T15" fmla="*/ 17 h 105"/>
                    <a:gd name="T16" fmla="*/ 53 w 90"/>
                    <a:gd name="T17" fmla="*/ 0 h 105"/>
                    <a:gd name="T18" fmla="*/ 71 w 90"/>
                    <a:gd name="T19" fmla="*/ 5 h 105"/>
                    <a:gd name="T20" fmla="*/ 84 w 90"/>
                    <a:gd name="T21" fmla="*/ 17 h 105"/>
                    <a:gd name="T22" fmla="*/ 82 w 90"/>
                    <a:gd name="T23" fmla="*/ 22 h 105"/>
                    <a:gd name="T24" fmla="*/ 81 w 90"/>
                    <a:gd name="T25" fmla="*/ 34 h 105"/>
                    <a:gd name="T26" fmla="*/ 80 w 90"/>
                    <a:gd name="T27" fmla="*/ 55 h 105"/>
                    <a:gd name="T28" fmla="*/ 82 w 90"/>
                    <a:gd name="T29" fmla="*/ 73 h 105"/>
                    <a:gd name="T30" fmla="*/ 88 w 90"/>
                    <a:gd name="T31" fmla="*/ 90 h 105"/>
                    <a:gd name="T32" fmla="*/ 90 w 90"/>
                    <a:gd name="T33" fmla="*/ 95 h 105"/>
                    <a:gd name="T34" fmla="*/ 90 w 90"/>
                    <a:gd name="T35" fmla="*/ 96 h 105"/>
                    <a:gd name="T36" fmla="*/ 88 w 90"/>
                    <a:gd name="T37" fmla="*/ 103 h 105"/>
                    <a:gd name="T38" fmla="*/ 82 w 90"/>
                    <a:gd name="T39" fmla="*/ 105 h 105"/>
                    <a:gd name="T40" fmla="*/ 62 w 90"/>
                    <a:gd name="T41" fmla="*/ 39 h 105"/>
                    <a:gd name="T42" fmla="*/ 63 w 90"/>
                    <a:gd name="T43" fmla="*/ 31 h 105"/>
                    <a:gd name="T44" fmla="*/ 64 w 90"/>
                    <a:gd name="T45" fmla="*/ 20 h 105"/>
                    <a:gd name="T46" fmla="*/ 58 w 90"/>
                    <a:gd name="T47" fmla="*/ 18 h 105"/>
                    <a:gd name="T48" fmla="*/ 54 w 90"/>
                    <a:gd name="T49" fmla="*/ 17 h 105"/>
                    <a:gd name="T50" fmla="*/ 29 w 90"/>
                    <a:gd name="T51" fmla="*/ 29 h 105"/>
                    <a:gd name="T52" fmla="*/ 18 w 90"/>
                    <a:gd name="T53" fmla="*/ 56 h 105"/>
                    <a:gd name="T54" fmla="*/ 24 w 90"/>
                    <a:gd name="T55" fmla="*/ 80 h 105"/>
                    <a:gd name="T56" fmla="*/ 40 w 90"/>
                    <a:gd name="T57" fmla="*/ 87 h 105"/>
                    <a:gd name="T58" fmla="*/ 56 w 90"/>
                    <a:gd name="T59" fmla="*/ 84 h 105"/>
                    <a:gd name="T60" fmla="*/ 65 w 90"/>
                    <a:gd name="T61" fmla="*/ 77 h 105"/>
                    <a:gd name="T62" fmla="*/ 62 w 90"/>
                    <a:gd name="T63" fmla="*/ 39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105">
                      <a:moveTo>
                        <a:pt x="82" y="105"/>
                      </a:moveTo>
                      <a:cubicBezTo>
                        <a:pt x="80" y="105"/>
                        <a:pt x="78" y="104"/>
                        <a:pt x="75" y="101"/>
                      </a:cubicBezTo>
                      <a:cubicBezTo>
                        <a:pt x="72" y="98"/>
                        <a:pt x="70" y="96"/>
                        <a:pt x="69" y="94"/>
                      </a:cubicBezTo>
                      <a:cubicBezTo>
                        <a:pt x="63" y="97"/>
                        <a:pt x="58" y="100"/>
                        <a:pt x="53" y="101"/>
                      </a:cubicBezTo>
                      <a:cubicBezTo>
                        <a:pt x="48" y="103"/>
                        <a:pt x="45" y="104"/>
                        <a:pt x="41" y="104"/>
                      </a:cubicBezTo>
                      <a:cubicBezTo>
                        <a:pt x="27" y="104"/>
                        <a:pt x="16" y="100"/>
                        <a:pt x="9" y="91"/>
                      </a:cubicBezTo>
                      <a:cubicBezTo>
                        <a:pt x="3" y="84"/>
                        <a:pt x="0" y="72"/>
                        <a:pt x="0" y="56"/>
                      </a:cubicBezTo>
                      <a:cubicBezTo>
                        <a:pt x="0" y="40"/>
                        <a:pt x="5" y="27"/>
                        <a:pt x="15" y="17"/>
                      </a:cubicBezTo>
                      <a:cubicBezTo>
                        <a:pt x="26" y="6"/>
                        <a:pt x="38" y="0"/>
                        <a:pt x="53" y="0"/>
                      </a:cubicBezTo>
                      <a:cubicBezTo>
                        <a:pt x="58" y="0"/>
                        <a:pt x="65" y="2"/>
                        <a:pt x="71" y="5"/>
                      </a:cubicBezTo>
                      <a:cubicBezTo>
                        <a:pt x="80" y="8"/>
                        <a:pt x="84" y="12"/>
                        <a:pt x="84" y="17"/>
                      </a:cubicBezTo>
                      <a:cubicBezTo>
                        <a:pt x="84" y="19"/>
                        <a:pt x="83" y="21"/>
                        <a:pt x="82" y="22"/>
                      </a:cubicBezTo>
                      <a:cubicBezTo>
                        <a:pt x="82" y="24"/>
                        <a:pt x="81" y="28"/>
                        <a:pt x="81" y="34"/>
                      </a:cubicBezTo>
                      <a:cubicBezTo>
                        <a:pt x="80" y="39"/>
                        <a:pt x="80" y="46"/>
                        <a:pt x="80" y="55"/>
                      </a:cubicBezTo>
                      <a:cubicBezTo>
                        <a:pt x="80" y="63"/>
                        <a:pt x="81" y="69"/>
                        <a:pt x="82" y="73"/>
                      </a:cubicBezTo>
                      <a:cubicBezTo>
                        <a:pt x="82" y="76"/>
                        <a:pt x="84" y="82"/>
                        <a:pt x="88" y="90"/>
                      </a:cubicBezTo>
                      <a:cubicBezTo>
                        <a:pt x="88" y="91"/>
                        <a:pt x="89" y="93"/>
                        <a:pt x="90" y="95"/>
                      </a:cubicBezTo>
                      <a:cubicBezTo>
                        <a:pt x="90" y="96"/>
                        <a:pt x="90" y="96"/>
                        <a:pt x="90" y="96"/>
                      </a:cubicBezTo>
                      <a:cubicBezTo>
                        <a:pt x="90" y="99"/>
                        <a:pt x="90" y="101"/>
                        <a:pt x="88" y="103"/>
                      </a:cubicBezTo>
                      <a:cubicBezTo>
                        <a:pt x="86" y="104"/>
                        <a:pt x="84" y="105"/>
                        <a:pt x="82" y="105"/>
                      </a:cubicBezTo>
                      <a:close/>
                      <a:moveTo>
                        <a:pt x="62" y="39"/>
                      </a:moveTo>
                      <a:cubicBezTo>
                        <a:pt x="62" y="37"/>
                        <a:pt x="62" y="34"/>
                        <a:pt x="63" y="31"/>
                      </a:cubicBezTo>
                      <a:cubicBezTo>
                        <a:pt x="63" y="27"/>
                        <a:pt x="63" y="24"/>
                        <a:pt x="64" y="20"/>
                      </a:cubicBezTo>
                      <a:cubicBezTo>
                        <a:pt x="62" y="19"/>
                        <a:pt x="60" y="18"/>
                        <a:pt x="58" y="18"/>
                      </a:cubicBezTo>
                      <a:cubicBezTo>
                        <a:pt x="56" y="17"/>
                        <a:pt x="55" y="17"/>
                        <a:pt x="54" y="17"/>
                      </a:cubicBezTo>
                      <a:cubicBezTo>
                        <a:pt x="44" y="17"/>
                        <a:pt x="36" y="21"/>
                        <a:pt x="29" y="29"/>
                      </a:cubicBezTo>
                      <a:cubicBezTo>
                        <a:pt x="22" y="37"/>
                        <a:pt x="18" y="46"/>
                        <a:pt x="18" y="56"/>
                      </a:cubicBezTo>
                      <a:cubicBezTo>
                        <a:pt x="18" y="67"/>
                        <a:pt x="20" y="74"/>
                        <a:pt x="24" y="80"/>
                      </a:cubicBezTo>
                      <a:cubicBezTo>
                        <a:pt x="27" y="85"/>
                        <a:pt x="33" y="87"/>
                        <a:pt x="40" y="87"/>
                      </a:cubicBezTo>
                      <a:cubicBezTo>
                        <a:pt x="46" y="87"/>
                        <a:pt x="51" y="86"/>
                        <a:pt x="56" y="84"/>
                      </a:cubicBezTo>
                      <a:cubicBezTo>
                        <a:pt x="58" y="83"/>
                        <a:pt x="61" y="80"/>
                        <a:pt x="65" y="77"/>
                      </a:cubicBezTo>
                      <a:cubicBezTo>
                        <a:pt x="63" y="60"/>
                        <a:pt x="62" y="48"/>
                        <a:pt x="62" y="39"/>
                      </a:cubicBezTo>
                      <a:close/>
                    </a:path>
                  </a:pathLst>
                </a:custGeom>
                <a:solidFill>
                  <a:srgbClr val="6D5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1" name="Freeform 1614"/>
                <p:cNvSpPr/>
                <p:nvPr/>
              </p:nvSpPr>
              <p:spPr bwMode="auto">
                <a:xfrm>
                  <a:off x="3906" y="2828"/>
                  <a:ext cx="63" cy="90"/>
                </a:xfrm>
                <a:custGeom>
                  <a:avLst/>
                  <a:gdLst>
                    <a:gd name="T0" fmla="*/ 73 w 73"/>
                    <a:gd name="T1" fmla="*/ 29 h 105"/>
                    <a:gd name="T2" fmla="*/ 64 w 73"/>
                    <a:gd name="T3" fmla="*/ 41 h 105"/>
                    <a:gd name="T4" fmla="*/ 56 w 73"/>
                    <a:gd name="T5" fmla="*/ 32 h 105"/>
                    <a:gd name="T6" fmla="*/ 55 w 73"/>
                    <a:gd name="T7" fmla="*/ 25 h 105"/>
                    <a:gd name="T8" fmla="*/ 55 w 73"/>
                    <a:gd name="T9" fmla="*/ 17 h 105"/>
                    <a:gd name="T10" fmla="*/ 31 w 73"/>
                    <a:gd name="T11" fmla="*/ 26 h 105"/>
                    <a:gd name="T12" fmla="*/ 17 w 73"/>
                    <a:gd name="T13" fmla="*/ 44 h 105"/>
                    <a:gd name="T14" fmla="*/ 17 w 73"/>
                    <a:gd name="T15" fmla="*/ 96 h 105"/>
                    <a:gd name="T16" fmla="*/ 8 w 73"/>
                    <a:gd name="T17" fmla="*/ 105 h 105"/>
                    <a:gd name="T18" fmla="*/ 0 w 73"/>
                    <a:gd name="T19" fmla="*/ 96 h 105"/>
                    <a:gd name="T20" fmla="*/ 0 w 73"/>
                    <a:gd name="T21" fmla="*/ 30 h 105"/>
                    <a:gd name="T22" fmla="*/ 0 w 73"/>
                    <a:gd name="T23" fmla="*/ 20 h 105"/>
                    <a:gd name="T24" fmla="*/ 0 w 73"/>
                    <a:gd name="T25" fmla="*/ 11 h 105"/>
                    <a:gd name="T26" fmla="*/ 9 w 73"/>
                    <a:gd name="T27" fmla="*/ 1 h 105"/>
                    <a:gd name="T28" fmla="*/ 18 w 73"/>
                    <a:gd name="T29" fmla="*/ 17 h 105"/>
                    <a:gd name="T30" fmla="*/ 58 w 73"/>
                    <a:gd name="T31" fmla="*/ 0 h 105"/>
                    <a:gd name="T32" fmla="*/ 69 w 73"/>
                    <a:gd name="T33" fmla="*/ 5 h 105"/>
                    <a:gd name="T34" fmla="*/ 73 w 73"/>
                    <a:gd name="T35" fmla="*/ 23 h 105"/>
                    <a:gd name="T36" fmla="*/ 73 w 73"/>
                    <a:gd name="T37" fmla="*/ 29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3" h="105">
                      <a:moveTo>
                        <a:pt x="73" y="29"/>
                      </a:moveTo>
                      <a:cubicBezTo>
                        <a:pt x="73" y="37"/>
                        <a:pt x="69" y="41"/>
                        <a:pt x="64" y="41"/>
                      </a:cubicBezTo>
                      <a:cubicBezTo>
                        <a:pt x="58" y="41"/>
                        <a:pt x="56" y="38"/>
                        <a:pt x="56" y="32"/>
                      </a:cubicBezTo>
                      <a:cubicBezTo>
                        <a:pt x="56" y="31"/>
                        <a:pt x="55" y="28"/>
                        <a:pt x="55" y="25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45" y="18"/>
                        <a:pt x="37" y="21"/>
                        <a:pt x="31" y="26"/>
                      </a:cubicBezTo>
                      <a:cubicBezTo>
                        <a:pt x="26" y="30"/>
                        <a:pt x="21" y="36"/>
                        <a:pt x="17" y="44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102"/>
                        <a:pt x="14" y="105"/>
                        <a:pt x="8" y="105"/>
                      </a:cubicBezTo>
                      <a:cubicBezTo>
                        <a:pt x="3" y="105"/>
                        <a:pt x="0" y="102"/>
                        <a:pt x="0" y="96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7"/>
                        <a:pt x="0" y="24"/>
                        <a:pt x="0" y="20"/>
                      </a:cubicBezTo>
                      <a:cubicBezTo>
                        <a:pt x="0" y="16"/>
                        <a:pt x="0" y="13"/>
                        <a:pt x="0" y="11"/>
                      </a:cubicBezTo>
                      <a:cubicBezTo>
                        <a:pt x="0" y="5"/>
                        <a:pt x="3" y="1"/>
                        <a:pt x="9" y="1"/>
                      </a:cubicBezTo>
                      <a:cubicBezTo>
                        <a:pt x="15" y="1"/>
                        <a:pt x="18" y="7"/>
                        <a:pt x="18" y="17"/>
                      </a:cubicBezTo>
                      <a:cubicBezTo>
                        <a:pt x="30" y="5"/>
                        <a:pt x="43" y="0"/>
                        <a:pt x="58" y="0"/>
                      </a:cubicBezTo>
                      <a:cubicBezTo>
                        <a:pt x="63" y="0"/>
                        <a:pt x="67" y="2"/>
                        <a:pt x="69" y="5"/>
                      </a:cubicBezTo>
                      <a:cubicBezTo>
                        <a:pt x="72" y="9"/>
                        <a:pt x="73" y="15"/>
                        <a:pt x="73" y="23"/>
                      </a:cubicBezTo>
                      <a:cubicBezTo>
                        <a:pt x="73" y="26"/>
                        <a:pt x="73" y="28"/>
                        <a:pt x="73" y="29"/>
                      </a:cubicBezTo>
                      <a:close/>
                    </a:path>
                  </a:pathLst>
                </a:custGeom>
                <a:solidFill>
                  <a:srgbClr val="6D5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2" name="Freeform 1615"/>
                <p:cNvSpPr/>
                <p:nvPr/>
              </p:nvSpPr>
              <p:spPr bwMode="auto">
                <a:xfrm>
                  <a:off x="3431" y="3243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3" name="Freeform 1616"/>
                <p:cNvSpPr/>
                <p:nvPr/>
              </p:nvSpPr>
              <p:spPr bwMode="auto">
                <a:xfrm>
                  <a:off x="3431" y="3240"/>
                  <a:ext cx="14" cy="3"/>
                </a:xfrm>
                <a:custGeom>
                  <a:avLst/>
                  <a:gdLst>
                    <a:gd name="T0" fmla="*/ 17 w 17"/>
                    <a:gd name="T1" fmla="*/ 2 h 4"/>
                    <a:gd name="T2" fmla="*/ 15 w 17"/>
                    <a:gd name="T3" fmla="*/ 0 h 4"/>
                    <a:gd name="T4" fmla="*/ 0 w 17"/>
                    <a:gd name="T5" fmla="*/ 2 h 4"/>
                    <a:gd name="T6" fmla="*/ 9 w 17"/>
                    <a:gd name="T7" fmla="*/ 4 h 4"/>
                    <a:gd name="T8" fmla="*/ 6 w 17"/>
                    <a:gd name="T9" fmla="*/ 2 h 4"/>
                    <a:gd name="T10" fmla="*/ 13 w 17"/>
                    <a:gd name="T11" fmla="*/ 4 h 4"/>
                    <a:gd name="T12" fmla="*/ 12 w 17"/>
                    <a:gd name="T13" fmla="*/ 1 h 4"/>
                    <a:gd name="T14" fmla="*/ 17 w 17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4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5" y="4"/>
                        <a:pt x="9" y="4"/>
                      </a:cubicBezTo>
                      <a:cubicBezTo>
                        <a:pt x="9" y="3"/>
                        <a:pt x="5" y="3"/>
                        <a:pt x="6" y="2"/>
                      </a:cubicBezTo>
                      <a:cubicBezTo>
                        <a:pt x="9" y="2"/>
                        <a:pt x="9" y="3"/>
                        <a:pt x="13" y="4"/>
                      </a:cubicBezTo>
                      <a:cubicBezTo>
                        <a:pt x="16" y="2"/>
                        <a:pt x="10" y="3"/>
                        <a:pt x="12" y="1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4" name="Freeform 1617"/>
                <p:cNvSpPr/>
                <p:nvPr/>
              </p:nvSpPr>
              <p:spPr bwMode="auto">
                <a:xfrm>
                  <a:off x="3436" y="3239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5" name="Freeform 1618"/>
                <p:cNvSpPr/>
                <p:nvPr/>
              </p:nvSpPr>
              <p:spPr bwMode="auto">
                <a:xfrm>
                  <a:off x="3433" y="3238"/>
                  <a:ext cx="6" cy="1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6" name="Freeform 1619"/>
                <p:cNvSpPr/>
                <p:nvPr/>
              </p:nvSpPr>
              <p:spPr bwMode="auto">
                <a:xfrm>
                  <a:off x="3434" y="323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7" name="Freeform 1620"/>
                <p:cNvSpPr/>
                <p:nvPr/>
              </p:nvSpPr>
              <p:spPr bwMode="auto">
                <a:xfrm>
                  <a:off x="3433" y="3234"/>
                  <a:ext cx="10" cy="4"/>
                </a:xfrm>
                <a:custGeom>
                  <a:avLst/>
                  <a:gdLst>
                    <a:gd name="T0" fmla="*/ 2 w 11"/>
                    <a:gd name="T1" fmla="*/ 0 h 4"/>
                    <a:gd name="T2" fmla="*/ 2 w 11"/>
                    <a:gd name="T3" fmla="*/ 1 h 4"/>
                    <a:gd name="T4" fmla="*/ 3 w 11"/>
                    <a:gd name="T5" fmla="*/ 1 h 4"/>
                    <a:gd name="T6" fmla="*/ 8 w 11"/>
                    <a:gd name="T7" fmla="*/ 2 h 4"/>
                    <a:gd name="T8" fmla="*/ 8 w 11"/>
                    <a:gd name="T9" fmla="*/ 4 h 4"/>
                    <a:gd name="T10" fmla="*/ 11 w 11"/>
                    <a:gd name="T11" fmla="*/ 3 h 4"/>
                    <a:gd name="T12" fmla="*/ 2 w 11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4" y="3"/>
                        <a:pt x="8" y="4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1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8" name="Freeform 1621"/>
                <p:cNvSpPr/>
                <p:nvPr/>
              </p:nvSpPr>
              <p:spPr bwMode="auto">
                <a:xfrm>
                  <a:off x="3436" y="323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9" name="Freeform 1622"/>
                <p:cNvSpPr/>
                <p:nvPr/>
              </p:nvSpPr>
              <p:spPr bwMode="auto">
                <a:xfrm>
                  <a:off x="3435" y="32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0" name="Freeform 1623"/>
                <p:cNvSpPr/>
                <p:nvPr/>
              </p:nvSpPr>
              <p:spPr bwMode="auto">
                <a:xfrm>
                  <a:off x="3434" y="3231"/>
                  <a:ext cx="11" cy="3"/>
                </a:xfrm>
                <a:custGeom>
                  <a:avLst/>
                  <a:gdLst>
                    <a:gd name="T0" fmla="*/ 1 w 13"/>
                    <a:gd name="T1" fmla="*/ 1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1 w 13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1" y="1"/>
                      </a:moveTo>
                      <a:cubicBezTo>
                        <a:pt x="7" y="2"/>
                        <a:pt x="0" y="3"/>
                        <a:pt x="5" y="4"/>
                      </a:cubicBezTo>
                      <a:cubicBezTo>
                        <a:pt x="5" y="3"/>
                        <a:pt x="10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1" name="Freeform 1624"/>
                <p:cNvSpPr/>
                <p:nvPr/>
              </p:nvSpPr>
              <p:spPr bwMode="auto">
                <a:xfrm>
                  <a:off x="3449" y="3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2" name="Freeform 1625"/>
                <p:cNvSpPr/>
                <p:nvPr/>
              </p:nvSpPr>
              <p:spPr bwMode="auto">
                <a:xfrm>
                  <a:off x="3438" y="3225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8 w 17"/>
                    <a:gd name="T3" fmla="*/ 3 h 7"/>
                    <a:gd name="T4" fmla="*/ 3 w 17"/>
                    <a:gd name="T5" fmla="*/ 2 h 7"/>
                    <a:gd name="T6" fmla="*/ 6 w 17"/>
                    <a:gd name="T7" fmla="*/ 5 h 7"/>
                    <a:gd name="T8" fmla="*/ 0 w 17"/>
                    <a:gd name="T9" fmla="*/ 3 h 7"/>
                    <a:gd name="T10" fmla="*/ 5 w 17"/>
                    <a:gd name="T11" fmla="*/ 6 h 7"/>
                    <a:gd name="T12" fmla="*/ 1 w 17"/>
                    <a:gd name="T13" fmla="*/ 7 h 7"/>
                    <a:gd name="T14" fmla="*/ 8 w 17"/>
                    <a:gd name="T15" fmla="*/ 7 h 7"/>
                    <a:gd name="T16" fmla="*/ 7 w 17"/>
                    <a:gd name="T17" fmla="*/ 5 h 7"/>
                    <a:gd name="T18" fmla="*/ 11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3"/>
                        <a:pt x="3" y="2"/>
                      </a:cubicBezTo>
                      <a:cubicBezTo>
                        <a:pt x="2" y="3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3"/>
                      </a:cubicBezTo>
                      <a:cubicBezTo>
                        <a:pt x="0" y="4"/>
                        <a:pt x="0" y="5"/>
                        <a:pt x="5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0" y="6"/>
                        <a:pt x="3" y="6"/>
                        <a:pt x="7" y="5"/>
                      </a:cubicBezTo>
                      <a:cubicBezTo>
                        <a:pt x="10" y="5"/>
                        <a:pt x="11" y="6"/>
                        <a:pt x="11" y="6"/>
                      </a:cubicBezTo>
                      <a:cubicBezTo>
                        <a:pt x="10" y="5"/>
                        <a:pt x="17" y="4"/>
                        <a:pt x="16" y="3"/>
                      </a:cubicBezTo>
                      <a:cubicBezTo>
                        <a:pt x="15" y="1"/>
                        <a:pt x="5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3" name="Freeform 1626"/>
                <p:cNvSpPr/>
                <p:nvPr/>
              </p:nvSpPr>
              <p:spPr bwMode="auto">
                <a:xfrm>
                  <a:off x="3445" y="3225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4" name="Freeform 1627"/>
                <p:cNvSpPr/>
                <p:nvPr/>
              </p:nvSpPr>
              <p:spPr bwMode="auto">
                <a:xfrm>
                  <a:off x="3438" y="3220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4 h 5"/>
                    <a:gd name="T14" fmla="*/ 10 w 18"/>
                    <a:gd name="T15" fmla="*/ 0 h 5"/>
                    <a:gd name="T16" fmla="*/ 8 w 18"/>
                    <a:gd name="T17" fmla="*/ 1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3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4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5" name="Freeform 1628"/>
                <p:cNvSpPr/>
                <p:nvPr/>
              </p:nvSpPr>
              <p:spPr bwMode="auto">
                <a:xfrm>
                  <a:off x="3437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6" name="Freeform 1629"/>
                <p:cNvSpPr/>
                <p:nvPr/>
              </p:nvSpPr>
              <p:spPr bwMode="auto">
                <a:xfrm>
                  <a:off x="3447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7" name="Freeform 1630"/>
                <p:cNvSpPr/>
                <p:nvPr/>
              </p:nvSpPr>
              <p:spPr bwMode="auto">
                <a:xfrm>
                  <a:off x="3439" y="321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8" name="Freeform 1631"/>
                <p:cNvSpPr/>
                <p:nvPr/>
              </p:nvSpPr>
              <p:spPr bwMode="auto">
                <a:xfrm>
                  <a:off x="3436" y="3185"/>
                  <a:ext cx="17" cy="34"/>
                </a:xfrm>
                <a:custGeom>
                  <a:avLst/>
                  <a:gdLst>
                    <a:gd name="T0" fmla="*/ 18 w 20"/>
                    <a:gd name="T1" fmla="*/ 2 h 39"/>
                    <a:gd name="T2" fmla="*/ 14 w 20"/>
                    <a:gd name="T3" fmla="*/ 3 h 39"/>
                    <a:gd name="T4" fmla="*/ 10 w 20"/>
                    <a:gd name="T5" fmla="*/ 1 h 39"/>
                    <a:gd name="T6" fmla="*/ 3 w 20"/>
                    <a:gd name="T7" fmla="*/ 0 h 39"/>
                    <a:gd name="T8" fmla="*/ 6 w 20"/>
                    <a:gd name="T9" fmla="*/ 4 h 39"/>
                    <a:gd name="T10" fmla="*/ 2 w 20"/>
                    <a:gd name="T11" fmla="*/ 3 h 39"/>
                    <a:gd name="T12" fmla="*/ 4 w 20"/>
                    <a:gd name="T13" fmla="*/ 9 h 39"/>
                    <a:gd name="T14" fmla="*/ 6 w 20"/>
                    <a:gd name="T15" fmla="*/ 13 h 39"/>
                    <a:gd name="T16" fmla="*/ 3 w 20"/>
                    <a:gd name="T17" fmla="*/ 29 h 39"/>
                    <a:gd name="T18" fmla="*/ 9 w 20"/>
                    <a:gd name="T19" fmla="*/ 30 h 39"/>
                    <a:gd name="T20" fmla="*/ 5 w 20"/>
                    <a:gd name="T21" fmla="*/ 31 h 39"/>
                    <a:gd name="T22" fmla="*/ 5 w 20"/>
                    <a:gd name="T23" fmla="*/ 30 h 39"/>
                    <a:gd name="T24" fmla="*/ 4 w 20"/>
                    <a:gd name="T25" fmla="*/ 35 h 39"/>
                    <a:gd name="T26" fmla="*/ 11 w 20"/>
                    <a:gd name="T27" fmla="*/ 35 h 39"/>
                    <a:gd name="T28" fmla="*/ 3 w 20"/>
                    <a:gd name="T29" fmla="*/ 37 h 39"/>
                    <a:gd name="T30" fmla="*/ 8 w 20"/>
                    <a:gd name="T31" fmla="*/ 38 h 39"/>
                    <a:gd name="T32" fmla="*/ 13 w 20"/>
                    <a:gd name="T33" fmla="*/ 37 h 39"/>
                    <a:gd name="T34" fmla="*/ 16 w 20"/>
                    <a:gd name="T35" fmla="*/ 38 h 39"/>
                    <a:gd name="T36" fmla="*/ 8 w 20"/>
                    <a:gd name="T37" fmla="*/ 28 h 39"/>
                    <a:gd name="T38" fmla="*/ 12 w 20"/>
                    <a:gd name="T39" fmla="*/ 28 h 39"/>
                    <a:gd name="T40" fmla="*/ 16 w 20"/>
                    <a:gd name="T41" fmla="*/ 22 h 39"/>
                    <a:gd name="T42" fmla="*/ 9 w 20"/>
                    <a:gd name="T43" fmla="*/ 20 h 39"/>
                    <a:gd name="T44" fmla="*/ 12 w 20"/>
                    <a:gd name="T45" fmla="*/ 18 h 39"/>
                    <a:gd name="T46" fmla="*/ 9 w 20"/>
                    <a:gd name="T47" fmla="*/ 18 h 39"/>
                    <a:gd name="T48" fmla="*/ 13 w 20"/>
                    <a:gd name="T49" fmla="*/ 17 h 39"/>
                    <a:gd name="T50" fmla="*/ 5 w 20"/>
                    <a:gd name="T51" fmla="*/ 16 h 39"/>
                    <a:gd name="T52" fmla="*/ 17 w 20"/>
                    <a:gd name="T53" fmla="*/ 13 h 39"/>
                    <a:gd name="T54" fmla="*/ 12 w 20"/>
                    <a:gd name="T55" fmla="*/ 13 h 39"/>
                    <a:gd name="T56" fmla="*/ 9 w 20"/>
                    <a:gd name="T57" fmla="*/ 12 h 39"/>
                    <a:gd name="T58" fmla="*/ 16 w 20"/>
                    <a:gd name="T59" fmla="*/ 12 h 39"/>
                    <a:gd name="T60" fmla="*/ 12 w 20"/>
                    <a:gd name="T61" fmla="*/ 9 h 39"/>
                    <a:gd name="T62" fmla="*/ 8 w 20"/>
                    <a:gd name="T63" fmla="*/ 9 h 39"/>
                    <a:gd name="T64" fmla="*/ 10 w 20"/>
                    <a:gd name="T65" fmla="*/ 5 h 39"/>
                    <a:gd name="T66" fmla="*/ 17 w 20"/>
                    <a:gd name="T67" fmla="*/ 7 h 39"/>
                    <a:gd name="T68" fmla="*/ 20 w 20"/>
                    <a:gd name="T69" fmla="*/ 6 h 39"/>
                    <a:gd name="T70" fmla="*/ 11 w 20"/>
                    <a:gd name="T71" fmla="*/ 3 h 39"/>
                    <a:gd name="T72" fmla="*/ 18 w 20"/>
                    <a:gd name="T73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39">
                      <a:moveTo>
                        <a:pt x="18" y="2"/>
                      </a:moveTo>
                      <a:cubicBezTo>
                        <a:pt x="15" y="2"/>
                        <a:pt x="14" y="2"/>
                        <a:pt x="14" y="3"/>
                      </a:cubicBezTo>
                      <a:cubicBezTo>
                        <a:pt x="11" y="3"/>
                        <a:pt x="12" y="2"/>
                        <a:pt x="10" y="1"/>
                      </a:cubicBezTo>
                      <a:cubicBezTo>
                        <a:pt x="8" y="2"/>
                        <a:pt x="6" y="1"/>
                        <a:pt x="3" y="0"/>
                      </a:cubicBezTo>
                      <a:cubicBezTo>
                        <a:pt x="3" y="2"/>
                        <a:pt x="7" y="3"/>
                        <a:pt x="6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4" y="5"/>
                        <a:pt x="7" y="8"/>
                        <a:pt x="4" y="9"/>
                      </a:cubicBezTo>
                      <a:cubicBezTo>
                        <a:pt x="3" y="10"/>
                        <a:pt x="4" y="12"/>
                        <a:pt x="6" y="13"/>
                      </a:cubicBezTo>
                      <a:cubicBezTo>
                        <a:pt x="4" y="18"/>
                        <a:pt x="7" y="24"/>
                        <a:pt x="3" y="29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6" y="30"/>
                        <a:pt x="9" y="32"/>
                        <a:pt x="5" y="31"/>
                      </a:cubicBezTo>
                      <a:cubicBezTo>
                        <a:pt x="6" y="31"/>
                        <a:pt x="5" y="31"/>
                        <a:pt x="5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4"/>
                        <a:pt x="10" y="35"/>
                        <a:pt x="11" y="35"/>
                      </a:cubicBezTo>
                      <a:cubicBezTo>
                        <a:pt x="4" y="35"/>
                        <a:pt x="11" y="37"/>
                        <a:pt x="3" y="37"/>
                      </a:cubicBezTo>
                      <a:cubicBezTo>
                        <a:pt x="1" y="38"/>
                        <a:pt x="9" y="37"/>
                        <a:pt x="8" y="38"/>
                      </a:cubicBezTo>
                      <a:cubicBezTo>
                        <a:pt x="12" y="39"/>
                        <a:pt x="10" y="37"/>
                        <a:pt x="13" y="37"/>
                      </a:cubicBezTo>
                      <a:cubicBezTo>
                        <a:pt x="17" y="38"/>
                        <a:pt x="12" y="38"/>
                        <a:pt x="16" y="38"/>
                      </a:cubicBezTo>
                      <a:cubicBezTo>
                        <a:pt x="18" y="36"/>
                        <a:pt x="10" y="32"/>
                        <a:pt x="8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6" y="22"/>
                      </a:cubicBezTo>
                      <a:cubicBezTo>
                        <a:pt x="12" y="23"/>
                        <a:pt x="18" y="20"/>
                        <a:pt x="9" y="20"/>
                      </a:cubicBezTo>
                      <a:cubicBezTo>
                        <a:pt x="11" y="19"/>
                        <a:pt x="11" y="19"/>
                        <a:pt x="12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13" y="18"/>
                        <a:pt x="13" y="17"/>
                      </a:cubicBezTo>
                      <a:cubicBezTo>
                        <a:pt x="9" y="17"/>
                        <a:pt x="8" y="16"/>
                        <a:pt x="5" y="16"/>
                      </a:cubicBezTo>
                      <a:cubicBezTo>
                        <a:pt x="10" y="15"/>
                        <a:pt x="13" y="14"/>
                        <a:pt x="17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4" y="12"/>
                        <a:pt x="10" y="12"/>
                        <a:pt x="9" y="12"/>
                      </a:cubicBezTo>
                      <a:cubicBezTo>
                        <a:pt x="9" y="11"/>
                        <a:pt x="14" y="12"/>
                        <a:pt x="16" y="12"/>
                      </a:cubicBezTo>
                      <a:cubicBezTo>
                        <a:pt x="17" y="11"/>
                        <a:pt x="9" y="9"/>
                        <a:pt x="12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7"/>
                        <a:pt x="11" y="6"/>
                        <a:pt x="10" y="5"/>
                      </a:cubicBezTo>
                      <a:cubicBezTo>
                        <a:pt x="15" y="5"/>
                        <a:pt x="14" y="6"/>
                        <a:pt x="17" y="7"/>
                      </a:cubicBezTo>
                      <a:cubicBezTo>
                        <a:pt x="18" y="7"/>
                        <a:pt x="18" y="6"/>
                        <a:pt x="20" y="6"/>
                      </a:cubicBezTo>
                      <a:cubicBezTo>
                        <a:pt x="17" y="6"/>
                        <a:pt x="14" y="4"/>
                        <a:pt x="11" y="3"/>
                      </a:cubicBezTo>
                      <a:cubicBezTo>
                        <a:pt x="17" y="4"/>
                        <a:pt x="17" y="2"/>
                        <a:pt x="18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9" name="Freeform 1632"/>
                <p:cNvSpPr/>
                <p:nvPr/>
              </p:nvSpPr>
              <p:spPr bwMode="auto">
                <a:xfrm>
                  <a:off x="3453" y="31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0" name="Freeform 1633"/>
                <p:cNvSpPr/>
                <p:nvPr/>
              </p:nvSpPr>
              <p:spPr bwMode="auto">
                <a:xfrm>
                  <a:off x="3451" y="31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1" name="Rectangle 1634"/>
                <p:cNvSpPr>
                  <a:spLocks noChangeArrowheads="1"/>
                </p:cNvSpPr>
                <p:nvPr/>
              </p:nvSpPr>
              <p:spPr bwMode="auto">
                <a:xfrm>
                  <a:off x="3439" y="319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2" name="Freeform 1635"/>
                <p:cNvSpPr/>
                <p:nvPr/>
              </p:nvSpPr>
              <p:spPr bwMode="auto">
                <a:xfrm>
                  <a:off x="3450" y="31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3" name="Freeform 1636"/>
                <p:cNvSpPr/>
                <p:nvPr/>
              </p:nvSpPr>
              <p:spPr bwMode="auto">
                <a:xfrm>
                  <a:off x="3450" y="3203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4" name="Freeform 1637"/>
                <p:cNvSpPr/>
                <p:nvPr/>
              </p:nvSpPr>
              <p:spPr bwMode="auto">
                <a:xfrm>
                  <a:off x="3452" y="318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5" name="Freeform 1638"/>
                <p:cNvSpPr/>
                <p:nvPr/>
              </p:nvSpPr>
              <p:spPr bwMode="auto">
                <a:xfrm>
                  <a:off x="3436" y="3167"/>
                  <a:ext cx="20" cy="18"/>
                </a:xfrm>
                <a:custGeom>
                  <a:avLst/>
                  <a:gdLst>
                    <a:gd name="T0" fmla="*/ 4 w 23"/>
                    <a:gd name="T1" fmla="*/ 1 h 21"/>
                    <a:gd name="T2" fmla="*/ 1 w 23"/>
                    <a:gd name="T3" fmla="*/ 4 h 21"/>
                    <a:gd name="T4" fmla="*/ 11 w 23"/>
                    <a:gd name="T5" fmla="*/ 8 h 21"/>
                    <a:gd name="T6" fmla="*/ 2 w 23"/>
                    <a:gd name="T7" fmla="*/ 6 h 21"/>
                    <a:gd name="T8" fmla="*/ 8 w 23"/>
                    <a:gd name="T9" fmla="*/ 14 h 21"/>
                    <a:gd name="T10" fmla="*/ 4 w 23"/>
                    <a:gd name="T11" fmla="*/ 14 h 21"/>
                    <a:gd name="T12" fmla="*/ 14 w 23"/>
                    <a:gd name="T13" fmla="*/ 18 h 21"/>
                    <a:gd name="T14" fmla="*/ 3 w 23"/>
                    <a:gd name="T15" fmla="*/ 16 h 21"/>
                    <a:gd name="T16" fmla="*/ 2 w 23"/>
                    <a:gd name="T17" fmla="*/ 16 h 21"/>
                    <a:gd name="T18" fmla="*/ 5 w 23"/>
                    <a:gd name="T19" fmla="*/ 20 h 21"/>
                    <a:gd name="T20" fmla="*/ 11 w 23"/>
                    <a:gd name="T21" fmla="*/ 21 h 21"/>
                    <a:gd name="T22" fmla="*/ 17 w 23"/>
                    <a:gd name="T23" fmla="*/ 21 h 21"/>
                    <a:gd name="T24" fmla="*/ 13 w 23"/>
                    <a:gd name="T25" fmla="*/ 19 h 21"/>
                    <a:gd name="T26" fmla="*/ 17 w 23"/>
                    <a:gd name="T27" fmla="*/ 19 h 21"/>
                    <a:gd name="T28" fmla="*/ 14 w 23"/>
                    <a:gd name="T29" fmla="*/ 18 h 21"/>
                    <a:gd name="T30" fmla="*/ 18 w 23"/>
                    <a:gd name="T31" fmla="*/ 18 h 21"/>
                    <a:gd name="T32" fmla="*/ 15 w 23"/>
                    <a:gd name="T33" fmla="*/ 16 h 21"/>
                    <a:gd name="T34" fmla="*/ 16 w 23"/>
                    <a:gd name="T35" fmla="*/ 16 h 21"/>
                    <a:gd name="T36" fmla="*/ 11 w 23"/>
                    <a:gd name="T37" fmla="*/ 14 h 21"/>
                    <a:gd name="T38" fmla="*/ 16 w 23"/>
                    <a:gd name="T39" fmla="*/ 14 h 21"/>
                    <a:gd name="T40" fmla="*/ 13 w 23"/>
                    <a:gd name="T41" fmla="*/ 14 h 21"/>
                    <a:gd name="T42" fmla="*/ 19 w 23"/>
                    <a:gd name="T43" fmla="*/ 10 h 21"/>
                    <a:gd name="T44" fmla="*/ 15 w 23"/>
                    <a:gd name="T45" fmla="*/ 9 h 21"/>
                    <a:gd name="T46" fmla="*/ 18 w 23"/>
                    <a:gd name="T47" fmla="*/ 12 h 21"/>
                    <a:gd name="T48" fmla="*/ 8 w 23"/>
                    <a:gd name="T49" fmla="*/ 10 h 21"/>
                    <a:gd name="T50" fmla="*/ 17 w 23"/>
                    <a:gd name="T51" fmla="*/ 9 h 21"/>
                    <a:gd name="T52" fmla="*/ 15 w 23"/>
                    <a:gd name="T53" fmla="*/ 5 h 21"/>
                    <a:gd name="T54" fmla="*/ 17 w 23"/>
                    <a:gd name="T55" fmla="*/ 5 h 21"/>
                    <a:gd name="T56" fmla="*/ 14 w 23"/>
                    <a:gd name="T57" fmla="*/ 3 h 21"/>
                    <a:gd name="T58" fmla="*/ 12 w 23"/>
                    <a:gd name="T59" fmla="*/ 3 h 21"/>
                    <a:gd name="T60" fmla="*/ 9 w 23"/>
                    <a:gd name="T61" fmla="*/ 2 h 21"/>
                    <a:gd name="T62" fmla="*/ 12 w 23"/>
                    <a:gd name="T63" fmla="*/ 2 h 21"/>
                    <a:gd name="T64" fmla="*/ 6 w 23"/>
                    <a:gd name="T65" fmla="*/ 0 h 21"/>
                    <a:gd name="T66" fmla="*/ 9 w 23"/>
                    <a:gd name="T67" fmla="*/ 2 h 21"/>
                    <a:gd name="T68" fmla="*/ 4 w 23"/>
                    <a:gd name="T69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1">
                      <a:moveTo>
                        <a:pt x="4" y="1"/>
                      </a:moveTo>
                      <a:cubicBezTo>
                        <a:pt x="0" y="1"/>
                        <a:pt x="2" y="3"/>
                        <a:pt x="1" y="4"/>
                      </a:cubicBezTo>
                      <a:cubicBezTo>
                        <a:pt x="3" y="7"/>
                        <a:pt x="11" y="6"/>
                        <a:pt x="11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0" y="12"/>
                        <a:pt x="8" y="14"/>
                      </a:cubicBezTo>
                      <a:cubicBezTo>
                        <a:pt x="7" y="14"/>
                        <a:pt x="5" y="15"/>
                        <a:pt x="4" y="14"/>
                      </a:cubicBezTo>
                      <a:cubicBezTo>
                        <a:pt x="4" y="15"/>
                        <a:pt x="17" y="16"/>
                        <a:pt x="14" y="18"/>
                      </a:cubicBezTo>
                      <a:cubicBezTo>
                        <a:pt x="8" y="15"/>
                        <a:pt x="8" y="18"/>
                        <a:pt x="3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7"/>
                        <a:pt x="5" y="19"/>
                        <a:pt x="5" y="20"/>
                      </a:cubicBezTo>
                      <a:cubicBezTo>
                        <a:pt x="7" y="20"/>
                        <a:pt x="11" y="20"/>
                        <a:pt x="11" y="21"/>
                      </a:cubicBezTo>
                      <a:cubicBezTo>
                        <a:pt x="12" y="21"/>
                        <a:pt x="14" y="21"/>
                        <a:pt x="17" y="21"/>
                      </a:cubicBezTo>
                      <a:cubicBezTo>
                        <a:pt x="14" y="20"/>
                        <a:pt x="16" y="20"/>
                        <a:pt x="13" y="19"/>
                      </a:cubicBezTo>
                      <a:cubicBezTo>
                        <a:pt x="16" y="18"/>
                        <a:pt x="14" y="19"/>
                        <a:pt x="17" y="19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5" y="17"/>
                        <a:pt x="17" y="19"/>
                        <a:pt x="18" y="18"/>
                      </a:cubicBezTo>
                      <a:cubicBezTo>
                        <a:pt x="16" y="17"/>
                        <a:pt x="14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5"/>
                        <a:pt x="16" y="15"/>
                        <a:pt x="11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4" y="12"/>
                        <a:pt x="23" y="13"/>
                        <a:pt x="19" y="10"/>
                      </a:cubicBezTo>
                      <a:cubicBezTo>
                        <a:pt x="17" y="10"/>
                        <a:pt x="16" y="10"/>
                        <a:pt x="15" y="9"/>
                      </a:cubicBezTo>
                      <a:cubicBezTo>
                        <a:pt x="12" y="10"/>
                        <a:pt x="17" y="11"/>
                        <a:pt x="18" y="12"/>
                      </a:cubicBezTo>
                      <a:cubicBezTo>
                        <a:pt x="14" y="11"/>
                        <a:pt x="10" y="9"/>
                        <a:pt x="8" y="10"/>
                      </a:cubicBezTo>
                      <a:cubicBezTo>
                        <a:pt x="12" y="10"/>
                        <a:pt x="8" y="8"/>
                        <a:pt x="17" y="9"/>
                      </a:cubicBezTo>
                      <a:cubicBezTo>
                        <a:pt x="17" y="7"/>
                        <a:pt x="13" y="6"/>
                        <a:pt x="15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4"/>
                        <a:pt x="19" y="4"/>
                        <a:pt x="14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3"/>
                        <a:pt x="10" y="3"/>
                        <a:pt x="9" y="2"/>
                      </a:cubicBezTo>
                      <a:cubicBezTo>
                        <a:pt x="10" y="2"/>
                        <a:pt x="10" y="2"/>
                        <a:pt x="12" y="2"/>
                      </a:cubicBezTo>
                      <a:cubicBezTo>
                        <a:pt x="7" y="2"/>
                        <a:pt x="7" y="0"/>
                        <a:pt x="6" y="0"/>
                      </a:cubicBezTo>
                      <a:cubicBezTo>
                        <a:pt x="5" y="0"/>
                        <a:pt x="8" y="1"/>
                        <a:pt x="9" y="2"/>
                      </a:cubicBezTo>
                      <a:cubicBezTo>
                        <a:pt x="7" y="2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6" name="Freeform 1639"/>
                <p:cNvSpPr/>
                <p:nvPr/>
              </p:nvSpPr>
              <p:spPr bwMode="auto">
                <a:xfrm>
                  <a:off x="3450" y="318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7" name="Freeform 1640"/>
                <p:cNvSpPr/>
                <p:nvPr/>
              </p:nvSpPr>
              <p:spPr bwMode="auto">
                <a:xfrm>
                  <a:off x="3435" y="3153"/>
                  <a:ext cx="23" cy="15"/>
                </a:xfrm>
                <a:custGeom>
                  <a:avLst/>
                  <a:gdLst>
                    <a:gd name="T0" fmla="*/ 13 w 27"/>
                    <a:gd name="T1" fmla="*/ 12 h 18"/>
                    <a:gd name="T2" fmla="*/ 19 w 27"/>
                    <a:gd name="T3" fmla="*/ 12 h 18"/>
                    <a:gd name="T4" fmla="*/ 8 w 27"/>
                    <a:gd name="T5" fmla="*/ 11 h 18"/>
                    <a:gd name="T6" fmla="*/ 7 w 27"/>
                    <a:gd name="T7" fmla="*/ 9 h 18"/>
                    <a:gd name="T8" fmla="*/ 16 w 27"/>
                    <a:gd name="T9" fmla="*/ 10 h 18"/>
                    <a:gd name="T10" fmla="*/ 17 w 27"/>
                    <a:gd name="T11" fmla="*/ 9 h 18"/>
                    <a:gd name="T12" fmla="*/ 11 w 27"/>
                    <a:gd name="T13" fmla="*/ 8 h 18"/>
                    <a:gd name="T14" fmla="*/ 9 w 27"/>
                    <a:gd name="T15" fmla="*/ 6 h 18"/>
                    <a:gd name="T16" fmla="*/ 10 w 27"/>
                    <a:gd name="T17" fmla="*/ 7 h 18"/>
                    <a:gd name="T18" fmla="*/ 17 w 27"/>
                    <a:gd name="T19" fmla="*/ 7 h 18"/>
                    <a:gd name="T20" fmla="*/ 2 w 27"/>
                    <a:gd name="T21" fmla="*/ 1 h 18"/>
                    <a:gd name="T22" fmla="*/ 3 w 27"/>
                    <a:gd name="T23" fmla="*/ 2 h 18"/>
                    <a:gd name="T24" fmla="*/ 10 w 27"/>
                    <a:gd name="T25" fmla="*/ 3 h 18"/>
                    <a:gd name="T26" fmla="*/ 7 w 27"/>
                    <a:gd name="T27" fmla="*/ 4 h 18"/>
                    <a:gd name="T28" fmla="*/ 4 w 27"/>
                    <a:gd name="T29" fmla="*/ 3 h 18"/>
                    <a:gd name="T30" fmla="*/ 3 w 27"/>
                    <a:gd name="T31" fmla="*/ 13 h 18"/>
                    <a:gd name="T32" fmla="*/ 3 w 27"/>
                    <a:gd name="T33" fmla="*/ 12 h 18"/>
                    <a:gd name="T34" fmla="*/ 7 w 27"/>
                    <a:gd name="T35" fmla="*/ 14 h 18"/>
                    <a:gd name="T36" fmla="*/ 14 w 27"/>
                    <a:gd name="T37" fmla="*/ 14 h 18"/>
                    <a:gd name="T38" fmla="*/ 12 w 27"/>
                    <a:gd name="T39" fmla="*/ 14 h 18"/>
                    <a:gd name="T40" fmla="*/ 19 w 27"/>
                    <a:gd name="T41" fmla="*/ 15 h 18"/>
                    <a:gd name="T42" fmla="*/ 21 w 27"/>
                    <a:gd name="T43" fmla="*/ 18 h 18"/>
                    <a:gd name="T44" fmla="*/ 22 w 27"/>
                    <a:gd name="T45" fmla="*/ 14 h 18"/>
                    <a:gd name="T46" fmla="*/ 13 w 27"/>
                    <a:gd name="T47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18">
                      <a:moveTo>
                        <a:pt x="13" y="12"/>
                      </a:moveTo>
                      <a:cubicBezTo>
                        <a:pt x="14" y="12"/>
                        <a:pt x="17" y="13"/>
                        <a:pt x="19" y="12"/>
                      </a:cubicBezTo>
                      <a:cubicBezTo>
                        <a:pt x="16" y="11"/>
                        <a:pt x="13" y="13"/>
                        <a:pt x="8" y="11"/>
                      </a:cubicBezTo>
                      <a:cubicBezTo>
                        <a:pt x="11" y="11"/>
                        <a:pt x="7" y="10"/>
                        <a:pt x="7" y="9"/>
                      </a:cubicBezTo>
                      <a:cubicBezTo>
                        <a:pt x="9" y="10"/>
                        <a:pt x="15" y="10"/>
                        <a:pt x="16" y="10"/>
                      </a:cubicBezTo>
                      <a:cubicBezTo>
                        <a:pt x="14" y="10"/>
                        <a:pt x="17" y="9"/>
                        <a:pt x="17" y="9"/>
                      </a:cubicBezTo>
                      <a:cubicBezTo>
                        <a:pt x="14" y="10"/>
                        <a:pt x="15" y="8"/>
                        <a:pt x="11" y="8"/>
                      </a:cubicBezTo>
                      <a:cubicBezTo>
                        <a:pt x="8" y="8"/>
                        <a:pt x="6" y="6"/>
                        <a:pt x="9" y="6"/>
                      </a:cubicBezTo>
                      <a:cubicBezTo>
                        <a:pt x="11" y="6"/>
                        <a:pt x="10" y="7"/>
                        <a:pt x="10" y="7"/>
                      </a:cubicBezTo>
                      <a:cubicBezTo>
                        <a:pt x="15" y="8"/>
                        <a:pt x="13" y="6"/>
                        <a:pt x="17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3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6"/>
                        <a:pt x="2" y="10"/>
                        <a:pt x="3" y="13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2"/>
                        <a:pt x="6" y="13"/>
                        <a:pt x="7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3" y="14"/>
                        <a:pt x="14" y="15"/>
                        <a:pt x="12" y="14"/>
                      </a:cubicBezTo>
                      <a:cubicBezTo>
                        <a:pt x="15" y="15"/>
                        <a:pt x="16" y="15"/>
                        <a:pt x="19" y="15"/>
                      </a:cubicBezTo>
                      <a:cubicBezTo>
                        <a:pt x="20" y="16"/>
                        <a:pt x="17" y="16"/>
                        <a:pt x="21" y="18"/>
                      </a:cubicBezTo>
                      <a:cubicBezTo>
                        <a:pt x="27" y="16"/>
                        <a:pt x="17" y="16"/>
                        <a:pt x="22" y="14"/>
                      </a:cubicBezTo>
                      <a:lnTo>
                        <a:pt x="13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8" name="Freeform 1641"/>
                <p:cNvSpPr/>
                <p:nvPr/>
              </p:nvSpPr>
              <p:spPr bwMode="auto">
                <a:xfrm>
                  <a:off x="3446" y="3166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9" name="Freeform 1642"/>
                <p:cNvSpPr/>
                <p:nvPr/>
              </p:nvSpPr>
              <p:spPr bwMode="auto">
                <a:xfrm>
                  <a:off x="3437" y="3165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0" name="Freeform 1643"/>
                <p:cNvSpPr/>
                <p:nvPr/>
              </p:nvSpPr>
              <p:spPr bwMode="auto">
                <a:xfrm>
                  <a:off x="3448" y="3156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1" name="Freeform 1644"/>
                <p:cNvSpPr/>
                <p:nvPr/>
              </p:nvSpPr>
              <p:spPr bwMode="auto">
                <a:xfrm>
                  <a:off x="3436" y="3149"/>
                  <a:ext cx="11" cy="4"/>
                </a:xfrm>
                <a:custGeom>
                  <a:avLst/>
                  <a:gdLst>
                    <a:gd name="T0" fmla="*/ 0 w 13"/>
                    <a:gd name="T1" fmla="*/ 0 h 5"/>
                    <a:gd name="T2" fmla="*/ 0 w 13"/>
                    <a:gd name="T3" fmla="*/ 4 h 5"/>
                    <a:gd name="T4" fmla="*/ 12 w 13"/>
                    <a:gd name="T5" fmla="*/ 5 h 5"/>
                    <a:gd name="T6" fmla="*/ 5 w 13"/>
                    <a:gd name="T7" fmla="*/ 3 h 5"/>
                    <a:gd name="T8" fmla="*/ 5 w 13"/>
                    <a:gd name="T9" fmla="*/ 0 h 5"/>
                    <a:gd name="T10" fmla="*/ 0 w 1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0" y="0"/>
                      </a:moveTo>
                      <a:cubicBezTo>
                        <a:pt x="1" y="1"/>
                        <a:pt x="4" y="2"/>
                        <a:pt x="0" y="4"/>
                      </a:cubicBezTo>
                      <a:cubicBezTo>
                        <a:pt x="4" y="5"/>
                        <a:pt x="8" y="4"/>
                        <a:pt x="12" y="5"/>
                      </a:cubicBezTo>
                      <a:cubicBezTo>
                        <a:pt x="13" y="4"/>
                        <a:pt x="6" y="4"/>
                        <a:pt x="5" y="3"/>
                      </a:cubicBezTo>
                      <a:cubicBezTo>
                        <a:pt x="8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2" name="Freeform 1645"/>
                <p:cNvSpPr/>
                <p:nvPr/>
              </p:nvSpPr>
              <p:spPr bwMode="auto">
                <a:xfrm>
                  <a:off x="3439" y="3116"/>
                  <a:ext cx="18" cy="35"/>
                </a:xfrm>
                <a:custGeom>
                  <a:avLst/>
                  <a:gdLst>
                    <a:gd name="T0" fmla="*/ 11 w 21"/>
                    <a:gd name="T1" fmla="*/ 34 h 40"/>
                    <a:gd name="T2" fmla="*/ 10 w 21"/>
                    <a:gd name="T3" fmla="*/ 32 h 40"/>
                    <a:gd name="T4" fmla="*/ 13 w 21"/>
                    <a:gd name="T5" fmla="*/ 33 h 40"/>
                    <a:gd name="T6" fmla="*/ 16 w 21"/>
                    <a:gd name="T7" fmla="*/ 32 h 40"/>
                    <a:gd name="T8" fmla="*/ 13 w 21"/>
                    <a:gd name="T9" fmla="*/ 32 h 40"/>
                    <a:gd name="T10" fmla="*/ 12 w 21"/>
                    <a:gd name="T11" fmla="*/ 28 h 40"/>
                    <a:gd name="T12" fmla="*/ 7 w 21"/>
                    <a:gd name="T13" fmla="*/ 27 h 40"/>
                    <a:gd name="T14" fmla="*/ 16 w 21"/>
                    <a:gd name="T15" fmla="*/ 25 h 40"/>
                    <a:gd name="T16" fmla="*/ 5 w 21"/>
                    <a:gd name="T17" fmla="*/ 24 h 40"/>
                    <a:gd name="T18" fmla="*/ 9 w 21"/>
                    <a:gd name="T19" fmla="*/ 21 h 40"/>
                    <a:gd name="T20" fmla="*/ 9 w 21"/>
                    <a:gd name="T21" fmla="*/ 22 h 40"/>
                    <a:gd name="T22" fmla="*/ 10 w 21"/>
                    <a:gd name="T23" fmla="*/ 20 h 40"/>
                    <a:gd name="T24" fmla="*/ 15 w 21"/>
                    <a:gd name="T25" fmla="*/ 20 h 40"/>
                    <a:gd name="T26" fmla="*/ 15 w 21"/>
                    <a:gd name="T27" fmla="*/ 17 h 40"/>
                    <a:gd name="T28" fmla="*/ 18 w 21"/>
                    <a:gd name="T29" fmla="*/ 18 h 40"/>
                    <a:gd name="T30" fmla="*/ 14 w 21"/>
                    <a:gd name="T31" fmla="*/ 11 h 40"/>
                    <a:gd name="T32" fmla="*/ 17 w 21"/>
                    <a:gd name="T33" fmla="*/ 10 h 40"/>
                    <a:gd name="T34" fmla="*/ 8 w 21"/>
                    <a:gd name="T35" fmla="*/ 10 h 40"/>
                    <a:gd name="T36" fmla="*/ 9 w 21"/>
                    <a:gd name="T37" fmla="*/ 7 h 40"/>
                    <a:gd name="T38" fmla="*/ 15 w 21"/>
                    <a:gd name="T39" fmla="*/ 9 h 40"/>
                    <a:gd name="T40" fmla="*/ 12 w 21"/>
                    <a:gd name="T41" fmla="*/ 7 h 40"/>
                    <a:gd name="T42" fmla="*/ 18 w 21"/>
                    <a:gd name="T43" fmla="*/ 7 h 40"/>
                    <a:gd name="T44" fmla="*/ 10 w 21"/>
                    <a:gd name="T45" fmla="*/ 3 h 40"/>
                    <a:gd name="T46" fmla="*/ 12 w 21"/>
                    <a:gd name="T47" fmla="*/ 2 h 40"/>
                    <a:gd name="T48" fmla="*/ 3 w 21"/>
                    <a:gd name="T49" fmla="*/ 2 h 40"/>
                    <a:gd name="T50" fmla="*/ 3 w 21"/>
                    <a:gd name="T51" fmla="*/ 11 h 40"/>
                    <a:gd name="T52" fmla="*/ 8 w 21"/>
                    <a:gd name="T53" fmla="*/ 14 h 40"/>
                    <a:gd name="T54" fmla="*/ 2 w 21"/>
                    <a:gd name="T55" fmla="*/ 13 h 40"/>
                    <a:gd name="T56" fmla="*/ 8 w 21"/>
                    <a:gd name="T57" fmla="*/ 14 h 40"/>
                    <a:gd name="T58" fmla="*/ 2 w 21"/>
                    <a:gd name="T59" fmla="*/ 15 h 40"/>
                    <a:gd name="T60" fmla="*/ 7 w 21"/>
                    <a:gd name="T61" fmla="*/ 16 h 40"/>
                    <a:gd name="T62" fmla="*/ 0 w 21"/>
                    <a:gd name="T63" fmla="*/ 16 h 40"/>
                    <a:gd name="T64" fmla="*/ 2 w 21"/>
                    <a:gd name="T65" fmla="*/ 30 h 40"/>
                    <a:gd name="T66" fmla="*/ 6 w 21"/>
                    <a:gd name="T67" fmla="*/ 31 h 40"/>
                    <a:gd name="T68" fmla="*/ 6 w 21"/>
                    <a:gd name="T69" fmla="*/ 36 h 40"/>
                    <a:gd name="T70" fmla="*/ 9 w 21"/>
                    <a:gd name="T71" fmla="*/ 37 h 40"/>
                    <a:gd name="T72" fmla="*/ 0 w 21"/>
                    <a:gd name="T73" fmla="*/ 36 h 40"/>
                    <a:gd name="T74" fmla="*/ 1 w 21"/>
                    <a:gd name="T75" fmla="*/ 38 h 40"/>
                    <a:gd name="T76" fmla="*/ 3 w 21"/>
                    <a:gd name="T77" fmla="*/ 37 h 40"/>
                    <a:gd name="T78" fmla="*/ 1 w 21"/>
                    <a:gd name="T79" fmla="*/ 38 h 40"/>
                    <a:gd name="T80" fmla="*/ 12 w 21"/>
                    <a:gd name="T81" fmla="*/ 38 h 40"/>
                    <a:gd name="T82" fmla="*/ 17 w 21"/>
                    <a:gd name="T83" fmla="*/ 35 h 40"/>
                    <a:gd name="T84" fmla="*/ 11 w 21"/>
                    <a:gd name="T85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40">
                      <a:moveTo>
                        <a:pt x="11" y="34"/>
                      </a:moveTo>
                      <a:cubicBezTo>
                        <a:pt x="11" y="33"/>
                        <a:pt x="8" y="32"/>
                        <a:pt x="10" y="32"/>
                      </a:cubicBezTo>
                      <a:cubicBezTo>
                        <a:pt x="13" y="32"/>
                        <a:pt x="13" y="33"/>
                        <a:pt x="13" y="33"/>
                      </a:cubicBezTo>
                      <a:cubicBezTo>
                        <a:pt x="18" y="33"/>
                        <a:pt x="12" y="32"/>
                        <a:pt x="16" y="32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4" y="30"/>
                        <a:pt x="9" y="30"/>
                        <a:pt x="12" y="28"/>
                      </a:cubicBezTo>
                      <a:cubicBezTo>
                        <a:pt x="11" y="27"/>
                        <a:pt x="11" y="27"/>
                        <a:pt x="7" y="27"/>
                      </a:cubicBezTo>
                      <a:cubicBezTo>
                        <a:pt x="12" y="26"/>
                        <a:pt x="12" y="26"/>
                        <a:pt x="16" y="25"/>
                      </a:cubicBezTo>
                      <a:cubicBezTo>
                        <a:pt x="14" y="25"/>
                        <a:pt x="9" y="25"/>
                        <a:pt x="5" y="24"/>
                      </a:cubicBezTo>
                      <a:cubicBezTo>
                        <a:pt x="11" y="23"/>
                        <a:pt x="4" y="22"/>
                        <a:pt x="9" y="21"/>
                      </a:cubicBezTo>
                      <a:cubicBezTo>
                        <a:pt x="9" y="21"/>
                        <a:pt x="10" y="21"/>
                        <a:pt x="9" y="22"/>
                      </a:cubicBezTo>
                      <a:cubicBezTo>
                        <a:pt x="16" y="22"/>
                        <a:pt x="8" y="20"/>
                        <a:pt x="10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4" y="19"/>
                        <a:pt x="11" y="18"/>
                        <a:pt x="15" y="1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4" y="15"/>
                        <a:pt x="16" y="13"/>
                        <a:pt x="14" y="11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4" y="8"/>
                        <a:pt x="15" y="13"/>
                        <a:pt x="8" y="10"/>
                      </a:cubicBezTo>
                      <a:cubicBezTo>
                        <a:pt x="17" y="11"/>
                        <a:pt x="5" y="8"/>
                        <a:pt x="9" y="7"/>
                      </a:cubicBezTo>
                      <a:cubicBezTo>
                        <a:pt x="13" y="7"/>
                        <a:pt x="11" y="9"/>
                        <a:pt x="15" y="9"/>
                      </a:cubicBezTo>
                      <a:cubicBezTo>
                        <a:pt x="10" y="8"/>
                        <a:pt x="14" y="8"/>
                        <a:pt x="12" y="7"/>
                      </a:cubicBezTo>
                      <a:cubicBezTo>
                        <a:pt x="17" y="8"/>
                        <a:pt x="13" y="6"/>
                        <a:pt x="18" y="7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3" y="3"/>
                        <a:pt x="12" y="2"/>
                        <a:pt x="12" y="2"/>
                      </a:cubicBezTo>
                      <a:cubicBezTo>
                        <a:pt x="12" y="3"/>
                        <a:pt x="5" y="0"/>
                        <a:pt x="3" y="2"/>
                      </a:cubicBezTo>
                      <a:cubicBezTo>
                        <a:pt x="5" y="4"/>
                        <a:pt x="6" y="8"/>
                        <a:pt x="3" y="11"/>
                      </a:cubicBezTo>
                      <a:cubicBezTo>
                        <a:pt x="9" y="12"/>
                        <a:pt x="3" y="12"/>
                        <a:pt x="8" y="14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5"/>
                        <a:pt x="5" y="13"/>
                        <a:pt x="8" y="14"/>
                      </a:cubicBezTo>
                      <a:cubicBezTo>
                        <a:pt x="9" y="15"/>
                        <a:pt x="5" y="15"/>
                        <a:pt x="2" y="15"/>
                      </a:cubicBezTo>
                      <a:cubicBezTo>
                        <a:pt x="2" y="16"/>
                        <a:pt x="4" y="15"/>
                        <a:pt x="7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6" y="26"/>
                        <a:pt x="2" y="30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3" y="32"/>
                        <a:pt x="15" y="35"/>
                        <a:pt x="6" y="36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6"/>
                        <a:pt x="3" y="37"/>
                        <a:pt x="0" y="36"/>
                      </a:cubicBezTo>
                      <a:cubicBezTo>
                        <a:pt x="1" y="36"/>
                        <a:pt x="0" y="37"/>
                        <a:pt x="1" y="38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7" y="38"/>
                        <a:pt x="4" y="38"/>
                        <a:pt x="1" y="38"/>
                      </a:cubicBezTo>
                      <a:cubicBezTo>
                        <a:pt x="5" y="40"/>
                        <a:pt x="9" y="38"/>
                        <a:pt x="12" y="38"/>
                      </a:cubicBezTo>
                      <a:cubicBezTo>
                        <a:pt x="5" y="35"/>
                        <a:pt x="21" y="37"/>
                        <a:pt x="17" y="35"/>
                      </a:cubicBezTo>
                      <a:cubicBezTo>
                        <a:pt x="15" y="33"/>
                        <a:pt x="13" y="34"/>
                        <a:pt x="11" y="3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3" name="Freeform 1646"/>
                <p:cNvSpPr/>
                <p:nvPr/>
              </p:nvSpPr>
              <p:spPr bwMode="auto">
                <a:xfrm>
                  <a:off x="3438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4" name="Freeform 1647"/>
                <p:cNvSpPr/>
                <p:nvPr/>
              </p:nvSpPr>
              <p:spPr bwMode="auto">
                <a:xfrm>
                  <a:off x="3448" y="31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5" name="Rectangle 1648"/>
                <p:cNvSpPr>
                  <a:spLocks noChangeArrowheads="1"/>
                </p:cNvSpPr>
                <p:nvPr/>
              </p:nvSpPr>
              <p:spPr bwMode="auto">
                <a:xfrm>
                  <a:off x="3440" y="31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6" name="Freeform 1649"/>
                <p:cNvSpPr/>
                <p:nvPr/>
              </p:nvSpPr>
              <p:spPr bwMode="auto">
                <a:xfrm>
                  <a:off x="3448" y="31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7" name="Freeform 1650"/>
                <p:cNvSpPr/>
                <p:nvPr/>
              </p:nvSpPr>
              <p:spPr bwMode="auto">
                <a:xfrm>
                  <a:off x="3453" y="311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8" name="Freeform 1651"/>
                <p:cNvSpPr/>
                <p:nvPr/>
              </p:nvSpPr>
              <p:spPr bwMode="auto">
                <a:xfrm>
                  <a:off x="3457" y="30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9" name="Freeform 1652"/>
                <p:cNvSpPr/>
                <p:nvPr/>
              </p:nvSpPr>
              <p:spPr bwMode="auto">
                <a:xfrm>
                  <a:off x="3437" y="3058"/>
                  <a:ext cx="26" cy="58"/>
                </a:xfrm>
                <a:custGeom>
                  <a:avLst/>
                  <a:gdLst>
                    <a:gd name="T0" fmla="*/ 17 w 31"/>
                    <a:gd name="T1" fmla="*/ 3 h 68"/>
                    <a:gd name="T2" fmla="*/ 10 w 31"/>
                    <a:gd name="T3" fmla="*/ 1 h 68"/>
                    <a:gd name="T4" fmla="*/ 7 w 31"/>
                    <a:gd name="T5" fmla="*/ 3 h 68"/>
                    <a:gd name="T6" fmla="*/ 11 w 31"/>
                    <a:gd name="T7" fmla="*/ 7 h 68"/>
                    <a:gd name="T8" fmla="*/ 11 w 31"/>
                    <a:gd name="T9" fmla="*/ 15 h 68"/>
                    <a:gd name="T10" fmla="*/ 8 w 31"/>
                    <a:gd name="T11" fmla="*/ 20 h 68"/>
                    <a:gd name="T12" fmla="*/ 14 w 31"/>
                    <a:gd name="T13" fmla="*/ 27 h 68"/>
                    <a:gd name="T14" fmla="*/ 11 w 31"/>
                    <a:gd name="T15" fmla="*/ 28 h 68"/>
                    <a:gd name="T16" fmla="*/ 9 w 31"/>
                    <a:gd name="T17" fmla="*/ 31 h 68"/>
                    <a:gd name="T18" fmla="*/ 19 w 31"/>
                    <a:gd name="T19" fmla="*/ 34 h 68"/>
                    <a:gd name="T20" fmla="*/ 19 w 31"/>
                    <a:gd name="T21" fmla="*/ 37 h 68"/>
                    <a:gd name="T22" fmla="*/ 15 w 31"/>
                    <a:gd name="T23" fmla="*/ 39 h 68"/>
                    <a:gd name="T24" fmla="*/ 14 w 31"/>
                    <a:gd name="T25" fmla="*/ 44 h 68"/>
                    <a:gd name="T26" fmla="*/ 12 w 31"/>
                    <a:gd name="T27" fmla="*/ 48 h 68"/>
                    <a:gd name="T28" fmla="*/ 14 w 31"/>
                    <a:gd name="T29" fmla="*/ 52 h 68"/>
                    <a:gd name="T30" fmla="*/ 17 w 31"/>
                    <a:gd name="T31" fmla="*/ 55 h 68"/>
                    <a:gd name="T32" fmla="*/ 13 w 31"/>
                    <a:gd name="T33" fmla="*/ 56 h 68"/>
                    <a:gd name="T34" fmla="*/ 14 w 31"/>
                    <a:gd name="T35" fmla="*/ 59 h 68"/>
                    <a:gd name="T36" fmla="*/ 11 w 31"/>
                    <a:gd name="T37" fmla="*/ 68 h 68"/>
                    <a:gd name="T38" fmla="*/ 14 w 31"/>
                    <a:gd name="T39" fmla="*/ 63 h 68"/>
                    <a:gd name="T40" fmla="*/ 11 w 31"/>
                    <a:gd name="T41" fmla="*/ 62 h 68"/>
                    <a:gd name="T42" fmla="*/ 22 w 31"/>
                    <a:gd name="T43" fmla="*/ 62 h 68"/>
                    <a:gd name="T44" fmla="*/ 24 w 31"/>
                    <a:gd name="T45" fmla="*/ 61 h 68"/>
                    <a:gd name="T46" fmla="*/ 23 w 31"/>
                    <a:gd name="T47" fmla="*/ 58 h 68"/>
                    <a:gd name="T48" fmla="*/ 25 w 31"/>
                    <a:gd name="T49" fmla="*/ 55 h 68"/>
                    <a:gd name="T50" fmla="*/ 26 w 31"/>
                    <a:gd name="T51" fmla="*/ 51 h 68"/>
                    <a:gd name="T52" fmla="*/ 23 w 31"/>
                    <a:gd name="T53" fmla="*/ 47 h 68"/>
                    <a:gd name="T54" fmla="*/ 24 w 31"/>
                    <a:gd name="T55" fmla="*/ 47 h 68"/>
                    <a:gd name="T56" fmla="*/ 25 w 31"/>
                    <a:gd name="T57" fmla="*/ 46 h 68"/>
                    <a:gd name="T58" fmla="*/ 24 w 31"/>
                    <a:gd name="T59" fmla="*/ 43 h 68"/>
                    <a:gd name="T60" fmla="*/ 21 w 31"/>
                    <a:gd name="T61" fmla="*/ 40 h 68"/>
                    <a:gd name="T62" fmla="*/ 26 w 31"/>
                    <a:gd name="T63" fmla="*/ 39 h 68"/>
                    <a:gd name="T64" fmla="*/ 27 w 31"/>
                    <a:gd name="T65" fmla="*/ 35 h 68"/>
                    <a:gd name="T66" fmla="*/ 22 w 31"/>
                    <a:gd name="T67" fmla="*/ 33 h 68"/>
                    <a:gd name="T68" fmla="*/ 20 w 31"/>
                    <a:gd name="T69" fmla="*/ 29 h 68"/>
                    <a:gd name="T70" fmla="*/ 19 w 31"/>
                    <a:gd name="T71" fmla="*/ 22 h 68"/>
                    <a:gd name="T72" fmla="*/ 20 w 31"/>
                    <a:gd name="T73" fmla="*/ 20 h 68"/>
                    <a:gd name="T74" fmla="*/ 19 w 31"/>
                    <a:gd name="T75" fmla="*/ 13 h 68"/>
                    <a:gd name="T76" fmla="*/ 13 w 31"/>
                    <a:gd name="T77" fmla="*/ 16 h 68"/>
                    <a:gd name="T78" fmla="*/ 22 w 31"/>
                    <a:gd name="T79" fmla="*/ 13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68">
                      <a:moveTo>
                        <a:pt x="23" y="7"/>
                      </a:moveTo>
                      <a:cubicBezTo>
                        <a:pt x="22" y="6"/>
                        <a:pt x="21" y="4"/>
                        <a:pt x="17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3"/>
                        <a:pt x="14" y="0"/>
                        <a:pt x="10" y="1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6"/>
                        <a:pt x="14" y="7"/>
                      </a:cubicBezTo>
                      <a:cubicBezTo>
                        <a:pt x="15" y="8"/>
                        <a:pt x="12" y="7"/>
                        <a:pt x="11" y="7"/>
                      </a:cubicBezTo>
                      <a:cubicBezTo>
                        <a:pt x="10" y="8"/>
                        <a:pt x="17" y="9"/>
                        <a:pt x="17" y="10"/>
                      </a:cubicBezTo>
                      <a:cubicBezTo>
                        <a:pt x="0" y="9"/>
                        <a:pt x="22" y="14"/>
                        <a:pt x="11" y="15"/>
                      </a:cubicBezTo>
                      <a:cubicBezTo>
                        <a:pt x="12" y="16"/>
                        <a:pt x="10" y="17"/>
                        <a:pt x="14" y="19"/>
                      </a:cubicBezTo>
                      <a:cubicBezTo>
                        <a:pt x="9" y="18"/>
                        <a:pt x="13" y="20"/>
                        <a:pt x="8" y="20"/>
                      </a:cubicBezTo>
                      <a:cubicBezTo>
                        <a:pt x="18" y="21"/>
                        <a:pt x="3" y="23"/>
                        <a:pt x="16" y="25"/>
                      </a:cubicBezTo>
                      <a:cubicBezTo>
                        <a:pt x="12" y="26"/>
                        <a:pt x="17" y="25"/>
                        <a:pt x="14" y="27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9" y="26"/>
                        <a:pt x="17" y="28"/>
                        <a:pt x="11" y="28"/>
                      </a:cubicBezTo>
                      <a:cubicBezTo>
                        <a:pt x="10" y="29"/>
                        <a:pt x="15" y="28"/>
                        <a:pt x="18" y="30"/>
                      </a:cubicBezTo>
                      <a:cubicBezTo>
                        <a:pt x="16" y="31"/>
                        <a:pt x="15" y="31"/>
                        <a:pt x="9" y="31"/>
                      </a:cubicBezTo>
                      <a:cubicBezTo>
                        <a:pt x="16" y="32"/>
                        <a:pt x="12" y="33"/>
                        <a:pt x="15" y="34"/>
                      </a:cubicBezTo>
                      <a:cubicBezTo>
                        <a:pt x="16" y="34"/>
                        <a:pt x="17" y="33"/>
                        <a:pt x="19" y="34"/>
                      </a:cubicBezTo>
                      <a:cubicBezTo>
                        <a:pt x="18" y="36"/>
                        <a:pt x="23" y="36"/>
                        <a:pt x="25" y="38"/>
                      </a:cubicBezTo>
                      <a:cubicBezTo>
                        <a:pt x="18" y="38"/>
                        <a:pt x="25" y="36"/>
                        <a:pt x="19" y="37"/>
                      </a:cubicBezTo>
                      <a:cubicBezTo>
                        <a:pt x="16" y="36"/>
                        <a:pt x="17" y="35"/>
                        <a:pt x="12" y="34"/>
                      </a:cubicBezTo>
                      <a:cubicBezTo>
                        <a:pt x="11" y="35"/>
                        <a:pt x="12" y="37"/>
                        <a:pt x="15" y="39"/>
                      </a:cubicBezTo>
                      <a:cubicBezTo>
                        <a:pt x="14" y="40"/>
                        <a:pt x="12" y="39"/>
                        <a:pt x="11" y="39"/>
                      </a:cubicBezTo>
                      <a:cubicBezTo>
                        <a:pt x="8" y="41"/>
                        <a:pt x="17" y="43"/>
                        <a:pt x="14" y="44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5" y="45"/>
                        <a:pt x="9" y="46"/>
                        <a:pt x="12" y="48"/>
                      </a:cubicBezTo>
                      <a:cubicBezTo>
                        <a:pt x="14" y="48"/>
                        <a:pt x="15" y="48"/>
                        <a:pt x="16" y="49"/>
                      </a:cubicBezTo>
                      <a:cubicBezTo>
                        <a:pt x="7" y="48"/>
                        <a:pt x="20" y="51"/>
                        <a:pt x="14" y="52"/>
                      </a:cubicBezTo>
                      <a:cubicBezTo>
                        <a:pt x="19" y="53"/>
                        <a:pt x="22" y="55"/>
                        <a:pt x="23" y="56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21" y="54"/>
                        <a:pt x="12" y="53"/>
                        <a:pt x="9" y="52"/>
                      </a:cubicBezTo>
                      <a:cubicBezTo>
                        <a:pt x="12" y="53"/>
                        <a:pt x="9" y="54"/>
                        <a:pt x="13" y="56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6"/>
                        <a:pt x="18" y="57"/>
                        <a:pt x="14" y="59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1" y="61"/>
                        <a:pt x="5" y="64"/>
                        <a:pt x="11" y="68"/>
                      </a:cubicBezTo>
                      <a:cubicBezTo>
                        <a:pt x="14" y="68"/>
                        <a:pt x="20" y="68"/>
                        <a:pt x="22" y="68"/>
                      </a:cubicBezTo>
                      <a:cubicBezTo>
                        <a:pt x="20" y="66"/>
                        <a:pt x="16" y="65"/>
                        <a:pt x="14" y="63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5" y="63"/>
                        <a:pt x="13" y="62"/>
                        <a:pt x="11" y="62"/>
                      </a:cubicBezTo>
                      <a:cubicBezTo>
                        <a:pt x="8" y="61"/>
                        <a:pt x="15" y="62"/>
                        <a:pt x="12" y="60"/>
                      </a:cubicBezTo>
                      <a:cubicBezTo>
                        <a:pt x="18" y="61"/>
                        <a:pt x="18" y="62"/>
                        <a:pt x="22" y="62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2" y="62"/>
                        <a:pt x="22" y="61"/>
                        <a:pt x="24" y="61"/>
                      </a:cubicBezTo>
                      <a:cubicBezTo>
                        <a:pt x="18" y="59"/>
                        <a:pt x="26" y="59"/>
                        <a:pt x="24" y="57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0" y="57"/>
                        <a:pt x="20" y="57"/>
                        <a:pt x="19" y="56"/>
                      </a:cubicBezTo>
                      <a:cubicBezTo>
                        <a:pt x="24" y="56"/>
                        <a:pt x="23" y="56"/>
                        <a:pt x="25" y="55"/>
                      </a:cubicBezTo>
                      <a:cubicBezTo>
                        <a:pt x="23" y="54"/>
                        <a:pt x="18" y="53"/>
                        <a:pt x="18" y="52"/>
                      </a:cubicBezTo>
                      <a:cubicBezTo>
                        <a:pt x="23" y="53"/>
                        <a:pt x="21" y="51"/>
                        <a:pt x="26" y="51"/>
                      </a:cubicBezTo>
                      <a:cubicBezTo>
                        <a:pt x="20" y="50"/>
                        <a:pt x="24" y="49"/>
                        <a:pt x="21" y="48"/>
                      </a:cubicBezTo>
                      <a:cubicBezTo>
                        <a:pt x="20" y="47"/>
                        <a:pt x="20" y="47"/>
                        <a:pt x="23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2" y="46"/>
                        <a:pt x="25" y="46"/>
                      </a:cubicBezTo>
                      <a:cubicBezTo>
                        <a:pt x="26" y="46"/>
                        <a:pt x="26" y="46"/>
                        <a:pt x="27" y="47"/>
                      </a:cubicBezTo>
                      <a:cubicBezTo>
                        <a:pt x="28" y="45"/>
                        <a:pt x="18" y="43"/>
                        <a:pt x="24" y="43"/>
                      </a:cubicBezTo>
                      <a:cubicBezTo>
                        <a:pt x="21" y="42"/>
                        <a:pt x="21" y="41"/>
                        <a:pt x="15" y="40"/>
                      </a:cubicBezTo>
                      <a:cubicBezTo>
                        <a:pt x="17" y="40"/>
                        <a:pt x="22" y="41"/>
                        <a:pt x="21" y="40"/>
                      </a:cubicBezTo>
                      <a:cubicBezTo>
                        <a:pt x="16" y="38"/>
                        <a:pt x="23" y="38"/>
                        <a:pt x="20" y="37"/>
                      </a:cubicBezTo>
                      <a:cubicBezTo>
                        <a:pt x="25" y="39"/>
                        <a:pt x="21" y="37"/>
                        <a:pt x="26" y="39"/>
                      </a:cubicBezTo>
                      <a:cubicBezTo>
                        <a:pt x="28" y="38"/>
                        <a:pt x="22" y="37"/>
                        <a:pt x="23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5" y="35"/>
                        <a:pt x="21" y="34"/>
                        <a:pt x="25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4" y="33"/>
                        <a:pt x="23" y="31"/>
                        <a:pt x="27" y="31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7" y="28"/>
                        <a:pt x="21" y="25"/>
                        <a:pt x="15" y="23"/>
                      </a:cubicBezTo>
                      <a:cubicBezTo>
                        <a:pt x="16" y="23"/>
                        <a:pt x="17" y="22"/>
                        <a:pt x="19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2"/>
                        <a:pt x="25" y="21"/>
                        <a:pt x="20" y="20"/>
                      </a:cubicBezTo>
                      <a:cubicBezTo>
                        <a:pt x="18" y="19"/>
                        <a:pt x="24" y="20"/>
                        <a:pt x="25" y="20"/>
                      </a:cubicBezTo>
                      <a:cubicBezTo>
                        <a:pt x="17" y="17"/>
                        <a:pt x="31" y="15"/>
                        <a:pt x="19" y="13"/>
                      </a:cubicBezTo>
                      <a:cubicBezTo>
                        <a:pt x="19" y="14"/>
                        <a:pt x="16" y="15"/>
                        <a:pt x="17" y="17"/>
                      </a:cubicBezTo>
                      <a:cubicBezTo>
                        <a:pt x="15" y="16"/>
                        <a:pt x="13" y="16"/>
                        <a:pt x="13" y="16"/>
                      </a:cubicBezTo>
                      <a:cubicBezTo>
                        <a:pt x="12" y="14"/>
                        <a:pt x="17" y="14"/>
                        <a:pt x="15" y="12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30" y="11"/>
                        <a:pt x="12" y="8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0" name="Freeform 1653"/>
                <p:cNvSpPr/>
                <p:nvPr/>
              </p:nvSpPr>
              <p:spPr bwMode="auto">
                <a:xfrm>
                  <a:off x="3456" y="3078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1" name="Freeform 1654"/>
                <p:cNvSpPr/>
                <p:nvPr/>
              </p:nvSpPr>
              <p:spPr bwMode="auto">
                <a:xfrm>
                  <a:off x="3455" y="3078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2" name="Freeform 1655"/>
                <p:cNvSpPr/>
                <p:nvPr/>
              </p:nvSpPr>
              <p:spPr bwMode="auto">
                <a:xfrm>
                  <a:off x="3455" y="3059"/>
                  <a:ext cx="1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3" name="Freeform 1656"/>
                <p:cNvSpPr/>
                <p:nvPr/>
              </p:nvSpPr>
              <p:spPr bwMode="auto">
                <a:xfrm>
                  <a:off x="3453" y="30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4" name="Freeform 1657"/>
                <p:cNvSpPr/>
                <p:nvPr/>
              </p:nvSpPr>
              <p:spPr bwMode="auto">
                <a:xfrm>
                  <a:off x="3437" y="3028"/>
                  <a:ext cx="22" cy="31"/>
                </a:xfrm>
                <a:custGeom>
                  <a:avLst/>
                  <a:gdLst>
                    <a:gd name="T0" fmla="*/ 15 w 26"/>
                    <a:gd name="T1" fmla="*/ 6 h 35"/>
                    <a:gd name="T2" fmla="*/ 10 w 26"/>
                    <a:gd name="T3" fmla="*/ 4 h 35"/>
                    <a:gd name="T4" fmla="*/ 14 w 26"/>
                    <a:gd name="T5" fmla="*/ 3 h 35"/>
                    <a:gd name="T6" fmla="*/ 6 w 26"/>
                    <a:gd name="T7" fmla="*/ 0 h 35"/>
                    <a:gd name="T8" fmla="*/ 10 w 26"/>
                    <a:gd name="T9" fmla="*/ 17 h 35"/>
                    <a:gd name="T10" fmla="*/ 7 w 26"/>
                    <a:gd name="T11" fmla="*/ 16 h 35"/>
                    <a:gd name="T12" fmla="*/ 12 w 26"/>
                    <a:gd name="T13" fmla="*/ 22 h 35"/>
                    <a:gd name="T14" fmla="*/ 6 w 26"/>
                    <a:gd name="T15" fmla="*/ 22 h 35"/>
                    <a:gd name="T16" fmla="*/ 8 w 26"/>
                    <a:gd name="T17" fmla="*/ 26 h 35"/>
                    <a:gd name="T18" fmla="*/ 11 w 26"/>
                    <a:gd name="T19" fmla="*/ 26 h 35"/>
                    <a:gd name="T20" fmla="*/ 10 w 26"/>
                    <a:gd name="T21" fmla="*/ 26 h 35"/>
                    <a:gd name="T22" fmla="*/ 11 w 26"/>
                    <a:gd name="T23" fmla="*/ 26 h 35"/>
                    <a:gd name="T24" fmla="*/ 11 w 26"/>
                    <a:gd name="T25" fmla="*/ 29 h 35"/>
                    <a:gd name="T26" fmla="*/ 10 w 26"/>
                    <a:gd name="T27" fmla="*/ 28 h 35"/>
                    <a:gd name="T28" fmla="*/ 12 w 26"/>
                    <a:gd name="T29" fmla="*/ 30 h 35"/>
                    <a:gd name="T30" fmla="*/ 8 w 26"/>
                    <a:gd name="T31" fmla="*/ 30 h 35"/>
                    <a:gd name="T32" fmla="*/ 14 w 26"/>
                    <a:gd name="T33" fmla="*/ 35 h 35"/>
                    <a:gd name="T34" fmla="*/ 18 w 26"/>
                    <a:gd name="T35" fmla="*/ 35 h 35"/>
                    <a:gd name="T36" fmla="*/ 15 w 26"/>
                    <a:gd name="T37" fmla="*/ 31 h 35"/>
                    <a:gd name="T38" fmla="*/ 14 w 26"/>
                    <a:gd name="T39" fmla="*/ 31 h 35"/>
                    <a:gd name="T40" fmla="*/ 13 w 26"/>
                    <a:gd name="T41" fmla="*/ 29 h 35"/>
                    <a:gd name="T42" fmla="*/ 18 w 26"/>
                    <a:gd name="T43" fmla="*/ 31 h 35"/>
                    <a:gd name="T44" fmla="*/ 22 w 26"/>
                    <a:gd name="T45" fmla="*/ 27 h 35"/>
                    <a:gd name="T46" fmla="*/ 23 w 26"/>
                    <a:gd name="T47" fmla="*/ 27 h 35"/>
                    <a:gd name="T48" fmla="*/ 21 w 26"/>
                    <a:gd name="T49" fmla="*/ 26 h 35"/>
                    <a:gd name="T50" fmla="*/ 18 w 26"/>
                    <a:gd name="T51" fmla="*/ 26 h 35"/>
                    <a:gd name="T52" fmla="*/ 12 w 26"/>
                    <a:gd name="T53" fmla="*/ 25 h 35"/>
                    <a:gd name="T54" fmla="*/ 12 w 26"/>
                    <a:gd name="T55" fmla="*/ 24 h 35"/>
                    <a:gd name="T56" fmla="*/ 17 w 26"/>
                    <a:gd name="T57" fmla="*/ 25 h 35"/>
                    <a:gd name="T58" fmla="*/ 15 w 26"/>
                    <a:gd name="T59" fmla="*/ 24 h 35"/>
                    <a:gd name="T60" fmla="*/ 21 w 26"/>
                    <a:gd name="T61" fmla="*/ 23 h 35"/>
                    <a:gd name="T62" fmla="*/ 15 w 26"/>
                    <a:gd name="T63" fmla="*/ 22 h 35"/>
                    <a:gd name="T64" fmla="*/ 15 w 26"/>
                    <a:gd name="T65" fmla="*/ 16 h 35"/>
                    <a:gd name="T66" fmla="*/ 18 w 26"/>
                    <a:gd name="T67" fmla="*/ 17 h 35"/>
                    <a:gd name="T68" fmla="*/ 14 w 26"/>
                    <a:gd name="T69" fmla="*/ 15 h 35"/>
                    <a:gd name="T70" fmla="*/ 16 w 26"/>
                    <a:gd name="T71" fmla="*/ 11 h 35"/>
                    <a:gd name="T72" fmla="*/ 13 w 26"/>
                    <a:gd name="T73" fmla="*/ 11 h 35"/>
                    <a:gd name="T74" fmla="*/ 14 w 26"/>
                    <a:gd name="T75" fmla="*/ 7 h 35"/>
                    <a:gd name="T76" fmla="*/ 14 w 26"/>
                    <a:gd name="T77" fmla="*/ 7 h 35"/>
                    <a:gd name="T78" fmla="*/ 8 w 26"/>
                    <a:gd name="T79" fmla="*/ 5 h 35"/>
                    <a:gd name="T80" fmla="*/ 15 w 26"/>
                    <a:gd name="T81" fmla="*/ 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5">
                      <a:moveTo>
                        <a:pt x="15" y="6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0" y="2"/>
                        <a:pt x="14" y="3"/>
                      </a:cubicBezTo>
                      <a:cubicBezTo>
                        <a:pt x="8" y="2"/>
                        <a:pt x="14" y="0"/>
                        <a:pt x="6" y="0"/>
                      </a:cubicBezTo>
                      <a:cubicBezTo>
                        <a:pt x="8" y="5"/>
                        <a:pt x="3" y="11"/>
                        <a:pt x="10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13" y="19"/>
                        <a:pt x="0" y="19"/>
                        <a:pt x="12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23"/>
                        <a:pt x="15" y="25"/>
                        <a:pt x="8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3" y="27"/>
                        <a:pt x="13" y="28"/>
                        <a:pt x="11" y="29"/>
                      </a:cubicBezTo>
                      <a:cubicBezTo>
                        <a:pt x="9" y="29"/>
                        <a:pt x="10" y="28"/>
                        <a:pt x="10" y="28"/>
                      </a:cubicBezTo>
                      <a:cubicBezTo>
                        <a:pt x="8" y="28"/>
                        <a:pt x="12" y="29"/>
                        <a:pt x="12" y="30"/>
                      </a:cubicBezTo>
                      <a:cubicBezTo>
                        <a:pt x="10" y="30"/>
                        <a:pt x="9" y="30"/>
                        <a:pt x="8" y="30"/>
                      </a:cubicBezTo>
                      <a:cubicBezTo>
                        <a:pt x="11" y="32"/>
                        <a:pt x="4" y="32"/>
                        <a:pt x="14" y="35"/>
                      </a:cubicBezTo>
                      <a:cubicBezTo>
                        <a:pt x="15" y="35"/>
                        <a:pt x="17" y="34"/>
                        <a:pt x="18" y="35"/>
                      </a:cubicBezTo>
                      <a:cubicBezTo>
                        <a:pt x="21" y="34"/>
                        <a:pt x="17" y="32"/>
                        <a:pt x="15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5" y="30"/>
                        <a:pt x="17" y="31"/>
                        <a:pt x="13" y="29"/>
                      </a:cubicBezTo>
                      <a:cubicBezTo>
                        <a:pt x="16" y="29"/>
                        <a:pt x="16" y="30"/>
                        <a:pt x="18" y="31"/>
                      </a:cubicBezTo>
                      <a:cubicBezTo>
                        <a:pt x="26" y="29"/>
                        <a:pt x="13" y="28"/>
                        <a:pt x="22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2" y="26"/>
                        <a:pt x="21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7" y="26"/>
                        <a:pt x="13" y="25"/>
                        <a:pt x="12" y="25"/>
                      </a:cubicBezTo>
                      <a:cubicBezTo>
                        <a:pt x="16" y="25"/>
                        <a:pt x="10" y="24"/>
                        <a:pt x="12" y="24"/>
                      </a:cubicBezTo>
                      <a:cubicBezTo>
                        <a:pt x="15" y="24"/>
                        <a:pt x="15" y="25"/>
                        <a:pt x="17" y="25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4" y="23"/>
                        <a:pt x="19" y="23"/>
                        <a:pt x="21" y="23"/>
                      </a:cubicBezTo>
                      <a:cubicBezTo>
                        <a:pt x="18" y="22"/>
                        <a:pt x="19" y="23"/>
                        <a:pt x="15" y="22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6"/>
                        <a:pt x="19" y="16"/>
                        <a:pt x="18" y="17"/>
                      </a:cubicBezTo>
                      <a:cubicBezTo>
                        <a:pt x="19" y="17"/>
                        <a:pt x="17" y="15"/>
                        <a:pt x="14" y="15"/>
                      </a:cubicBezTo>
                      <a:cubicBezTo>
                        <a:pt x="12" y="14"/>
                        <a:pt x="14" y="12"/>
                        <a:pt x="16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9" y="10"/>
                        <a:pt x="17" y="9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7" y="6"/>
                        <a:pt x="8" y="5"/>
                      </a:cubicBezTo>
                      <a:cubicBezTo>
                        <a:pt x="12" y="5"/>
                        <a:pt x="11" y="6"/>
                        <a:pt x="15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5" name="Freeform 1658"/>
                <p:cNvSpPr/>
                <p:nvPr/>
              </p:nvSpPr>
              <p:spPr bwMode="auto">
                <a:xfrm>
                  <a:off x="3441" y="3027"/>
                  <a:ext cx="7" cy="1"/>
                </a:xfrm>
                <a:custGeom>
                  <a:avLst/>
                  <a:gdLst>
                    <a:gd name="T0" fmla="*/ 3 w 8"/>
                    <a:gd name="T1" fmla="*/ 1 h 2"/>
                    <a:gd name="T2" fmla="*/ 7 w 8"/>
                    <a:gd name="T3" fmla="*/ 2 h 2"/>
                    <a:gd name="T4" fmla="*/ 1 w 8"/>
                    <a:gd name="T5" fmla="*/ 1 h 2"/>
                    <a:gd name="T6" fmla="*/ 2 w 8"/>
                    <a:gd name="T7" fmla="*/ 2 h 2"/>
                    <a:gd name="T8" fmla="*/ 3 w 8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2">
                      <a:moveTo>
                        <a:pt x="3" y="1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1"/>
                        <a:pt x="3" y="0"/>
                        <a:pt x="1" y="1"/>
                      </a:cubicBezTo>
                      <a:cubicBezTo>
                        <a:pt x="1" y="1"/>
                        <a:pt x="0" y="2"/>
                        <a:pt x="2" y="2"/>
                      </a:cubicBezTo>
                      <a:cubicBezTo>
                        <a:pt x="2" y="2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6" name="Freeform 1659"/>
                <p:cNvSpPr/>
                <p:nvPr/>
              </p:nvSpPr>
              <p:spPr bwMode="auto">
                <a:xfrm>
                  <a:off x="3435" y="3012"/>
                  <a:ext cx="16" cy="16"/>
                </a:xfrm>
                <a:custGeom>
                  <a:avLst/>
                  <a:gdLst>
                    <a:gd name="T0" fmla="*/ 10 w 19"/>
                    <a:gd name="T1" fmla="*/ 6 h 18"/>
                    <a:gd name="T2" fmla="*/ 7 w 19"/>
                    <a:gd name="T3" fmla="*/ 6 h 18"/>
                    <a:gd name="T4" fmla="*/ 5 w 19"/>
                    <a:gd name="T5" fmla="*/ 13 h 18"/>
                    <a:gd name="T6" fmla="*/ 12 w 19"/>
                    <a:gd name="T7" fmla="*/ 15 h 18"/>
                    <a:gd name="T8" fmla="*/ 7 w 19"/>
                    <a:gd name="T9" fmla="*/ 15 h 18"/>
                    <a:gd name="T10" fmla="*/ 12 w 19"/>
                    <a:gd name="T11" fmla="*/ 17 h 18"/>
                    <a:gd name="T12" fmla="*/ 10 w 19"/>
                    <a:gd name="T13" fmla="*/ 16 h 18"/>
                    <a:gd name="T14" fmla="*/ 13 w 19"/>
                    <a:gd name="T15" fmla="*/ 16 h 18"/>
                    <a:gd name="T16" fmla="*/ 12 w 19"/>
                    <a:gd name="T17" fmla="*/ 15 h 18"/>
                    <a:gd name="T18" fmla="*/ 15 w 19"/>
                    <a:gd name="T19" fmla="*/ 15 h 18"/>
                    <a:gd name="T20" fmla="*/ 9 w 19"/>
                    <a:gd name="T21" fmla="*/ 12 h 18"/>
                    <a:gd name="T22" fmla="*/ 15 w 19"/>
                    <a:gd name="T23" fmla="*/ 12 h 18"/>
                    <a:gd name="T24" fmla="*/ 17 w 19"/>
                    <a:gd name="T25" fmla="*/ 9 h 18"/>
                    <a:gd name="T26" fmla="*/ 15 w 19"/>
                    <a:gd name="T27" fmla="*/ 10 h 18"/>
                    <a:gd name="T28" fmla="*/ 11 w 19"/>
                    <a:gd name="T29" fmla="*/ 10 h 18"/>
                    <a:gd name="T30" fmla="*/ 17 w 19"/>
                    <a:gd name="T31" fmla="*/ 9 h 18"/>
                    <a:gd name="T32" fmla="*/ 14 w 19"/>
                    <a:gd name="T33" fmla="*/ 3 h 18"/>
                    <a:gd name="T34" fmla="*/ 7 w 19"/>
                    <a:gd name="T35" fmla="*/ 2 h 18"/>
                    <a:gd name="T36" fmla="*/ 12 w 19"/>
                    <a:gd name="T37" fmla="*/ 2 h 18"/>
                    <a:gd name="T38" fmla="*/ 14 w 19"/>
                    <a:gd name="T39" fmla="*/ 1 h 18"/>
                    <a:gd name="T40" fmla="*/ 4 w 19"/>
                    <a:gd name="T41" fmla="*/ 0 h 18"/>
                    <a:gd name="T42" fmla="*/ 10 w 19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8">
                      <a:moveTo>
                        <a:pt x="10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5" y="13"/>
                      </a:cubicBezTo>
                      <a:cubicBezTo>
                        <a:pt x="4" y="14"/>
                        <a:pt x="10" y="14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10" y="16"/>
                        <a:pt x="5" y="18"/>
                        <a:pt x="12" y="17"/>
                      </a:cubicBezTo>
                      <a:cubicBezTo>
                        <a:pt x="13" y="17"/>
                        <a:pt x="9" y="17"/>
                        <a:pt x="10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9" y="14"/>
                        <a:pt x="6" y="14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1"/>
                        <a:pt x="13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2" y="10"/>
                        <a:pt x="11" y="10"/>
                      </a:cubicBezTo>
                      <a:cubicBezTo>
                        <a:pt x="6" y="8"/>
                        <a:pt x="14" y="10"/>
                        <a:pt x="17" y="9"/>
                      </a:cubicBezTo>
                      <a:cubicBezTo>
                        <a:pt x="13" y="7"/>
                        <a:pt x="9" y="4"/>
                        <a:pt x="14" y="3"/>
                      </a:cubicBezTo>
                      <a:cubicBezTo>
                        <a:pt x="11" y="4"/>
                        <a:pt x="7" y="3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2"/>
                        <a:pt x="15" y="1"/>
                        <a:pt x="14" y="1"/>
                      </a:cubicBezTo>
                      <a:cubicBezTo>
                        <a:pt x="11" y="2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7" name="Freeform 1660"/>
                <p:cNvSpPr/>
                <p:nvPr/>
              </p:nvSpPr>
              <p:spPr bwMode="auto">
                <a:xfrm>
                  <a:off x="3439" y="3016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8" name="Freeform 1661"/>
                <p:cNvSpPr/>
                <p:nvPr/>
              </p:nvSpPr>
              <p:spPr bwMode="auto">
                <a:xfrm>
                  <a:off x="3499" y="2666"/>
                  <a:ext cx="12" cy="135"/>
                </a:xfrm>
                <a:custGeom>
                  <a:avLst/>
                  <a:gdLst>
                    <a:gd name="T0" fmla="*/ 4 w 14"/>
                    <a:gd name="T1" fmla="*/ 5 h 156"/>
                    <a:gd name="T2" fmla="*/ 2 w 14"/>
                    <a:gd name="T3" fmla="*/ 81 h 156"/>
                    <a:gd name="T4" fmla="*/ 0 w 14"/>
                    <a:gd name="T5" fmla="*/ 150 h 156"/>
                    <a:gd name="T6" fmla="*/ 5 w 14"/>
                    <a:gd name="T7" fmla="*/ 156 h 156"/>
                    <a:gd name="T8" fmla="*/ 10 w 14"/>
                    <a:gd name="T9" fmla="*/ 150 h 156"/>
                    <a:gd name="T10" fmla="*/ 12 w 14"/>
                    <a:gd name="T11" fmla="*/ 82 h 156"/>
                    <a:gd name="T12" fmla="*/ 14 w 14"/>
                    <a:gd name="T13" fmla="*/ 5 h 156"/>
                    <a:gd name="T14" fmla="*/ 9 w 14"/>
                    <a:gd name="T15" fmla="*/ 0 h 156"/>
                    <a:gd name="T16" fmla="*/ 4 w 14"/>
                    <a:gd name="T17" fmla="*/ 5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6">
                      <a:moveTo>
                        <a:pt x="4" y="5"/>
                      </a:moveTo>
                      <a:cubicBezTo>
                        <a:pt x="2" y="81"/>
                        <a:pt x="2" y="81"/>
                        <a:pt x="2" y="81"/>
                      </a:cubicBezTo>
                      <a:cubicBezTo>
                        <a:pt x="0" y="150"/>
                        <a:pt x="0" y="150"/>
                        <a:pt x="0" y="150"/>
                      </a:cubicBezTo>
                      <a:cubicBezTo>
                        <a:pt x="0" y="153"/>
                        <a:pt x="2" y="156"/>
                        <a:pt x="5" y="156"/>
                      </a:cubicBezTo>
                      <a:cubicBezTo>
                        <a:pt x="7" y="156"/>
                        <a:pt x="10" y="153"/>
                        <a:pt x="10" y="150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3"/>
                        <a:pt x="12" y="0"/>
                        <a:pt x="9" y="0"/>
                      </a:cubicBezTo>
                      <a:cubicBezTo>
                        <a:pt x="6" y="0"/>
                        <a:pt x="4" y="3"/>
                        <a:pt x="4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3583" name="圆角矩形标注 3582"/>
            <p:cNvSpPr/>
            <p:nvPr/>
          </p:nvSpPr>
          <p:spPr>
            <a:xfrm>
              <a:off x="2403" y="4514"/>
              <a:ext cx="8420" cy="949"/>
            </a:xfrm>
            <a:prstGeom prst="wedgeRoundRectCallout">
              <a:avLst>
                <a:gd name="adj1" fmla="val -55629"/>
                <a:gd name="adj2" fmla="val -24801"/>
                <a:gd name="adj3" fmla="val 16667"/>
              </a:avLst>
            </a:prstGeom>
            <a:noFill/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矩形 1456"/>
            <p:cNvSpPr/>
            <p:nvPr/>
          </p:nvSpPr>
          <p:spPr>
            <a:xfrm>
              <a:off x="2173" y="4490"/>
              <a:ext cx="8801" cy="10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GB" altLang="en-US" sz="2800" b="1" ker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Thế nào là từ đồng nghĩa hoàn toàn?</a:t>
              </a: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0" y="3560445"/>
            <a:ext cx="9083675" cy="1592580"/>
            <a:chOff x="1563" y="5607"/>
            <a:chExt cx="12742" cy="2508"/>
          </a:xfrm>
        </p:grpSpPr>
        <p:grpSp>
          <p:nvGrpSpPr>
            <p:cNvPr id="178" name="Group 177"/>
            <p:cNvGrpSpPr/>
            <p:nvPr/>
          </p:nvGrpSpPr>
          <p:grpSpPr>
            <a:xfrm>
              <a:off x="11955" y="5607"/>
              <a:ext cx="2350" cy="2508"/>
              <a:chOff x="11955" y="5607"/>
              <a:chExt cx="2350" cy="2508"/>
            </a:xfrm>
          </p:grpSpPr>
          <p:sp>
            <p:nvSpPr>
              <p:cNvPr id="175" name="椭圆 38"/>
              <p:cNvSpPr/>
              <p:nvPr/>
            </p:nvSpPr>
            <p:spPr>
              <a:xfrm>
                <a:off x="11955" y="5861"/>
                <a:ext cx="2350" cy="2254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rgbClr val="92D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" name="Group 4"/>
              <p:cNvGrpSpPr>
                <a:grpSpLocks noChangeAspect="1"/>
              </p:cNvGrpSpPr>
              <p:nvPr/>
            </p:nvGrpSpPr>
            <p:grpSpPr bwMode="auto">
              <a:xfrm>
                <a:off x="12341" y="5607"/>
                <a:ext cx="1619" cy="2147"/>
                <a:chOff x="854" y="913"/>
                <a:chExt cx="1763" cy="2336"/>
              </a:xfrm>
            </p:grpSpPr>
            <p:grpSp>
              <p:nvGrpSpPr>
                <p:cNvPr id="7" name="Group 205"/>
                <p:cNvGrpSpPr/>
                <p:nvPr/>
              </p:nvGrpSpPr>
              <p:grpSpPr bwMode="auto">
                <a:xfrm>
                  <a:off x="854" y="913"/>
                  <a:ext cx="1763" cy="2336"/>
                  <a:chOff x="854" y="913"/>
                  <a:chExt cx="1763" cy="2336"/>
                </a:xfrm>
              </p:grpSpPr>
              <p:sp>
                <p:nvSpPr>
                  <p:cNvPr id="4421" name="Freeform 5"/>
                  <p:cNvSpPr/>
                  <p:nvPr/>
                </p:nvSpPr>
                <p:spPr bwMode="auto">
                  <a:xfrm>
                    <a:off x="988" y="921"/>
                    <a:ext cx="1524" cy="652"/>
                  </a:xfrm>
                  <a:custGeom>
                    <a:avLst/>
                    <a:gdLst>
                      <a:gd name="T0" fmla="*/ 3 w 364"/>
                      <a:gd name="T1" fmla="*/ 11 h 156"/>
                      <a:gd name="T2" fmla="*/ 2 w 364"/>
                      <a:gd name="T3" fmla="*/ 20 h 156"/>
                      <a:gd name="T4" fmla="*/ 2 w 364"/>
                      <a:gd name="T5" fmla="*/ 46 h 156"/>
                      <a:gd name="T6" fmla="*/ 3 w 364"/>
                      <a:gd name="T7" fmla="*/ 94 h 156"/>
                      <a:gd name="T8" fmla="*/ 1 w 364"/>
                      <a:gd name="T9" fmla="*/ 153 h 156"/>
                      <a:gd name="T10" fmla="*/ 85 w 364"/>
                      <a:gd name="T11" fmla="*/ 149 h 156"/>
                      <a:gd name="T12" fmla="*/ 187 w 364"/>
                      <a:gd name="T13" fmla="*/ 148 h 156"/>
                      <a:gd name="T14" fmla="*/ 284 w 364"/>
                      <a:gd name="T15" fmla="*/ 149 h 156"/>
                      <a:gd name="T16" fmla="*/ 350 w 364"/>
                      <a:gd name="T17" fmla="*/ 152 h 156"/>
                      <a:gd name="T18" fmla="*/ 360 w 364"/>
                      <a:gd name="T19" fmla="*/ 120 h 156"/>
                      <a:gd name="T20" fmla="*/ 359 w 364"/>
                      <a:gd name="T21" fmla="*/ 76 h 156"/>
                      <a:gd name="T22" fmla="*/ 358 w 364"/>
                      <a:gd name="T23" fmla="*/ 0 h 156"/>
                      <a:gd name="T24" fmla="*/ 291 w 364"/>
                      <a:gd name="T25" fmla="*/ 4 h 156"/>
                      <a:gd name="T26" fmla="*/ 226 w 364"/>
                      <a:gd name="T27" fmla="*/ 6 h 156"/>
                      <a:gd name="T28" fmla="*/ 59 w 364"/>
                      <a:gd name="T29" fmla="*/ 7 h 156"/>
                      <a:gd name="T30" fmla="*/ 2 w 364"/>
                      <a:gd name="T31" fmla="*/ 9 h 1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364" h="156">
                        <a:moveTo>
                          <a:pt x="3" y="11"/>
                        </a:moveTo>
                        <a:cubicBezTo>
                          <a:pt x="1" y="8"/>
                          <a:pt x="2" y="17"/>
                          <a:pt x="2" y="20"/>
                        </a:cubicBezTo>
                        <a:cubicBezTo>
                          <a:pt x="1" y="29"/>
                          <a:pt x="2" y="37"/>
                          <a:pt x="2" y="46"/>
                        </a:cubicBezTo>
                        <a:cubicBezTo>
                          <a:pt x="2" y="62"/>
                          <a:pt x="3" y="78"/>
                          <a:pt x="3" y="94"/>
                        </a:cubicBezTo>
                        <a:cubicBezTo>
                          <a:pt x="2" y="114"/>
                          <a:pt x="0" y="133"/>
                          <a:pt x="1" y="153"/>
                        </a:cubicBezTo>
                        <a:cubicBezTo>
                          <a:pt x="28" y="154"/>
                          <a:pt x="57" y="149"/>
                          <a:pt x="85" y="149"/>
                        </a:cubicBezTo>
                        <a:cubicBezTo>
                          <a:pt x="119" y="149"/>
                          <a:pt x="153" y="150"/>
                          <a:pt x="187" y="148"/>
                        </a:cubicBezTo>
                        <a:cubicBezTo>
                          <a:pt x="219" y="147"/>
                          <a:pt x="252" y="146"/>
                          <a:pt x="284" y="149"/>
                        </a:cubicBezTo>
                        <a:cubicBezTo>
                          <a:pt x="304" y="151"/>
                          <a:pt x="330" y="156"/>
                          <a:pt x="350" y="152"/>
                        </a:cubicBezTo>
                        <a:cubicBezTo>
                          <a:pt x="364" y="150"/>
                          <a:pt x="360" y="133"/>
                          <a:pt x="360" y="120"/>
                        </a:cubicBezTo>
                        <a:cubicBezTo>
                          <a:pt x="360" y="105"/>
                          <a:pt x="360" y="91"/>
                          <a:pt x="359" y="76"/>
                        </a:cubicBezTo>
                        <a:cubicBezTo>
                          <a:pt x="358" y="51"/>
                          <a:pt x="359" y="25"/>
                          <a:pt x="358" y="0"/>
                        </a:cubicBezTo>
                        <a:cubicBezTo>
                          <a:pt x="339" y="7"/>
                          <a:pt x="312" y="4"/>
                          <a:pt x="291" y="4"/>
                        </a:cubicBezTo>
                        <a:cubicBezTo>
                          <a:pt x="270" y="5"/>
                          <a:pt x="248" y="6"/>
                          <a:pt x="226" y="6"/>
                        </a:cubicBezTo>
                        <a:cubicBezTo>
                          <a:pt x="170" y="6"/>
                          <a:pt x="114" y="7"/>
                          <a:pt x="59" y="7"/>
                        </a:cubicBezTo>
                        <a:cubicBezTo>
                          <a:pt x="41" y="7"/>
                          <a:pt x="20" y="11"/>
                          <a:pt x="2" y="9"/>
                        </a:cubicBezTo>
                      </a:path>
                    </a:pathLst>
                  </a:custGeom>
                  <a:solidFill>
                    <a:srgbClr val="FFF0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22" name="Freeform 6"/>
                  <p:cNvSpPr>
                    <a:spLocks noEditPoints="1"/>
                  </p:cNvSpPr>
                  <p:nvPr/>
                </p:nvSpPr>
                <p:spPr bwMode="auto">
                  <a:xfrm>
                    <a:off x="984" y="913"/>
                    <a:ext cx="1524" cy="664"/>
                  </a:xfrm>
                  <a:custGeom>
                    <a:avLst/>
                    <a:gdLst>
                      <a:gd name="T0" fmla="*/ 312 w 364"/>
                      <a:gd name="T1" fmla="*/ 5 h 159"/>
                      <a:gd name="T2" fmla="*/ 227 w 364"/>
                      <a:gd name="T3" fmla="*/ 6 h 159"/>
                      <a:gd name="T4" fmla="*/ 60 w 364"/>
                      <a:gd name="T5" fmla="*/ 7 h 159"/>
                      <a:gd name="T6" fmla="*/ 3 w 364"/>
                      <a:gd name="T7" fmla="*/ 9 h 159"/>
                      <a:gd name="T8" fmla="*/ 1 w 364"/>
                      <a:gd name="T9" fmla="*/ 11 h 159"/>
                      <a:gd name="T10" fmla="*/ 1 w 364"/>
                      <a:gd name="T11" fmla="*/ 17 h 159"/>
                      <a:gd name="T12" fmla="*/ 1 w 364"/>
                      <a:gd name="T13" fmla="*/ 22 h 159"/>
                      <a:gd name="T14" fmla="*/ 1 w 364"/>
                      <a:gd name="T15" fmla="*/ 48 h 159"/>
                      <a:gd name="T16" fmla="*/ 2 w 364"/>
                      <a:gd name="T17" fmla="*/ 88 h 159"/>
                      <a:gd name="T18" fmla="*/ 1 w 364"/>
                      <a:gd name="T19" fmla="*/ 114 h 159"/>
                      <a:gd name="T20" fmla="*/ 0 w 364"/>
                      <a:gd name="T21" fmla="*/ 155 h 159"/>
                      <a:gd name="T22" fmla="*/ 50 w 364"/>
                      <a:gd name="T23" fmla="*/ 155 h 159"/>
                      <a:gd name="T24" fmla="*/ 107 w 364"/>
                      <a:gd name="T25" fmla="*/ 153 h 159"/>
                      <a:gd name="T26" fmla="*/ 284 w 364"/>
                      <a:gd name="T27" fmla="*/ 153 h 159"/>
                      <a:gd name="T28" fmla="*/ 351 w 364"/>
                      <a:gd name="T29" fmla="*/ 156 h 159"/>
                      <a:gd name="T30" fmla="*/ 363 w 364"/>
                      <a:gd name="T31" fmla="*/ 122 h 159"/>
                      <a:gd name="T32" fmla="*/ 361 w 364"/>
                      <a:gd name="T33" fmla="*/ 43 h 159"/>
                      <a:gd name="T34" fmla="*/ 360 w 364"/>
                      <a:gd name="T35" fmla="*/ 1 h 159"/>
                      <a:gd name="T36" fmla="*/ 357 w 364"/>
                      <a:gd name="T37" fmla="*/ 4 h 159"/>
                      <a:gd name="T38" fmla="*/ 358 w 364"/>
                      <a:gd name="T39" fmla="*/ 50 h 159"/>
                      <a:gd name="T40" fmla="*/ 359 w 364"/>
                      <a:gd name="T41" fmla="*/ 116 h 159"/>
                      <a:gd name="T42" fmla="*/ 360 w 364"/>
                      <a:gd name="T43" fmla="*/ 130 h 159"/>
                      <a:gd name="T44" fmla="*/ 351 w 364"/>
                      <a:gd name="T45" fmla="*/ 153 h 159"/>
                      <a:gd name="T46" fmla="*/ 285 w 364"/>
                      <a:gd name="T47" fmla="*/ 150 h 159"/>
                      <a:gd name="T48" fmla="*/ 107 w 364"/>
                      <a:gd name="T49" fmla="*/ 150 h 159"/>
                      <a:gd name="T50" fmla="*/ 49 w 364"/>
                      <a:gd name="T51" fmla="*/ 151 h 159"/>
                      <a:gd name="T52" fmla="*/ 3 w 364"/>
                      <a:gd name="T53" fmla="*/ 144 h 159"/>
                      <a:gd name="T54" fmla="*/ 6 w 364"/>
                      <a:gd name="T55" fmla="*/ 96 h 159"/>
                      <a:gd name="T56" fmla="*/ 5 w 364"/>
                      <a:gd name="T57" fmla="*/ 68 h 159"/>
                      <a:gd name="T58" fmla="*/ 4 w 364"/>
                      <a:gd name="T59" fmla="*/ 39 h 159"/>
                      <a:gd name="T60" fmla="*/ 4 w 364"/>
                      <a:gd name="T61" fmla="*/ 19 h 159"/>
                      <a:gd name="T62" fmla="*/ 5 w 364"/>
                      <a:gd name="T63" fmla="*/ 14 h 159"/>
                      <a:gd name="T64" fmla="*/ 5 w 364"/>
                      <a:gd name="T65" fmla="*/ 13 h 159"/>
                      <a:gd name="T66" fmla="*/ 37 w 364"/>
                      <a:gd name="T67" fmla="*/ 12 h 159"/>
                      <a:gd name="T68" fmla="*/ 150 w 364"/>
                      <a:gd name="T69" fmla="*/ 10 h 159"/>
                      <a:gd name="T70" fmla="*/ 293 w 364"/>
                      <a:gd name="T71" fmla="*/ 8 h 159"/>
                      <a:gd name="T72" fmla="*/ 357 w 364"/>
                      <a:gd name="T73" fmla="*/ 4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64" h="159">
                        <a:moveTo>
                          <a:pt x="358" y="1"/>
                        </a:moveTo>
                        <a:cubicBezTo>
                          <a:pt x="345" y="5"/>
                          <a:pt x="328" y="5"/>
                          <a:pt x="312" y="5"/>
                        </a:cubicBezTo>
                        <a:cubicBezTo>
                          <a:pt x="292" y="5"/>
                          <a:pt x="292" y="5"/>
                          <a:pt x="292" y="5"/>
                        </a:cubicBezTo>
                        <a:cubicBezTo>
                          <a:pt x="270" y="6"/>
                          <a:pt x="247" y="6"/>
                          <a:pt x="227" y="6"/>
                        </a:cubicBezTo>
                        <a:cubicBezTo>
                          <a:pt x="150" y="6"/>
                          <a:pt x="150" y="6"/>
                          <a:pt x="150" y="6"/>
                        </a:cubicBezTo>
                        <a:cubicBezTo>
                          <a:pt x="121" y="7"/>
                          <a:pt x="90" y="7"/>
                          <a:pt x="60" y="7"/>
                        </a:cubicBezTo>
                        <a:cubicBezTo>
                          <a:pt x="53" y="7"/>
                          <a:pt x="45" y="8"/>
                          <a:pt x="37" y="8"/>
                        </a:cubicBezTo>
                        <a:cubicBezTo>
                          <a:pt x="25" y="9"/>
                          <a:pt x="13" y="10"/>
                          <a:pt x="3" y="9"/>
                        </a:cubicBezTo>
                        <a:cubicBezTo>
                          <a:pt x="2" y="9"/>
                          <a:pt x="1" y="10"/>
                          <a:pt x="1" y="11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1" y="11"/>
                          <a:pt x="1" y="12"/>
                          <a:pt x="2" y="12"/>
                        </a:cubicBezTo>
                        <a:cubicBezTo>
                          <a:pt x="1" y="13"/>
                          <a:pt x="1" y="15"/>
                          <a:pt x="1" y="17"/>
                        </a:cubicBezTo>
                        <a:cubicBezTo>
                          <a:pt x="1" y="18"/>
                          <a:pt x="1" y="18"/>
                          <a:pt x="1" y="19"/>
                        </a:cubicBezTo>
                        <a:cubicBezTo>
                          <a:pt x="1" y="22"/>
                          <a:pt x="1" y="22"/>
                          <a:pt x="1" y="22"/>
                        </a:cubicBezTo>
                        <a:cubicBezTo>
                          <a:pt x="1" y="39"/>
                          <a:pt x="1" y="39"/>
                          <a:pt x="1" y="39"/>
                        </a:cubicBezTo>
                        <a:cubicBezTo>
                          <a:pt x="1" y="48"/>
                          <a:pt x="1" y="48"/>
                          <a:pt x="1" y="4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75"/>
                          <a:pt x="2" y="82"/>
                          <a:pt x="2" y="88"/>
                        </a:cubicBezTo>
                        <a:cubicBezTo>
                          <a:pt x="2" y="91"/>
                          <a:pt x="2" y="93"/>
                          <a:pt x="2" y="96"/>
                        </a:cubicBezTo>
                        <a:cubicBezTo>
                          <a:pt x="1" y="114"/>
                          <a:pt x="1" y="114"/>
                          <a:pt x="1" y="114"/>
                        </a:cubicBezTo>
                        <a:cubicBezTo>
                          <a:pt x="0" y="124"/>
                          <a:pt x="0" y="134"/>
                          <a:pt x="0" y="144"/>
                        </a:cubicBezTo>
                        <a:cubicBezTo>
                          <a:pt x="0" y="148"/>
                          <a:pt x="0" y="151"/>
                          <a:pt x="0" y="155"/>
                        </a:cubicBezTo>
                        <a:cubicBezTo>
                          <a:pt x="0" y="155"/>
                          <a:pt x="1" y="156"/>
                          <a:pt x="2" y="156"/>
                        </a:cubicBezTo>
                        <a:cubicBezTo>
                          <a:pt x="18" y="157"/>
                          <a:pt x="34" y="156"/>
                          <a:pt x="50" y="155"/>
                        </a:cubicBezTo>
                        <a:cubicBezTo>
                          <a:pt x="61" y="154"/>
                          <a:pt x="74" y="153"/>
                          <a:pt x="86" y="153"/>
                        </a:cubicBezTo>
                        <a:cubicBezTo>
                          <a:pt x="107" y="153"/>
                          <a:pt x="107" y="153"/>
                          <a:pt x="107" y="153"/>
                        </a:cubicBezTo>
                        <a:cubicBezTo>
                          <a:pt x="134" y="153"/>
                          <a:pt x="161" y="153"/>
                          <a:pt x="188" y="152"/>
                        </a:cubicBezTo>
                        <a:cubicBezTo>
                          <a:pt x="226" y="150"/>
                          <a:pt x="257" y="150"/>
                          <a:pt x="284" y="153"/>
                        </a:cubicBezTo>
                        <a:cubicBezTo>
                          <a:pt x="298" y="155"/>
                          <a:pt x="298" y="155"/>
                          <a:pt x="298" y="155"/>
                        </a:cubicBezTo>
                        <a:cubicBezTo>
                          <a:pt x="316" y="157"/>
                          <a:pt x="336" y="159"/>
                          <a:pt x="351" y="156"/>
                        </a:cubicBezTo>
                        <a:cubicBezTo>
                          <a:pt x="364" y="154"/>
                          <a:pt x="364" y="141"/>
                          <a:pt x="363" y="129"/>
                        </a:cubicBezTo>
                        <a:cubicBezTo>
                          <a:pt x="363" y="122"/>
                          <a:pt x="363" y="122"/>
                          <a:pt x="363" y="122"/>
                        </a:cubicBezTo>
                        <a:cubicBezTo>
                          <a:pt x="363" y="109"/>
                          <a:pt x="363" y="95"/>
                          <a:pt x="362" y="78"/>
                        </a:cubicBezTo>
                        <a:cubicBezTo>
                          <a:pt x="361" y="67"/>
                          <a:pt x="361" y="55"/>
                          <a:pt x="361" y="43"/>
                        </a:cubicBezTo>
                        <a:cubicBezTo>
                          <a:pt x="361" y="30"/>
                          <a:pt x="361" y="16"/>
                          <a:pt x="360" y="2"/>
                        </a:cubicBezTo>
                        <a:cubicBezTo>
                          <a:pt x="360" y="2"/>
                          <a:pt x="360" y="1"/>
                          <a:pt x="360" y="1"/>
                        </a:cubicBezTo>
                        <a:cubicBezTo>
                          <a:pt x="359" y="0"/>
                          <a:pt x="359" y="0"/>
                          <a:pt x="358" y="1"/>
                        </a:cubicBezTo>
                        <a:close/>
                        <a:moveTo>
                          <a:pt x="357" y="4"/>
                        </a:moveTo>
                        <a:cubicBezTo>
                          <a:pt x="358" y="15"/>
                          <a:pt x="358" y="25"/>
                          <a:pt x="358" y="36"/>
                        </a:cubicBezTo>
                        <a:cubicBezTo>
                          <a:pt x="358" y="38"/>
                          <a:pt x="358" y="48"/>
                          <a:pt x="358" y="50"/>
                        </a:cubicBezTo>
                        <a:cubicBezTo>
                          <a:pt x="358" y="60"/>
                          <a:pt x="358" y="69"/>
                          <a:pt x="358" y="78"/>
                        </a:cubicBezTo>
                        <a:cubicBezTo>
                          <a:pt x="359" y="93"/>
                          <a:pt x="359" y="105"/>
                          <a:pt x="359" y="116"/>
                        </a:cubicBezTo>
                        <a:cubicBezTo>
                          <a:pt x="359" y="118"/>
                          <a:pt x="359" y="120"/>
                          <a:pt x="359" y="122"/>
                        </a:cubicBezTo>
                        <a:cubicBezTo>
                          <a:pt x="360" y="130"/>
                          <a:pt x="360" y="130"/>
                          <a:pt x="360" y="130"/>
                        </a:cubicBezTo>
                        <a:cubicBezTo>
                          <a:pt x="360" y="132"/>
                          <a:pt x="360" y="134"/>
                          <a:pt x="360" y="136"/>
                        </a:cubicBezTo>
                        <a:cubicBezTo>
                          <a:pt x="360" y="145"/>
                          <a:pt x="358" y="151"/>
                          <a:pt x="351" y="153"/>
                        </a:cubicBezTo>
                        <a:cubicBezTo>
                          <a:pt x="336" y="156"/>
                          <a:pt x="316" y="153"/>
                          <a:pt x="299" y="151"/>
                        </a:cubicBezTo>
                        <a:cubicBezTo>
                          <a:pt x="285" y="150"/>
                          <a:pt x="285" y="150"/>
                          <a:pt x="285" y="150"/>
                        </a:cubicBezTo>
                        <a:cubicBezTo>
                          <a:pt x="257" y="147"/>
                          <a:pt x="226" y="147"/>
                          <a:pt x="188" y="149"/>
                        </a:cubicBezTo>
                        <a:cubicBezTo>
                          <a:pt x="161" y="150"/>
                          <a:pt x="134" y="150"/>
                          <a:pt x="107" y="150"/>
                        </a:cubicBezTo>
                        <a:cubicBezTo>
                          <a:pt x="86" y="150"/>
                          <a:pt x="86" y="150"/>
                          <a:pt x="86" y="150"/>
                        </a:cubicBezTo>
                        <a:cubicBezTo>
                          <a:pt x="74" y="150"/>
                          <a:pt x="61" y="151"/>
                          <a:pt x="49" y="151"/>
                        </a:cubicBezTo>
                        <a:cubicBezTo>
                          <a:pt x="34" y="152"/>
                          <a:pt x="19" y="153"/>
                          <a:pt x="3" y="153"/>
                        </a:cubicBezTo>
                        <a:cubicBezTo>
                          <a:pt x="3" y="150"/>
                          <a:pt x="3" y="147"/>
                          <a:pt x="3" y="144"/>
                        </a:cubicBezTo>
                        <a:cubicBezTo>
                          <a:pt x="3" y="134"/>
                          <a:pt x="4" y="124"/>
                          <a:pt x="5" y="114"/>
                        </a:cubicBezTo>
                        <a:cubicBezTo>
                          <a:pt x="6" y="96"/>
                          <a:pt x="6" y="96"/>
                          <a:pt x="6" y="96"/>
                        </a:cubicBezTo>
                        <a:cubicBezTo>
                          <a:pt x="6" y="94"/>
                          <a:pt x="6" y="91"/>
                          <a:pt x="6" y="88"/>
                        </a:cubicBezTo>
                        <a:cubicBezTo>
                          <a:pt x="6" y="82"/>
                          <a:pt x="5" y="75"/>
                          <a:pt x="5" y="68"/>
                        </a:cubicBezTo>
                        <a:cubicBezTo>
                          <a:pt x="4" y="48"/>
                          <a:pt x="4" y="48"/>
                          <a:pt x="4" y="48"/>
                        </a:cubicBezTo>
                        <a:cubicBezTo>
                          <a:pt x="4" y="48"/>
                          <a:pt x="4" y="39"/>
                          <a:pt x="4" y="39"/>
                        </a:cubicBezTo>
                        <a:cubicBezTo>
                          <a:pt x="4" y="22"/>
                          <a:pt x="4" y="22"/>
                          <a:pt x="4" y="22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7"/>
                          <a:pt x="4" y="15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4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15" y="13"/>
                          <a:pt x="26" y="13"/>
                          <a:pt x="37" y="12"/>
                        </a:cubicBezTo>
                        <a:cubicBezTo>
                          <a:pt x="45" y="11"/>
                          <a:pt x="53" y="10"/>
                          <a:pt x="60" y="10"/>
                        </a:cubicBezTo>
                        <a:cubicBezTo>
                          <a:pt x="90" y="11"/>
                          <a:pt x="121" y="10"/>
                          <a:pt x="150" y="10"/>
                        </a:cubicBezTo>
                        <a:cubicBezTo>
                          <a:pt x="227" y="9"/>
                          <a:pt x="227" y="9"/>
                          <a:pt x="227" y="9"/>
                        </a:cubicBezTo>
                        <a:cubicBezTo>
                          <a:pt x="247" y="9"/>
                          <a:pt x="270" y="9"/>
                          <a:pt x="293" y="8"/>
                        </a:cubicBezTo>
                        <a:cubicBezTo>
                          <a:pt x="312" y="8"/>
                          <a:pt x="312" y="8"/>
                          <a:pt x="312" y="8"/>
                        </a:cubicBezTo>
                        <a:cubicBezTo>
                          <a:pt x="328" y="8"/>
                          <a:pt x="344" y="9"/>
                          <a:pt x="357" y="4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23" name="Freeform 7"/>
                  <p:cNvSpPr/>
                  <p:nvPr/>
                </p:nvSpPr>
                <p:spPr bwMode="auto">
                  <a:xfrm>
                    <a:off x="1328" y="1113"/>
                    <a:ext cx="184" cy="234"/>
                  </a:xfrm>
                  <a:custGeom>
                    <a:avLst/>
                    <a:gdLst>
                      <a:gd name="T0" fmla="*/ 0 w 44"/>
                      <a:gd name="T1" fmla="*/ 45 h 56"/>
                      <a:gd name="T2" fmla="*/ 1 w 44"/>
                      <a:gd name="T3" fmla="*/ 42 h 56"/>
                      <a:gd name="T4" fmla="*/ 3 w 44"/>
                      <a:gd name="T5" fmla="*/ 41 h 56"/>
                      <a:gd name="T6" fmla="*/ 7 w 44"/>
                      <a:gd name="T7" fmla="*/ 43 h 56"/>
                      <a:gd name="T8" fmla="*/ 10 w 44"/>
                      <a:gd name="T9" fmla="*/ 47 h 56"/>
                      <a:gd name="T10" fmla="*/ 19 w 44"/>
                      <a:gd name="T11" fmla="*/ 49 h 56"/>
                      <a:gd name="T12" fmla="*/ 30 w 44"/>
                      <a:gd name="T13" fmla="*/ 47 h 56"/>
                      <a:gd name="T14" fmla="*/ 36 w 44"/>
                      <a:gd name="T15" fmla="*/ 38 h 56"/>
                      <a:gd name="T16" fmla="*/ 31 w 44"/>
                      <a:gd name="T17" fmla="*/ 30 h 56"/>
                      <a:gd name="T18" fmla="*/ 20 w 44"/>
                      <a:gd name="T19" fmla="*/ 28 h 56"/>
                      <a:gd name="T20" fmla="*/ 10 w 44"/>
                      <a:gd name="T21" fmla="*/ 25 h 56"/>
                      <a:gd name="T22" fmla="*/ 4 w 44"/>
                      <a:gd name="T23" fmla="*/ 17 h 56"/>
                      <a:gd name="T24" fmla="*/ 12 w 44"/>
                      <a:gd name="T25" fmla="*/ 5 h 56"/>
                      <a:gd name="T26" fmla="*/ 27 w 44"/>
                      <a:gd name="T27" fmla="*/ 0 h 56"/>
                      <a:gd name="T28" fmla="*/ 35 w 44"/>
                      <a:gd name="T29" fmla="*/ 1 h 56"/>
                      <a:gd name="T30" fmla="*/ 41 w 44"/>
                      <a:gd name="T31" fmla="*/ 5 h 56"/>
                      <a:gd name="T32" fmla="*/ 37 w 44"/>
                      <a:gd name="T33" fmla="*/ 8 h 56"/>
                      <a:gd name="T34" fmla="*/ 32 w 44"/>
                      <a:gd name="T35" fmla="*/ 7 h 56"/>
                      <a:gd name="T36" fmla="*/ 27 w 44"/>
                      <a:gd name="T37" fmla="*/ 7 h 56"/>
                      <a:gd name="T38" fmla="*/ 17 w 44"/>
                      <a:gd name="T39" fmla="*/ 9 h 56"/>
                      <a:gd name="T40" fmla="*/ 13 w 44"/>
                      <a:gd name="T41" fmla="*/ 16 h 56"/>
                      <a:gd name="T42" fmla="*/ 18 w 44"/>
                      <a:gd name="T43" fmla="*/ 21 h 56"/>
                      <a:gd name="T44" fmla="*/ 26 w 44"/>
                      <a:gd name="T45" fmla="*/ 22 h 56"/>
                      <a:gd name="T46" fmla="*/ 39 w 44"/>
                      <a:gd name="T47" fmla="*/ 27 h 56"/>
                      <a:gd name="T48" fmla="*/ 44 w 44"/>
                      <a:gd name="T49" fmla="*/ 37 h 56"/>
                      <a:gd name="T50" fmla="*/ 35 w 44"/>
                      <a:gd name="T51" fmla="*/ 51 h 56"/>
                      <a:gd name="T52" fmla="*/ 19 w 44"/>
                      <a:gd name="T53" fmla="*/ 56 h 56"/>
                      <a:gd name="T54" fmla="*/ 7 w 44"/>
                      <a:gd name="T55" fmla="*/ 53 h 56"/>
                      <a:gd name="T56" fmla="*/ 0 w 44"/>
                      <a:gd name="T57" fmla="*/ 4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44" h="56">
                        <a:moveTo>
                          <a:pt x="0" y="45"/>
                        </a:moveTo>
                        <a:cubicBezTo>
                          <a:pt x="0" y="44"/>
                          <a:pt x="0" y="43"/>
                          <a:pt x="1" y="42"/>
                        </a:cubicBezTo>
                        <a:cubicBezTo>
                          <a:pt x="1" y="41"/>
                          <a:pt x="2" y="41"/>
                          <a:pt x="3" y="41"/>
                        </a:cubicBezTo>
                        <a:cubicBezTo>
                          <a:pt x="5" y="41"/>
                          <a:pt x="6" y="42"/>
                          <a:pt x="7" y="43"/>
                        </a:cubicBezTo>
                        <a:cubicBezTo>
                          <a:pt x="8" y="45"/>
                          <a:pt x="9" y="46"/>
                          <a:pt x="10" y="47"/>
                        </a:cubicBezTo>
                        <a:cubicBezTo>
                          <a:pt x="12" y="48"/>
                          <a:pt x="15" y="49"/>
                          <a:pt x="19" y="49"/>
                        </a:cubicBezTo>
                        <a:cubicBezTo>
                          <a:pt x="23" y="49"/>
                          <a:pt x="26" y="48"/>
                          <a:pt x="30" y="47"/>
                        </a:cubicBezTo>
                        <a:cubicBezTo>
                          <a:pt x="34" y="45"/>
                          <a:pt x="36" y="42"/>
                          <a:pt x="36" y="38"/>
                        </a:cubicBezTo>
                        <a:cubicBezTo>
                          <a:pt x="36" y="35"/>
                          <a:pt x="34" y="32"/>
                          <a:pt x="31" y="30"/>
                        </a:cubicBezTo>
                        <a:cubicBezTo>
                          <a:pt x="28" y="29"/>
                          <a:pt x="24" y="28"/>
                          <a:pt x="20" y="28"/>
                        </a:cubicBezTo>
                        <a:cubicBezTo>
                          <a:pt x="16" y="28"/>
                          <a:pt x="12" y="27"/>
                          <a:pt x="10" y="25"/>
                        </a:cubicBezTo>
                        <a:cubicBezTo>
                          <a:pt x="6" y="23"/>
                          <a:pt x="4" y="21"/>
                          <a:pt x="4" y="17"/>
                        </a:cubicBezTo>
                        <a:cubicBezTo>
                          <a:pt x="4" y="12"/>
                          <a:pt x="7" y="8"/>
                          <a:pt x="12" y="5"/>
                        </a:cubicBezTo>
                        <a:cubicBezTo>
                          <a:pt x="17" y="1"/>
                          <a:pt x="22" y="0"/>
                          <a:pt x="27" y="0"/>
                        </a:cubicBezTo>
                        <a:cubicBezTo>
                          <a:pt x="29" y="0"/>
                          <a:pt x="32" y="0"/>
                          <a:pt x="35" y="1"/>
                        </a:cubicBezTo>
                        <a:cubicBezTo>
                          <a:pt x="39" y="2"/>
                          <a:pt x="41" y="3"/>
                          <a:pt x="41" y="5"/>
                        </a:cubicBezTo>
                        <a:cubicBezTo>
                          <a:pt x="41" y="7"/>
                          <a:pt x="40" y="8"/>
                          <a:pt x="37" y="8"/>
                        </a:cubicBezTo>
                        <a:cubicBezTo>
                          <a:pt x="37" y="8"/>
                          <a:pt x="35" y="8"/>
                          <a:pt x="32" y="7"/>
                        </a:cubicBezTo>
                        <a:cubicBezTo>
                          <a:pt x="30" y="7"/>
                          <a:pt x="28" y="7"/>
                          <a:pt x="27" y="7"/>
                        </a:cubicBezTo>
                        <a:cubicBezTo>
                          <a:pt x="23" y="7"/>
                          <a:pt x="19" y="8"/>
                          <a:pt x="17" y="9"/>
                        </a:cubicBezTo>
                        <a:cubicBezTo>
                          <a:pt x="14" y="11"/>
                          <a:pt x="13" y="14"/>
                          <a:pt x="13" y="16"/>
                        </a:cubicBezTo>
                        <a:cubicBezTo>
                          <a:pt x="13" y="18"/>
                          <a:pt x="14" y="20"/>
                          <a:pt x="18" y="21"/>
                        </a:cubicBezTo>
                        <a:cubicBezTo>
                          <a:pt x="19" y="21"/>
                          <a:pt x="22" y="21"/>
                          <a:pt x="26" y="22"/>
                        </a:cubicBezTo>
                        <a:cubicBezTo>
                          <a:pt x="32" y="22"/>
                          <a:pt x="36" y="24"/>
                          <a:pt x="39" y="27"/>
                        </a:cubicBezTo>
                        <a:cubicBezTo>
                          <a:pt x="42" y="30"/>
                          <a:pt x="44" y="33"/>
                          <a:pt x="44" y="37"/>
                        </a:cubicBezTo>
                        <a:cubicBezTo>
                          <a:pt x="44" y="43"/>
                          <a:pt x="41" y="48"/>
                          <a:pt x="35" y="51"/>
                        </a:cubicBezTo>
                        <a:cubicBezTo>
                          <a:pt x="31" y="54"/>
                          <a:pt x="25" y="56"/>
                          <a:pt x="19" y="56"/>
                        </a:cubicBezTo>
                        <a:cubicBezTo>
                          <a:pt x="14" y="56"/>
                          <a:pt x="10" y="55"/>
                          <a:pt x="7" y="53"/>
                        </a:cubicBezTo>
                        <a:cubicBezTo>
                          <a:pt x="2" y="51"/>
                          <a:pt x="0" y="48"/>
                          <a:pt x="0" y="45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24" name="Freeform 8"/>
                  <p:cNvSpPr/>
                  <p:nvPr/>
                </p:nvSpPr>
                <p:spPr bwMode="auto">
                  <a:xfrm>
                    <a:off x="1545" y="1092"/>
                    <a:ext cx="147" cy="255"/>
                  </a:xfrm>
                  <a:custGeom>
                    <a:avLst/>
                    <a:gdLst>
                      <a:gd name="T0" fmla="*/ 31 w 35"/>
                      <a:gd name="T1" fmla="*/ 61 h 61"/>
                      <a:gd name="T2" fmla="*/ 28 w 35"/>
                      <a:gd name="T3" fmla="*/ 58 h 61"/>
                      <a:gd name="T4" fmla="*/ 26 w 35"/>
                      <a:gd name="T5" fmla="*/ 50 h 61"/>
                      <a:gd name="T6" fmla="*/ 26 w 35"/>
                      <a:gd name="T7" fmla="*/ 41 h 61"/>
                      <a:gd name="T8" fmla="*/ 26 w 35"/>
                      <a:gd name="T9" fmla="*/ 38 h 61"/>
                      <a:gd name="T10" fmla="*/ 26 w 35"/>
                      <a:gd name="T11" fmla="*/ 35 h 61"/>
                      <a:gd name="T12" fmla="*/ 22 w 35"/>
                      <a:gd name="T13" fmla="*/ 28 h 61"/>
                      <a:gd name="T14" fmla="*/ 14 w 35"/>
                      <a:gd name="T15" fmla="*/ 32 h 61"/>
                      <a:gd name="T16" fmla="*/ 9 w 35"/>
                      <a:gd name="T17" fmla="*/ 41 h 61"/>
                      <a:gd name="T18" fmla="*/ 8 w 35"/>
                      <a:gd name="T19" fmla="*/ 57 h 61"/>
                      <a:gd name="T20" fmla="*/ 4 w 35"/>
                      <a:gd name="T21" fmla="*/ 60 h 61"/>
                      <a:gd name="T22" fmla="*/ 2 w 35"/>
                      <a:gd name="T23" fmla="*/ 59 h 61"/>
                      <a:gd name="T24" fmla="*/ 0 w 35"/>
                      <a:gd name="T25" fmla="*/ 56 h 61"/>
                      <a:gd name="T26" fmla="*/ 1 w 35"/>
                      <a:gd name="T27" fmla="*/ 55 h 61"/>
                      <a:gd name="T28" fmla="*/ 1 w 35"/>
                      <a:gd name="T29" fmla="*/ 49 h 61"/>
                      <a:gd name="T30" fmla="*/ 1 w 35"/>
                      <a:gd name="T31" fmla="*/ 44 h 61"/>
                      <a:gd name="T32" fmla="*/ 1 w 35"/>
                      <a:gd name="T33" fmla="*/ 16 h 61"/>
                      <a:gd name="T34" fmla="*/ 2 w 35"/>
                      <a:gd name="T35" fmla="*/ 10 h 61"/>
                      <a:gd name="T36" fmla="*/ 1 w 35"/>
                      <a:gd name="T37" fmla="*/ 7 h 61"/>
                      <a:gd name="T38" fmla="*/ 1 w 35"/>
                      <a:gd name="T39" fmla="*/ 3 h 61"/>
                      <a:gd name="T40" fmla="*/ 2 w 35"/>
                      <a:gd name="T41" fmla="*/ 1 h 61"/>
                      <a:gd name="T42" fmla="*/ 5 w 35"/>
                      <a:gd name="T43" fmla="*/ 0 h 61"/>
                      <a:gd name="T44" fmla="*/ 8 w 35"/>
                      <a:gd name="T45" fmla="*/ 3 h 61"/>
                      <a:gd name="T46" fmla="*/ 9 w 35"/>
                      <a:gd name="T47" fmla="*/ 9 h 61"/>
                      <a:gd name="T48" fmla="*/ 9 w 35"/>
                      <a:gd name="T49" fmla="*/ 17 h 61"/>
                      <a:gd name="T50" fmla="*/ 8 w 35"/>
                      <a:gd name="T51" fmla="*/ 26 h 61"/>
                      <a:gd name="T52" fmla="*/ 8 w 35"/>
                      <a:gd name="T53" fmla="*/ 29 h 61"/>
                      <a:gd name="T54" fmla="*/ 15 w 35"/>
                      <a:gd name="T55" fmla="*/ 23 h 61"/>
                      <a:gd name="T56" fmla="*/ 22 w 35"/>
                      <a:gd name="T57" fmla="*/ 21 h 61"/>
                      <a:gd name="T58" fmla="*/ 31 w 35"/>
                      <a:gd name="T59" fmla="*/ 25 h 61"/>
                      <a:gd name="T60" fmla="*/ 33 w 35"/>
                      <a:gd name="T61" fmla="*/ 34 h 61"/>
                      <a:gd name="T62" fmla="*/ 33 w 35"/>
                      <a:gd name="T63" fmla="*/ 41 h 61"/>
                      <a:gd name="T64" fmla="*/ 34 w 35"/>
                      <a:gd name="T65" fmla="*/ 49 h 61"/>
                      <a:gd name="T66" fmla="*/ 35 w 35"/>
                      <a:gd name="T67" fmla="*/ 57 h 61"/>
                      <a:gd name="T68" fmla="*/ 35 w 35"/>
                      <a:gd name="T69" fmla="*/ 58 h 61"/>
                      <a:gd name="T70" fmla="*/ 34 w 35"/>
                      <a:gd name="T71" fmla="*/ 60 h 61"/>
                      <a:gd name="T72" fmla="*/ 31 w 35"/>
                      <a:gd name="T73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5" h="61">
                        <a:moveTo>
                          <a:pt x="31" y="61"/>
                        </a:moveTo>
                        <a:cubicBezTo>
                          <a:pt x="30" y="61"/>
                          <a:pt x="28" y="60"/>
                          <a:pt x="28" y="58"/>
                        </a:cubicBezTo>
                        <a:cubicBezTo>
                          <a:pt x="27" y="56"/>
                          <a:pt x="27" y="53"/>
                          <a:pt x="26" y="50"/>
                        </a:cubicBezTo>
                        <a:cubicBezTo>
                          <a:pt x="26" y="46"/>
                          <a:pt x="26" y="43"/>
                          <a:pt x="26" y="41"/>
                        </a:cubicBezTo>
                        <a:cubicBezTo>
                          <a:pt x="26" y="40"/>
                          <a:pt x="26" y="39"/>
                          <a:pt x="26" y="38"/>
                        </a:cubicBezTo>
                        <a:cubicBezTo>
                          <a:pt x="26" y="37"/>
                          <a:pt x="26" y="36"/>
                          <a:pt x="26" y="35"/>
                        </a:cubicBezTo>
                        <a:cubicBezTo>
                          <a:pt x="26" y="30"/>
                          <a:pt x="25" y="28"/>
                          <a:pt x="22" y="28"/>
                        </a:cubicBezTo>
                        <a:cubicBezTo>
                          <a:pt x="19" y="28"/>
                          <a:pt x="16" y="30"/>
                          <a:pt x="14" y="32"/>
                        </a:cubicBezTo>
                        <a:cubicBezTo>
                          <a:pt x="13" y="34"/>
                          <a:pt x="11" y="37"/>
                          <a:pt x="9" y="41"/>
                        </a:cubicBezTo>
                        <a:cubicBezTo>
                          <a:pt x="9" y="50"/>
                          <a:pt x="8" y="56"/>
                          <a:pt x="8" y="57"/>
                        </a:cubicBezTo>
                        <a:cubicBezTo>
                          <a:pt x="7" y="59"/>
                          <a:pt x="6" y="60"/>
                          <a:pt x="4" y="60"/>
                        </a:cubicBezTo>
                        <a:cubicBezTo>
                          <a:pt x="3" y="60"/>
                          <a:pt x="2" y="59"/>
                          <a:pt x="2" y="59"/>
                        </a:cubicBezTo>
                        <a:cubicBezTo>
                          <a:pt x="1" y="58"/>
                          <a:pt x="0" y="57"/>
                          <a:pt x="0" y="56"/>
                        </a:cubicBezTo>
                        <a:cubicBezTo>
                          <a:pt x="0" y="56"/>
                          <a:pt x="1" y="55"/>
                          <a:pt x="1" y="55"/>
                        </a:cubicBezTo>
                        <a:cubicBezTo>
                          <a:pt x="1" y="54"/>
                          <a:pt x="1" y="52"/>
                          <a:pt x="1" y="49"/>
                        </a:cubicBezTo>
                        <a:cubicBezTo>
                          <a:pt x="1" y="44"/>
                          <a:pt x="1" y="44"/>
                          <a:pt x="1" y="44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2" y="13"/>
                          <a:pt x="2" y="11"/>
                          <a:pt x="2" y="10"/>
                        </a:cubicBezTo>
                        <a:cubicBezTo>
                          <a:pt x="2" y="9"/>
                          <a:pt x="2" y="8"/>
                          <a:pt x="1" y="7"/>
                        </a:cubicBezTo>
                        <a:cubicBezTo>
                          <a:pt x="1" y="6"/>
                          <a:pt x="1" y="4"/>
                          <a:pt x="1" y="3"/>
                        </a:cubicBez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3" y="0"/>
                          <a:pt x="4" y="0"/>
                          <a:pt x="5" y="0"/>
                        </a:cubicBezTo>
                        <a:cubicBezTo>
                          <a:pt x="7" y="0"/>
                          <a:pt x="8" y="1"/>
                          <a:pt x="8" y="3"/>
                        </a:cubicBezTo>
                        <a:cubicBezTo>
                          <a:pt x="9" y="5"/>
                          <a:pt x="9" y="7"/>
                          <a:pt x="9" y="9"/>
                        </a:cubicBezTo>
                        <a:cubicBezTo>
                          <a:pt x="9" y="12"/>
                          <a:pt x="9" y="15"/>
                          <a:pt x="9" y="17"/>
                        </a:cubicBezTo>
                        <a:cubicBezTo>
                          <a:pt x="8" y="20"/>
                          <a:pt x="8" y="23"/>
                          <a:pt x="8" y="26"/>
                        </a:cubicBezTo>
                        <a:cubicBezTo>
                          <a:pt x="8" y="29"/>
                          <a:pt x="8" y="29"/>
                          <a:pt x="8" y="29"/>
                        </a:cubicBezTo>
                        <a:cubicBezTo>
                          <a:pt x="10" y="26"/>
                          <a:pt x="13" y="24"/>
                          <a:pt x="15" y="23"/>
                        </a:cubicBezTo>
                        <a:cubicBezTo>
                          <a:pt x="17" y="21"/>
                          <a:pt x="20" y="21"/>
                          <a:pt x="22" y="21"/>
                        </a:cubicBezTo>
                        <a:cubicBezTo>
                          <a:pt x="26" y="21"/>
                          <a:pt x="29" y="22"/>
                          <a:pt x="31" y="25"/>
                        </a:cubicBezTo>
                        <a:cubicBezTo>
                          <a:pt x="32" y="27"/>
                          <a:pt x="33" y="30"/>
                          <a:pt x="33" y="34"/>
                        </a:cubicBezTo>
                        <a:cubicBezTo>
                          <a:pt x="33" y="41"/>
                          <a:pt x="33" y="41"/>
                          <a:pt x="33" y="41"/>
                        </a:cubicBezTo>
                        <a:cubicBezTo>
                          <a:pt x="34" y="49"/>
                          <a:pt x="34" y="49"/>
                          <a:pt x="34" y="49"/>
                        </a:cubicBezTo>
                        <a:cubicBezTo>
                          <a:pt x="34" y="52"/>
                          <a:pt x="34" y="54"/>
                          <a:pt x="35" y="57"/>
                        </a:cubicBezTo>
                        <a:cubicBezTo>
                          <a:pt x="35" y="57"/>
                          <a:pt x="35" y="57"/>
                          <a:pt x="35" y="58"/>
                        </a:cubicBezTo>
                        <a:cubicBezTo>
                          <a:pt x="35" y="59"/>
                          <a:pt x="35" y="60"/>
                          <a:pt x="34" y="60"/>
                        </a:cubicBezTo>
                        <a:cubicBezTo>
                          <a:pt x="33" y="61"/>
                          <a:pt x="32" y="61"/>
                          <a:pt x="31" y="61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25" name="Freeform 9"/>
                  <p:cNvSpPr>
                    <a:spLocks noEditPoints="1"/>
                  </p:cNvSpPr>
                  <p:nvPr/>
                </p:nvSpPr>
                <p:spPr bwMode="auto">
                  <a:xfrm>
                    <a:off x="1721" y="1176"/>
                    <a:ext cx="155" cy="171"/>
                  </a:xfrm>
                  <a:custGeom>
                    <a:avLst/>
                    <a:gdLst>
                      <a:gd name="T0" fmla="*/ 19 w 37"/>
                      <a:gd name="T1" fmla="*/ 41 h 41"/>
                      <a:gd name="T2" fmla="*/ 6 w 37"/>
                      <a:gd name="T3" fmla="*/ 36 h 41"/>
                      <a:gd name="T4" fmla="*/ 0 w 37"/>
                      <a:gd name="T5" fmla="*/ 23 h 41"/>
                      <a:gd name="T6" fmla="*/ 5 w 37"/>
                      <a:gd name="T7" fmla="*/ 7 h 41"/>
                      <a:gd name="T8" fmla="*/ 18 w 37"/>
                      <a:gd name="T9" fmla="*/ 0 h 41"/>
                      <a:gd name="T10" fmla="*/ 28 w 37"/>
                      <a:gd name="T11" fmla="*/ 2 h 41"/>
                      <a:gd name="T12" fmla="*/ 33 w 37"/>
                      <a:gd name="T13" fmla="*/ 10 h 41"/>
                      <a:gd name="T14" fmla="*/ 29 w 37"/>
                      <a:gd name="T15" fmla="*/ 17 h 41"/>
                      <a:gd name="T16" fmla="*/ 21 w 37"/>
                      <a:gd name="T17" fmla="*/ 21 h 41"/>
                      <a:gd name="T18" fmla="*/ 7 w 37"/>
                      <a:gd name="T19" fmla="*/ 28 h 41"/>
                      <a:gd name="T20" fmla="*/ 12 w 37"/>
                      <a:gd name="T21" fmla="*/ 32 h 41"/>
                      <a:gd name="T22" fmla="*/ 19 w 37"/>
                      <a:gd name="T23" fmla="*/ 34 h 41"/>
                      <a:gd name="T24" fmla="*/ 25 w 37"/>
                      <a:gd name="T25" fmla="*/ 33 h 41"/>
                      <a:gd name="T26" fmla="*/ 31 w 37"/>
                      <a:gd name="T27" fmla="*/ 30 h 41"/>
                      <a:gd name="T28" fmla="*/ 34 w 37"/>
                      <a:gd name="T29" fmla="*/ 28 h 41"/>
                      <a:gd name="T30" fmla="*/ 36 w 37"/>
                      <a:gd name="T31" fmla="*/ 29 h 41"/>
                      <a:gd name="T32" fmla="*/ 37 w 37"/>
                      <a:gd name="T33" fmla="*/ 31 h 41"/>
                      <a:gd name="T34" fmla="*/ 30 w 37"/>
                      <a:gd name="T35" fmla="*/ 38 h 41"/>
                      <a:gd name="T36" fmla="*/ 19 w 37"/>
                      <a:gd name="T37" fmla="*/ 41 h 41"/>
                      <a:gd name="T38" fmla="*/ 18 w 37"/>
                      <a:gd name="T39" fmla="*/ 7 h 41"/>
                      <a:gd name="T40" fmla="*/ 11 w 37"/>
                      <a:gd name="T41" fmla="*/ 10 h 41"/>
                      <a:gd name="T42" fmla="*/ 6 w 37"/>
                      <a:gd name="T43" fmla="*/ 21 h 41"/>
                      <a:gd name="T44" fmla="*/ 18 w 37"/>
                      <a:gd name="T45" fmla="*/ 16 h 41"/>
                      <a:gd name="T46" fmla="*/ 27 w 37"/>
                      <a:gd name="T47" fmla="*/ 10 h 41"/>
                      <a:gd name="T48" fmla="*/ 18 w 37"/>
                      <a:gd name="T49" fmla="*/ 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7" h="41">
                        <a:moveTo>
                          <a:pt x="19" y="41"/>
                        </a:moveTo>
                        <a:cubicBezTo>
                          <a:pt x="14" y="41"/>
                          <a:pt x="9" y="39"/>
                          <a:pt x="6" y="36"/>
                        </a:cubicBezTo>
                        <a:cubicBezTo>
                          <a:pt x="2" y="33"/>
                          <a:pt x="0" y="29"/>
                          <a:pt x="0" y="23"/>
                        </a:cubicBezTo>
                        <a:cubicBezTo>
                          <a:pt x="0" y="17"/>
                          <a:pt x="2" y="12"/>
                          <a:pt x="5" y="7"/>
                        </a:cubicBezTo>
                        <a:cubicBezTo>
                          <a:pt x="8" y="3"/>
                          <a:pt x="13" y="0"/>
                          <a:pt x="18" y="0"/>
                        </a:cubicBezTo>
                        <a:cubicBezTo>
                          <a:pt x="23" y="0"/>
                          <a:pt x="26" y="1"/>
                          <a:pt x="28" y="2"/>
                        </a:cubicBezTo>
                        <a:cubicBezTo>
                          <a:pt x="32" y="4"/>
                          <a:pt x="33" y="7"/>
                          <a:pt x="33" y="10"/>
                        </a:cubicBezTo>
                        <a:cubicBezTo>
                          <a:pt x="33" y="13"/>
                          <a:pt x="32" y="15"/>
                          <a:pt x="29" y="17"/>
                        </a:cubicBezTo>
                        <a:cubicBezTo>
                          <a:pt x="28" y="18"/>
                          <a:pt x="25" y="19"/>
                          <a:pt x="21" y="21"/>
                        </a:cubicBezTo>
                        <a:cubicBezTo>
                          <a:pt x="7" y="28"/>
                          <a:pt x="7" y="28"/>
                          <a:pt x="7" y="28"/>
                        </a:cubicBezTo>
                        <a:cubicBezTo>
                          <a:pt x="8" y="30"/>
                          <a:pt x="10" y="31"/>
                          <a:pt x="12" y="32"/>
                        </a:cubicBezTo>
                        <a:cubicBezTo>
                          <a:pt x="14" y="33"/>
                          <a:pt x="17" y="34"/>
                          <a:pt x="19" y="34"/>
                        </a:cubicBezTo>
                        <a:cubicBezTo>
                          <a:pt x="21" y="34"/>
                          <a:pt x="23" y="34"/>
                          <a:pt x="25" y="33"/>
                        </a:cubicBezTo>
                        <a:cubicBezTo>
                          <a:pt x="28" y="32"/>
                          <a:pt x="30" y="31"/>
                          <a:pt x="31" y="30"/>
                        </a:cubicBezTo>
                        <a:cubicBezTo>
                          <a:pt x="32" y="28"/>
                          <a:pt x="33" y="28"/>
                          <a:pt x="34" y="28"/>
                        </a:cubicBezTo>
                        <a:cubicBezTo>
                          <a:pt x="35" y="28"/>
                          <a:pt x="35" y="28"/>
                          <a:pt x="36" y="29"/>
                        </a:cubicBezTo>
                        <a:cubicBezTo>
                          <a:pt x="37" y="29"/>
                          <a:pt x="37" y="30"/>
                          <a:pt x="37" y="31"/>
                        </a:cubicBezTo>
                        <a:cubicBezTo>
                          <a:pt x="37" y="34"/>
                          <a:pt x="35" y="36"/>
                          <a:pt x="30" y="38"/>
                        </a:cubicBezTo>
                        <a:cubicBezTo>
                          <a:pt x="27" y="40"/>
                          <a:pt x="23" y="41"/>
                          <a:pt x="19" y="41"/>
                        </a:cubicBezTo>
                        <a:close/>
                        <a:moveTo>
                          <a:pt x="18" y="7"/>
                        </a:moveTo>
                        <a:cubicBezTo>
                          <a:pt x="15" y="7"/>
                          <a:pt x="13" y="8"/>
                          <a:pt x="11" y="10"/>
                        </a:cubicBezTo>
                        <a:cubicBezTo>
                          <a:pt x="9" y="13"/>
                          <a:pt x="7" y="16"/>
                          <a:pt x="6" y="21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22" y="13"/>
                          <a:pt x="25" y="11"/>
                          <a:pt x="27" y="10"/>
                        </a:cubicBezTo>
                        <a:cubicBezTo>
                          <a:pt x="25" y="8"/>
                          <a:pt x="22" y="7"/>
                          <a:pt x="18" y="7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26" name="Freeform 10"/>
                  <p:cNvSpPr>
                    <a:spLocks noEditPoints="1"/>
                  </p:cNvSpPr>
                  <p:nvPr/>
                </p:nvSpPr>
                <p:spPr bwMode="auto">
                  <a:xfrm>
                    <a:off x="1897" y="1176"/>
                    <a:ext cx="155" cy="171"/>
                  </a:xfrm>
                  <a:custGeom>
                    <a:avLst/>
                    <a:gdLst>
                      <a:gd name="T0" fmla="*/ 19 w 37"/>
                      <a:gd name="T1" fmla="*/ 41 h 41"/>
                      <a:gd name="T2" fmla="*/ 5 w 37"/>
                      <a:gd name="T3" fmla="*/ 36 h 41"/>
                      <a:gd name="T4" fmla="*/ 0 w 37"/>
                      <a:gd name="T5" fmla="*/ 23 h 41"/>
                      <a:gd name="T6" fmla="*/ 4 w 37"/>
                      <a:gd name="T7" fmla="*/ 7 h 41"/>
                      <a:gd name="T8" fmla="*/ 18 w 37"/>
                      <a:gd name="T9" fmla="*/ 0 h 41"/>
                      <a:gd name="T10" fmla="*/ 28 w 37"/>
                      <a:gd name="T11" fmla="*/ 2 h 41"/>
                      <a:gd name="T12" fmla="*/ 33 w 37"/>
                      <a:gd name="T13" fmla="*/ 10 h 41"/>
                      <a:gd name="T14" fmla="*/ 29 w 37"/>
                      <a:gd name="T15" fmla="*/ 17 h 41"/>
                      <a:gd name="T16" fmla="*/ 21 w 37"/>
                      <a:gd name="T17" fmla="*/ 21 h 41"/>
                      <a:gd name="T18" fmla="*/ 7 w 37"/>
                      <a:gd name="T19" fmla="*/ 28 h 41"/>
                      <a:gd name="T20" fmla="*/ 12 w 37"/>
                      <a:gd name="T21" fmla="*/ 32 h 41"/>
                      <a:gd name="T22" fmla="*/ 19 w 37"/>
                      <a:gd name="T23" fmla="*/ 34 h 41"/>
                      <a:gd name="T24" fmla="*/ 25 w 37"/>
                      <a:gd name="T25" fmla="*/ 33 h 41"/>
                      <a:gd name="T26" fmla="*/ 31 w 37"/>
                      <a:gd name="T27" fmla="*/ 30 h 41"/>
                      <a:gd name="T28" fmla="*/ 33 w 37"/>
                      <a:gd name="T29" fmla="*/ 28 h 41"/>
                      <a:gd name="T30" fmla="*/ 36 w 37"/>
                      <a:gd name="T31" fmla="*/ 29 h 41"/>
                      <a:gd name="T32" fmla="*/ 37 w 37"/>
                      <a:gd name="T33" fmla="*/ 31 h 41"/>
                      <a:gd name="T34" fmla="*/ 30 w 37"/>
                      <a:gd name="T35" fmla="*/ 38 h 41"/>
                      <a:gd name="T36" fmla="*/ 19 w 37"/>
                      <a:gd name="T37" fmla="*/ 41 h 41"/>
                      <a:gd name="T38" fmla="*/ 18 w 37"/>
                      <a:gd name="T39" fmla="*/ 7 h 41"/>
                      <a:gd name="T40" fmla="*/ 10 w 37"/>
                      <a:gd name="T41" fmla="*/ 10 h 41"/>
                      <a:gd name="T42" fmla="*/ 6 w 37"/>
                      <a:gd name="T43" fmla="*/ 21 h 41"/>
                      <a:gd name="T44" fmla="*/ 17 w 37"/>
                      <a:gd name="T45" fmla="*/ 16 h 41"/>
                      <a:gd name="T46" fmla="*/ 27 w 37"/>
                      <a:gd name="T47" fmla="*/ 10 h 41"/>
                      <a:gd name="T48" fmla="*/ 18 w 37"/>
                      <a:gd name="T49" fmla="*/ 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7" h="41">
                        <a:moveTo>
                          <a:pt x="19" y="41"/>
                        </a:moveTo>
                        <a:cubicBezTo>
                          <a:pt x="13" y="41"/>
                          <a:pt x="9" y="39"/>
                          <a:pt x="5" y="36"/>
                        </a:cubicBezTo>
                        <a:cubicBezTo>
                          <a:pt x="2" y="33"/>
                          <a:pt x="0" y="29"/>
                          <a:pt x="0" y="23"/>
                        </a:cubicBezTo>
                        <a:cubicBezTo>
                          <a:pt x="0" y="17"/>
                          <a:pt x="1" y="12"/>
                          <a:pt x="4" y="7"/>
                        </a:cubicBezTo>
                        <a:cubicBezTo>
                          <a:pt x="8" y="3"/>
                          <a:pt x="12" y="0"/>
                          <a:pt x="18" y="0"/>
                        </a:cubicBezTo>
                        <a:cubicBezTo>
                          <a:pt x="22" y="0"/>
                          <a:pt x="25" y="1"/>
                          <a:pt x="28" y="2"/>
                        </a:cubicBezTo>
                        <a:cubicBezTo>
                          <a:pt x="31" y="4"/>
                          <a:pt x="33" y="7"/>
                          <a:pt x="33" y="10"/>
                        </a:cubicBezTo>
                        <a:cubicBezTo>
                          <a:pt x="33" y="13"/>
                          <a:pt x="31" y="15"/>
                          <a:pt x="29" y="17"/>
                        </a:cubicBezTo>
                        <a:cubicBezTo>
                          <a:pt x="27" y="18"/>
                          <a:pt x="25" y="19"/>
                          <a:pt x="21" y="21"/>
                        </a:cubicBezTo>
                        <a:cubicBezTo>
                          <a:pt x="7" y="28"/>
                          <a:pt x="7" y="28"/>
                          <a:pt x="7" y="28"/>
                        </a:cubicBezTo>
                        <a:cubicBezTo>
                          <a:pt x="8" y="30"/>
                          <a:pt x="10" y="31"/>
                          <a:pt x="12" y="32"/>
                        </a:cubicBezTo>
                        <a:cubicBezTo>
                          <a:pt x="14" y="33"/>
                          <a:pt x="16" y="34"/>
                          <a:pt x="19" y="34"/>
                        </a:cubicBezTo>
                        <a:cubicBezTo>
                          <a:pt x="21" y="34"/>
                          <a:pt x="23" y="34"/>
                          <a:pt x="25" y="33"/>
                        </a:cubicBezTo>
                        <a:cubicBezTo>
                          <a:pt x="28" y="32"/>
                          <a:pt x="30" y="31"/>
                          <a:pt x="31" y="30"/>
                        </a:cubicBezTo>
                        <a:cubicBezTo>
                          <a:pt x="31" y="28"/>
                          <a:pt x="32" y="28"/>
                          <a:pt x="33" y="28"/>
                        </a:cubicBezTo>
                        <a:cubicBezTo>
                          <a:pt x="34" y="28"/>
                          <a:pt x="35" y="28"/>
                          <a:pt x="36" y="29"/>
                        </a:cubicBezTo>
                        <a:cubicBezTo>
                          <a:pt x="36" y="29"/>
                          <a:pt x="37" y="30"/>
                          <a:pt x="37" y="31"/>
                        </a:cubicBezTo>
                        <a:cubicBezTo>
                          <a:pt x="37" y="34"/>
                          <a:pt x="34" y="36"/>
                          <a:pt x="30" y="38"/>
                        </a:cubicBezTo>
                        <a:cubicBezTo>
                          <a:pt x="26" y="40"/>
                          <a:pt x="23" y="41"/>
                          <a:pt x="19" y="41"/>
                        </a:cubicBezTo>
                        <a:close/>
                        <a:moveTo>
                          <a:pt x="18" y="7"/>
                        </a:moveTo>
                        <a:cubicBezTo>
                          <a:pt x="15" y="7"/>
                          <a:pt x="12" y="8"/>
                          <a:pt x="10" y="10"/>
                        </a:cubicBezTo>
                        <a:cubicBezTo>
                          <a:pt x="8" y="13"/>
                          <a:pt x="7" y="16"/>
                          <a:pt x="6" y="21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22" y="13"/>
                          <a:pt x="25" y="11"/>
                          <a:pt x="27" y="10"/>
                        </a:cubicBezTo>
                        <a:cubicBezTo>
                          <a:pt x="25" y="8"/>
                          <a:pt x="22" y="7"/>
                          <a:pt x="18" y="7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27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2073" y="1168"/>
                    <a:ext cx="138" cy="259"/>
                  </a:xfrm>
                  <a:custGeom>
                    <a:avLst/>
                    <a:gdLst>
                      <a:gd name="T0" fmla="*/ 17 w 33"/>
                      <a:gd name="T1" fmla="*/ 42 h 62"/>
                      <a:gd name="T2" fmla="*/ 9 w 33"/>
                      <a:gd name="T3" fmla="*/ 41 h 62"/>
                      <a:gd name="T4" fmla="*/ 9 w 33"/>
                      <a:gd name="T5" fmla="*/ 59 h 62"/>
                      <a:gd name="T6" fmla="*/ 8 w 33"/>
                      <a:gd name="T7" fmla="*/ 61 h 62"/>
                      <a:gd name="T8" fmla="*/ 5 w 33"/>
                      <a:gd name="T9" fmla="*/ 62 h 62"/>
                      <a:gd name="T10" fmla="*/ 2 w 33"/>
                      <a:gd name="T11" fmla="*/ 61 h 62"/>
                      <a:gd name="T12" fmla="*/ 1 w 33"/>
                      <a:gd name="T13" fmla="*/ 59 h 62"/>
                      <a:gd name="T14" fmla="*/ 2 w 33"/>
                      <a:gd name="T15" fmla="*/ 44 h 62"/>
                      <a:gd name="T16" fmla="*/ 2 w 33"/>
                      <a:gd name="T17" fmla="*/ 29 h 62"/>
                      <a:gd name="T18" fmla="*/ 1 w 33"/>
                      <a:gd name="T19" fmla="*/ 14 h 62"/>
                      <a:gd name="T20" fmla="*/ 0 w 33"/>
                      <a:gd name="T21" fmla="*/ 7 h 62"/>
                      <a:gd name="T22" fmla="*/ 1 w 33"/>
                      <a:gd name="T23" fmla="*/ 2 h 62"/>
                      <a:gd name="T24" fmla="*/ 5 w 33"/>
                      <a:gd name="T25" fmla="*/ 0 h 62"/>
                      <a:gd name="T26" fmla="*/ 7 w 33"/>
                      <a:gd name="T27" fmla="*/ 1 h 62"/>
                      <a:gd name="T28" fmla="*/ 8 w 33"/>
                      <a:gd name="T29" fmla="*/ 4 h 62"/>
                      <a:gd name="T30" fmla="*/ 8 w 33"/>
                      <a:gd name="T31" fmla="*/ 5 h 62"/>
                      <a:gd name="T32" fmla="*/ 8 w 33"/>
                      <a:gd name="T33" fmla="*/ 7 h 62"/>
                      <a:gd name="T34" fmla="*/ 14 w 33"/>
                      <a:gd name="T35" fmla="*/ 4 h 62"/>
                      <a:gd name="T36" fmla="*/ 20 w 33"/>
                      <a:gd name="T37" fmla="*/ 3 h 62"/>
                      <a:gd name="T38" fmla="*/ 31 w 33"/>
                      <a:gd name="T39" fmla="*/ 9 h 62"/>
                      <a:gd name="T40" fmla="*/ 33 w 33"/>
                      <a:gd name="T41" fmla="*/ 24 h 62"/>
                      <a:gd name="T42" fmla="*/ 29 w 33"/>
                      <a:gd name="T43" fmla="*/ 37 h 62"/>
                      <a:gd name="T44" fmla="*/ 17 w 33"/>
                      <a:gd name="T45" fmla="*/ 42 h 62"/>
                      <a:gd name="T46" fmla="*/ 20 w 33"/>
                      <a:gd name="T47" fmla="*/ 10 h 62"/>
                      <a:gd name="T48" fmla="*/ 13 w 33"/>
                      <a:gd name="T49" fmla="*/ 12 h 62"/>
                      <a:gd name="T50" fmla="*/ 8 w 33"/>
                      <a:gd name="T51" fmla="*/ 16 h 62"/>
                      <a:gd name="T52" fmla="*/ 9 w 33"/>
                      <a:gd name="T53" fmla="*/ 33 h 62"/>
                      <a:gd name="T54" fmla="*/ 17 w 33"/>
                      <a:gd name="T55" fmla="*/ 35 h 62"/>
                      <a:gd name="T56" fmla="*/ 24 w 33"/>
                      <a:gd name="T57" fmla="*/ 31 h 62"/>
                      <a:gd name="T58" fmla="*/ 26 w 33"/>
                      <a:gd name="T59" fmla="*/ 24 h 62"/>
                      <a:gd name="T60" fmla="*/ 25 w 33"/>
                      <a:gd name="T61" fmla="*/ 13 h 62"/>
                      <a:gd name="T62" fmla="*/ 20 w 33"/>
                      <a:gd name="T63" fmla="*/ 1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3" h="62">
                        <a:moveTo>
                          <a:pt x="17" y="42"/>
                        </a:moveTo>
                        <a:cubicBezTo>
                          <a:pt x="14" y="42"/>
                          <a:pt x="12" y="42"/>
                          <a:pt x="9" y="41"/>
                        </a:cubicBezTo>
                        <a:cubicBezTo>
                          <a:pt x="9" y="59"/>
                          <a:pt x="9" y="59"/>
                          <a:pt x="9" y="59"/>
                        </a:cubicBezTo>
                        <a:cubicBezTo>
                          <a:pt x="9" y="60"/>
                          <a:pt x="8" y="61"/>
                          <a:pt x="8" y="61"/>
                        </a:cubicBezTo>
                        <a:cubicBezTo>
                          <a:pt x="7" y="62"/>
                          <a:pt x="6" y="62"/>
                          <a:pt x="5" y="62"/>
                        </a:cubicBezTo>
                        <a:cubicBezTo>
                          <a:pt x="4" y="62"/>
                          <a:pt x="3" y="62"/>
                          <a:pt x="2" y="61"/>
                        </a:cubicBezTo>
                        <a:cubicBezTo>
                          <a:pt x="2" y="61"/>
                          <a:pt x="1" y="60"/>
                          <a:pt x="1" y="59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2" y="29"/>
                          <a:pt x="2" y="29"/>
                          <a:pt x="2" y="29"/>
                        </a:cubicBezTo>
                        <a:cubicBezTo>
                          <a:pt x="1" y="24"/>
                          <a:pt x="1" y="19"/>
                          <a:pt x="1" y="14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5"/>
                          <a:pt x="1" y="4"/>
                          <a:pt x="1" y="2"/>
                        </a:cubicBezTo>
                        <a:cubicBezTo>
                          <a:pt x="2" y="1"/>
                          <a:pt x="3" y="0"/>
                          <a:pt x="5" y="0"/>
                        </a:cubicBezTo>
                        <a:cubicBezTo>
                          <a:pt x="6" y="0"/>
                          <a:pt x="6" y="1"/>
                          <a:pt x="7" y="1"/>
                        </a:cubicBezTo>
                        <a:cubicBezTo>
                          <a:pt x="8" y="2"/>
                          <a:pt x="8" y="3"/>
                          <a:pt x="8" y="4"/>
                        </a:cubicBezTo>
                        <a:cubicBezTo>
                          <a:pt x="8" y="4"/>
                          <a:pt x="8" y="4"/>
                          <a:pt x="8" y="5"/>
                        </a:cubicBezTo>
                        <a:cubicBezTo>
                          <a:pt x="8" y="6"/>
                          <a:pt x="8" y="6"/>
                          <a:pt x="8" y="7"/>
                        </a:cubicBezTo>
                        <a:cubicBezTo>
                          <a:pt x="10" y="6"/>
                          <a:pt x="12" y="5"/>
                          <a:pt x="14" y="4"/>
                        </a:cubicBezTo>
                        <a:cubicBezTo>
                          <a:pt x="16" y="3"/>
                          <a:pt x="18" y="3"/>
                          <a:pt x="20" y="3"/>
                        </a:cubicBezTo>
                        <a:cubicBezTo>
                          <a:pt x="25" y="3"/>
                          <a:pt x="28" y="5"/>
                          <a:pt x="31" y="9"/>
                        </a:cubicBezTo>
                        <a:cubicBezTo>
                          <a:pt x="33" y="13"/>
                          <a:pt x="33" y="18"/>
                          <a:pt x="33" y="24"/>
                        </a:cubicBezTo>
                        <a:cubicBezTo>
                          <a:pt x="33" y="29"/>
                          <a:pt x="32" y="33"/>
                          <a:pt x="29" y="37"/>
                        </a:cubicBezTo>
                        <a:cubicBezTo>
                          <a:pt x="26" y="40"/>
                          <a:pt x="22" y="42"/>
                          <a:pt x="17" y="42"/>
                        </a:cubicBezTo>
                        <a:close/>
                        <a:moveTo>
                          <a:pt x="20" y="10"/>
                        </a:moveTo>
                        <a:cubicBezTo>
                          <a:pt x="17" y="10"/>
                          <a:pt x="15" y="11"/>
                          <a:pt x="13" y="12"/>
                        </a:cubicBezTo>
                        <a:cubicBezTo>
                          <a:pt x="12" y="12"/>
                          <a:pt x="10" y="14"/>
                          <a:pt x="8" y="16"/>
                        </a:cubicBezTo>
                        <a:cubicBezTo>
                          <a:pt x="9" y="21"/>
                          <a:pt x="9" y="27"/>
                          <a:pt x="9" y="33"/>
                        </a:cubicBezTo>
                        <a:cubicBezTo>
                          <a:pt x="12" y="34"/>
                          <a:pt x="14" y="35"/>
                          <a:pt x="17" y="35"/>
                        </a:cubicBezTo>
                        <a:cubicBezTo>
                          <a:pt x="20" y="35"/>
                          <a:pt x="22" y="34"/>
                          <a:pt x="24" y="31"/>
                        </a:cubicBezTo>
                        <a:cubicBezTo>
                          <a:pt x="25" y="29"/>
                          <a:pt x="26" y="27"/>
                          <a:pt x="26" y="24"/>
                        </a:cubicBezTo>
                        <a:cubicBezTo>
                          <a:pt x="26" y="19"/>
                          <a:pt x="26" y="16"/>
                          <a:pt x="25" y="13"/>
                        </a:cubicBezTo>
                        <a:cubicBezTo>
                          <a:pt x="23" y="11"/>
                          <a:pt x="22" y="10"/>
                          <a:pt x="20" y="10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28" name="Freeform 12"/>
                  <p:cNvSpPr/>
                  <p:nvPr/>
                </p:nvSpPr>
                <p:spPr bwMode="auto">
                  <a:xfrm>
                    <a:off x="880" y="1581"/>
                    <a:ext cx="1737" cy="1668"/>
                  </a:xfrm>
                  <a:custGeom>
                    <a:avLst/>
                    <a:gdLst>
                      <a:gd name="T0" fmla="*/ 47 w 415"/>
                      <a:gd name="T1" fmla="*/ 105 h 399"/>
                      <a:gd name="T2" fmla="*/ 44 w 415"/>
                      <a:gd name="T3" fmla="*/ 157 h 399"/>
                      <a:gd name="T4" fmla="*/ 7 w 415"/>
                      <a:gd name="T5" fmla="*/ 207 h 399"/>
                      <a:gd name="T6" fmla="*/ 22 w 415"/>
                      <a:gd name="T7" fmla="*/ 275 h 399"/>
                      <a:gd name="T8" fmla="*/ 9 w 415"/>
                      <a:gd name="T9" fmla="*/ 338 h 399"/>
                      <a:gd name="T10" fmla="*/ 32 w 415"/>
                      <a:gd name="T11" fmla="*/ 397 h 399"/>
                      <a:gd name="T12" fmla="*/ 259 w 415"/>
                      <a:gd name="T13" fmla="*/ 397 h 399"/>
                      <a:gd name="T14" fmla="*/ 369 w 415"/>
                      <a:gd name="T15" fmla="*/ 397 h 399"/>
                      <a:gd name="T16" fmla="*/ 388 w 415"/>
                      <a:gd name="T17" fmla="*/ 397 h 399"/>
                      <a:gd name="T18" fmla="*/ 408 w 415"/>
                      <a:gd name="T19" fmla="*/ 358 h 399"/>
                      <a:gd name="T20" fmla="*/ 389 w 415"/>
                      <a:gd name="T21" fmla="*/ 274 h 399"/>
                      <a:gd name="T22" fmla="*/ 407 w 415"/>
                      <a:gd name="T23" fmla="*/ 204 h 399"/>
                      <a:gd name="T24" fmla="*/ 376 w 415"/>
                      <a:gd name="T25" fmla="*/ 144 h 399"/>
                      <a:gd name="T26" fmla="*/ 371 w 415"/>
                      <a:gd name="T27" fmla="*/ 93 h 399"/>
                      <a:gd name="T28" fmla="*/ 357 w 415"/>
                      <a:gd name="T29" fmla="*/ 66 h 399"/>
                      <a:gd name="T30" fmla="*/ 328 w 415"/>
                      <a:gd name="T31" fmla="*/ 43 h 399"/>
                      <a:gd name="T32" fmla="*/ 294 w 415"/>
                      <a:gd name="T33" fmla="*/ 35 h 399"/>
                      <a:gd name="T34" fmla="*/ 269 w 415"/>
                      <a:gd name="T35" fmla="*/ 17 h 399"/>
                      <a:gd name="T36" fmla="*/ 230 w 415"/>
                      <a:gd name="T37" fmla="*/ 1 h 399"/>
                      <a:gd name="T38" fmla="*/ 192 w 415"/>
                      <a:gd name="T39" fmla="*/ 6 h 399"/>
                      <a:gd name="T40" fmla="*/ 160 w 415"/>
                      <a:gd name="T41" fmla="*/ 23 h 399"/>
                      <a:gd name="T42" fmla="*/ 148 w 415"/>
                      <a:gd name="T43" fmla="*/ 41 h 399"/>
                      <a:gd name="T44" fmla="*/ 119 w 415"/>
                      <a:gd name="T45" fmla="*/ 36 h 399"/>
                      <a:gd name="T46" fmla="*/ 87 w 415"/>
                      <a:gd name="T47" fmla="*/ 54 h 399"/>
                      <a:gd name="T48" fmla="*/ 47 w 415"/>
                      <a:gd name="T49" fmla="*/ 105 h 3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15" h="399">
                        <a:moveTo>
                          <a:pt x="47" y="105"/>
                        </a:moveTo>
                        <a:cubicBezTo>
                          <a:pt x="39" y="123"/>
                          <a:pt x="39" y="139"/>
                          <a:pt x="44" y="157"/>
                        </a:cubicBezTo>
                        <a:cubicBezTo>
                          <a:pt x="19" y="151"/>
                          <a:pt x="11" y="191"/>
                          <a:pt x="7" y="207"/>
                        </a:cubicBezTo>
                        <a:cubicBezTo>
                          <a:pt x="0" y="234"/>
                          <a:pt x="6" y="253"/>
                          <a:pt x="22" y="275"/>
                        </a:cubicBezTo>
                        <a:cubicBezTo>
                          <a:pt x="6" y="294"/>
                          <a:pt x="4" y="315"/>
                          <a:pt x="9" y="338"/>
                        </a:cubicBezTo>
                        <a:cubicBezTo>
                          <a:pt x="12" y="353"/>
                          <a:pt x="20" y="388"/>
                          <a:pt x="32" y="397"/>
                        </a:cubicBezTo>
                        <a:cubicBezTo>
                          <a:pt x="108" y="397"/>
                          <a:pt x="183" y="397"/>
                          <a:pt x="259" y="397"/>
                        </a:cubicBezTo>
                        <a:cubicBezTo>
                          <a:pt x="296" y="397"/>
                          <a:pt x="332" y="397"/>
                          <a:pt x="369" y="397"/>
                        </a:cubicBezTo>
                        <a:cubicBezTo>
                          <a:pt x="374" y="397"/>
                          <a:pt x="384" y="399"/>
                          <a:pt x="388" y="397"/>
                        </a:cubicBezTo>
                        <a:cubicBezTo>
                          <a:pt x="399" y="392"/>
                          <a:pt x="405" y="369"/>
                          <a:pt x="408" y="358"/>
                        </a:cubicBezTo>
                        <a:cubicBezTo>
                          <a:pt x="415" y="329"/>
                          <a:pt x="411" y="296"/>
                          <a:pt x="389" y="274"/>
                        </a:cubicBezTo>
                        <a:cubicBezTo>
                          <a:pt x="405" y="250"/>
                          <a:pt x="410" y="232"/>
                          <a:pt x="407" y="204"/>
                        </a:cubicBezTo>
                        <a:cubicBezTo>
                          <a:pt x="404" y="180"/>
                          <a:pt x="402" y="152"/>
                          <a:pt x="376" y="144"/>
                        </a:cubicBezTo>
                        <a:cubicBezTo>
                          <a:pt x="380" y="145"/>
                          <a:pt x="372" y="96"/>
                          <a:pt x="371" y="93"/>
                        </a:cubicBezTo>
                        <a:cubicBezTo>
                          <a:pt x="368" y="84"/>
                          <a:pt x="358" y="75"/>
                          <a:pt x="357" y="66"/>
                        </a:cubicBezTo>
                        <a:cubicBezTo>
                          <a:pt x="346" y="59"/>
                          <a:pt x="339" y="48"/>
                          <a:pt x="328" y="43"/>
                        </a:cubicBezTo>
                        <a:cubicBezTo>
                          <a:pt x="316" y="37"/>
                          <a:pt x="306" y="37"/>
                          <a:pt x="294" y="35"/>
                        </a:cubicBezTo>
                        <a:cubicBezTo>
                          <a:pt x="283" y="32"/>
                          <a:pt x="279" y="24"/>
                          <a:pt x="269" y="17"/>
                        </a:cubicBezTo>
                        <a:cubicBezTo>
                          <a:pt x="256" y="8"/>
                          <a:pt x="245" y="3"/>
                          <a:pt x="230" y="1"/>
                        </a:cubicBezTo>
                        <a:cubicBezTo>
                          <a:pt x="215" y="0"/>
                          <a:pt x="207" y="2"/>
                          <a:pt x="192" y="6"/>
                        </a:cubicBezTo>
                        <a:cubicBezTo>
                          <a:pt x="181" y="10"/>
                          <a:pt x="171" y="20"/>
                          <a:pt x="160" y="23"/>
                        </a:cubicBezTo>
                        <a:cubicBezTo>
                          <a:pt x="156" y="29"/>
                          <a:pt x="149" y="34"/>
                          <a:pt x="148" y="41"/>
                        </a:cubicBezTo>
                        <a:cubicBezTo>
                          <a:pt x="149" y="35"/>
                          <a:pt x="122" y="35"/>
                          <a:pt x="119" y="36"/>
                        </a:cubicBezTo>
                        <a:cubicBezTo>
                          <a:pt x="106" y="38"/>
                          <a:pt x="97" y="45"/>
                          <a:pt x="87" y="54"/>
                        </a:cubicBezTo>
                        <a:cubicBezTo>
                          <a:pt x="69" y="69"/>
                          <a:pt x="57" y="82"/>
                          <a:pt x="47" y="10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29" name="Freeform 13"/>
                  <p:cNvSpPr/>
                  <p:nvPr/>
                </p:nvSpPr>
                <p:spPr bwMode="auto">
                  <a:xfrm>
                    <a:off x="909" y="1540"/>
                    <a:ext cx="134" cy="92"/>
                  </a:xfrm>
                  <a:custGeom>
                    <a:avLst/>
                    <a:gdLst>
                      <a:gd name="T0" fmla="*/ 2 w 32"/>
                      <a:gd name="T1" fmla="*/ 20 h 22"/>
                      <a:gd name="T2" fmla="*/ 15 w 32"/>
                      <a:gd name="T3" fmla="*/ 0 h 22"/>
                      <a:gd name="T4" fmla="*/ 18 w 32"/>
                      <a:gd name="T5" fmla="*/ 10 h 22"/>
                      <a:gd name="T6" fmla="*/ 30 w 32"/>
                      <a:gd name="T7" fmla="*/ 4 h 22"/>
                      <a:gd name="T8" fmla="*/ 26 w 32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" h="22">
                        <a:moveTo>
                          <a:pt x="2" y="20"/>
                        </a:moveTo>
                        <a:cubicBezTo>
                          <a:pt x="0" y="16"/>
                          <a:pt x="10" y="4"/>
                          <a:pt x="15" y="0"/>
                        </a:cubicBezTo>
                        <a:cubicBezTo>
                          <a:pt x="17" y="3"/>
                          <a:pt x="18" y="7"/>
                          <a:pt x="18" y="10"/>
                        </a:cubicBezTo>
                        <a:cubicBezTo>
                          <a:pt x="22" y="8"/>
                          <a:pt x="26" y="5"/>
                          <a:pt x="30" y="4"/>
                        </a:cubicBezTo>
                        <a:cubicBezTo>
                          <a:pt x="32" y="9"/>
                          <a:pt x="29" y="18"/>
                          <a:pt x="26" y="22"/>
                        </a:cubicBezTo>
                      </a:path>
                    </a:pathLst>
                  </a:custGeom>
                  <a:solidFill>
                    <a:srgbClr val="B290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0" name="Freeform 14"/>
                  <p:cNvSpPr/>
                  <p:nvPr/>
                </p:nvSpPr>
                <p:spPr bwMode="auto">
                  <a:xfrm>
                    <a:off x="900" y="1531"/>
                    <a:ext cx="151" cy="109"/>
                  </a:xfrm>
                  <a:custGeom>
                    <a:avLst/>
                    <a:gdLst>
                      <a:gd name="T0" fmla="*/ 16 w 36"/>
                      <a:gd name="T1" fmla="*/ 1 h 26"/>
                      <a:gd name="T2" fmla="*/ 3 w 36"/>
                      <a:gd name="T3" fmla="*/ 23 h 26"/>
                      <a:gd name="T4" fmla="*/ 5 w 36"/>
                      <a:gd name="T5" fmla="*/ 24 h 26"/>
                      <a:gd name="T6" fmla="*/ 6 w 36"/>
                      <a:gd name="T7" fmla="*/ 22 h 26"/>
                      <a:gd name="T8" fmla="*/ 6 w 36"/>
                      <a:gd name="T9" fmla="*/ 22 h 26"/>
                      <a:gd name="T10" fmla="*/ 6 w 36"/>
                      <a:gd name="T11" fmla="*/ 21 h 26"/>
                      <a:gd name="T12" fmla="*/ 17 w 36"/>
                      <a:gd name="T13" fmla="*/ 5 h 26"/>
                      <a:gd name="T14" fmla="*/ 18 w 36"/>
                      <a:gd name="T15" fmla="*/ 11 h 26"/>
                      <a:gd name="T16" fmla="*/ 19 w 36"/>
                      <a:gd name="T17" fmla="*/ 13 h 26"/>
                      <a:gd name="T18" fmla="*/ 20 w 36"/>
                      <a:gd name="T19" fmla="*/ 14 h 26"/>
                      <a:gd name="T20" fmla="*/ 21 w 36"/>
                      <a:gd name="T21" fmla="*/ 14 h 26"/>
                      <a:gd name="T22" fmla="*/ 25 w 36"/>
                      <a:gd name="T23" fmla="*/ 11 h 26"/>
                      <a:gd name="T24" fmla="*/ 31 w 36"/>
                      <a:gd name="T25" fmla="*/ 8 h 26"/>
                      <a:gd name="T26" fmla="*/ 31 w 36"/>
                      <a:gd name="T27" fmla="*/ 10 h 26"/>
                      <a:gd name="T28" fmla="*/ 27 w 36"/>
                      <a:gd name="T29" fmla="*/ 23 h 26"/>
                      <a:gd name="T30" fmla="*/ 26 w 36"/>
                      <a:gd name="T31" fmla="*/ 24 h 26"/>
                      <a:gd name="T32" fmla="*/ 27 w 36"/>
                      <a:gd name="T33" fmla="*/ 26 h 26"/>
                      <a:gd name="T34" fmla="*/ 29 w 36"/>
                      <a:gd name="T35" fmla="*/ 25 h 26"/>
                      <a:gd name="T36" fmla="*/ 33 w 36"/>
                      <a:gd name="T37" fmla="*/ 5 h 26"/>
                      <a:gd name="T38" fmla="*/ 31 w 36"/>
                      <a:gd name="T39" fmla="*/ 4 h 26"/>
                      <a:gd name="T40" fmla="*/ 23 w 36"/>
                      <a:gd name="T41" fmla="*/ 9 h 26"/>
                      <a:gd name="T42" fmla="*/ 21 w 36"/>
                      <a:gd name="T43" fmla="*/ 9 h 26"/>
                      <a:gd name="T44" fmla="*/ 18 w 36"/>
                      <a:gd name="T45" fmla="*/ 1 h 26"/>
                      <a:gd name="T46" fmla="*/ 16 w 36"/>
                      <a:gd name="T47" fmla="*/ 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36" h="26">
                        <a:moveTo>
                          <a:pt x="16" y="1"/>
                        </a:moveTo>
                        <a:cubicBezTo>
                          <a:pt x="12" y="4"/>
                          <a:pt x="0" y="17"/>
                          <a:pt x="3" y="23"/>
                        </a:cubicBezTo>
                        <a:cubicBezTo>
                          <a:pt x="3" y="24"/>
                          <a:pt x="4" y="24"/>
                          <a:pt x="5" y="24"/>
                        </a:cubicBezTo>
                        <a:cubicBezTo>
                          <a:pt x="5" y="24"/>
                          <a:pt x="6" y="23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1"/>
                          <a:pt x="6" y="21"/>
                        </a:cubicBezTo>
                        <a:cubicBezTo>
                          <a:pt x="6" y="18"/>
                          <a:pt x="12" y="10"/>
                          <a:pt x="17" y="5"/>
                        </a:cubicBezTo>
                        <a:cubicBezTo>
                          <a:pt x="17" y="7"/>
                          <a:pt x="18" y="9"/>
                          <a:pt x="18" y="11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3"/>
                          <a:pt x="19" y="14"/>
                          <a:pt x="20" y="14"/>
                        </a:cubicBezTo>
                        <a:cubicBezTo>
                          <a:pt x="20" y="14"/>
                          <a:pt x="21" y="14"/>
                          <a:pt x="21" y="14"/>
                        </a:cubicBezTo>
                        <a:cubicBezTo>
                          <a:pt x="25" y="11"/>
                          <a:pt x="25" y="11"/>
                          <a:pt x="25" y="11"/>
                        </a:cubicBezTo>
                        <a:cubicBezTo>
                          <a:pt x="27" y="10"/>
                          <a:pt x="29" y="9"/>
                          <a:pt x="31" y="8"/>
                        </a:cubicBezTo>
                        <a:cubicBezTo>
                          <a:pt x="31" y="9"/>
                          <a:pt x="31" y="9"/>
                          <a:pt x="31" y="10"/>
                        </a:cubicBezTo>
                        <a:cubicBezTo>
                          <a:pt x="31" y="14"/>
                          <a:pt x="29" y="20"/>
                          <a:pt x="27" y="23"/>
                        </a:cubicBezTo>
                        <a:cubicBezTo>
                          <a:pt x="26" y="24"/>
                          <a:pt x="26" y="24"/>
                          <a:pt x="26" y="24"/>
                        </a:cubicBezTo>
                        <a:cubicBezTo>
                          <a:pt x="26" y="25"/>
                          <a:pt x="27" y="26"/>
                          <a:pt x="27" y="26"/>
                        </a:cubicBezTo>
                        <a:cubicBezTo>
                          <a:pt x="28" y="26"/>
                          <a:pt x="29" y="26"/>
                          <a:pt x="29" y="25"/>
                        </a:cubicBezTo>
                        <a:cubicBezTo>
                          <a:pt x="33" y="20"/>
                          <a:pt x="36" y="11"/>
                          <a:pt x="33" y="5"/>
                        </a:cubicBezTo>
                        <a:cubicBezTo>
                          <a:pt x="33" y="4"/>
                          <a:pt x="32" y="4"/>
                          <a:pt x="31" y="4"/>
                        </a:cubicBezTo>
                        <a:cubicBezTo>
                          <a:pt x="28" y="5"/>
                          <a:pt x="25" y="7"/>
                          <a:pt x="23" y="9"/>
                        </a:cubicBezTo>
                        <a:cubicBezTo>
                          <a:pt x="23" y="9"/>
                          <a:pt x="22" y="9"/>
                          <a:pt x="21" y="9"/>
                        </a:cubicBezTo>
                        <a:cubicBezTo>
                          <a:pt x="21" y="7"/>
                          <a:pt x="20" y="4"/>
                          <a:pt x="18" y="1"/>
                        </a:cubicBezTo>
                        <a:cubicBezTo>
                          <a:pt x="18" y="1"/>
                          <a:pt x="17" y="0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1" name="Freeform 15"/>
                  <p:cNvSpPr/>
                  <p:nvPr/>
                </p:nvSpPr>
                <p:spPr bwMode="auto">
                  <a:xfrm>
                    <a:off x="2433" y="1527"/>
                    <a:ext cx="88" cy="100"/>
                  </a:xfrm>
                  <a:custGeom>
                    <a:avLst/>
                    <a:gdLst>
                      <a:gd name="T0" fmla="*/ 4 w 21"/>
                      <a:gd name="T1" fmla="*/ 24 h 24"/>
                      <a:gd name="T2" fmla="*/ 0 w 21"/>
                      <a:gd name="T3" fmla="*/ 8 h 24"/>
                      <a:gd name="T4" fmla="*/ 10 w 21"/>
                      <a:gd name="T5" fmla="*/ 11 h 24"/>
                      <a:gd name="T6" fmla="*/ 10 w 21"/>
                      <a:gd name="T7" fmla="*/ 0 h 24"/>
                      <a:gd name="T8" fmla="*/ 21 w 21"/>
                      <a:gd name="T9" fmla="*/ 1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4">
                        <a:moveTo>
                          <a:pt x="4" y="24"/>
                        </a:moveTo>
                        <a:cubicBezTo>
                          <a:pt x="3" y="18"/>
                          <a:pt x="0" y="14"/>
                          <a:pt x="0" y="8"/>
                        </a:cubicBezTo>
                        <a:cubicBezTo>
                          <a:pt x="3" y="10"/>
                          <a:pt x="6" y="10"/>
                          <a:pt x="10" y="11"/>
                        </a:cubicBezTo>
                        <a:cubicBezTo>
                          <a:pt x="9" y="7"/>
                          <a:pt x="10" y="4"/>
                          <a:pt x="10" y="0"/>
                        </a:cubicBezTo>
                        <a:cubicBezTo>
                          <a:pt x="15" y="2"/>
                          <a:pt x="18" y="10"/>
                          <a:pt x="21" y="14"/>
                        </a:cubicBezTo>
                      </a:path>
                    </a:pathLst>
                  </a:custGeom>
                  <a:solidFill>
                    <a:srgbClr val="B290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2" name="Freeform 16"/>
                  <p:cNvSpPr/>
                  <p:nvPr/>
                </p:nvSpPr>
                <p:spPr bwMode="auto">
                  <a:xfrm>
                    <a:off x="2424" y="1519"/>
                    <a:ext cx="105" cy="117"/>
                  </a:xfrm>
                  <a:custGeom>
                    <a:avLst/>
                    <a:gdLst>
                      <a:gd name="T0" fmla="*/ 11 w 25"/>
                      <a:gd name="T1" fmla="*/ 1 h 28"/>
                      <a:gd name="T2" fmla="*/ 10 w 25"/>
                      <a:gd name="T3" fmla="*/ 2 h 28"/>
                      <a:gd name="T4" fmla="*/ 10 w 25"/>
                      <a:gd name="T5" fmla="*/ 7 h 28"/>
                      <a:gd name="T6" fmla="*/ 10 w 25"/>
                      <a:gd name="T7" fmla="*/ 11 h 28"/>
                      <a:gd name="T8" fmla="*/ 10 w 25"/>
                      <a:gd name="T9" fmla="*/ 11 h 28"/>
                      <a:gd name="T10" fmla="*/ 3 w 25"/>
                      <a:gd name="T11" fmla="*/ 8 h 28"/>
                      <a:gd name="T12" fmla="*/ 1 w 25"/>
                      <a:gd name="T13" fmla="*/ 8 h 28"/>
                      <a:gd name="T14" fmla="*/ 0 w 25"/>
                      <a:gd name="T15" fmla="*/ 10 h 28"/>
                      <a:gd name="T16" fmla="*/ 3 w 25"/>
                      <a:gd name="T17" fmla="*/ 22 h 28"/>
                      <a:gd name="T18" fmla="*/ 5 w 25"/>
                      <a:gd name="T19" fmla="*/ 27 h 28"/>
                      <a:gd name="T20" fmla="*/ 7 w 25"/>
                      <a:gd name="T21" fmla="*/ 28 h 28"/>
                      <a:gd name="T22" fmla="*/ 8 w 25"/>
                      <a:gd name="T23" fmla="*/ 26 h 28"/>
                      <a:gd name="T24" fmla="*/ 8 w 25"/>
                      <a:gd name="T25" fmla="*/ 25 h 28"/>
                      <a:gd name="T26" fmla="*/ 6 w 25"/>
                      <a:gd name="T27" fmla="*/ 21 h 28"/>
                      <a:gd name="T28" fmla="*/ 4 w 25"/>
                      <a:gd name="T29" fmla="*/ 13 h 28"/>
                      <a:gd name="T30" fmla="*/ 9 w 25"/>
                      <a:gd name="T31" fmla="*/ 14 h 28"/>
                      <a:gd name="T32" fmla="*/ 11 w 25"/>
                      <a:gd name="T33" fmla="*/ 14 h 28"/>
                      <a:gd name="T34" fmla="*/ 13 w 25"/>
                      <a:gd name="T35" fmla="*/ 14 h 28"/>
                      <a:gd name="T36" fmla="*/ 13 w 25"/>
                      <a:gd name="T37" fmla="*/ 13 h 28"/>
                      <a:gd name="T38" fmla="*/ 14 w 25"/>
                      <a:gd name="T39" fmla="*/ 5 h 28"/>
                      <a:gd name="T40" fmla="*/ 19 w 25"/>
                      <a:gd name="T41" fmla="*/ 13 h 28"/>
                      <a:gd name="T42" fmla="*/ 21 w 25"/>
                      <a:gd name="T43" fmla="*/ 17 h 28"/>
                      <a:gd name="T44" fmla="*/ 23 w 25"/>
                      <a:gd name="T45" fmla="*/ 18 h 28"/>
                      <a:gd name="T46" fmla="*/ 24 w 25"/>
                      <a:gd name="T47" fmla="*/ 15 h 28"/>
                      <a:gd name="T48" fmla="*/ 22 w 25"/>
                      <a:gd name="T49" fmla="*/ 11 h 28"/>
                      <a:gd name="T50" fmla="*/ 12 w 25"/>
                      <a:gd name="T51" fmla="*/ 1 h 28"/>
                      <a:gd name="T52" fmla="*/ 11 w 25"/>
                      <a:gd name="T53" fmla="*/ 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5" h="28">
                        <a:moveTo>
                          <a:pt x="11" y="1"/>
                        </a:moveTo>
                        <a:cubicBezTo>
                          <a:pt x="10" y="1"/>
                          <a:pt x="10" y="2"/>
                          <a:pt x="10" y="2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9"/>
                          <a:pt x="10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7" y="10"/>
                          <a:pt x="5" y="10"/>
                          <a:pt x="3" y="8"/>
                        </a:cubicBezTo>
                        <a:cubicBezTo>
                          <a:pt x="3" y="8"/>
                          <a:pt x="2" y="8"/>
                          <a:pt x="1" y="8"/>
                        </a:cubicBezTo>
                        <a:cubicBezTo>
                          <a:pt x="1" y="8"/>
                          <a:pt x="0" y="9"/>
                          <a:pt x="0" y="10"/>
                        </a:cubicBezTo>
                        <a:cubicBezTo>
                          <a:pt x="0" y="15"/>
                          <a:pt x="1" y="18"/>
                          <a:pt x="3" y="22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6" y="28"/>
                          <a:pt x="7" y="28"/>
                        </a:cubicBezTo>
                        <a:cubicBezTo>
                          <a:pt x="8" y="27"/>
                          <a:pt x="8" y="27"/>
                          <a:pt x="8" y="26"/>
                        </a:cubicBezTo>
                        <a:cubicBezTo>
                          <a:pt x="8" y="26"/>
                          <a:pt x="8" y="26"/>
                          <a:pt x="8" y="25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5" y="18"/>
                          <a:pt x="4" y="16"/>
                          <a:pt x="4" y="13"/>
                        </a:cubicBezTo>
                        <a:cubicBezTo>
                          <a:pt x="6" y="13"/>
                          <a:pt x="7" y="14"/>
                          <a:pt x="9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2" y="15"/>
                          <a:pt x="12" y="14"/>
                          <a:pt x="13" y="14"/>
                        </a:cubicBezTo>
                        <a:cubicBezTo>
                          <a:pt x="13" y="14"/>
                          <a:pt x="13" y="13"/>
                          <a:pt x="13" y="13"/>
                        </a:cubicBezTo>
                        <a:cubicBezTo>
                          <a:pt x="13" y="13"/>
                          <a:pt x="13" y="6"/>
                          <a:pt x="14" y="5"/>
                        </a:cubicBezTo>
                        <a:cubicBezTo>
                          <a:pt x="15" y="7"/>
                          <a:pt x="17" y="10"/>
                          <a:pt x="19" y="13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8"/>
                          <a:pt x="23" y="18"/>
                          <a:pt x="23" y="18"/>
                        </a:cubicBezTo>
                        <a:cubicBezTo>
                          <a:pt x="24" y="17"/>
                          <a:pt x="25" y="16"/>
                          <a:pt x="24" y="15"/>
                        </a:cubicBezTo>
                        <a:cubicBezTo>
                          <a:pt x="22" y="11"/>
                          <a:pt x="22" y="11"/>
                          <a:pt x="22" y="11"/>
                        </a:cubicBezTo>
                        <a:cubicBezTo>
                          <a:pt x="19" y="7"/>
                          <a:pt x="17" y="2"/>
                          <a:pt x="12" y="1"/>
                        </a:cubicBezTo>
                        <a:cubicBezTo>
                          <a:pt x="12" y="0"/>
                          <a:pt x="11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3" name="Freeform 17"/>
                  <p:cNvSpPr/>
                  <p:nvPr/>
                </p:nvSpPr>
                <p:spPr bwMode="auto">
                  <a:xfrm>
                    <a:off x="859" y="1598"/>
                    <a:ext cx="217" cy="623"/>
                  </a:xfrm>
                  <a:custGeom>
                    <a:avLst/>
                    <a:gdLst>
                      <a:gd name="T0" fmla="*/ 52 w 52"/>
                      <a:gd name="T1" fmla="*/ 95 h 149"/>
                      <a:gd name="T2" fmla="*/ 33 w 52"/>
                      <a:gd name="T3" fmla="*/ 42 h 149"/>
                      <a:gd name="T4" fmla="*/ 37 w 52"/>
                      <a:gd name="T5" fmla="*/ 17 h 149"/>
                      <a:gd name="T6" fmla="*/ 31 w 52"/>
                      <a:gd name="T7" fmla="*/ 3 h 149"/>
                      <a:gd name="T8" fmla="*/ 12 w 52"/>
                      <a:gd name="T9" fmla="*/ 8 h 149"/>
                      <a:gd name="T10" fmla="*/ 6 w 52"/>
                      <a:gd name="T11" fmla="*/ 33 h 149"/>
                      <a:gd name="T12" fmla="*/ 7 w 52"/>
                      <a:gd name="T13" fmla="*/ 93 h 149"/>
                      <a:gd name="T14" fmla="*/ 48 w 52"/>
                      <a:gd name="T15" fmla="*/ 149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2" h="149">
                        <a:moveTo>
                          <a:pt x="52" y="95"/>
                        </a:moveTo>
                        <a:cubicBezTo>
                          <a:pt x="35" y="95"/>
                          <a:pt x="32" y="54"/>
                          <a:pt x="33" y="42"/>
                        </a:cubicBezTo>
                        <a:cubicBezTo>
                          <a:pt x="33" y="34"/>
                          <a:pt x="35" y="25"/>
                          <a:pt x="37" y="17"/>
                        </a:cubicBezTo>
                        <a:cubicBezTo>
                          <a:pt x="40" y="7"/>
                          <a:pt x="42" y="6"/>
                          <a:pt x="31" y="3"/>
                        </a:cubicBezTo>
                        <a:cubicBezTo>
                          <a:pt x="23" y="1"/>
                          <a:pt x="17" y="0"/>
                          <a:pt x="12" y="8"/>
                        </a:cubicBezTo>
                        <a:cubicBezTo>
                          <a:pt x="8" y="14"/>
                          <a:pt x="7" y="26"/>
                          <a:pt x="6" y="33"/>
                        </a:cubicBezTo>
                        <a:cubicBezTo>
                          <a:pt x="2" y="52"/>
                          <a:pt x="0" y="75"/>
                          <a:pt x="7" y="93"/>
                        </a:cubicBezTo>
                        <a:cubicBezTo>
                          <a:pt x="16" y="116"/>
                          <a:pt x="31" y="132"/>
                          <a:pt x="48" y="149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4" name="Freeform 18"/>
                  <p:cNvSpPr/>
                  <p:nvPr/>
                </p:nvSpPr>
                <p:spPr bwMode="auto">
                  <a:xfrm>
                    <a:off x="854" y="1590"/>
                    <a:ext cx="231" cy="639"/>
                  </a:xfrm>
                  <a:custGeom>
                    <a:avLst/>
                    <a:gdLst>
                      <a:gd name="T0" fmla="*/ 12 w 55"/>
                      <a:gd name="T1" fmla="*/ 9 h 153"/>
                      <a:gd name="T2" fmla="*/ 6 w 55"/>
                      <a:gd name="T3" fmla="*/ 29 h 153"/>
                      <a:gd name="T4" fmla="*/ 5 w 55"/>
                      <a:gd name="T5" fmla="*/ 35 h 153"/>
                      <a:gd name="T6" fmla="*/ 7 w 55"/>
                      <a:gd name="T7" fmla="*/ 96 h 153"/>
                      <a:gd name="T8" fmla="*/ 48 w 55"/>
                      <a:gd name="T9" fmla="*/ 152 h 153"/>
                      <a:gd name="T10" fmla="*/ 50 w 55"/>
                      <a:gd name="T11" fmla="*/ 152 h 153"/>
                      <a:gd name="T12" fmla="*/ 50 w 55"/>
                      <a:gd name="T13" fmla="*/ 150 h 153"/>
                      <a:gd name="T14" fmla="*/ 10 w 55"/>
                      <a:gd name="T15" fmla="*/ 94 h 153"/>
                      <a:gd name="T16" fmla="*/ 9 w 55"/>
                      <a:gd name="T17" fmla="*/ 36 h 153"/>
                      <a:gd name="T18" fmla="*/ 10 w 55"/>
                      <a:gd name="T19" fmla="*/ 30 h 153"/>
                      <a:gd name="T20" fmla="*/ 15 w 55"/>
                      <a:gd name="T21" fmla="*/ 11 h 153"/>
                      <a:gd name="T22" fmla="*/ 32 w 55"/>
                      <a:gd name="T23" fmla="*/ 7 h 153"/>
                      <a:gd name="T24" fmla="*/ 38 w 55"/>
                      <a:gd name="T25" fmla="*/ 10 h 153"/>
                      <a:gd name="T26" fmla="*/ 37 w 55"/>
                      <a:gd name="T27" fmla="*/ 15 h 153"/>
                      <a:gd name="T28" fmla="*/ 36 w 55"/>
                      <a:gd name="T29" fmla="*/ 19 h 153"/>
                      <a:gd name="T30" fmla="*/ 32 w 55"/>
                      <a:gd name="T31" fmla="*/ 44 h 153"/>
                      <a:gd name="T32" fmla="*/ 44 w 55"/>
                      <a:gd name="T33" fmla="*/ 94 h 153"/>
                      <a:gd name="T34" fmla="*/ 53 w 55"/>
                      <a:gd name="T35" fmla="*/ 99 h 153"/>
                      <a:gd name="T36" fmla="*/ 55 w 55"/>
                      <a:gd name="T37" fmla="*/ 97 h 153"/>
                      <a:gd name="T38" fmla="*/ 53 w 55"/>
                      <a:gd name="T39" fmla="*/ 95 h 153"/>
                      <a:gd name="T40" fmla="*/ 46 w 55"/>
                      <a:gd name="T41" fmla="*/ 92 h 153"/>
                      <a:gd name="T42" fmla="*/ 36 w 55"/>
                      <a:gd name="T43" fmla="*/ 45 h 153"/>
                      <a:gd name="T44" fmla="*/ 40 w 55"/>
                      <a:gd name="T45" fmla="*/ 20 h 153"/>
                      <a:gd name="T46" fmla="*/ 41 w 55"/>
                      <a:gd name="T47" fmla="*/ 16 h 153"/>
                      <a:gd name="T48" fmla="*/ 41 w 55"/>
                      <a:gd name="T49" fmla="*/ 8 h 153"/>
                      <a:gd name="T50" fmla="*/ 32 w 55"/>
                      <a:gd name="T51" fmla="*/ 4 h 153"/>
                      <a:gd name="T52" fmla="*/ 12 w 55"/>
                      <a:gd name="T53" fmla="*/ 9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153">
                        <a:moveTo>
                          <a:pt x="12" y="9"/>
                        </a:moveTo>
                        <a:cubicBezTo>
                          <a:pt x="9" y="14"/>
                          <a:pt x="7" y="22"/>
                          <a:pt x="6" y="29"/>
                        </a:cubicBezTo>
                        <a:cubicBezTo>
                          <a:pt x="5" y="35"/>
                          <a:pt x="5" y="35"/>
                          <a:pt x="5" y="35"/>
                        </a:cubicBezTo>
                        <a:cubicBezTo>
                          <a:pt x="0" y="60"/>
                          <a:pt x="1" y="80"/>
                          <a:pt x="7" y="96"/>
                        </a:cubicBezTo>
                        <a:cubicBezTo>
                          <a:pt x="15" y="119"/>
                          <a:pt x="31" y="136"/>
                          <a:pt x="48" y="152"/>
                        </a:cubicBezTo>
                        <a:cubicBezTo>
                          <a:pt x="48" y="153"/>
                          <a:pt x="50" y="153"/>
                          <a:pt x="50" y="152"/>
                        </a:cubicBezTo>
                        <a:cubicBezTo>
                          <a:pt x="51" y="151"/>
                          <a:pt x="51" y="150"/>
                          <a:pt x="50" y="150"/>
                        </a:cubicBezTo>
                        <a:cubicBezTo>
                          <a:pt x="34" y="134"/>
                          <a:pt x="18" y="117"/>
                          <a:pt x="10" y="94"/>
                        </a:cubicBezTo>
                        <a:cubicBezTo>
                          <a:pt x="4" y="80"/>
                          <a:pt x="4" y="60"/>
                          <a:pt x="9" y="36"/>
                        </a:cubicBezTo>
                        <a:cubicBezTo>
                          <a:pt x="10" y="30"/>
                          <a:pt x="10" y="30"/>
                          <a:pt x="10" y="30"/>
                        </a:cubicBezTo>
                        <a:cubicBezTo>
                          <a:pt x="11" y="23"/>
                          <a:pt x="12" y="15"/>
                          <a:pt x="15" y="11"/>
                        </a:cubicBezTo>
                        <a:cubicBezTo>
                          <a:pt x="19" y="4"/>
                          <a:pt x="23" y="5"/>
                          <a:pt x="32" y="7"/>
                        </a:cubicBezTo>
                        <a:cubicBezTo>
                          <a:pt x="35" y="8"/>
                          <a:pt x="38" y="9"/>
                          <a:pt x="38" y="10"/>
                        </a:cubicBezTo>
                        <a:cubicBezTo>
                          <a:pt x="39" y="10"/>
                          <a:pt x="38" y="12"/>
                          <a:pt x="37" y="15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5" y="24"/>
                          <a:pt x="33" y="34"/>
                          <a:pt x="32" y="44"/>
                        </a:cubicBezTo>
                        <a:cubicBezTo>
                          <a:pt x="32" y="52"/>
                          <a:pt x="33" y="83"/>
                          <a:pt x="44" y="94"/>
                        </a:cubicBezTo>
                        <a:cubicBezTo>
                          <a:pt x="46" y="97"/>
                          <a:pt x="50" y="99"/>
                          <a:pt x="53" y="99"/>
                        </a:cubicBezTo>
                        <a:cubicBezTo>
                          <a:pt x="54" y="99"/>
                          <a:pt x="55" y="98"/>
                          <a:pt x="55" y="97"/>
                        </a:cubicBezTo>
                        <a:cubicBezTo>
                          <a:pt x="55" y="96"/>
                          <a:pt x="54" y="95"/>
                          <a:pt x="53" y="95"/>
                        </a:cubicBezTo>
                        <a:cubicBezTo>
                          <a:pt x="51" y="95"/>
                          <a:pt x="48" y="94"/>
                          <a:pt x="46" y="92"/>
                        </a:cubicBezTo>
                        <a:cubicBezTo>
                          <a:pt x="37" y="82"/>
                          <a:pt x="35" y="54"/>
                          <a:pt x="36" y="45"/>
                        </a:cubicBezTo>
                        <a:cubicBezTo>
                          <a:pt x="36" y="37"/>
                          <a:pt x="37" y="28"/>
                          <a:pt x="40" y="20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2"/>
                          <a:pt x="42" y="10"/>
                          <a:pt x="41" y="8"/>
                        </a:cubicBezTo>
                        <a:cubicBezTo>
                          <a:pt x="40" y="6"/>
                          <a:pt x="38" y="5"/>
                          <a:pt x="32" y="4"/>
                        </a:cubicBezTo>
                        <a:cubicBezTo>
                          <a:pt x="24" y="2"/>
                          <a:pt x="17" y="0"/>
                          <a:pt x="12" y="9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5" name="Freeform 19"/>
                  <p:cNvSpPr/>
                  <p:nvPr/>
                </p:nvSpPr>
                <p:spPr bwMode="auto">
                  <a:xfrm>
                    <a:off x="2445" y="1577"/>
                    <a:ext cx="164" cy="598"/>
                  </a:xfrm>
                  <a:custGeom>
                    <a:avLst/>
                    <a:gdLst>
                      <a:gd name="T0" fmla="*/ 0 w 39"/>
                      <a:gd name="T1" fmla="*/ 96 h 143"/>
                      <a:gd name="T2" fmla="*/ 12 w 39"/>
                      <a:gd name="T3" fmla="*/ 49 h 143"/>
                      <a:gd name="T4" fmla="*/ 3 w 39"/>
                      <a:gd name="T5" fmla="*/ 9 h 143"/>
                      <a:gd name="T6" fmla="*/ 18 w 39"/>
                      <a:gd name="T7" fmla="*/ 2 h 143"/>
                      <a:gd name="T8" fmla="*/ 30 w 39"/>
                      <a:gd name="T9" fmla="*/ 22 h 143"/>
                      <a:gd name="T10" fmla="*/ 37 w 39"/>
                      <a:gd name="T11" fmla="*/ 69 h 143"/>
                      <a:gd name="T12" fmla="*/ 2 w 39"/>
                      <a:gd name="T13" fmla="*/ 143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143">
                        <a:moveTo>
                          <a:pt x="0" y="96"/>
                        </a:moveTo>
                        <a:cubicBezTo>
                          <a:pt x="14" y="92"/>
                          <a:pt x="13" y="61"/>
                          <a:pt x="12" y="49"/>
                        </a:cubicBezTo>
                        <a:cubicBezTo>
                          <a:pt x="11" y="34"/>
                          <a:pt x="5" y="22"/>
                          <a:pt x="3" y="9"/>
                        </a:cubicBezTo>
                        <a:cubicBezTo>
                          <a:pt x="8" y="7"/>
                          <a:pt x="13" y="0"/>
                          <a:pt x="18" y="2"/>
                        </a:cubicBezTo>
                        <a:cubicBezTo>
                          <a:pt x="23" y="4"/>
                          <a:pt x="28" y="17"/>
                          <a:pt x="30" y="22"/>
                        </a:cubicBezTo>
                        <a:cubicBezTo>
                          <a:pt x="35" y="37"/>
                          <a:pt x="36" y="53"/>
                          <a:pt x="37" y="69"/>
                        </a:cubicBezTo>
                        <a:cubicBezTo>
                          <a:pt x="39" y="94"/>
                          <a:pt x="30" y="133"/>
                          <a:pt x="2" y="143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6" name="Freeform 20"/>
                  <p:cNvSpPr/>
                  <p:nvPr/>
                </p:nvSpPr>
                <p:spPr bwMode="auto">
                  <a:xfrm>
                    <a:off x="2437" y="1573"/>
                    <a:ext cx="176" cy="610"/>
                  </a:xfrm>
                  <a:custGeom>
                    <a:avLst/>
                    <a:gdLst>
                      <a:gd name="T0" fmla="*/ 9 w 42"/>
                      <a:gd name="T1" fmla="*/ 5 h 146"/>
                      <a:gd name="T2" fmla="*/ 4 w 42"/>
                      <a:gd name="T3" fmla="*/ 8 h 146"/>
                      <a:gd name="T4" fmla="*/ 3 w 42"/>
                      <a:gd name="T5" fmla="*/ 10 h 146"/>
                      <a:gd name="T6" fmla="*/ 7 w 42"/>
                      <a:gd name="T7" fmla="*/ 25 h 146"/>
                      <a:gd name="T8" fmla="*/ 12 w 42"/>
                      <a:gd name="T9" fmla="*/ 50 h 146"/>
                      <a:gd name="T10" fmla="*/ 2 w 42"/>
                      <a:gd name="T11" fmla="*/ 95 h 146"/>
                      <a:gd name="T12" fmla="*/ 1 w 42"/>
                      <a:gd name="T13" fmla="*/ 97 h 146"/>
                      <a:gd name="T14" fmla="*/ 3 w 42"/>
                      <a:gd name="T15" fmla="*/ 99 h 146"/>
                      <a:gd name="T16" fmla="*/ 16 w 42"/>
                      <a:gd name="T17" fmla="*/ 62 h 146"/>
                      <a:gd name="T18" fmla="*/ 16 w 42"/>
                      <a:gd name="T19" fmla="*/ 50 h 146"/>
                      <a:gd name="T20" fmla="*/ 10 w 42"/>
                      <a:gd name="T21" fmla="*/ 24 h 146"/>
                      <a:gd name="T22" fmla="*/ 7 w 42"/>
                      <a:gd name="T23" fmla="*/ 11 h 146"/>
                      <a:gd name="T24" fmla="*/ 11 w 42"/>
                      <a:gd name="T25" fmla="*/ 8 h 146"/>
                      <a:gd name="T26" fmla="*/ 20 w 42"/>
                      <a:gd name="T27" fmla="*/ 5 h 146"/>
                      <a:gd name="T28" fmla="*/ 30 w 42"/>
                      <a:gd name="T29" fmla="*/ 23 h 146"/>
                      <a:gd name="T30" fmla="*/ 30 w 42"/>
                      <a:gd name="T31" fmla="*/ 23 h 146"/>
                      <a:gd name="T32" fmla="*/ 38 w 42"/>
                      <a:gd name="T33" fmla="*/ 70 h 146"/>
                      <a:gd name="T34" fmla="*/ 4 w 42"/>
                      <a:gd name="T35" fmla="*/ 142 h 146"/>
                      <a:gd name="T36" fmla="*/ 3 w 42"/>
                      <a:gd name="T37" fmla="*/ 144 h 146"/>
                      <a:gd name="T38" fmla="*/ 5 w 42"/>
                      <a:gd name="T39" fmla="*/ 145 h 146"/>
                      <a:gd name="T40" fmla="*/ 41 w 42"/>
                      <a:gd name="T41" fmla="*/ 70 h 146"/>
                      <a:gd name="T42" fmla="*/ 33 w 42"/>
                      <a:gd name="T43" fmla="*/ 22 h 146"/>
                      <a:gd name="T44" fmla="*/ 33 w 42"/>
                      <a:gd name="T45" fmla="*/ 22 h 146"/>
                      <a:gd name="T46" fmla="*/ 21 w 42"/>
                      <a:gd name="T47" fmla="*/ 2 h 146"/>
                      <a:gd name="T48" fmla="*/ 9 w 42"/>
                      <a:gd name="T49" fmla="*/ 5 h 1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2" h="146">
                        <a:moveTo>
                          <a:pt x="9" y="5"/>
                        </a:move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7" y="25"/>
                          <a:pt x="7" y="25"/>
                          <a:pt x="7" y="25"/>
                        </a:cubicBezTo>
                        <a:cubicBezTo>
                          <a:pt x="9" y="32"/>
                          <a:pt x="12" y="41"/>
                          <a:pt x="12" y="50"/>
                        </a:cubicBezTo>
                        <a:cubicBezTo>
                          <a:pt x="13" y="60"/>
                          <a:pt x="15" y="91"/>
                          <a:pt x="2" y="95"/>
                        </a:cubicBezTo>
                        <a:cubicBezTo>
                          <a:pt x="1" y="96"/>
                          <a:pt x="0" y="97"/>
                          <a:pt x="1" y="97"/>
                        </a:cubicBezTo>
                        <a:cubicBezTo>
                          <a:pt x="1" y="98"/>
                          <a:pt x="2" y="99"/>
                          <a:pt x="3" y="99"/>
                        </a:cubicBezTo>
                        <a:cubicBezTo>
                          <a:pt x="14" y="95"/>
                          <a:pt x="16" y="78"/>
                          <a:pt x="16" y="62"/>
                        </a:cubicBezTo>
                        <a:cubicBezTo>
                          <a:pt x="16" y="58"/>
                          <a:pt x="16" y="54"/>
                          <a:pt x="16" y="50"/>
                        </a:cubicBezTo>
                        <a:cubicBezTo>
                          <a:pt x="15" y="40"/>
                          <a:pt x="13" y="32"/>
                          <a:pt x="10" y="24"/>
                        </a:cubicBezTo>
                        <a:cubicBezTo>
                          <a:pt x="10" y="24"/>
                          <a:pt x="7" y="13"/>
                          <a:pt x="7" y="11"/>
                        </a:cubicBezTo>
                        <a:cubicBezTo>
                          <a:pt x="8" y="10"/>
                          <a:pt x="11" y="8"/>
                          <a:pt x="11" y="8"/>
                        </a:cubicBezTo>
                        <a:cubicBezTo>
                          <a:pt x="14" y="6"/>
                          <a:pt x="17" y="4"/>
                          <a:pt x="20" y="5"/>
                        </a:cubicBezTo>
                        <a:cubicBezTo>
                          <a:pt x="24" y="7"/>
                          <a:pt x="28" y="19"/>
                          <a:pt x="30" y="23"/>
                        </a:cubicBezTo>
                        <a:cubicBezTo>
                          <a:pt x="30" y="23"/>
                          <a:pt x="30" y="23"/>
                          <a:pt x="30" y="23"/>
                        </a:cubicBezTo>
                        <a:cubicBezTo>
                          <a:pt x="36" y="38"/>
                          <a:pt x="37" y="55"/>
                          <a:pt x="38" y="70"/>
                        </a:cubicBezTo>
                        <a:cubicBezTo>
                          <a:pt x="39" y="90"/>
                          <a:pt x="33" y="132"/>
                          <a:pt x="4" y="142"/>
                        </a:cubicBezTo>
                        <a:cubicBezTo>
                          <a:pt x="3" y="142"/>
                          <a:pt x="2" y="143"/>
                          <a:pt x="3" y="144"/>
                        </a:cubicBezTo>
                        <a:cubicBezTo>
                          <a:pt x="3" y="145"/>
                          <a:pt x="4" y="146"/>
                          <a:pt x="5" y="145"/>
                        </a:cubicBezTo>
                        <a:cubicBezTo>
                          <a:pt x="32" y="136"/>
                          <a:pt x="42" y="99"/>
                          <a:pt x="41" y="70"/>
                        </a:cubicBezTo>
                        <a:cubicBezTo>
                          <a:pt x="40" y="55"/>
                          <a:pt x="39" y="38"/>
                          <a:pt x="33" y="22"/>
                        </a:cubicBezTo>
                        <a:cubicBezTo>
                          <a:pt x="33" y="22"/>
                          <a:pt x="33" y="22"/>
                          <a:pt x="33" y="22"/>
                        </a:cubicBezTo>
                        <a:cubicBezTo>
                          <a:pt x="30" y="13"/>
                          <a:pt x="26" y="4"/>
                          <a:pt x="21" y="2"/>
                        </a:cubicBezTo>
                        <a:cubicBezTo>
                          <a:pt x="17" y="0"/>
                          <a:pt x="13" y="3"/>
                          <a:pt x="9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7" name="Freeform 21"/>
                  <p:cNvSpPr/>
                  <p:nvPr/>
                </p:nvSpPr>
                <p:spPr bwMode="auto">
                  <a:xfrm>
                    <a:off x="1348" y="1937"/>
                    <a:ext cx="863" cy="530"/>
                  </a:xfrm>
                  <a:custGeom>
                    <a:avLst/>
                    <a:gdLst>
                      <a:gd name="T0" fmla="*/ 57 w 206"/>
                      <a:gd name="T1" fmla="*/ 0 h 127"/>
                      <a:gd name="T2" fmla="*/ 36 w 206"/>
                      <a:gd name="T3" fmla="*/ 12 h 127"/>
                      <a:gd name="T4" fmla="*/ 17 w 206"/>
                      <a:gd name="T5" fmla="*/ 23 h 127"/>
                      <a:gd name="T6" fmla="*/ 2 w 206"/>
                      <a:gd name="T7" fmla="*/ 59 h 127"/>
                      <a:gd name="T8" fmla="*/ 7 w 206"/>
                      <a:gd name="T9" fmla="*/ 99 h 127"/>
                      <a:gd name="T10" fmla="*/ 43 w 206"/>
                      <a:gd name="T11" fmla="*/ 120 h 127"/>
                      <a:gd name="T12" fmla="*/ 85 w 206"/>
                      <a:gd name="T13" fmla="*/ 125 h 127"/>
                      <a:gd name="T14" fmla="*/ 127 w 206"/>
                      <a:gd name="T15" fmla="*/ 126 h 127"/>
                      <a:gd name="T16" fmla="*/ 165 w 206"/>
                      <a:gd name="T17" fmla="*/ 113 h 127"/>
                      <a:gd name="T18" fmla="*/ 194 w 206"/>
                      <a:gd name="T19" fmla="*/ 93 h 127"/>
                      <a:gd name="T20" fmla="*/ 195 w 206"/>
                      <a:gd name="T21" fmla="*/ 32 h 127"/>
                      <a:gd name="T22" fmla="*/ 171 w 206"/>
                      <a:gd name="T23" fmla="*/ 17 h 127"/>
                      <a:gd name="T24" fmla="*/ 147 w 206"/>
                      <a:gd name="T25" fmla="*/ 3 h 127"/>
                      <a:gd name="T26" fmla="*/ 137 w 206"/>
                      <a:gd name="T27" fmla="*/ 35 h 127"/>
                      <a:gd name="T28" fmla="*/ 102 w 206"/>
                      <a:gd name="T29" fmla="*/ 46 h 127"/>
                      <a:gd name="T30" fmla="*/ 54 w 206"/>
                      <a:gd name="T31" fmla="*/ 7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06" h="127">
                        <a:moveTo>
                          <a:pt x="57" y="0"/>
                        </a:moveTo>
                        <a:cubicBezTo>
                          <a:pt x="50" y="2"/>
                          <a:pt x="43" y="9"/>
                          <a:pt x="36" y="12"/>
                        </a:cubicBezTo>
                        <a:cubicBezTo>
                          <a:pt x="29" y="15"/>
                          <a:pt x="23" y="18"/>
                          <a:pt x="17" y="23"/>
                        </a:cubicBezTo>
                        <a:cubicBezTo>
                          <a:pt x="6" y="32"/>
                          <a:pt x="3" y="45"/>
                          <a:pt x="2" y="59"/>
                        </a:cubicBezTo>
                        <a:cubicBezTo>
                          <a:pt x="0" y="72"/>
                          <a:pt x="2" y="88"/>
                          <a:pt x="7" y="99"/>
                        </a:cubicBezTo>
                        <a:cubicBezTo>
                          <a:pt x="15" y="114"/>
                          <a:pt x="28" y="118"/>
                          <a:pt x="43" y="120"/>
                        </a:cubicBezTo>
                        <a:cubicBezTo>
                          <a:pt x="57" y="123"/>
                          <a:pt x="71" y="122"/>
                          <a:pt x="85" y="125"/>
                        </a:cubicBezTo>
                        <a:cubicBezTo>
                          <a:pt x="98" y="127"/>
                          <a:pt x="113" y="127"/>
                          <a:pt x="127" y="126"/>
                        </a:cubicBezTo>
                        <a:cubicBezTo>
                          <a:pt x="142" y="125"/>
                          <a:pt x="152" y="119"/>
                          <a:pt x="165" y="113"/>
                        </a:cubicBezTo>
                        <a:cubicBezTo>
                          <a:pt x="175" y="108"/>
                          <a:pt x="188" y="103"/>
                          <a:pt x="194" y="93"/>
                        </a:cubicBezTo>
                        <a:cubicBezTo>
                          <a:pt x="202" y="79"/>
                          <a:pt x="206" y="46"/>
                          <a:pt x="195" y="32"/>
                        </a:cubicBezTo>
                        <a:cubicBezTo>
                          <a:pt x="188" y="24"/>
                          <a:pt x="180" y="22"/>
                          <a:pt x="171" y="17"/>
                        </a:cubicBezTo>
                        <a:cubicBezTo>
                          <a:pt x="163" y="13"/>
                          <a:pt x="155" y="6"/>
                          <a:pt x="147" y="3"/>
                        </a:cubicBezTo>
                        <a:cubicBezTo>
                          <a:pt x="146" y="18"/>
                          <a:pt x="151" y="24"/>
                          <a:pt x="137" y="35"/>
                        </a:cubicBezTo>
                        <a:cubicBezTo>
                          <a:pt x="126" y="42"/>
                          <a:pt x="114" y="45"/>
                          <a:pt x="102" y="46"/>
                        </a:cubicBezTo>
                        <a:cubicBezTo>
                          <a:pt x="80" y="46"/>
                          <a:pt x="55" y="33"/>
                          <a:pt x="54" y="7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8" name="Freeform 22"/>
                  <p:cNvSpPr/>
                  <p:nvPr/>
                </p:nvSpPr>
                <p:spPr bwMode="auto">
                  <a:xfrm>
                    <a:off x="1549" y="2446"/>
                    <a:ext cx="407" cy="50"/>
                  </a:xfrm>
                  <a:custGeom>
                    <a:avLst/>
                    <a:gdLst>
                      <a:gd name="T0" fmla="*/ 0 w 97"/>
                      <a:gd name="T1" fmla="*/ 1 h 12"/>
                      <a:gd name="T2" fmla="*/ 15 w 97"/>
                      <a:gd name="T3" fmla="*/ 6 h 12"/>
                      <a:gd name="T4" fmla="*/ 27 w 97"/>
                      <a:gd name="T5" fmla="*/ 9 h 12"/>
                      <a:gd name="T6" fmla="*/ 38 w 97"/>
                      <a:gd name="T7" fmla="*/ 9 h 12"/>
                      <a:gd name="T8" fmla="*/ 51 w 97"/>
                      <a:gd name="T9" fmla="*/ 11 h 12"/>
                      <a:gd name="T10" fmla="*/ 73 w 97"/>
                      <a:gd name="T11" fmla="*/ 9 h 12"/>
                      <a:gd name="T12" fmla="*/ 94 w 97"/>
                      <a:gd name="T13" fmla="*/ 2 h 12"/>
                      <a:gd name="T14" fmla="*/ 97 w 97"/>
                      <a:gd name="T15" fmla="*/ 0 h 12"/>
                      <a:gd name="T16" fmla="*/ 71 w 97"/>
                      <a:gd name="T17" fmla="*/ 2 h 12"/>
                      <a:gd name="T18" fmla="*/ 44 w 97"/>
                      <a:gd name="T19" fmla="*/ 5 h 12"/>
                      <a:gd name="T20" fmla="*/ 24 w 97"/>
                      <a:gd name="T21" fmla="*/ 2 h 12"/>
                      <a:gd name="T22" fmla="*/ 14 w 97"/>
                      <a:gd name="T23" fmla="*/ 2 h 12"/>
                      <a:gd name="T24" fmla="*/ 3 w 97"/>
                      <a:gd name="T25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97" h="12">
                        <a:moveTo>
                          <a:pt x="0" y="1"/>
                        </a:moveTo>
                        <a:cubicBezTo>
                          <a:pt x="4" y="5"/>
                          <a:pt x="11" y="6"/>
                          <a:pt x="15" y="6"/>
                        </a:cubicBezTo>
                        <a:cubicBezTo>
                          <a:pt x="19" y="7"/>
                          <a:pt x="23" y="9"/>
                          <a:pt x="27" y="9"/>
                        </a:cubicBezTo>
                        <a:cubicBezTo>
                          <a:pt x="31" y="10"/>
                          <a:pt x="34" y="9"/>
                          <a:pt x="38" y="9"/>
                        </a:cubicBezTo>
                        <a:cubicBezTo>
                          <a:pt x="42" y="9"/>
                          <a:pt x="46" y="10"/>
                          <a:pt x="51" y="11"/>
                        </a:cubicBezTo>
                        <a:cubicBezTo>
                          <a:pt x="58" y="12"/>
                          <a:pt x="66" y="10"/>
                          <a:pt x="73" y="9"/>
                        </a:cubicBezTo>
                        <a:cubicBezTo>
                          <a:pt x="80" y="8"/>
                          <a:pt x="88" y="5"/>
                          <a:pt x="94" y="2"/>
                        </a:cubicBezTo>
                        <a:cubicBezTo>
                          <a:pt x="95" y="1"/>
                          <a:pt x="96" y="1"/>
                          <a:pt x="97" y="0"/>
                        </a:cubicBezTo>
                        <a:cubicBezTo>
                          <a:pt x="89" y="0"/>
                          <a:pt x="80" y="2"/>
                          <a:pt x="71" y="2"/>
                        </a:cubicBezTo>
                        <a:cubicBezTo>
                          <a:pt x="62" y="2"/>
                          <a:pt x="53" y="4"/>
                          <a:pt x="44" y="5"/>
                        </a:cubicBezTo>
                        <a:cubicBezTo>
                          <a:pt x="38" y="5"/>
                          <a:pt x="31" y="3"/>
                          <a:pt x="24" y="2"/>
                        </a:cubicBezTo>
                        <a:cubicBezTo>
                          <a:pt x="21" y="2"/>
                          <a:pt x="18" y="2"/>
                          <a:pt x="14" y="2"/>
                        </a:cubicBezTo>
                        <a:cubicBezTo>
                          <a:pt x="10" y="2"/>
                          <a:pt x="6" y="0"/>
                          <a:pt x="3" y="1"/>
                        </a:cubicBezTo>
                      </a:path>
                    </a:pathLst>
                  </a:custGeom>
                  <a:solidFill>
                    <a:srgbClr val="F9CC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39" name="Freeform 23"/>
                  <p:cNvSpPr/>
                  <p:nvPr/>
                </p:nvSpPr>
                <p:spPr bwMode="auto">
                  <a:xfrm>
                    <a:off x="1583" y="2463"/>
                    <a:ext cx="243" cy="205"/>
                  </a:xfrm>
                  <a:custGeom>
                    <a:avLst/>
                    <a:gdLst>
                      <a:gd name="T0" fmla="*/ 28 w 58"/>
                      <a:gd name="T1" fmla="*/ 3 h 49"/>
                      <a:gd name="T2" fmla="*/ 15 w 58"/>
                      <a:gd name="T3" fmla="*/ 13 h 49"/>
                      <a:gd name="T4" fmla="*/ 6 w 58"/>
                      <a:gd name="T5" fmla="*/ 19 h 49"/>
                      <a:gd name="T6" fmla="*/ 7 w 58"/>
                      <a:gd name="T7" fmla="*/ 28 h 49"/>
                      <a:gd name="T8" fmla="*/ 19 w 58"/>
                      <a:gd name="T9" fmla="*/ 31 h 49"/>
                      <a:gd name="T10" fmla="*/ 17 w 58"/>
                      <a:gd name="T11" fmla="*/ 44 h 49"/>
                      <a:gd name="T12" fmla="*/ 31 w 58"/>
                      <a:gd name="T13" fmla="*/ 40 h 49"/>
                      <a:gd name="T14" fmla="*/ 49 w 58"/>
                      <a:gd name="T15" fmla="*/ 48 h 49"/>
                      <a:gd name="T16" fmla="*/ 53 w 58"/>
                      <a:gd name="T17" fmla="*/ 44 h 49"/>
                      <a:gd name="T18" fmla="*/ 52 w 58"/>
                      <a:gd name="T19" fmla="*/ 35 h 49"/>
                      <a:gd name="T20" fmla="*/ 44 w 58"/>
                      <a:gd name="T21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8" h="49">
                        <a:moveTo>
                          <a:pt x="28" y="3"/>
                        </a:moveTo>
                        <a:cubicBezTo>
                          <a:pt x="23" y="4"/>
                          <a:pt x="19" y="10"/>
                          <a:pt x="15" y="13"/>
                        </a:cubicBezTo>
                        <a:cubicBezTo>
                          <a:pt x="12" y="16"/>
                          <a:pt x="10" y="18"/>
                          <a:pt x="6" y="19"/>
                        </a:cubicBezTo>
                        <a:cubicBezTo>
                          <a:pt x="0" y="21"/>
                          <a:pt x="1" y="25"/>
                          <a:pt x="7" y="28"/>
                        </a:cubicBezTo>
                        <a:cubicBezTo>
                          <a:pt x="11" y="29"/>
                          <a:pt x="16" y="28"/>
                          <a:pt x="19" y="31"/>
                        </a:cubicBezTo>
                        <a:cubicBezTo>
                          <a:pt x="11" y="32"/>
                          <a:pt x="12" y="40"/>
                          <a:pt x="17" y="44"/>
                        </a:cubicBezTo>
                        <a:cubicBezTo>
                          <a:pt x="23" y="48"/>
                          <a:pt x="28" y="46"/>
                          <a:pt x="31" y="40"/>
                        </a:cubicBezTo>
                        <a:cubicBezTo>
                          <a:pt x="37" y="43"/>
                          <a:pt x="43" y="46"/>
                          <a:pt x="49" y="48"/>
                        </a:cubicBezTo>
                        <a:cubicBezTo>
                          <a:pt x="54" y="49"/>
                          <a:pt x="55" y="49"/>
                          <a:pt x="53" y="44"/>
                        </a:cubicBezTo>
                        <a:cubicBezTo>
                          <a:pt x="51" y="39"/>
                          <a:pt x="50" y="39"/>
                          <a:pt x="52" y="35"/>
                        </a:cubicBezTo>
                        <a:cubicBezTo>
                          <a:pt x="56" y="21"/>
                          <a:pt x="58" y="7"/>
                          <a:pt x="44" y="0"/>
                        </a:cubicBezTo>
                      </a:path>
                    </a:pathLst>
                  </a:custGeom>
                  <a:solidFill>
                    <a:srgbClr val="F9CC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0" name="Freeform 24"/>
                  <p:cNvSpPr/>
                  <p:nvPr/>
                </p:nvSpPr>
                <p:spPr bwMode="auto">
                  <a:xfrm>
                    <a:off x="1177" y="1715"/>
                    <a:ext cx="218" cy="284"/>
                  </a:xfrm>
                  <a:custGeom>
                    <a:avLst/>
                    <a:gdLst>
                      <a:gd name="T0" fmla="*/ 52 w 52"/>
                      <a:gd name="T1" fmla="*/ 36 h 68"/>
                      <a:gd name="T2" fmla="*/ 18 w 52"/>
                      <a:gd name="T3" fmla="*/ 13 h 68"/>
                      <a:gd name="T4" fmla="*/ 1 w 52"/>
                      <a:gd name="T5" fmla="*/ 25 h 68"/>
                      <a:gd name="T6" fmla="*/ 51 w 52"/>
                      <a:gd name="T7" fmla="*/ 36 h 68"/>
                      <a:gd name="T8" fmla="*/ 48 w 52"/>
                      <a:gd name="T9" fmla="*/ 34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2" h="68">
                        <a:moveTo>
                          <a:pt x="52" y="36"/>
                        </a:moveTo>
                        <a:cubicBezTo>
                          <a:pt x="38" y="35"/>
                          <a:pt x="27" y="22"/>
                          <a:pt x="18" y="13"/>
                        </a:cubicBezTo>
                        <a:cubicBezTo>
                          <a:pt x="6" y="0"/>
                          <a:pt x="0" y="11"/>
                          <a:pt x="1" y="25"/>
                        </a:cubicBezTo>
                        <a:cubicBezTo>
                          <a:pt x="4" y="54"/>
                          <a:pt x="42" y="68"/>
                          <a:pt x="51" y="36"/>
                        </a:cubicBezTo>
                        <a:cubicBezTo>
                          <a:pt x="50" y="34"/>
                          <a:pt x="49" y="35"/>
                          <a:pt x="48" y="34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1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1173" y="1736"/>
                    <a:ext cx="230" cy="217"/>
                  </a:xfrm>
                  <a:custGeom>
                    <a:avLst/>
                    <a:gdLst>
                      <a:gd name="T0" fmla="*/ 7 w 55"/>
                      <a:gd name="T1" fmla="*/ 1 h 52"/>
                      <a:gd name="T2" fmla="*/ 1 w 55"/>
                      <a:gd name="T3" fmla="*/ 21 h 52"/>
                      <a:gd name="T4" fmla="*/ 29 w 55"/>
                      <a:gd name="T5" fmla="*/ 51 h 52"/>
                      <a:gd name="T6" fmla="*/ 53 w 55"/>
                      <a:gd name="T7" fmla="*/ 33 h 52"/>
                      <a:gd name="T8" fmla="*/ 55 w 55"/>
                      <a:gd name="T9" fmla="*/ 31 h 52"/>
                      <a:gd name="T10" fmla="*/ 55 w 55"/>
                      <a:gd name="T11" fmla="*/ 31 h 52"/>
                      <a:gd name="T12" fmla="*/ 53 w 55"/>
                      <a:gd name="T13" fmla="*/ 30 h 52"/>
                      <a:gd name="T14" fmla="*/ 53 w 55"/>
                      <a:gd name="T15" fmla="*/ 30 h 52"/>
                      <a:gd name="T16" fmla="*/ 50 w 55"/>
                      <a:gd name="T17" fmla="*/ 28 h 52"/>
                      <a:gd name="T18" fmla="*/ 49 w 55"/>
                      <a:gd name="T19" fmla="*/ 28 h 52"/>
                      <a:gd name="T20" fmla="*/ 48 w 55"/>
                      <a:gd name="T21" fmla="*/ 28 h 52"/>
                      <a:gd name="T22" fmla="*/ 24 w 55"/>
                      <a:gd name="T23" fmla="*/ 10 h 52"/>
                      <a:gd name="T24" fmla="*/ 20 w 55"/>
                      <a:gd name="T25" fmla="*/ 7 h 52"/>
                      <a:gd name="T26" fmla="*/ 7 w 55"/>
                      <a:gd name="T27" fmla="*/ 1 h 52"/>
                      <a:gd name="T28" fmla="*/ 30 w 55"/>
                      <a:gd name="T29" fmla="*/ 48 h 52"/>
                      <a:gd name="T30" fmla="*/ 4 w 55"/>
                      <a:gd name="T31" fmla="*/ 20 h 52"/>
                      <a:gd name="T32" fmla="*/ 8 w 55"/>
                      <a:gd name="T33" fmla="*/ 4 h 52"/>
                      <a:gd name="T34" fmla="*/ 18 w 55"/>
                      <a:gd name="T35" fmla="*/ 9 h 52"/>
                      <a:gd name="T36" fmla="*/ 21 w 55"/>
                      <a:gd name="T37" fmla="*/ 13 h 52"/>
                      <a:gd name="T38" fmla="*/ 50 w 55"/>
                      <a:gd name="T39" fmla="*/ 33 h 52"/>
                      <a:gd name="T40" fmla="*/ 30 w 55"/>
                      <a:gd name="T41" fmla="*/ 4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5" h="52">
                        <a:moveTo>
                          <a:pt x="7" y="1"/>
                        </a:moveTo>
                        <a:cubicBezTo>
                          <a:pt x="2" y="3"/>
                          <a:pt x="0" y="11"/>
                          <a:pt x="1" y="21"/>
                        </a:cubicBezTo>
                        <a:cubicBezTo>
                          <a:pt x="2" y="38"/>
                          <a:pt x="17" y="50"/>
                          <a:pt x="29" y="51"/>
                        </a:cubicBezTo>
                        <a:cubicBezTo>
                          <a:pt x="41" y="52"/>
                          <a:pt x="49" y="45"/>
                          <a:pt x="53" y="33"/>
                        </a:cubicBezTo>
                        <a:cubicBezTo>
                          <a:pt x="54" y="33"/>
                          <a:pt x="55" y="32"/>
                          <a:pt x="55" y="31"/>
                        </a:cubicBezTo>
                        <a:cubicBezTo>
                          <a:pt x="55" y="31"/>
                          <a:pt x="55" y="31"/>
                          <a:pt x="55" y="31"/>
                        </a:cubicBezTo>
                        <a:cubicBezTo>
                          <a:pt x="55" y="30"/>
                          <a:pt x="54" y="30"/>
                          <a:pt x="53" y="30"/>
                        </a:cubicBezTo>
                        <a:cubicBezTo>
                          <a:pt x="53" y="30"/>
                          <a:pt x="53" y="30"/>
                          <a:pt x="53" y="30"/>
                        </a:cubicBezTo>
                        <a:cubicBezTo>
                          <a:pt x="52" y="29"/>
                          <a:pt x="51" y="28"/>
                          <a:pt x="50" y="28"/>
                        </a:cubicBezTo>
                        <a:cubicBezTo>
                          <a:pt x="49" y="28"/>
                          <a:pt x="49" y="28"/>
                          <a:pt x="49" y="28"/>
                        </a:cubicBezTo>
                        <a:cubicBezTo>
                          <a:pt x="49" y="28"/>
                          <a:pt x="48" y="28"/>
                          <a:pt x="48" y="28"/>
                        </a:cubicBezTo>
                        <a:cubicBezTo>
                          <a:pt x="38" y="25"/>
                          <a:pt x="30" y="17"/>
                          <a:pt x="24" y="10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14" y="0"/>
                          <a:pt x="9" y="0"/>
                          <a:pt x="7" y="1"/>
                        </a:cubicBezTo>
                        <a:close/>
                        <a:moveTo>
                          <a:pt x="30" y="48"/>
                        </a:moveTo>
                        <a:cubicBezTo>
                          <a:pt x="18" y="47"/>
                          <a:pt x="6" y="36"/>
                          <a:pt x="4" y="20"/>
                        </a:cubicBezTo>
                        <a:cubicBezTo>
                          <a:pt x="3" y="12"/>
                          <a:pt x="5" y="6"/>
                          <a:pt x="8" y="4"/>
                        </a:cubicBezTo>
                        <a:cubicBezTo>
                          <a:pt x="10" y="3"/>
                          <a:pt x="14" y="5"/>
                          <a:pt x="18" y="9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9" y="21"/>
                          <a:pt x="38" y="30"/>
                          <a:pt x="50" y="33"/>
                        </a:cubicBezTo>
                        <a:cubicBezTo>
                          <a:pt x="46" y="43"/>
                          <a:pt x="39" y="49"/>
                          <a:pt x="30" y="48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2" name="Freeform 26"/>
                  <p:cNvSpPr/>
                  <p:nvPr/>
                </p:nvSpPr>
                <p:spPr bwMode="auto">
                  <a:xfrm>
                    <a:off x="2144" y="1694"/>
                    <a:ext cx="201" cy="188"/>
                  </a:xfrm>
                  <a:custGeom>
                    <a:avLst/>
                    <a:gdLst>
                      <a:gd name="T0" fmla="*/ 0 w 48"/>
                      <a:gd name="T1" fmla="*/ 28 h 45"/>
                      <a:gd name="T2" fmla="*/ 30 w 48"/>
                      <a:gd name="T3" fmla="*/ 11 h 45"/>
                      <a:gd name="T4" fmla="*/ 42 w 48"/>
                      <a:gd name="T5" fmla="*/ 6 h 45"/>
                      <a:gd name="T6" fmla="*/ 48 w 48"/>
                      <a:gd name="T7" fmla="*/ 22 h 45"/>
                      <a:gd name="T8" fmla="*/ 27 w 48"/>
                      <a:gd name="T9" fmla="*/ 44 h 45"/>
                      <a:gd name="T10" fmla="*/ 1 w 48"/>
                      <a:gd name="T11" fmla="*/ 3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45">
                        <a:moveTo>
                          <a:pt x="0" y="28"/>
                        </a:moveTo>
                        <a:cubicBezTo>
                          <a:pt x="5" y="38"/>
                          <a:pt x="26" y="17"/>
                          <a:pt x="30" y="11"/>
                        </a:cubicBezTo>
                        <a:cubicBezTo>
                          <a:pt x="34" y="7"/>
                          <a:pt x="34" y="0"/>
                          <a:pt x="42" y="6"/>
                        </a:cubicBezTo>
                        <a:cubicBezTo>
                          <a:pt x="48" y="9"/>
                          <a:pt x="48" y="16"/>
                          <a:pt x="48" y="22"/>
                        </a:cubicBezTo>
                        <a:cubicBezTo>
                          <a:pt x="48" y="35"/>
                          <a:pt x="40" y="41"/>
                          <a:pt x="27" y="44"/>
                        </a:cubicBezTo>
                        <a:cubicBezTo>
                          <a:pt x="18" y="45"/>
                          <a:pt x="1" y="45"/>
                          <a:pt x="1" y="32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2136" y="1698"/>
                    <a:ext cx="217" cy="193"/>
                  </a:xfrm>
                  <a:custGeom>
                    <a:avLst/>
                    <a:gdLst>
                      <a:gd name="T0" fmla="*/ 38 w 52"/>
                      <a:gd name="T1" fmla="*/ 1 h 46"/>
                      <a:gd name="T2" fmla="*/ 33 w 52"/>
                      <a:gd name="T3" fmla="*/ 6 h 46"/>
                      <a:gd name="T4" fmla="*/ 31 w 52"/>
                      <a:gd name="T5" fmla="*/ 9 h 46"/>
                      <a:gd name="T6" fmla="*/ 6 w 52"/>
                      <a:gd name="T7" fmla="*/ 28 h 46"/>
                      <a:gd name="T8" fmla="*/ 3 w 52"/>
                      <a:gd name="T9" fmla="*/ 27 h 46"/>
                      <a:gd name="T10" fmla="*/ 1 w 52"/>
                      <a:gd name="T11" fmla="*/ 26 h 46"/>
                      <a:gd name="T12" fmla="*/ 0 w 52"/>
                      <a:gd name="T13" fmla="*/ 27 h 46"/>
                      <a:gd name="T14" fmla="*/ 0 w 52"/>
                      <a:gd name="T15" fmla="*/ 28 h 46"/>
                      <a:gd name="T16" fmla="*/ 2 w 52"/>
                      <a:gd name="T17" fmla="*/ 30 h 46"/>
                      <a:gd name="T18" fmla="*/ 1 w 52"/>
                      <a:gd name="T19" fmla="*/ 31 h 46"/>
                      <a:gd name="T20" fmla="*/ 1 w 52"/>
                      <a:gd name="T21" fmla="*/ 31 h 46"/>
                      <a:gd name="T22" fmla="*/ 6 w 52"/>
                      <a:gd name="T23" fmla="*/ 41 h 46"/>
                      <a:gd name="T24" fmla="*/ 30 w 52"/>
                      <a:gd name="T25" fmla="*/ 44 h 46"/>
                      <a:gd name="T26" fmla="*/ 52 w 52"/>
                      <a:gd name="T27" fmla="*/ 21 h 46"/>
                      <a:gd name="T28" fmla="*/ 45 w 52"/>
                      <a:gd name="T29" fmla="*/ 3 h 46"/>
                      <a:gd name="T30" fmla="*/ 38 w 52"/>
                      <a:gd name="T31" fmla="*/ 1 h 46"/>
                      <a:gd name="T32" fmla="*/ 34 w 52"/>
                      <a:gd name="T33" fmla="*/ 11 h 46"/>
                      <a:gd name="T34" fmla="*/ 36 w 52"/>
                      <a:gd name="T35" fmla="*/ 8 h 46"/>
                      <a:gd name="T36" fmla="*/ 38 w 52"/>
                      <a:gd name="T37" fmla="*/ 4 h 46"/>
                      <a:gd name="T38" fmla="*/ 43 w 52"/>
                      <a:gd name="T39" fmla="*/ 6 h 46"/>
                      <a:gd name="T40" fmla="*/ 49 w 52"/>
                      <a:gd name="T41" fmla="*/ 21 h 46"/>
                      <a:gd name="T42" fmla="*/ 29 w 52"/>
                      <a:gd name="T43" fmla="*/ 41 h 46"/>
                      <a:gd name="T44" fmla="*/ 8 w 52"/>
                      <a:gd name="T45" fmla="*/ 38 h 46"/>
                      <a:gd name="T46" fmla="*/ 5 w 52"/>
                      <a:gd name="T47" fmla="*/ 31 h 46"/>
                      <a:gd name="T48" fmla="*/ 5 w 52"/>
                      <a:gd name="T49" fmla="*/ 32 h 46"/>
                      <a:gd name="T50" fmla="*/ 34 w 52"/>
                      <a:gd name="T51" fmla="*/ 11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52" h="46">
                        <a:moveTo>
                          <a:pt x="38" y="1"/>
                        </a:moveTo>
                        <a:cubicBezTo>
                          <a:pt x="35" y="2"/>
                          <a:pt x="34" y="4"/>
                          <a:pt x="33" y="6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27" y="15"/>
                          <a:pt x="12" y="29"/>
                          <a:pt x="6" y="28"/>
                        </a:cubicBezTo>
                        <a:cubicBezTo>
                          <a:pt x="5" y="28"/>
                          <a:pt x="4" y="28"/>
                          <a:pt x="3" y="27"/>
                        </a:cubicBezTo>
                        <a:cubicBezTo>
                          <a:pt x="3" y="26"/>
                          <a:pt x="2" y="26"/>
                          <a:pt x="1" y="26"/>
                        </a:cubicBezTo>
                        <a:cubicBezTo>
                          <a:pt x="0" y="26"/>
                          <a:pt x="0" y="27"/>
                          <a:pt x="0" y="27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1" y="29"/>
                          <a:pt x="1" y="30"/>
                          <a:pt x="2" y="30"/>
                        </a:cubicBezTo>
                        <a:cubicBezTo>
                          <a:pt x="1" y="30"/>
                          <a:pt x="1" y="31"/>
                          <a:pt x="1" y="31"/>
                        </a:cubicBezTo>
                        <a:cubicBezTo>
                          <a:pt x="1" y="31"/>
                          <a:pt x="1" y="31"/>
                          <a:pt x="1" y="31"/>
                        </a:cubicBezTo>
                        <a:cubicBezTo>
                          <a:pt x="1" y="35"/>
                          <a:pt x="3" y="38"/>
                          <a:pt x="6" y="41"/>
                        </a:cubicBezTo>
                        <a:cubicBezTo>
                          <a:pt x="12" y="45"/>
                          <a:pt x="22" y="46"/>
                          <a:pt x="30" y="44"/>
                        </a:cubicBezTo>
                        <a:cubicBezTo>
                          <a:pt x="44" y="42"/>
                          <a:pt x="52" y="34"/>
                          <a:pt x="52" y="21"/>
                        </a:cubicBezTo>
                        <a:cubicBezTo>
                          <a:pt x="52" y="12"/>
                          <a:pt x="50" y="6"/>
                          <a:pt x="45" y="3"/>
                        </a:cubicBezTo>
                        <a:cubicBezTo>
                          <a:pt x="42" y="1"/>
                          <a:pt x="40" y="0"/>
                          <a:pt x="38" y="1"/>
                        </a:cubicBezTo>
                        <a:close/>
                        <a:moveTo>
                          <a:pt x="34" y="11"/>
                        </a:moveTo>
                        <a:cubicBezTo>
                          <a:pt x="34" y="11"/>
                          <a:pt x="36" y="8"/>
                          <a:pt x="36" y="8"/>
                        </a:cubicBezTo>
                        <a:cubicBezTo>
                          <a:pt x="37" y="6"/>
                          <a:pt x="37" y="4"/>
                          <a:pt x="38" y="4"/>
                        </a:cubicBezTo>
                        <a:cubicBezTo>
                          <a:pt x="39" y="4"/>
                          <a:pt x="41" y="5"/>
                          <a:pt x="43" y="6"/>
                        </a:cubicBezTo>
                        <a:cubicBezTo>
                          <a:pt x="47" y="8"/>
                          <a:pt x="49" y="13"/>
                          <a:pt x="49" y="21"/>
                        </a:cubicBezTo>
                        <a:cubicBezTo>
                          <a:pt x="48" y="32"/>
                          <a:pt x="42" y="38"/>
                          <a:pt x="29" y="41"/>
                        </a:cubicBezTo>
                        <a:cubicBezTo>
                          <a:pt x="22" y="42"/>
                          <a:pt x="13" y="42"/>
                          <a:pt x="8" y="38"/>
                        </a:cubicBezTo>
                        <a:cubicBezTo>
                          <a:pt x="6" y="36"/>
                          <a:pt x="5" y="34"/>
                          <a:pt x="5" y="31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15" y="32"/>
                          <a:pt x="31" y="16"/>
                          <a:pt x="34" y="1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4" name="Freeform 28"/>
                  <p:cNvSpPr/>
                  <p:nvPr/>
                </p:nvSpPr>
                <p:spPr bwMode="auto">
                  <a:xfrm>
                    <a:off x="888" y="1853"/>
                    <a:ext cx="310" cy="1391"/>
                  </a:xfrm>
                  <a:custGeom>
                    <a:avLst/>
                    <a:gdLst>
                      <a:gd name="T0" fmla="*/ 72 w 74"/>
                      <a:gd name="T1" fmla="*/ 1 h 333"/>
                      <a:gd name="T2" fmla="*/ 42 w 74"/>
                      <a:gd name="T3" fmla="*/ 41 h 333"/>
                      <a:gd name="T4" fmla="*/ 38 w 74"/>
                      <a:gd name="T5" fmla="*/ 64 h 333"/>
                      <a:gd name="T6" fmla="*/ 42 w 74"/>
                      <a:gd name="T7" fmla="*/ 88 h 333"/>
                      <a:gd name="T8" fmla="*/ 33 w 74"/>
                      <a:gd name="T9" fmla="*/ 89 h 333"/>
                      <a:gd name="T10" fmla="*/ 2 w 74"/>
                      <a:gd name="T11" fmla="*/ 142 h 333"/>
                      <a:gd name="T12" fmla="*/ 0 w 74"/>
                      <a:gd name="T13" fmla="*/ 163 h 333"/>
                      <a:gd name="T14" fmla="*/ 19 w 74"/>
                      <a:gd name="T15" fmla="*/ 209 h 333"/>
                      <a:gd name="T16" fmla="*/ 4 w 74"/>
                      <a:gd name="T17" fmla="*/ 253 h 333"/>
                      <a:gd name="T18" fmla="*/ 5 w 74"/>
                      <a:gd name="T19" fmla="*/ 272 h 333"/>
                      <a:gd name="T20" fmla="*/ 21 w 74"/>
                      <a:gd name="T21" fmla="*/ 314 h 333"/>
                      <a:gd name="T22" fmla="*/ 30 w 74"/>
                      <a:gd name="T23" fmla="*/ 332 h 333"/>
                      <a:gd name="T24" fmla="*/ 33 w 74"/>
                      <a:gd name="T25" fmla="*/ 333 h 333"/>
                      <a:gd name="T26" fmla="*/ 33 w 74"/>
                      <a:gd name="T27" fmla="*/ 331 h 333"/>
                      <a:gd name="T28" fmla="*/ 24 w 74"/>
                      <a:gd name="T29" fmla="*/ 313 h 333"/>
                      <a:gd name="T30" fmla="*/ 9 w 74"/>
                      <a:gd name="T31" fmla="*/ 272 h 333"/>
                      <a:gd name="T32" fmla="*/ 22 w 74"/>
                      <a:gd name="T33" fmla="*/ 210 h 333"/>
                      <a:gd name="T34" fmla="*/ 23 w 74"/>
                      <a:gd name="T35" fmla="*/ 209 h 333"/>
                      <a:gd name="T36" fmla="*/ 22 w 74"/>
                      <a:gd name="T37" fmla="*/ 208 h 333"/>
                      <a:gd name="T38" fmla="*/ 6 w 74"/>
                      <a:gd name="T39" fmla="*/ 143 h 333"/>
                      <a:gd name="T40" fmla="*/ 35 w 74"/>
                      <a:gd name="T41" fmla="*/ 93 h 333"/>
                      <a:gd name="T42" fmla="*/ 44 w 74"/>
                      <a:gd name="T43" fmla="*/ 92 h 333"/>
                      <a:gd name="T44" fmla="*/ 46 w 74"/>
                      <a:gd name="T45" fmla="*/ 92 h 333"/>
                      <a:gd name="T46" fmla="*/ 46 w 74"/>
                      <a:gd name="T47" fmla="*/ 90 h 333"/>
                      <a:gd name="T48" fmla="*/ 46 w 74"/>
                      <a:gd name="T49" fmla="*/ 42 h 333"/>
                      <a:gd name="T50" fmla="*/ 73 w 74"/>
                      <a:gd name="T51" fmla="*/ 4 h 333"/>
                      <a:gd name="T52" fmla="*/ 74 w 74"/>
                      <a:gd name="T53" fmla="*/ 2 h 333"/>
                      <a:gd name="T54" fmla="*/ 72 w 74"/>
                      <a:gd name="T55" fmla="*/ 1 h 3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4" h="333">
                        <a:moveTo>
                          <a:pt x="72" y="1"/>
                        </a:moveTo>
                        <a:cubicBezTo>
                          <a:pt x="57" y="8"/>
                          <a:pt x="46" y="31"/>
                          <a:pt x="42" y="41"/>
                        </a:cubicBezTo>
                        <a:cubicBezTo>
                          <a:pt x="40" y="48"/>
                          <a:pt x="38" y="56"/>
                          <a:pt x="38" y="64"/>
                        </a:cubicBezTo>
                        <a:cubicBezTo>
                          <a:pt x="38" y="72"/>
                          <a:pt x="40" y="80"/>
                          <a:pt x="42" y="88"/>
                        </a:cubicBezTo>
                        <a:cubicBezTo>
                          <a:pt x="39" y="88"/>
                          <a:pt x="36" y="88"/>
                          <a:pt x="33" y="89"/>
                        </a:cubicBezTo>
                        <a:cubicBezTo>
                          <a:pt x="17" y="98"/>
                          <a:pt x="4" y="134"/>
                          <a:pt x="2" y="142"/>
                        </a:cubicBezTo>
                        <a:cubicBezTo>
                          <a:pt x="1" y="149"/>
                          <a:pt x="0" y="156"/>
                          <a:pt x="0" y="163"/>
                        </a:cubicBezTo>
                        <a:cubicBezTo>
                          <a:pt x="0" y="180"/>
                          <a:pt x="6" y="195"/>
                          <a:pt x="19" y="209"/>
                        </a:cubicBezTo>
                        <a:cubicBezTo>
                          <a:pt x="7" y="220"/>
                          <a:pt x="4" y="238"/>
                          <a:pt x="4" y="253"/>
                        </a:cubicBezTo>
                        <a:cubicBezTo>
                          <a:pt x="4" y="260"/>
                          <a:pt x="5" y="267"/>
                          <a:pt x="5" y="272"/>
                        </a:cubicBezTo>
                        <a:cubicBezTo>
                          <a:pt x="8" y="288"/>
                          <a:pt x="15" y="302"/>
                          <a:pt x="21" y="314"/>
                        </a:cubicBezTo>
                        <a:cubicBezTo>
                          <a:pt x="24" y="320"/>
                          <a:pt x="28" y="326"/>
                          <a:pt x="30" y="332"/>
                        </a:cubicBezTo>
                        <a:cubicBezTo>
                          <a:pt x="31" y="333"/>
                          <a:pt x="32" y="333"/>
                          <a:pt x="33" y="333"/>
                        </a:cubicBezTo>
                        <a:cubicBezTo>
                          <a:pt x="33" y="333"/>
                          <a:pt x="34" y="332"/>
                          <a:pt x="33" y="331"/>
                        </a:cubicBezTo>
                        <a:cubicBezTo>
                          <a:pt x="31" y="325"/>
                          <a:pt x="28" y="319"/>
                          <a:pt x="24" y="313"/>
                        </a:cubicBezTo>
                        <a:cubicBezTo>
                          <a:pt x="18" y="300"/>
                          <a:pt x="11" y="287"/>
                          <a:pt x="9" y="272"/>
                        </a:cubicBezTo>
                        <a:cubicBezTo>
                          <a:pt x="6" y="255"/>
                          <a:pt x="5" y="225"/>
                          <a:pt x="22" y="210"/>
                        </a:cubicBezTo>
                        <a:cubicBezTo>
                          <a:pt x="22" y="210"/>
                          <a:pt x="23" y="209"/>
                          <a:pt x="23" y="209"/>
                        </a:cubicBezTo>
                        <a:cubicBezTo>
                          <a:pt x="23" y="208"/>
                          <a:pt x="22" y="208"/>
                          <a:pt x="22" y="208"/>
                        </a:cubicBezTo>
                        <a:cubicBezTo>
                          <a:pt x="5" y="189"/>
                          <a:pt x="0" y="170"/>
                          <a:pt x="6" y="143"/>
                        </a:cubicBezTo>
                        <a:cubicBezTo>
                          <a:pt x="8" y="133"/>
                          <a:pt x="20" y="100"/>
                          <a:pt x="35" y="93"/>
                        </a:cubicBezTo>
                        <a:cubicBezTo>
                          <a:pt x="38" y="91"/>
                          <a:pt x="41" y="91"/>
                          <a:pt x="44" y="92"/>
                        </a:cubicBezTo>
                        <a:cubicBezTo>
                          <a:pt x="44" y="92"/>
                          <a:pt x="45" y="92"/>
                          <a:pt x="46" y="92"/>
                        </a:cubicBezTo>
                        <a:cubicBezTo>
                          <a:pt x="46" y="91"/>
                          <a:pt x="46" y="90"/>
                          <a:pt x="46" y="90"/>
                        </a:cubicBezTo>
                        <a:cubicBezTo>
                          <a:pt x="40" y="73"/>
                          <a:pt x="40" y="56"/>
                          <a:pt x="46" y="42"/>
                        </a:cubicBezTo>
                        <a:cubicBezTo>
                          <a:pt x="49" y="33"/>
                          <a:pt x="60" y="11"/>
                          <a:pt x="73" y="4"/>
                        </a:cubicBezTo>
                        <a:cubicBezTo>
                          <a:pt x="74" y="3"/>
                          <a:pt x="74" y="2"/>
                          <a:pt x="74" y="2"/>
                        </a:cubicBezTo>
                        <a:cubicBezTo>
                          <a:pt x="74" y="1"/>
                          <a:pt x="73" y="0"/>
                          <a:pt x="72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5" name="Freeform 29"/>
                  <p:cNvSpPr/>
                  <p:nvPr/>
                </p:nvSpPr>
                <p:spPr bwMode="auto">
                  <a:xfrm>
                    <a:off x="1261" y="1573"/>
                    <a:ext cx="983" cy="221"/>
                  </a:xfrm>
                  <a:custGeom>
                    <a:avLst/>
                    <a:gdLst>
                      <a:gd name="T0" fmla="*/ 123 w 235"/>
                      <a:gd name="T1" fmla="*/ 2 h 53"/>
                      <a:gd name="T2" fmla="*/ 82 w 235"/>
                      <a:gd name="T3" fmla="*/ 16 h 53"/>
                      <a:gd name="T4" fmla="*/ 78 w 235"/>
                      <a:gd name="T5" fmla="*/ 18 h 53"/>
                      <a:gd name="T6" fmla="*/ 56 w 235"/>
                      <a:gd name="T7" fmla="*/ 41 h 53"/>
                      <a:gd name="T8" fmla="*/ 11 w 235"/>
                      <a:gd name="T9" fmla="*/ 40 h 53"/>
                      <a:gd name="T10" fmla="*/ 1 w 235"/>
                      <a:gd name="T11" fmla="*/ 51 h 53"/>
                      <a:gd name="T12" fmla="*/ 2 w 235"/>
                      <a:gd name="T13" fmla="*/ 53 h 53"/>
                      <a:gd name="T14" fmla="*/ 4 w 235"/>
                      <a:gd name="T15" fmla="*/ 52 h 53"/>
                      <a:gd name="T16" fmla="*/ 13 w 235"/>
                      <a:gd name="T17" fmla="*/ 44 h 53"/>
                      <a:gd name="T18" fmla="*/ 57 w 235"/>
                      <a:gd name="T19" fmla="*/ 45 h 53"/>
                      <a:gd name="T20" fmla="*/ 58 w 235"/>
                      <a:gd name="T21" fmla="*/ 45 h 53"/>
                      <a:gd name="T22" fmla="*/ 59 w 235"/>
                      <a:gd name="T23" fmla="*/ 44 h 53"/>
                      <a:gd name="T24" fmla="*/ 80 w 235"/>
                      <a:gd name="T25" fmla="*/ 21 h 53"/>
                      <a:gd name="T26" fmla="*/ 84 w 235"/>
                      <a:gd name="T27" fmla="*/ 19 h 53"/>
                      <a:gd name="T28" fmla="*/ 123 w 235"/>
                      <a:gd name="T29" fmla="*/ 6 h 53"/>
                      <a:gd name="T30" fmla="*/ 196 w 235"/>
                      <a:gd name="T31" fmla="*/ 39 h 53"/>
                      <a:gd name="T32" fmla="*/ 198 w 235"/>
                      <a:gd name="T33" fmla="*/ 40 h 53"/>
                      <a:gd name="T34" fmla="*/ 218 w 235"/>
                      <a:gd name="T35" fmla="*/ 40 h 53"/>
                      <a:gd name="T36" fmla="*/ 226 w 235"/>
                      <a:gd name="T37" fmla="*/ 44 h 53"/>
                      <a:gd name="T38" fmla="*/ 234 w 235"/>
                      <a:gd name="T39" fmla="*/ 46 h 53"/>
                      <a:gd name="T40" fmla="*/ 235 w 235"/>
                      <a:gd name="T41" fmla="*/ 44 h 53"/>
                      <a:gd name="T42" fmla="*/ 233 w 235"/>
                      <a:gd name="T43" fmla="*/ 43 h 53"/>
                      <a:gd name="T44" fmla="*/ 227 w 235"/>
                      <a:gd name="T45" fmla="*/ 40 h 53"/>
                      <a:gd name="T46" fmla="*/ 219 w 235"/>
                      <a:gd name="T47" fmla="*/ 37 h 53"/>
                      <a:gd name="T48" fmla="*/ 198 w 235"/>
                      <a:gd name="T49" fmla="*/ 37 h 53"/>
                      <a:gd name="T50" fmla="*/ 123 w 235"/>
                      <a:gd name="T51" fmla="*/ 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5" h="53">
                        <a:moveTo>
                          <a:pt x="123" y="2"/>
                        </a:moveTo>
                        <a:cubicBezTo>
                          <a:pt x="107" y="3"/>
                          <a:pt x="93" y="8"/>
                          <a:pt x="82" y="16"/>
                        </a:cubicBezTo>
                        <a:cubicBezTo>
                          <a:pt x="78" y="18"/>
                          <a:pt x="78" y="18"/>
                          <a:pt x="78" y="18"/>
                        </a:cubicBezTo>
                        <a:cubicBezTo>
                          <a:pt x="70" y="23"/>
                          <a:pt x="58" y="32"/>
                          <a:pt x="56" y="41"/>
                        </a:cubicBezTo>
                        <a:cubicBezTo>
                          <a:pt x="45" y="37"/>
                          <a:pt x="24" y="35"/>
                          <a:pt x="11" y="40"/>
                        </a:cubicBezTo>
                        <a:cubicBezTo>
                          <a:pt x="6" y="43"/>
                          <a:pt x="2" y="46"/>
                          <a:pt x="1" y="51"/>
                        </a:cubicBezTo>
                        <a:cubicBezTo>
                          <a:pt x="0" y="52"/>
                          <a:pt x="1" y="53"/>
                          <a:pt x="2" y="53"/>
                        </a:cubicBezTo>
                        <a:cubicBezTo>
                          <a:pt x="3" y="53"/>
                          <a:pt x="4" y="53"/>
                          <a:pt x="4" y="52"/>
                        </a:cubicBezTo>
                        <a:cubicBezTo>
                          <a:pt x="5" y="48"/>
                          <a:pt x="8" y="46"/>
                          <a:pt x="13" y="44"/>
                        </a:cubicBezTo>
                        <a:cubicBezTo>
                          <a:pt x="25" y="38"/>
                          <a:pt x="47" y="41"/>
                          <a:pt x="57" y="45"/>
                        </a:cubicBezTo>
                        <a:cubicBezTo>
                          <a:pt x="57" y="45"/>
                          <a:pt x="58" y="45"/>
                          <a:pt x="58" y="45"/>
                        </a:cubicBezTo>
                        <a:cubicBezTo>
                          <a:pt x="59" y="45"/>
                          <a:pt x="59" y="44"/>
                          <a:pt x="59" y="44"/>
                        </a:cubicBezTo>
                        <a:cubicBezTo>
                          <a:pt x="59" y="35"/>
                          <a:pt x="72" y="26"/>
                          <a:pt x="80" y="21"/>
                        </a:cubicBezTo>
                        <a:cubicBezTo>
                          <a:pt x="84" y="19"/>
                          <a:pt x="84" y="19"/>
                          <a:pt x="84" y="19"/>
                        </a:cubicBezTo>
                        <a:cubicBezTo>
                          <a:pt x="95" y="11"/>
                          <a:pt x="108" y="7"/>
                          <a:pt x="123" y="6"/>
                        </a:cubicBezTo>
                        <a:cubicBezTo>
                          <a:pt x="159" y="4"/>
                          <a:pt x="182" y="15"/>
                          <a:pt x="196" y="39"/>
                        </a:cubicBezTo>
                        <a:cubicBezTo>
                          <a:pt x="196" y="40"/>
                          <a:pt x="197" y="40"/>
                          <a:pt x="198" y="40"/>
                        </a:cubicBezTo>
                        <a:cubicBezTo>
                          <a:pt x="205" y="37"/>
                          <a:pt x="214" y="39"/>
                          <a:pt x="218" y="40"/>
                        </a:cubicBezTo>
                        <a:cubicBezTo>
                          <a:pt x="220" y="41"/>
                          <a:pt x="223" y="42"/>
                          <a:pt x="226" y="44"/>
                        </a:cubicBezTo>
                        <a:cubicBezTo>
                          <a:pt x="231" y="46"/>
                          <a:pt x="233" y="47"/>
                          <a:pt x="234" y="46"/>
                        </a:cubicBezTo>
                        <a:cubicBezTo>
                          <a:pt x="235" y="46"/>
                          <a:pt x="235" y="45"/>
                          <a:pt x="235" y="44"/>
                        </a:cubicBezTo>
                        <a:cubicBezTo>
                          <a:pt x="235" y="44"/>
                          <a:pt x="234" y="43"/>
                          <a:pt x="233" y="43"/>
                        </a:cubicBezTo>
                        <a:cubicBezTo>
                          <a:pt x="233" y="43"/>
                          <a:pt x="230" y="41"/>
                          <a:pt x="227" y="40"/>
                        </a:cubicBezTo>
                        <a:cubicBezTo>
                          <a:pt x="225" y="39"/>
                          <a:pt x="222" y="38"/>
                          <a:pt x="219" y="37"/>
                        </a:cubicBezTo>
                        <a:cubicBezTo>
                          <a:pt x="211" y="35"/>
                          <a:pt x="204" y="35"/>
                          <a:pt x="198" y="37"/>
                        </a:cubicBezTo>
                        <a:cubicBezTo>
                          <a:pt x="184" y="11"/>
                          <a:pt x="160" y="0"/>
                          <a:pt x="123" y="2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6" name="Freeform 30"/>
                  <p:cNvSpPr/>
                  <p:nvPr/>
                </p:nvSpPr>
                <p:spPr bwMode="auto">
                  <a:xfrm>
                    <a:off x="2324" y="1828"/>
                    <a:ext cx="281" cy="1391"/>
                  </a:xfrm>
                  <a:custGeom>
                    <a:avLst/>
                    <a:gdLst>
                      <a:gd name="T0" fmla="*/ 1 w 67"/>
                      <a:gd name="T1" fmla="*/ 2 h 333"/>
                      <a:gd name="T2" fmla="*/ 2 w 67"/>
                      <a:gd name="T3" fmla="*/ 4 h 333"/>
                      <a:gd name="T4" fmla="*/ 27 w 67"/>
                      <a:gd name="T5" fmla="*/ 40 h 333"/>
                      <a:gd name="T6" fmla="*/ 28 w 67"/>
                      <a:gd name="T7" fmla="*/ 85 h 333"/>
                      <a:gd name="T8" fmla="*/ 28 w 67"/>
                      <a:gd name="T9" fmla="*/ 87 h 333"/>
                      <a:gd name="T10" fmla="*/ 29 w 67"/>
                      <a:gd name="T11" fmla="*/ 88 h 333"/>
                      <a:gd name="T12" fmla="*/ 63 w 67"/>
                      <a:gd name="T13" fmla="*/ 143 h 333"/>
                      <a:gd name="T14" fmla="*/ 43 w 67"/>
                      <a:gd name="T15" fmla="*/ 215 h 333"/>
                      <a:gd name="T16" fmla="*/ 42 w 67"/>
                      <a:gd name="T17" fmla="*/ 216 h 333"/>
                      <a:gd name="T18" fmla="*/ 43 w 67"/>
                      <a:gd name="T19" fmla="*/ 217 h 333"/>
                      <a:gd name="T20" fmla="*/ 63 w 67"/>
                      <a:gd name="T21" fmla="*/ 272 h 333"/>
                      <a:gd name="T22" fmla="*/ 46 w 67"/>
                      <a:gd name="T23" fmla="*/ 330 h 333"/>
                      <a:gd name="T24" fmla="*/ 46 w 67"/>
                      <a:gd name="T25" fmla="*/ 332 h 333"/>
                      <a:gd name="T26" fmla="*/ 49 w 67"/>
                      <a:gd name="T27" fmla="*/ 332 h 333"/>
                      <a:gd name="T28" fmla="*/ 66 w 67"/>
                      <a:gd name="T29" fmla="*/ 281 h 333"/>
                      <a:gd name="T30" fmla="*/ 66 w 67"/>
                      <a:gd name="T31" fmla="*/ 271 h 333"/>
                      <a:gd name="T32" fmla="*/ 47 w 67"/>
                      <a:gd name="T33" fmla="*/ 216 h 333"/>
                      <a:gd name="T34" fmla="*/ 67 w 67"/>
                      <a:gd name="T35" fmla="*/ 156 h 333"/>
                      <a:gd name="T36" fmla="*/ 66 w 67"/>
                      <a:gd name="T37" fmla="*/ 143 h 333"/>
                      <a:gd name="T38" fmla="*/ 32 w 67"/>
                      <a:gd name="T39" fmla="*/ 85 h 333"/>
                      <a:gd name="T40" fmla="*/ 35 w 67"/>
                      <a:gd name="T41" fmla="*/ 65 h 333"/>
                      <a:gd name="T42" fmla="*/ 31 w 67"/>
                      <a:gd name="T43" fmla="*/ 39 h 333"/>
                      <a:gd name="T44" fmla="*/ 3 w 67"/>
                      <a:gd name="T45" fmla="*/ 1 h 333"/>
                      <a:gd name="T46" fmla="*/ 1 w 67"/>
                      <a:gd name="T47" fmla="*/ 2 h 3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7" h="333">
                        <a:moveTo>
                          <a:pt x="1" y="2"/>
                        </a:moveTo>
                        <a:cubicBezTo>
                          <a:pt x="0" y="3"/>
                          <a:pt x="1" y="4"/>
                          <a:pt x="2" y="4"/>
                        </a:cubicBezTo>
                        <a:cubicBezTo>
                          <a:pt x="12" y="9"/>
                          <a:pt x="22" y="23"/>
                          <a:pt x="27" y="40"/>
                        </a:cubicBezTo>
                        <a:cubicBezTo>
                          <a:pt x="33" y="57"/>
                          <a:pt x="33" y="75"/>
                          <a:pt x="28" y="85"/>
                        </a:cubicBezTo>
                        <a:cubicBezTo>
                          <a:pt x="27" y="86"/>
                          <a:pt x="27" y="87"/>
                          <a:pt x="28" y="87"/>
                        </a:cubicBezTo>
                        <a:cubicBezTo>
                          <a:pt x="28" y="88"/>
                          <a:pt x="28" y="88"/>
                          <a:pt x="29" y="88"/>
                        </a:cubicBezTo>
                        <a:cubicBezTo>
                          <a:pt x="51" y="89"/>
                          <a:pt x="61" y="125"/>
                          <a:pt x="63" y="143"/>
                        </a:cubicBezTo>
                        <a:cubicBezTo>
                          <a:pt x="65" y="164"/>
                          <a:pt x="63" y="194"/>
                          <a:pt x="43" y="215"/>
                        </a:cubicBezTo>
                        <a:cubicBezTo>
                          <a:pt x="43" y="215"/>
                          <a:pt x="42" y="216"/>
                          <a:pt x="42" y="216"/>
                        </a:cubicBezTo>
                        <a:cubicBezTo>
                          <a:pt x="43" y="217"/>
                          <a:pt x="43" y="217"/>
                          <a:pt x="43" y="217"/>
                        </a:cubicBezTo>
                        <a:cubicBezTo>
                          <a:pt x="59" y="226"/>
                          <a:pt x="62" y="258"/>
                          <a:pt x="63" y="272"/>
                        </a:cubicBezTo>
                        <a:cubicBezTo>
                          <a:pt x="64" y="293"/>
                          <a:pt x="62" y="316"/>
                          <a:pt x="46" y="330"/>
                        </a:cubicBezTo>
                        <a:cubicBezTo>
                          <a:pt x="46" y="330"/>
                          <a:pt x="46" y="331"/>
                          <a:pt x="46" y="332"/>
                        </a:cubicBezTo>
                        <a:cubicBezTo>
                          <a:pt x="47" y="333"/>
                          <a:pt x="48" y="333"/>
                          <a:pt x="49" y="332"/>
                        </a:cubicBezTo>
                        <a:cubicBezTo>
                          <a:pt x="63" y="320"/>
                          <a:pt x="66" y="300"/>
                          <a:pt x="66" y="281"/>
                        </a:cubicBezTo>
                        <a:cubicBezTo>
                          <a:pt x="66" y="278"/>
                          <a:pt x="66" y="275"/>
                          <a:pt x="66" y="271"/>
                        </a:cubicBezTo>
                        <a:cubicBezTo>
                          <a:pt x="66" y="258"/>
                          <a:pt x="63" y="227"/>
                          <a:pt x="47" y="216"/>
                        </a:cubicBezTo>
                        <a:cubicBezTo>
                          <a:pt x="62" y="198"/>
                          <a:pt x="67" y="175"/>
                          <a:pt x="67" y="156"/>
                        </a:cubicBezTo>
                        <a:cubicBezTo>
                          <a:pt x="67" y="151"/>
                          <a:pt x="66" y="147"/>
                          <a:pt x="66" y="143"/>
                        </a:cubicBezTo>
                        <a:cubicBezTo>
                          <a:pt x="64" y="125"/>
                          <a:pt x="54" y="88"/>
                          <a:pt x="32" y="85"/>
                        </a:cubicBezTo>
                        <a:cubicBezTo>
                          <a:pt x="34" y="79"/>
                          <a:pt x="35" y="73"/>
                          <a:pt x="35" y="65"/>
                        </a:cubicBezTo>
                        <a:cubicBezTo>
                          <a:pt x="35" y="57"/>
                          <a:pt x="34" y="48"/>
                          <a:pt x="31" y="39"/>
                        </a:cubicBezTo>
                        <a:cubicBezTo>
                          <a:pt x="25" y="20"/>
                          <a:pt x="14" y="6"/>
                          <a:pt x="3" y="1"/>
                        </a:cubicBezTo>
                        <a:cubicBezTo>
                          <a:pt x="2" y="0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7" name="Freeform 31"/>
                  <p:cNvSpPr/>
                  <p:nvPr/>
                </p:nvSpPr>
                <p:spPr bwMode="auto">
                  <a:xfrm>
                    <a:off x="1570" y="1765"/>
                    <a:ext cx="415" cy="372"/>
                  </a:xfrm>
                  <a:custGeom>
                    <a:avLst/>
                    <a:gdLst>
                      <a:gd name="T0" fmla="*/ 40 w 99"/>
                      <a:gd name="T1" fmla="*/ 1 h 89"/>
                      <a:gd name="T2" fmla="*/ 6 w 99"/>
                      <a:gd name="T3" fmla="*/ 27 h 89"/>
                      <a:gd name="T4" fmla="*/ 6 w 99"/>
                      <a:gd name="T5" fmla="*/ 67 h 89"/>
                      <a:gd name="T6" fmla="*/ 69 w 99"/>
                      <a:gd name="T7" fmla="*/ 84 h 89"/>
                      <a:gd name="T8" fmla="*/ 95 w 99"/>
                      <a:gd name="T9" fmla="*/ 63 h 89"/>
                      <a:gd name="T10" fmla="*/ 95 w 99"/>
                      <a:gd name="T11" fmla="*/ 41 h 89"/>
                      <a:gd name="T12" fmla="*/ 66 w 99"/>
                      <a:gd name="T13" fmla="*/ 27 h 89"/>
                      <a:gd name="T14" fmla="*/ 44 w 99"/>
                      <a:gd name="T15" fmla="*/ 43 h 89"/>
                      <a:gd name="T16" fmla="*/ 48 w 99"/>
                      <a:gd name="T17" fmla="*/ 57 h 89"/>
                      <a:gd name="T18" fmla="*/ 54 w 99"/>
                      <a:gd name="T19" fmla="*/ 58 h 89"/>
                      <a:gd name="T20" fmla="*/ 58 w 99"/>
                      <a:gd name="T21" fmla="*/ 57 h 89"/>
                      <a:gd name="T22" fmla="*/ 59 w 99"/>
                      <a:gd name="T23" fmla="*/ 55 h 89"/>
                      <a:gd name="T24" fmla="*/ 57 w 99"/>
                      <a:gd name="T25" fmla="*/ 54 h 89"/>
                      <a:gd name="T26" fmla="*/ 53 w 99"/>
                      <a:gd name="T27" fmla="*/ 54 h 89"/>
                      <a:gd name="T28" fmla="*/ 52 w 99"/>
                      <a:gd name="T29" fmla="*/ 53 h 89"/>
                      <a:gd name="T30" fmla="*/ 50 w 99"/>
                      <a:gd name="T31" fmla="*/ 54 h 89"/>
                      <a:gd name="T32" fmla="*/ 47 w 99"/>
                      <a:gd name="T33" fmla="*/ 46 h 89"/>
                      <a:gd name="T34" fmla="*/ 47 w 99"/>
                      <a:gd name="T35" fmla="*/ 44 h 89"/>
                      <a:gd name="T36" fmla="*/ 66 w 99"/>
                      <a:gd name="T37" fmla="*/ 31 h 89"/>
                      <a:gd name="T38" fmla="*/ 92 w 99"/>
                      <a:gd name="T39" fmla="*/ 43 h 89"/>
                      <a:gd name="T40" fmla="*/ 92 w 99"/>
                      <a:gd name="T41" fmla="*/ 62 h 89"/>
                      <a:gd name="T42" fmla="*/ 67 w 99"/>
                      <a:gd name="T43" fmla="*/ 80 h 89"/>
                      <a:gd name="T44" fmla="*/ 9 w 99"/>
                      <a:gd name="T45" fmla="*/ 65 h 89"/>
                      <a:gd name="T46" fmla="*/ 10 w 99"/>
                      <a:gd name="T47" fmla="*/ 29 h 89"/>
                      <a:gd name="T48" fmla="*/ 41 w 99"/>
                      <a:gd name="T49" fmla="*/ 4 h 89"/>
                      <a:gd name="T50" fmla="*/ 42 w 99"/>
                      <a:gd name="T51" fmla="*/ 2 h 89"/>
                      <a:gd name="T52" fmla="*/ 40 w 99"/>
                      <a:gd name="T53" fmla="*/ 1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9" h="89">
                        <a:moveTo>
                          <a:pt x="40" y="1"/>
                        </a:moveTo>
                        <a:cubicBezTo>
                          <a:pt x="27" y="2"/>
                          <a:pt x="14" y="12"/>
                          <a:pt x="6" y="27"/>
                        </a:cubicBezTo>
                        <a:cubicBezTo>
                          <a:pt x="0" y="41"/>
                          <a:pt x="0" y="56"/>
                          <a:pt x="6" y="67"/>
                        </a:cubicBezTo>
                        <a:cubicBezTo>
                          <a:pt x="18" y="86"/>
                          <a:pt x="50" y="89"/>
                          <a:pt x="69" y="84"/>
                        </a:cubicBezTo>
                        <a:cubicBezTo>
                          <a:pt x="81" y="80"/>
                          <a:pt x="91" y="72"/>
                          <a:pt x="95" y="63"/>
                        </a:cubicBezTo>
                        <a:cubicBezTo>
                          <a:pt x="99" y="56"/>
                          <a:pt x="98" y="49"/>
                          <a:pt x="95" y="41"/>
                        </a:cubicBezTo>
                        <a:cubicBezTo>
                          <a:pt x="90" y="31"/>
                          <a:pt x="77" y="26"/>
                          <a:pt x="66" y="27"/>
                        </a:cubicBezTo>
                        <a:cubicBezTo>
                          <a:pt x="55" y="28"/>
                          <a:pt x="46" y="34"/>
                          <a:pt x="44" y="43"/>
                        </a:cubicBezTo>
                        <a:cubicBezTo>
                          <a:pt x="42" y="48"/>
                          <a:pt x="44" y="54"/>
                          <a:pt x="48" y="57"/>
                        </a:cubicBezTo>
                        <a:cubicBezTo>
                          <a:pt x="50" y="58"/>
                          <a:pt x="52" y="59"/>
                          <a:pt x="54" y="58"/>
                        </a:cubicBezTo>
                        <a:cubicBezTo>
                          <a:pt x="55" y="58"/>
                          <a:pt x="56" y="58"/>
                          <a:pt x="58" y="57"/>
                        </a:cubicBezTo>
                        <a:cubicBezTo>
                          <a:pt x="59" y="56"/>
                          <a:pt x="59" y="56"/>
                          <a:pt x="59" y="55"/>
                        </a:cubicBezTo>
                        <a:cubicBezTo>
                          <a:pt x="59" y="54"/>
                          <a:pt x="58" y="54"/>
                          <a:pt x="57" y="54"/>
                        </a:cubicBezTo>
                        <a:cubicBezTo>
                          <a:pt x="55" y="53"/>
                          <a:pt x="53" y="53"/>
                          <a:pt x="53" y="54"/>
                        </a:cubicBezTo>
                        <a:cubicBezTo>
                          <a:pt x="52" y="53"/>
                          <a:pt x="52" y="53"/>
                          <a:pt x="52" y="53"/>
                        </a:cubicBezTo>
                        <a:cubicBezTo>
                          <a:pt x="51" y="53"/>
                          <a:pt x="50" y="54"/>
                          <a:pt x="50" y="54"/>
                        </a:cubicBezTo>
                        <a:cubicBezTo>
                          <a:pt x="48" y="53"/>
                          <a:pt x="47" y="49"/>
                          <a:pt x="47" y="46"/>
                        </a:cubicBezTo>
                        <a:cubicBezTo>
                          <a:pt x="47" y="45"/>
                          <a:pt x="47" y="44"/>
                          <a:pt x="47" y="44"/>
                        </a:cubicBezTo>
                        <a:cubicBezTo>
                          <a:pt x="49" y="36"/>
                          <a:pt x="56" y="31"/>
                          <a:pt x="66" y="31"/>
                        </a:cubicBezTo>
                        <a:cubicBezTo>
                          <a:pt x="76" y="30"/>
                          <a:pt x="88" y="34"/>
                          <a:pt x="92" y="43"/>
                        </a:cubicBezTo>
                        <a:cubicBezTo>
                          <a:pt x="95" y="49"/>
                          <a:pt x="95" y="56"/>
                          <a:pt x="92" y="62"/>
                        </a:cubicBezTo>
                        <a:cubicBezTo>
                          <a:pt x="89" y="70"/>
                          <a:pt x="79" y="77"/>
                          <a:pt x="67" y="80"/>
                        </a:cubicBezTo>
                        <a:cubicBezTo>
                          <a:pt x="51" y="86"/>
                          <a:pt x="20" y="83"/>
                          <a:pt x="9" y="65"/>
                        </a:cubicBezTo>
                        <a:cubicBezTo>
                          <a:pt x="3" y="55"/>
                          <a:pt x="3" y="41"/>
                          <a:pt x="10" y="29"/>
                        </a:cubicBezTo>
                        <a:cubicBezTo>
                          <a:pt x="16" y="15"/>
                          <a:pt x="28" y="5"/>
                          <a:pt x="41" y="4"/>
                        </a:cubicBezTo>
                        <a:cubicBezTo>
                          <a:pt x="41" y="4"/>
                          <a:pt x="42" y="3"/>
                          <a:pt x="42" y="2"/>
                        </a:cubicBezTo>
                        <a:cubicBezTo>
                          <a:pt x="42" y="1"/>
                          <a:pt x="41" y="0"/>
                          <a:pt x="40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8" name="Freeform 32"/>
                  <p:cNvSpPr/>
                  <p:nvPr/>
                </p:nvSpPr>
                <p:spPr bwMode="auto">
                  <a:xfrm>
                    <a:off x="1332" y="1945"/>
                    <a:ext cx="883" cy="535"/>
                  </a:xfrm>
                  <a:custGeom>
                    <a:avLst/>
                    <a:gdLst>
                      <a:gd name="T0" fmla="*/ 58 w 211"/>
                      <a:gd name="T1" fmla="*/ 1 h 128"/>
                      <a:gd name="T2" fmla="*/ 42 w 211"/>
                      <a:gd name="T3" fmla="*/ 8 h 128"/>
                      <a:gd name="T4" fmla="*/ 15 w 211"/>
                      <a:gd name="T5" fmla="*/ 27 h 128"/>
                      <a:gd name="T6" fmla="*/ 8 w 211"/>
                      <a:gd name="T7" fmla="*/ 94 h 128"/>
                      <a:gd name="T8" fmla="*/ 64 w 211"/>
                      <a:gd name="T9" fmla="*/ 123 h 128"/>
                      <a:gd name="T10" fmla="*/ 67 w 211"/>
                      <a:gd name="T11" fmla="*/ 123 h 128"/>
                      <a:gd name="T12" fmla="*/ 157 w 211"/>
                      <a:gd name="T13" fmla="*/ 119 h 128"/>
                      <a:gd name="T14" fmla="*/ 202 w 211"/>
                      <a:gd name="T15" fmla="*/ 90 h 128"/>
                      <a:gd name="T16" fmla="*/ 206 w 211"/>
                      <a:gd name="T17" fmla="*/ 43 h 128"/>
                      <a:gd name="T18" fmla="*/ 175 w 211"/>
                      <a:gd name="T19" fmla="*/ 14 h 128"/>
                      <a:gd name="T20" fmla="*/ 154 w 211"/>
                      <a:gd name="T21" fmla="*/ 4 h 128"/>
                      <a:gd name="T22" fmla="*/ 152 w 211"/>
                      <a:gd name="T23" fmla="*/ 4 h 128"/>
                      <a:gd name="T24" fmla="*/ 152 w 211"/>
                      <a:gd name="T25" fmla="*/ 6 h 128"/>
                      <a:gd name="T26" fmla="*/ 174 w 211"/>
                      <a:gd name="T27" fmla="*/ 17 h 128"/>
                      <a:gd name="T28" fmla="*/ 203 w 211"/>
                      <a:gd name="T29" fmla="*/ 43 h 128"/>
                      <a:gd name="T30" fmla="*/ 199 w 211"/>
                      <a:gd name="T31" fmla="*/ 88 h 128"/>
                      <a:gd name="T32" fmla="*/ 156 w 211"/>
                      <a:gd name="T33" fmla="*/ 116 h 128"/>
                      <a:gd name="T34" fmla="*/ 67 w 211"/>
                      <a:gd name="T35" fmla="*/ 120 h 128"/>
                      <a:gd name="T36" fmla="*/ 64 w 211"/>
                      <a:gd name="T37" fmla="*/ 120 h 128"/>
                      <a:gd name="T38" fmla="*/ 12 w 211"/>
                      <a:gd name="T39" fmla="*/ 93 h 128"/>
                      <a:gd name="T40" fmla="*/ 18 w 211"/>
                      <a:gd name="T41" fmla="*/ 29 h 128"/>
                      <a:gd name="T42" fmla="*/ 44 w 211"/>
                      <a:gd name="T43" fmla="*/ 11 h 128"/>
                      <a:gd name="T44" fmla="*/ 59 w 211"/>
                      <a:gd name="T45" fmla="*/ 4 h 128"/>
                      <a:gd name="T46" fmla="*/ 60 w 211"/>
                      <a:gd name="T47" fmla="*/ 1 h 128"/>
                      <a:gd name="T48" fmla="*/ 58 w 211"/>
                      <a:gd name="T49" fmla="*/ 1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11" h="128">
                        <a:moveTo>
                          <a:pt x="58" y="1"/>
                        </a:moveTo>
                        <a:cubicBezTo>
                          <a:pt x="53" y="4"/>
                          <a:pt x="47" y="6"/>
                          <a:pt x="42" y="8"/>
                        </a:cubicBezTo>
                        <a:cubicBezTo>
                          <a:pt x="32" y="12"/>
                          <a:pt x="22" y="16"/>
                          <a:pt x="15" y="27"/>
                        </a:cubicBezTo>
                        <a:cubicBezTo>
                          <a:pt x="3" y="47"/>
                          <a:pt x="0" y="73"/>
                          <a:pt x="8" y="94"/>
                        </a:cubicBezTo>
                        <a:cubicBezTo>
                          <a:pt x="18" y="119"/>
                          <a:pt x="41" y="121"/>
                          <a:pt x="64" y="123"/>
                        </a:cubicBezTo>
                        <a:cubicBezTo>
                          <a:pt x="67" y="123"/>
                          <a:pt x="67" y="123"/>
                          <a:pt x="67" y="123"/>
                        </a:cubicBezTo>
                        <a:cubicBezTo>
                          <a:pt x="95" y="126"/>
                          <a:pt x="128" y="128"/>
                          <a:pt x="157" y="119"/>
                        </a:cubicBezTo>
                        <a:cubicBezTo>
                          <a:pt x="181" y="112"/>
                          <a:pt x="196" y="102"/>
                          <a:pt x="202" y="90"/>
                        </a:cubicBezTo>
                        <a:cubicBezTo>
                          <a:pt x="211" y="73"/>
                          <a:pt x="209" y="53"/>
                          <a:pt x="206" y="43"/>
                        </a:cubicBezTo>
                        <a:cubicBezTo>
                          <a:pt x="202" y="23"/>
                          <a:pt x="189" y="19"/>
                          <a:pt x="175" y="14"/>
                        </a:cubicBezTo>
                        <a:cubicBezTo>
                          <a:pt x="168" y="12"/>
                          <a:pt x="160" y="9"/>
                          <a:pt x="154" y="4"/>
                        </a:cubicBezTo>
                        <a:cubicBezTo>
                          <a:pt x="154" y="3"/>
                          <a:pt x="152" y="3"/>
                          <a:pt x="152" y="4"/>
                        </a:cubicBezTo>
                        <a:cubicBezTo>
                          <a:pt x="151" y="5"/>
                          <a:pt x="151" y="6"/>
                          <a:pt x="152" y="6"/>
                        </a:cubicBezTo>
                        <a:cubicBezTo>
                          <a:pt x="158" y="12"/>
                          <a:pt x="167" y="15"/>
                          <a:pt x="174" y="17"/>
                        </a:cubicBezTo>
                        <a:cubicBezTo>
                          <a:pt x="187" y="22"/>
                          <a:pt x="199" y="26"/>
                          <a:pt x="203" y="43"/>
                        </a:cubicBezTo>
                        <a:cubicBezTo>
                          <a:pt x="205" y="53"/>
                          <a:pt x="207" y="73"/>
                          <a:pt x="199" y="88"/>
                        </a:cubicBezTo>
                        <a:cubicBezTo>
                          <a:pt x="193" y="100"/>
                          <a:pt x="179" y="109"/>
                          <a:pt x="156" y="116"/>
                        </a:cubicBezTo>
                        <a:cubicBezTo>
                          <a:pt x="128" y="124"/>
                          <a:pt x="95" y="122"/>
                          <a:pt x="67" y="120"/>
                        </a:cubicBezTo>
                        <a:cubicBezTo>
                          <a:pt x="64" y="120"/>
                          <a:pt x="64" y="120"/>
                          <a:pt x="64" y="120"/>
                        </a:cubicBezTo>
                        <a:cubicBezTo>
                          <a:pt x="43" y="118"/>
                          <a:pt x="20" y="116"/>
                          <a:pt x="12" y="93"/>
                        </a:cubicBezTo>
                        <a:cubicBezTo>
                          <a:pt x="4" y="73"/>
                          <a:pt x="6" y="48"/>
                          <a:pt x="18" y="29"/>
                        </a:cubicBezTo>
                        <a:cubicBezTo>
                          <a:pt x="24" y="19"/>
                          <a:pt x="34" y="15"/>
                          <a:pt x="44" y="11"/>
                        </a:cubicBezTo>
                        <a:cubicBezTo>
                          <a:pt x="49" y="9"/>
                          <a:pt x="54" y="7"/>
                          <a:pt x="59" y="4"/>
                        </a:cubicBezTo>
                        <a:cubicBezTo>
                          <a:pt x="60" y="3"/>
                          <a:pt x="60" y="2"/>
                          <a:pt x="60" y="1"/>
                        </a:cubicBezTo>
                        <a:cubicBezTo>
                          <a:pt x="59" y="0"/>
                          <a:pt x="58" y="0"/>
                          <a:pt x="58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4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499" y="2145"/>
                    <a:ext cx="92" cy="92"/>
                  </a:xfrm>
                  <a:custGeom>
                    <a:avLst/>
                    <a:gdLst>
                      <a:gd name="T0" fmla="*/ 1 w 22"/>
                      <a:gd name="T1" fmla="*/ 0 h 22"/>
                      <a:gd name="T2" fmla="*/ 0 w 22"/>
                      <a:gd name="T3" fmla="*/ 2 h 22"/>
                      <a:gd name="T4" fmla="*/ 0 w 22"/>
                      <a:gd name="T5" fmla="*/ 2 h 22"/>
                      <a:gd name="T6" fmla="*/ 2 w 22"/>
                      <a:gd name="T7" fmla="*/ 4 h 22"/>
                      <a:gd name="T8" fmla="*/ 16 w 22"/>
                      <a:gd name="T9" fmla="*/ 9 h 22"/>
                      <a:gd name="T10" fmla="*/ 15 w 22"/>
                      <a:gd name="T11" fmla="*/ 10 h 22"/>
                      <a:gd name="T12" fmla="*/ 15 w 22"/>
                      <a:gd name="T13" fmla="*/ 10 h 22"/>
                      <a:gd name="T14" fmla="*/ 4 w 22"/>
                      <a:gd name="T15" fmla="*/ 17 h 22"/>
                      <a:gd name="T16" fmla="*/ 3 w 22"/>
                      <a:gd name="T17" fmla="*/ 18 h 22"/>
                      <a:gd name="T18" fmla="*/ 2 w 22"/>
                      <a:gd name="T19" fmla="*/ 20 h 22"/>
                      <a:gd name="T20" fmla="*/ 2 w 22"/>
                      <a:gd name="T21" fmla="*/ 21 h 22"/>
                      <a:gd name="T22" fmla="*/ 5 w 22"/>
                      <a:gd name="T23" fmla="*/ 21 h 22"/>
                      <a:gd name="T24" fmla="*/ 6 w 22"/>
                      <a:gd name="T25" fmla="*/ 20 h 22"/>
                      <a:gd name="T26" fmla="*/ 19 w 22"/>
                      <a:gd name="T27" fmla="*/ 11 h 22"/>
                      <a:gd name="T28" fmla="*/ 19 w 22"/>
                      <a:gd name="T29" fmla="*/ 11 h 22"/>
                      <a:gd name="T30" fmla="*/ 20 w 22"/>
                      <a:gd name="T31" fmla="*/ 11 h 22"/>
                      <a:gd name="T32" fmla="*/ 22 w 22"/>
                      <a:gd name="T33" fmla="*/ 11 h 22"/>
                      <a:gd name="T34" fmla="*/ 22 w 22"/>
                      <a:gd name="T35" fmla="*/ 10 h 22"/>
                      <a:gd name="T36" fmla="*/ 21 w 22"/>
                      <a:gd name="T37" fmla="*/ 8 h 22"/>
                      <a:gd name="T38" fmla="*/ 21 w 22"/>
                      <a:gd name="T39" fmla="*/ 8 h 22"/>
                      <a:gd name="T40" fmla="*/ 20 w 22"/>
                      <a:gd name="T41" fmla="*/ 7 h 22"/>
                      <a:gd name="T42" fmla="*/ 1 w 22"/>
                      <a:gd name="T43" fmla="*/ 0 h 22"/>
                      <a:gd name="T44" fmla="*/ 21 w 22"/>
                      <a:gd name="T45" fmla="*/ 8 h 22"/>
                      <a:gd name="T46" fmla="*/ 21 w 22"/>
                      <a:gd name="T47" fmla="*/ 8 h 22"/>
                      <a:gd name="T48" fmla="*/ 21 w 22"/>
                      <a:gd name="T49" fmla="*/ 8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2" h="22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1" y="4"/>
                          <a:pt x="2" y="4"/>
                        </a:cubicBezTo>
                        <a:cubicBezTo>
                          <a:pt x="3" y="4"/>
                          <a:pt x="11" y="6"/>
                          <a:pt x="16" y="9"/>
                        </a:cubicBezTo>
                        <a:cubicBezTo>
                          <a:pt x="15" y="9"/>
                          <a:pt x="15" y="9"/>
                          <a:pt x="15" y="10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1" y="12"/>
                          <a:pt x="7" y="15"/>
                          <a:pt x="4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2" y="19"/>
                          <a:pt x="2" y="19"/>
                          <a:pt x="2" y="20"/>
                        </a:cubicBezTo>
                        <a:cubicBezTo>
                          <a:pt x="2" y="20"/>
                          <a:pt x="2" y="21"/>
                          <a:pt x="2" y="21"/>
                        </a:cubicBezTo>
                        <a:cubicBezTo>
                          <a:pt x="3" y="22"/>
                          <a:pt x="4" y="22"/>
                          <a:pt x="5" y="21"/>
                        </a:cubicBezTo>
                        <a:cubicBezTo>
                          <a:pt x="6" y="20"/>
                          <a:pt x="6" y="20"/>
                          <a:pt x="6" y="20"/>
                        </a:cubicBezTo>
                        <a:cubicBezTo>
                          <a:pt x="10" y="17"/>
                          <a:pt x="15" y="14"/>
                          <a:pt x="19" y="11"/>
                        </a:cubicBezTo>
                        <a:cubicBezTo>
                          <a:pt x="19" y="11"/>
                          <a:pt x="19" y="11"/>
                          <a:pt x="19" y="11"/>
                        </a:cubicBezTo>
                        <a:cubicBezTo>
                          <a:pt x="19" y="11"/>
                          <a:pt x="20" y="11"/>
                          <a:pt x="20" y="11"/>
                        </a:cubicBezTo>
                        <a:cubicBezTo>
                          <a:pt x="21" y="12"/>
                          <a:pt x="22" y="11"/>
                          <a:pt x="22" y="11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2" y="9"/>
                          <a:pt x="22" y="9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1" y="8"/>
                          <a:pt x="21" y="8"/>
                          <a:pt x="20" y="7"/>
                        </a:cubicBezTo>
                        <a:cubicBezTo>
                          <a:pt x="17" y="4"/>
                          <a:pt x="3" y="0"/>
                          <a:pt x="1" y="0"/>
                        </a:cubicBezTo>
                        <a:close/>
                        <a:moveTo>
                          <a:pt x="21" y="8"/>
                        </a:move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0" name="Freeform 34"/>
                  <p:cNvSpPr/>
                  <p:nvPr/>
                </p:nvSpPr>
                <p:spPr bwMode="auto">
                  <a:xfrm>
                    <a:off x="1939" y="2141"/>
                    <a:ext cx="100" cy="80"/>
                  </a:xfrm>
                  <a:custGeom>
                    <a:avLst/>
                    <a:gdLst>
                      <a:gd name="T0" fmla="*/ 22 w 24"/>
                      <a:gd name="T1" fmla="*/ 0 h 19"/>
                      <a:gd name="T2" fmla="*/ 21 w 24"/>
                      <a:gd name="T3" fmla="*/ 1 h 19"/>
                      <a:gd name="T4" fmla="*/ 3 w 24"/>
                      <a:gd name="T5" fmla="*/ 6 h 19"/>
                      <a:gd name="T6" fmla="*/ 2 w 24"/>
                      <a:gd name="T7" fmla="*/ 6 h 19"/>
                      <a:gd name="T8" fmla="*/ 2 w 24"/>
                      <a:gd name="T9" fmla="*/ 6 h 19"/>
                      <a:gd name="T10" fmla="*/ 2 w 24"/>
                      <a:gd name="T11" fmla="*/ 6 h 19"/>
                      <a:gd name="T12" fmla="*/ 2 w 24"/>
                      <a:gd name="T13" fmla="*/ 7 h 19"/>
                      <a:gd name="T14" fmla="*/ 1 w 24"/>
                      <a:gd name="T15" fmla="*/ 7 h 19"/>
                      <a:gd name="T16" fmla="*/ 0 w 24"/>
                      <a:gd name="T17" fmla="*/ 8 h 19"/>
                      <a:gd name="T18" fmla="*/ 1 w 24"/>
                      <a:gd name="T19" fmla="*/ 9 h 19"/>
                      <a:gd name="T20" fmla="*/ 1 w 24"/>
                      <a:gd name="T21" fmla="*/ 10 h 19"/>
                      <a:gd name="T22" fmla="*/ 4 w 24"/>
                      <a:gd name="T23" fmla="*/ 10 h 19"/>
                      <a:gd name="T24" fmla="*/ 21 w 24"/>
                      <a:gd name="T25" fmla="*/ 18 h 19"/>
                      <a:gd name="T26" fmla="*/ 24 w 24"/>
                      <a:gd name="T27" fmla="*/ 18 h 19"/>
                      <a:gd name="T28" fmla="*/ 24 w 24"/>
                      <a:gd name="T29" fmla="*/ 17 h 19"/>
                      <a:gd name="T30" fmla="*/ 23 w 24"/>
                      <a:gd name="T31" fmla="*/ 15 h 19"/>
                      <a:gd name="T32" fmla="*/ 8 w 24"/>
                      <a:gd name="T33" fmla="*/ 8 h 19"/>
                      <a:gd name="T34" fmla="*/ 22 w 24"/>
                      <a:gd name="T35" fmla="*/ 4 h 19"/>
                      <a:gd name="T36" fmla="*/ 23 w 24"/>
                      <a:gd name="T37" fmla="*/ 4 h 19"/>
                      <a:gd name="T38" fmla="*/ 24 w 24"/>
                      <a:gd name="T39" fmla="*/ 2 h 19"/>
                      <a:gd name="T40" fmla="*/ 24 w 24"/>
                      <a:gd name="T41" fmla="*/ 1 h 19"/>
                      <a:gd name="T42" fmla="*/ 22 w 24"/>
                      <a:gd name="T4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4" h="19">
                        <a:moveTo>
                          <a:pt x="22" y="0"/>
                        </a:move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15" y="2"/>
                          <a:pt x="8" y="4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7"/>
                          <a:pt x="2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1" y="9"/>
                        </a:cubicBezTo>
                        <a:cubicBezTo>
                          <a:pt x="1" y="9"/>
                          <a:pt x="1" y="10"/>
                          <a:pt x="1" y="10"/>
                        </a:cubicBezTo>
                        <a:cubicBezTo>
                          <a:pt x="2" y="11"/>
                          <a:pt x="3" y="11"/>
                          <a:pt x="4" y="10"/>
                        </a:cubicBezTo>
                        <a:cubicBezTo>
                          <a:pt x="10" y="12"/>
                          <a:pt x="17" y="16"/>
                          <a:pt x="21" y="18"/>
                        </a:cubicBezTo>
                        <a:cubicBezTo>
                          <a:pt x="22" y="19"/>
                          <a:pt x="23" y="19"/>
                          <a:pt x="24" y="18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6"/>
                          <a:pt x="23" y="16"/>
                          <a:pt x="23" y="15"/>
                        </a:cubicBezTo>
                        <a:cubicBezTo>
                          <a:pt x="19" y="13"/>
                          <a:pt x="13" y="10"/>
                          <a:pt x="8" y="8"/>
                        </a:cubicBezTo>
                        <a:cubicBezTo>
                          <a:pt x="12" y="6"/>
                          <a:pt x="17" y="5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3"/>
                          <a:pt x="24" y="3"/>
                          <a:pt x="24" y="2"/>
                        </a:cubicBezTo>
                        <a:cubicBezTo>
                          <a:pt x="24" y="2"/>
                          <a:pt x="24" y="2"/>
                          <a:pt x="24" y="1"/>
                        </a:cubicBezTo>
                        <a:cubicBezTo>
                          <a:pt x="23" y="1"/>
                          <a:pt x="23" y="0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1" name="Freeform 35"/>
                  <p:cNvSpPr/>
                  <p:nvPr/>
                </p:nvSpPr>
                <p:spPr bwMode="auto">
                  <a:xfrm>
                    <a:off x="1700" y="2196"/>
                    <a:ext cx="113" cy="158"/>
                  </a:xfrm>
                  <a:custGeom>
                    <a:avLst/>
                    <a:gdLst>
                      <a:gd name="T0" fmla="*/ 21 w 27"/>
                      <a:gd name="T1" fmla="*/ 0 h 38"/>
                      <a:gd name="T2" fmla="*/ 20 w 27"/>
                      <a:gd name="T3" fmla="*/ 2 h 38"/>
                      <a:gd name="T4" fmla="*/ 19 w 27"/>
                      <a:gd name="T5" fmla="*/ 31 h 38"/>
                      <a:gd name="T6" fmla="*/ 14 w 27"/>
                      <a:gd name="T7" fmla="*/ 34 h 38"/>
                      <a:gd name="T8" fmla="*/ 8 w 27"/>
                      <a:gd name="T9" fmla="*/ 31 h 38"/>
                      <a:gd name="T10" fmla="*/ 8 w 27"/>
                      <a:gd name="T11" fmla="*/ 4 h 38"/>
                      <a:gd name="T12" fmla="*/ 7 w 27"/>
                      <a:gd name="T13" fmla="*/ 1 h 38"/>
                      <a:gd name="T14" fmla="*/ 5 w 27"/>
                      <a:gd name="T15" fmla="*/ 2 h 38"/>
                      <a:gd name="T16" fmla="*/ 5 w 27"/>
                      <a:gd name="T17" fmla="*/ 33 h 38"/>
                      <a:gd name="T18" fmla="*/ 15 w 27"/>
                      <a:gd name="T19" fmla="*/ 37 h 38"/>
                      <a:gd name="T20" fmla="*/ 22 w 27"/>
                      <a:gd name="T21" fmla="*/ 33 h 38"/>
                      <a:gd name="T22" fmla="*/ 23 w 27"/>
                      <a:gd name="T23" fmla="*/ 1 h 38"/>
                      <a:gd name="T24" fmla="*/ 21 w 27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8">
                        <a:moveTo>
                          <a:pt x="21" y="0"/>
                        </a:moveTo>
                        <a:cubicBezTo>
                          <a:pt x="20" y="0"/>
                          <a:pt x="19" y="1"/>
                          <a:pt x="20" y="2"/>
                        </a:cubicBezTo>
                        <a:cubicBezTo>
                          <a:pt x="22" y="10"/>
                          <a:pt x="23" y="24"/>
                          <a:pt x="19" y="31"/>
                        </a:cubicBezTo>
                        <a:cubicBezTo>
                          <a:pt x="17" y="33"/>
                          <a:pt x="16" y="34"/>
                          <a:pt x="14" y="34"/>
                        </a:cubicBezTo>
                        <a:cubicBezTo>
                          <a:pt x="11" y="34"/>
                          <a:pt x="10" y="34"/>
                          <a:pt x="8" y="31"/>
                        </a:cubicBezTo>
                        <a:cubicBezTo>
                          <a:pt x="3" y="25"/>
                          <a:pt x="5" y="8"/>
                          <a:pt x="8" y="4"/>
                        </a:cubicBezTo>
                        <a:cubicBezTo>
                          <a:pt x="8" y="3"/>
                          <a:pt x="8" y="2"/>
                          <a:pt x="7" y="1"/>
                        </a:cubicBezTo>
                        <a:cubicBezTo>
                          <a:pt x="6" y="1"/>
                          <a:pt x="5" y="1"/>
                          <a:pt x="5" y="2"/>
                        </a:cubicBezTo>
                        <a:cubicBezTo>
                          <a:pt x="2" y="7"/>
                          <a:pt x="0" y="25"/>
                          <a:pt x="5" y="33"/>
                        </a:cubicBezTo>
                        <a:cubicBezTo>
                          <a:pt x="7" y="37"/>
                          <a:pt x="11" y="38"/>
                          <a:pt x="15" y="37"/>
                        </a:cubicBezTo>
                        <a:cubicBezTo>
                          <a:pt x="18" y="37"/>
                          <a:pt x="20" y="35"/>
                          <a:pt x="22" y="33"/>
                        </a:cubicBezTo>
                        <a:cubicBezTo>
                          <a:pt x="27" y="25"/>
                          <a:pt x="25" y="9"/>
                          <a:pt x="23" y="1"/>
                        </a:cubicBezTo>
                        <a:cubicBezTo>
                          <a:pt x="23" y="1"/>
                          <a:pt x="22" y="0"/>
                          <a:pt x="21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2" name="Freeform 36"/>
                  <p:cNvSpPr/>
                  <p:nvPr/>
                </p:nvSpPr>
                <p:spPr bwMode="auto">
                  <a:xfrm>
                    <a:off x="1717" y="2279"/>
                    <a:ext cx="79" cy="71"/>
                  </a:xfrm>
                  <a:custGeom>
                    <a:avLst/>
                    <a:gdLst>
                      <a:gd name="T0" fmla="*/ 1 w 19"/>
                      <a:gd name="T1" fmla="*/ 5 h 17"/>
                      <a:gd name="T2" fmla="*/ 1 w 19"/>
                      <a:gd name="T3" fmla="*/ 6 h 17"/>
                      <a:gd name="T4" fmla="*/ 1 w 19"/>
                      <a:gd name="T5" fmla="*/ 6 h 17"/>
                      <a:gd name="T6" fmla="*/ 1 w 19"/>
                      <a:gd name="T7" fmla="*/ 7 h 17"/>
                      <a:gd name="T8" fmla="*/ 1 w 19"/>
                      <a:gd name="T9" fmla="*/ 7 h 17"/>
                      <a:gd name="T10" fmla="*/ 0 w 19"/>
                      <a:gd name="T11" fmla="*/ 8 h 17"/>
                      <a:gd name="T12" fmla="*/ 0 w 19"/>
                      <a:gd name="T13" fmla="*/ 9 h 17"/>
                      <a:gd name="T14" fmla="*/ 0 w 19"/>
                      <a:gd name="T15" fmla="*/ 10 h 17"/>
                      <a:gd name="T16" fmla="*/ 3 w 19"/>
                      <a:gd name="T17" fmla="*/ 12 h 17"/>
                      <a:gd name="T18" fmla="*/ 2 w 19"/>
                      <a:gd name="T19" fmla="*/ 13 h 17"/>
                      <a:gd name="T20" fmla="*/ 3 w 19"/>
                      <a:gd name="T21" fmla="*/ 15 h 17"/>
                      <a:gd name="T22" fmla="*/ 5 w 19"/>
                      <a:gd name="T23" fmla="*/ 16 h 17"/>
                      <a:gd name="T24" fmla="*/ 19 w 19"/>
                      <a:gd name="T25" fmla="*/ 6 h 17"/>
                      <a:gd name="T26" fmla="*/ 19 w 19"/>
                      <a:gd name="T27" fmla="*/ 6 h 17"/>
                      <a:gd name="T28" fmla="*/ 19 w 19"/>
                      <a:gd name="T29" fmla="*/ 5 h 17"/>
                      <a:gd name="T30" fmla="*/ 19 w 19"/>
                      <a:gd name="T31" fmla="*/ 5 h 17"/>
                      <a:gd name="T32" fmla="*/ 19 w 19"/>
                      <a:gd name="T33" fmla="*/ 5 h 17"/>
                      <a:gd name="T34" fmla="*/ 19 w 19"/>
                      <a:gd name="T35" fmla="*/ 5 h 17"/>
                      <a:gd name="T36" fmla="*/ 18 w 19"/>
                      <a:gd name="T37" fmla="*/ 4 h 17"/>
                      <a:gd name="T38" fmla="*/ 18 w 19"/>
                      <a:gd name="T39" fmla="*/ 4 h 17"/>
                      <a:gd name="T40" fmla="*/ 18 w 19"/>
                      <a:gd name="T41" fmla="*/ 4 h 17"/>
                      <a:gd name="T42" fmla="*/ 18 w 19"/>
                      <a:gd name="T43" fmla="*/ 3 h 17"/>
                      <a:gd name="T44" fmla="*/ 18 w 19"/>
                      <a:gd name="T45" fmla="*/ 3 h 17"/>
                      <a:gd name="T46" fmla="*/ 18 w 19"/>
                      <a:gd name="T47" fmla="*/ 3 h 17"/>
                      <a:gd name="T48" fmla="*/ 1 w 19"/>
                      <a:gd name="T49" fmla="*/ 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9" h="17">
                        <a:moveTo>
                          <a:pt x="1" y="5"/>
                        </a:moveTo>
                        <a:cubicBezTo>
                          <a:pt x="1" y="5"/>
                          <a:pt x="1" y="5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ubicBezTo>
                          <a:pt x="0" y="8"/>
                          <a:pt x="0" y="8"/>
                          <a:pt x="0" y="9"/>
                        </a:cubicBezTo>
                        <a:cubicBezTo>
                          <a:pt x="0" y="9"/>
                          <a:pt x="0" y="10"/>
                          <a:pt x="0" y="10"/>
                        </a:cubicBezTo>
                        <a:cubicBezTo>
                          <a:pt x="1" y="11"/>
                          <a:pt x="2" y="11"/>
                          <a:pt x="3" y="12"/>
                        </a:cubicBezTo>
                        <a:cubicBezTo>
                          <a:pt x="2" y="12"/>
                          <a:pt x="2" y="12"/>
                          <a:pt x="2" y="13"/>
                        </a:cubicBezTo>
                        <a:cubicBezTo>
                          <a:pt x="2" y="14"/>
                          <a:pt x="3" y="15"/>
                          <a:pt x="3" y="15"/>
                        </a:cubicBezTo>
                        <a:cubicBezTo>
                          <a:pt x="3" y="16"/>
                          <a:pt x="4" y="17"/>
                          <a:pt x="5" y="16"/>
                        </a:cubicBezTo>
                        <a:cubicBezTo>
                          <a:pt x="9" y="15"/>
                          <a:pt x="17" y="12"/>
                          <a:pt x="19" y="6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19" y="6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4"/>
                          <a:pt x="19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2" y="0"/>
                          <a:pt x="6" y="0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3" name="Freeform 37"/>
                  <p:cNvSpPr/>
                  <p:nvPr/>
                </p:nvSpPr>
                <p:spPr bwMode="auto">
                  <a:xfrm>
                    <a:off x="1608" y="2329"/>
                    <a:ext cx="151" cy="92"/>
                  </a:xfrm>
                  <a:custGeom>
                    <a:avLst/>
                    <a:gdLst>
                      <a:gd name="T0" fmla="*/ 5 w 36"/>
                      <a:gd name="T1" fmla="*/ 0 h 22"/>
                      <a:gd name="T2" fmla="*/ 1 w 36"/>
                      <a:gd name="T3" fmla="*/ 11 h 22"/>
                      <a:gd name="T4" fmla="*/ 16 w 36"/>
                      <a:gd name="T5" fmla="*/ 21 h 22"/>
                      <a:gd name="T6" fmla="*/ 31 w 36"/>
                      <a:gd name="T7" fmla="*/ 17 h 22"/>
                      <a:gd name="T8" fmla="*/ 36 w 36"/>
                      <a:gd name="T9" fmla="*/ 3 h 22"/>
                      <a:gd name="T10" fmla="*/ 34 w 36"/>
                      <a:gd name="T11" fmla="*/ 1 h 22"/>
                      <a:gd name="T12" fmla="*/ 33 w 36"/>
                      <a:gd name="T13" fmla="*/ 3 h 22"/>
                      <a:gd name="T14" fmla="*/ 29 w 36"/>
                      <a:gd name="T15" fmla="*/ 15 h 22"/>
                      <a:gd name="T16" fmla="*/ 16 w 36"/>
                      <a:gd name="T17" fmla="*/ 18 h 22"/>
                      <a:gd name="T18" fmla="*/ 4 w 36"/>
                      <a:gd name="T19" fmla="*/ 10 h 22"/>
                      <a:gd name="T20" fmla="*/ 7 w 36"/>
                      <a:gd name="T21" fmla="*/ 3 h 22"/>
                      <a:gd name="T22" fmla="*/ 8 w 36"/>
                      <a:gd name="T23" fmla="*/ 1 h 22"/>
                      <a:gd name="T24" fmla="*/ 5 w 36"/>
                      <a:gd name="T25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22">
                        <a:moveTo>
                          <a:pt x="5" y="0"/>
                        </a:moveTo>
                        <a:cubicBezTo>
                          <a:pt x="0" y="5"/>
                          <a:pt x="0" y="9"/>
                          <a:pt x="1" y="11"/>
                        </a:cubicBezTo>
                        <a:cubicBezTo>
                          <a:pt x="2" y="17"/>
                          <a:pt x="10" y="21"/>
                          <a:pt x="16" y="21"/>
                        </a:cubicBezTo>
                        <a:cubicBezTo>
                          <a:pt x="23" y="22"/>
                          <a:pt x="28" y="20"/>
                          <a:pt x="31" y="17"/>
                        </a:cubicBezTo>
                        <a:cubicBezTo>
                          <a:pt x="35" y="14"/>
                          <a:pt x="36" y="10"/>
                          <a:pt x="36" y="3"/>
                        </a:cubicBezTo>
                        <a:cubicBezTo>
                          <a:pt x="36" y="2"/>
                          <a:pt x="35" y="1"/>
                          <a:pt x="34" y="1"/>
                        </a:cubicBezTo>
                        <a:cubicBezTo>
                          <a:pt x="33" y="1"/>
                          <a:pt x="33" y="2"/>
                          <a:pt x="33" y="3"/>
                        </a:cubicBezTo>
                        <a:cubicBezTo>
                          <a:pt x="33" y="9"/>
                          <a:pt x="31" y="13"/>
                          <a:pt x="29" y="15"/>
                        </a:cubicBezTo>
                        <a:cubicBezTo>
                          <a:pt x="27" y="17"/>
                          <a:pt x="22" y="18"/>
                          <a:pt x="16" y="18"/>
                        </a:cubicBezTo>
                        <a:cubicBezTo>
                          <a:pt x="11" y="18"/>
                          <a:pt x="5" y="14"/>
                          <a:pt x="4" y="10"/>
                        </a:cubicBezTo>
                        <a:cubicBezTo>
                          <a:pt x="3" y="8"/>
                          <a:pt x="4" y="6"/>
                          <a:pt x="7" y="3"/>
                        </a:cubicBezTo>
                        <a:cubicBezTo>
                          <a:pt x="8" y="3"/>
                          <a:pt x="8" y="1"/>
                          <a:pt x="8" y="1"/>
                        </a:cubicBezTo>
                        <a:cubicBezTo>
                          <a:pt x="7" y="0"/>
                          <a:pt x="6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4" name="Freeform 38"/>
                  <p:cNvSpPr/>
                  <p:nvPr/>
                </p:nvSpPr>
                <p:spPr bwMode="auto">
                  <a:xfrm>
                    <a:off x="1763" y="2308"/>
                    <a:ext cx="159" cy="117"/>
                  </a:xfrm>
                  <a:custGeom>
                    <a:avLst/>
                    <a:gdLst>
                      <a:gd name="T0" fmla="*/ 31 w 38"/>
                      <a:gd name="T1" fmla="*/ 1 h 28"/>
                      <a:gd name="T2" fmla="*/ 31 w 38"/>
                      <a:gd name="T3" fmla="*/ 3 h 28"/>
                      <a:gd name="T4" fmla="*/ 33 w 38"/>
                      <a:gd name="T5" fmla="*/ 11 h 28"/>
                      <a:gd name="T6" fmla="*/ 11 w 38"/>
                      <a:gd name="T7" fmla="*/ 22 h 28"/>
                      <a:gd name="T8" fmla="*/ 4 w 38"/>
                      <a:gd name="T9" fmla="*/ 8 h 28"/>
                      <a:gd name="T10" fmla="*/ 2 w 38"/>
                      <a:gd name="T11" fmla="*/ 6 h 28"/>
                      <a:gd name="T12" fmla="*/ 1 w 38"/>
                      <a:gd name="T13" fmla="*/ 8 h 28"/>
                      <a:gd name="T14" fmla="*/ 10 w 38"/>
                      <a:gd name="T15" fmla="*/ 25 h 28"/>
                      <a:gd name="T16" fmla="*/ 36 w 38"/>
                      <a:gd name="T17" fmla="*/ 12 h 28"/>
                      <a:gd name="T18" fmla="*/ 33 w 38"/>
                      <a:gd name="T19" fmla="*/ 0 h 28"/>
                      <a:gd name="T20" fmla="*/ 31 w 38"/>
                      <a:gd name="T21" fmla="*/ 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8" h="28">
                        <a:moveTo>
                          <a:pt x="31" y="1"/>
                        </a:moveTo>
                        <a:cubicBezTo>
                          <a:pt x="30" y="1"/>
                          <a:pt x="30" y="3"/>
                          <a:pt x="31" y="3"/>
                        </a:cubicBezTo>
                        <a:cubicBezTo>
                          <a:pt x="34" y="5"/>
                          <a:pt x="34" y="8"/>
                          <a:pt x="33" y="11"/>
                        </a:cubicBezTo>
                        <a:cubicBezTo>
                          <a:pt x="30" y="17"/>
                          <a:pt x="19" y="24"/>
                          <a:pt x="11" y="22"/>
                        </a:cubicBezTo>
                        <a:cubicBezTo>
                          <a:pt x="5" y="20"/>
                          <a:pt x="4" y="13"/>
                          <a:pt x="4" y="8"/>
                        </a:cubicBezTo>
                        <a:cubicBezTo>
                          <a:pt x="4" y="7"/>
                          <a:pt x="3" y="6"/>
                          <a:pt x="2" y="6"/>
                        </a:cubicBezTo>
                        <a:cubicBezTo>
                          <a:pt x="1" y="6"/>
                          <a:pt x="1" y="7"/>
                          <a:pt x="1" y="8"/>
                        </a:cubicBezTo>
                        <a:cubicBezTo>
                          <a:pt x="0" y="21"/>
                          <a:pt x="7" y="24"/>
                          <a:pt x="10" y="25"/>
                        </a:cubicBezTo>
                        <a:cubicBezTo>
                          <a:pt x="20" y="28"/>
                          <a:pt x="32" y="20"/>
                          <a:pt x="36" y="12"/>
                        </a:cubicBezTo>
                        <a:cubicBezTo>
                          <a:pt x="38" y="8"/>
                          <a:pt x="37" y="3"/>
                          <a:pt x="33" y="0"/>
                        </a:cubicBezTo>
                        <a:cubicBezTo>
                          <a:pt x="32" y="0"/>
                          <a:pt x="31" y="0"/>
                          <a:pt x="31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5" name="Freeform 39"/>
                  <p:cNvSpPr>
                    <a:spLocks noEditPoints="1"/>
                  </p:cNvSpPr>
                  <p:nvPr/>
                </p:nvSpPr>
                <p:spPr bwMode="auto">
                  <a:xfrm>
                    <a:off x="1616" y="2446"/>
                    <a:ext cx="210" cy="197"/>
                  </a:xfrm>
                  <a:custGeom>
                    <a:avLst/>
                    <a:gdLst>
                      <a:gd name="T0" fmla="*/ 0 w 50"/>
                      <a:gd name="T1" fmla="*/ 23 h 47"/>
                      <a:gd name="T2" fmla="*/ 0 w 50"/>
                      <a:gd name="T3" fmla="*/ 24 h 47"/>
                      <a:gd name="T4" fmla="*/ 2 w 50"/>
                      <a:gd name="T5" fmla="*/ 25 h 47"/>
                      <a:gd name="T6" fmla="*/ 41 w 50"/>
                      <a:gd name="T7" fmla="*/ 47 h 47"/>
                      <a:gd name="T8" fmla="*/ 43 w 50"/>
                      <a:gd name="T9" fmla="*/ 47 h 47"/>
                      <a:gd name="T10" fmla="*/ 44 w 50"/>
                      <a:gd name="T11" fmla="*/ 46 h 47"/>
                      <a:gd name="T12" fmla="*/ 47 w 50"/>
                      <a:gd name="T13" fmla="*/ 36 h 47"/>
                      <a:gd name="T14" fmla="*/ 50 w 50"/>
                      <a:gd name="T15" fmla="*/ 22 h 47"/>
                      <a:gd name="T16" fmla="*/ 45 w 50"/>
                      <a:gd name="T17" fmla="*/ 7 h 47"/>
                      <a:gd name="T18" fmla="*/ 44 w 50"/>
                      <a:gd name="T19" fmla="*/ 6 h 47"/>
                      <a:gd name="T20" fmla="*/ 35 w 50"/>
                      <a:gd name="T21" fmla="*/ 2 h 47"/>
                      <a:gd name="T22" fmla="*/ 0 w 50"/>
                      <a:gd name="T23" fmla="*/ 23 h 47"/>
                      <a:gd name="T24" fmla="*/ 34 w 50"/>
                      <a:gd name="T25" fmla="*/ 5 h 47"/>
                      <a:gd name="T26" fmla="*/ 44 w 50"/>
                      <a:gd name="T27" fmla="*/ 14 h 47"/>
                      <a:gd name="T28" fmla="*/ 45 w 50"/>
                      <a:gd name="T29" fmla="*/ 15 h 47"/>
                      <a:gd name="T30" fmla="*/ 47 w 50"/>
                      <a:gd name="T31" fmla="*/ 22 h 47"/>
                      <a:gd name="T32" fmla="*/ 44 w 50"/>
                      <a:gd name="T33" fmla="*/ 35 h 47"/>
                      <a:gd name="T34" fmla="*/ 42 w 50"/>
                      <a:gd name="T35" fmla="*/ 42 h 47"/>
                      <a:gd name="T36" fmla="*/ 5 w 50"/>
                      <a:gd name="T37" fmla="*/ 23 h 47"/>
                      <a:gd name="T38" fmla="*/ 34 w 50"/>
                      <a:gd name="T39" fmla="*/ 5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50" h="47">
                        <a:moveTo>
                          <a:pt x="0" y="23"/>
                        </a:moveTo>
                        <a:cubicBezTo>
                          <a:pt x="0" y="23"/>
                          <a:pt x="0" y="24"/>
                          <a:pt x="0" y="24"/>
                        </a:cubicBezTo>
                        <a:cubicBezTo>
                          <a:pt x="1" y="25"/>
                          <a:pt x="1" y="25"/>
                          <a:pt x="2" y="25"/>
                        </a:cubicBezTo>
                        <a:cubicBezTo>
                          <a:pt x="17" y="28"/>
                          <a:pt x="32" y="38"/>
                          <a:pt x="41" y="47"/>
                        </a:cubicBezTo>
                        <a:cubicBezTo>
                          <a:pt x="42" y="47"/>
                          <a:pt x="43" y="47"/>
                          <a:pt x="43" y="47"/>
                        </a:cubicBezTo>
                        <a:cubicBezTo>
                          <a:pt x="44" y="47"/>
                          <a:pt x="44" y="46"/>
                          <a:pt x="44" y="46"/>
                        </a:cubicBezTo>
                        <a:cubicBezTo>
                          <a:pt x="47" y="36"/>
                          <a:pt x="47" y="36"/>
                          <a:pt x="47" y="36"/>
                        </a:cubicBezTo>
                        <a:cubicBezTo>
                          <a:pt x="49" y="31"/>
                          <a:pt x="50" y="27"/>
                          <a:pt x="50" y="22"/>
                        </a:cubicBezTo>
                        <a:cubicBezTo>
                          <a:pt x="50" y="17"/>
                          <a:pt x="49" y="13"/>
                          <a:pt x="45" y="7"/>
                        </a:cubicBezTo>
                        <a:cubicBezTo>
                          <a:pt x="45" y="7"/>
                          <a:pt x="44" y="7"/>
                          <a:pt x="44" y="6"/>
                        </a:cubicBezTo>
                        <a:cubicBezTo>
                          <a:pt x="41" y="3"/>
                          <a:pt x="37" y="2"/>
                          <a:pt x="35" y="2"/>
                        </a:cubicBezTo>
                        <a:cubicBezTo>
                          <a:pt x="22" y="0"/>
                          <a:pt x="6" y="13"/>
                          <a:pt x="0" y="23"/>
                        </a:cubicBezTo>
                        <a:close/>
                        <a:moveTo>
                          <a:pt x="34" y="5"/>
                        </a:moveTo>
                        <a:cubicBezTo>
                          <a:pt x="39" y="5"/>
                          <a:pt x="42" y="8"/>
                          <a:pt x="44" y="14"/>
                        </a:cubicBezTo>
                        <a:cubicBezTo>
                          <a:pt x="44" y="14"/>
                          <a:pt x="45" y="15"/>
                          <a:pt x="45" y="15"/>
                        </a:cubicBezTo>
                        <a:cubicBezTo>
                          <a:pt x="46" y="17"/>
                          <a:pt x="47" y="20"/>
                          <a:pt x="47" y="22"/>
                        </a:cubicBezTo>
                        <a:cubicBezTo>
                          <a:pt x="47" y="26"/>
                          <a:pt x="45" y="30"/>
                          <a:pt x="44" y="35"/>
                        </a:cubicBezTo>
                        <a:cubicBezTo>
                          <a:pt x="44" y="35"/>
                          <a:pt x="43" y="39"/>
                          <a:pt x="42" y="42"/>
                        </a:cubicBezTo>
                        <a:cubicBezTo>
                          <a:pt x="33" y="34"/>
                          <a:pt x="19" y="26"/>
                          <a:pt x="5" y="23"/>
                        </a:cubicBezTo>
                        <a:cubicBezTo>
                          <a:pt x="10" y="14"/>
                          <a:pt x="24" y="4"/>
                          <a:pt x="34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6" name="Freeform 40"/>
                  <p:cNvSpPr/>
                  <p:nvPr/>
                </p:nvSpPr>
                <p:spPr bwMode="auto">
                  <a:xfrm>
                    <a:off x="1583" y="2530"/>
                    <a:ext cx="234" cy="146"/>
                  </a:xfrm>
                  <a:custGeom>
                    <a:avLst/>
                    <a:gdLst>
                      <a:gd name="T0" fmla="*/ 2 w 56"/>
                      <a:gd name="T1" fmla="*/ 3 h 35"/>
                      <a:gd name="T2" fmla="*/ 3 w 56"/>
                      <a:gd name="T3" fmla="*/ 11 h 35"/>
                      <a:gd name="T4" fmla="*/ 15 w 56"/>
                      <a:gd name="T5" fmla="*/ 15 h 35"/>
                      <a:gd name="T6" fmla="*/ 22 w 56"/>
                      <a:gd name="T7" fmla="*/ 17 h 35"/>
                      <a:gd name="T8" fmla="*/ 33 w 56"/>
                      <a:gd name="T9" fmla="*/ 24 h 35"/>
                      <a:gd name="T10" fmla="*/ 54 w 56"/>
                      <a:gd name="T11" fmla="*/ 35 h 35"/>
                      <a:gd name="T12" fmla="*/ 55 w 56"/>
                      <a:gd name="T13" fmla="*/ 33 h 35"/>
                      <a:gd name="T14" fmla="*/ 51 w 56"/>
                      <a:gd name="T15" fmla="*/ 22 h 35"/>
                      <a:gd name="T16" fmla="*/ 48 w 56"/>
                      <a:gd name="T17" fmla="*/ 23 h 35"/>
                      <a:gd name="T18" fmla="*/ 48 w 56"/>
                      <a:gd name="T19" fmla="*/ 24 h 35"/>
                      <a:gd name="T20" fmla="*/ 48 w 56"/>
                      <a:gd name="T21" fmla="*/ 25 h 35"/>
                      <a:gd name="T22" fmla="*/ 52 w 56"/>
                      <a:gd name="T23" fmla="*/ 31 h 35"/>
                      <a:gd name="T24" fmla="*/ 35 w 56"/>
                      <a:gd name="T25" fmla="*/ 21 h 35"/>
                      <a:gd name="T26" fmla="*/ 23 w 56"/>
                      <a:gd name="T27" fmla="*/ 13 h 35"/>
                      <a:gd name="T28" fmla="*/ 15 w 56"/>
                      <a:gd name="T29" fmla="*/ 11 h 35"/>
                      <a:gd name="T30" fmla="*/ 6 w 56"/>
                      <a:gd name="T31" fmla="*/ 9 h 35"/>
                      <a:gd name="T32" fmla="*/ 4 w 56"/>
                      <a:gd name="T33" fmla="*/ 6 h 35"/>
                      <a:gd name="T34" fmla="*/ 4 w 56"/>
                      <a:gd name="T35" fmla="*/ 5 h 35"/>
                      <a:gd name="T36" fmla="*/ 12 w 56"/>
                      <a:gd name="T37" fmla="*/ 5 h 35"/>
                      <a:gd name="T38" fmla="*/ 14 w 56"/>
                      <a:gd name="T39" fmla="*/ 5 h 35"/>
                      <a:gd name="T40" fmla="*/ 14 w 56"/>
                      <a:gd name="T41" fmla="*/ 2 h 35"/>
                      <a:gd name="T42" fmla="*/ 2 w 56"/>
                      <a:gd name="T4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6" h="35">
                        <a:moveTo>
                          <a:pt x="2" y="3"/>
                        </a:moveTo>
                        <a:cubicBezTo>
                          <a:pt x="1" y="4"/>
                          <a:pt x="0" y="7"/>
                          <a:pt x="3" y="11"/>
                        </a:cubicBezTo>
                        <a:cubicBezTo>
                          <a:pt x="5" y="13"/>
                          <a:pt x="10" y="14"/>
                          <a:pt x="15" y="15"/>
                        </a:cubicBezTo>
                        <a:cubicBezTo>
                          <a:pt x="17" y="15"/>
                          <a:pt x="20" y="16"/>
                          <a:pt x="22" y="17"/>
                        </a:cubicBezTo>
                        <a:cubicBezTo>
                          <a:pt x="25" y="18"/>
                          <a:pt x="29" y="21"/>
                          <a:pt x="33" y="24"/>
                        </a:cubicBezTo>
                        <a:cubicBezTo>
                          <a:pt x="39" y="30"/>
                          <a:pt x="47" y="35"/>
                          <a:pt x="54" y="35"/>
                        </a:cubicBezTo>
                        <a:cubicBezTo>
                          <a:pt x="55" y="35"/>
                          <a:pt x="55" y="34"/>
                          <a:pt x="55" y="33"/>
                        </a:cubicBezTo>
                        <a:cubicBezTo>
                          <a:pt x="56" y="29"/>
                          <a:pt x="54" y="25"/>
                          <a:pt x="51" y="22"/>
                        </a:cubicBezTo>
                        <a:cubicBezTo>
                          <a:pt x="50" y="22"/>
                          <a:pt x="49" y="22"/>
                          <a:pt x="48" y="23"/>
                        </a:cubicBezTo>
                        <a:cubicBezTo>
                          <a:pt x="48" y="23"/>
                          <a:pt x="48" y="23"/>
                          <a:pt x="48" y="24"/>
                        </a:cubicBezTo>
                        <a:cubicBezTo>
                          <a:pt x="48" y="24"/>
                          <a:pt x="48" y="25"/>
                          <a:pt x="48" y="25"/>
                        </a:cubicBezTo>
                        <a:cubicBezTo>
                          <a:pt x="50" y="27"/>
                          <a:pt x="51" y="29"/>
                          <a:pt x="52" y="31"/>
                        </a:cubicBezTo>
                        <a:cubicBezTo>
                          <a:pt x="46" y="30"/>
                          <a:pt x="40" y="26"/>
                          <a:pt x="35" y="21"/>
                        </a:cubicBezTo>
                        <a:cubicBezTo>
                          <a:pt x="31" y="18"/>
                          <a:pt x="27" y="15"/>
                          <a:pt x="23" y="13"/>
                        </a:cubicBezTo>
                        <a:cubicBezTo>
                          <a:pt x="21" y="12"/>
                          <a:pt x="18" y="12"/>
                          <a:pt x="15" y="11"/>
                        </a:cubicBezTo>
                        <a:cubicBezTo>
                          <a:pt x="12" y="11"/>
                          <a:pt x="7" y="10"/>
                          <a:pt x="6" y="9"/>
                        </a:cubicBezTo>
                        <a:cubicBezTo>
                          <a:pt x="5" y="8"/>
                          <a:pt x="4" y="6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5" y="4"/>
                          <a:pt x="9" y="4"/>
                          <a:pt x="12" y="5"/>
                        </a:cubicBezTo>
                        <a:cubicBezTo>
                          <a:pt x="13" y="6"/>
                          <a:pt x="14" y="5"/>
                          <a:pt x="14" y="5"/>
                        </a:cubicBezTo>
                        <a:cubicBezTo>
                          <a:pt x="15" y="4"/>
                          <a:pt x="15" y="3"/>
                          <a:pt x="14" y="2"/>
                        </a:cubicBezTo>
                        <a:cubicBezTo>
                          <a:pt x="10" y="0"/>
                          <a:pt x="4" y="0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7" name="Freeform 41"/>
                  <p:cNvSpPr/>
                  <p:nvPr/>
                </p:nvSpPr>
                <p:spPr bwMode="auto">
                  <a:xfrm>
                    <a:off x="1633" y="2580"/>
                    <a:ext cx="92" cy="84"/>
                  </a:xfrm>
                  <a:custGeom>
                    <a:avLst/>
                    <a:gdLst>
                      <a:gd name="T0" fmla="*/ 9 w 22"/>
                      <a:gd name="T1" fmla="*/ 1 h 20"/>
                      <a:gd name="T2" fmla="*/ 1 w 22"/>
                      <a:gd name="T3" fmla="*/ 8 h 20"/>
                      <a:gd name="T4" fmla="*/ 10 w 22"/>
                      <a:gd name="T5" fmla="*/ 19 h 20"/>
                      <a:gd name="T6" fmla="*/ 21 w 22"/>
                      <a:gd name="T7" fmla="*/ 12 h 20"/>
                      <a:gd name="T8" fmla="*/ 20 w 22"/>
                      <a:gd name="T9" fmla="*/ 10 h 20"/>
                      <a:gd name="T10" fmla="*/ 18 w 22"/>
                      <a:gd name="T11" fmla="*/ 11 h 20"/>
                      <a:gd name="T12" fmla="*/ 11 w 22"/>
                      <a:gd name="T13" fmla="*/ 15 h 20"/>
                      <a:gd name="T14" fmla="*/ 4 w 22"/>
                      <a:gd name="T15" fmla="*/ 8 h 20"/>
                      <a:gd name="T16" fmla="*/ 10 w 22"/>
                      <a:gd name="T17" fmla="*/ 4 h 20"/>
                      <a:gd name="T18" fmla="*/ 11 w 22"/>
                      <a:gd name="T19" fmla="*/ 2 h 20"/>
                      <a:gd name="T20" fmla="*/ 9 w 22"/>
                      <a:gd name="T21" fmla="*/ 1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2" h="20">
                        <a:moveTo>
                          <a:pt x="9" y="1"/>
                        </a:moveTo>
                        <a:cubicBezTo>
                          <a:pt x="2" y="2"/>
                          <a:pt x="1" y="6"/>
                          <a:pt x="1" y="8"/>
                        </a:cubicBezTo>
                        <a:cubicBezTo>
                          <a:pt x="0" y="12"/>
                          <a:pt x="5" y="18"/>
                          <a:pt x="10" y="19"/>
                        </a:cubicBezTo>
                        <a:cubicBezTo>
                          <a:pt x="15" y="20"/>
                          <a:pt x="19" y="17"/>
                          <a:pt x="21" y="12"/>
                        </a:cubicBezTo>
                        <a:cubicBezTo>
                          <a:pt x="22" y="11"/>
                          <a:pt x="21" y="10"/>
                          <a:pt x="20" y="10"/>
                        </a:cubicBezTo>
                        <a:cubicBezTo>
                          <a:pt x="20" y="10"/>
                          <a:pt x="19" y="10"/>
                          <a:pt x="18" y="11"/>
                        </a:cubicBezTo>
                        <a:cubicBezTo>
                          <a:pt x="17" y="15"/>
                          <a:pt x="14" y="16"/>
                          <a:pt x="11" y="15"/>
                        </a:cubicBezTo>
                        <a:cubicBezTo>
                          <a:pt x="8" y="15"/>
                          <a:pt x="4" y="11"/>
                          <a:pt x="4" y="8"/>
                        </a:cubicBezTo>
                        <a:cubicBezTo>
                          <a:pt x="4" y="5"/>
                          <a:pt x="7" y="4"/>
                          <a:pt x="10" y="4"/>
                        </a:cubicBezTo>
                        <a:cubicBezTo>
                          <a:pt x="10" y="4"/>
                          <a:pt x="11" y="3"/>
                          <a:pt x="11" y="2"/>
                        </a:cubicBezTo>
                        <a:cubicBezTo>
                          <a:pt x="11" y="1"/>
                          <a:pt x="10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8" name="Freeform 42"/>
                  <p:cNvSpPr/>
                  <p:nvPr/>
                </p:nvSpPr>
                <p:spPr bwMode="auto">
                  <a:xfrm>
                    <a:off x="1528" y="2442"/>
                    <a:ext cx="155" cy="59"/>
                  </a:xfrm>
                  <a:custGeom>
                    <a:avLst/>
                    <a:gdLst>
                      <a:gd name="T0" fmla="*/ 1 w 37"/>
                      <a:gd name="T1" fmla="*/ 1 h 14"/>
                      <a:gd name="T2" fmla="*/ 1 w 37"/>
                      <a:gd name="T3" fmla="*/ 3 h 14"/>
                      <a:gd name="T4" fmla="*/ 21 w 37"/>
                      <a:gd name="T5" fmla="*/ 10 h 14"/>
                      <a:gd name="T6" fmla="*/ 35 w 37"/>
                      <a:gd name="T7" fmla="*/ 14 h 14"/>
                      <a:gd name="T8" fmla="*/ 37 w 37"/>
                      <a:gd name="T9" fmla="*/ 13 h 14"/>
                      <a:gd name="T10" fmla="*/ 36 w 37"/>
                      <a:gd name="T11" fmla="*/ 11 h 14"/>
                      <a:gd name="T12" fmla="*/ 22 w 37"/>
                      <a:gd name="T13" fmla="*/ 7 h 14"/>
                      <a:gd name="T14" fmla="*/ 3 w 37"/>
                      <a:gd name="T15" fmla="*/ 1 h 14"/>
                      <a:gd name="T16" fmla="*/ 1 w 37"/>
                      <a:gd name="T17" fmla="*/ 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7" h="14">
                        <a:moveTo>
                          <a:pt x="1" y="1"/>
                        </a:move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4" y="7"/>
                          <a:pt x="13" y="9"/>
                          <a:pt x="21" y="10"/>
                        </a:cubicBezTo>
                        <a:cubicBezTo>
                          <a:pt x="26" y="11"/>
                          <a:pt x="31" y="12"/>
                          <a:pt x="35" y="14"/>
                        </a:cubicBezTo>
                        <a:cubicBezTo>
                          <a:pt x="36" y="14"/>
                          <a:pt x="37" y="14"/>
                          <a:pt x="37" y="13"/>
                        </a:cubicBezTo>
                        <a:cubicBezTo>
                          <a:pt x="37" y="12"/>
                          <a:pt x="37" y="11"/>
                          <a:pt x="36" y="11"/>
                        </a:cubicBezTo>
                        <a:cubicBezTo>
                          <a:pt x="32" y="9"/>
                          <a:pt x="27" y="8"/>
                          <a:pt x="22" y="7"/>
                        </a:cubicBezTo>
                        <a:cubicBezTo>
                          <a:pt x="15" y="5"/>
                          <a:pt x="6" y="4"/>
                          <a:pt x="3" y="1"/>
                        </a:cubicBezTo>
                        <a:cubicBezTo>
                          <a:pt x="3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59" name="Freeform 43"/>
                  <p:cNvSpPr/>
                  <p:nvPr/>
                </p:nvSpPr>
                <p:spPr bwMode="auto">
                  <a:xfrm>
                    <a:off x="1796" y="2413"/>
                    <a:ext cx="235" cy="92"/>
                  </a:xfrm>
                  <a:custGeom>
                    <a:avLst/>
                    <a:gdLst>
                      <a:gd name="T0" fmla="*/ 53 w 56"/>
                      <a:gd name="T1" fmla="*/ 0 h 22"/>
                      <a:gd name="T2" fmla="*/ 2 w 56"/>
                      <a:gd name="T3" fmla="*/ 18 h 22"/>
                      <a:gd name="T4" fmla="*/ 0 w 56"/>
                      <a:gd name="T5" fmla="*/ 19 h 22"/>
                      <a:gd name="T6" fmla="*/ 2 w 56"/>
                      <a:gd name="T7" fmla="*/ 21 h 22"/>
                      <a:gd name="T8" fmla="*/ 55 w 56"/>
                      <a:gd name="T9" fmla="*/ 3 h 22"/>
                      <a:gd name="T10" fmla="*/ 55 w 56"/>
                      <a:gd name="T11" fmla="*/ 1 h 22"/>
                      <a:gd name="T12" fmla="*/ 53 w 56"/>
                      <a:gd name="T13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6" h="22">
                        <a:moveTo>
                          <a:pt x="53" y="0"/>
                        </a:moveTo>
                        <a:cubicBezTo>
                          <a:pt x="32" y="12"/>
                          <a:pt x="16" y="18"/>
                          <a:pt x="2" y="18"/>
                        </a:cubicBezTo>
                        <a:cubicBezTo>
                          <a:pt x="1" y="17"/>
                          <a:pt x="0" y="18"/>
                          <a:pt x="0" y="19"/>
                        </a:cubicBezTo>
                        <a:cubicBezTo>
                          <a:pt x="0" y="20"/>
                          <a:pt x="1" y="21"/>
                          <a:pt x="2" y="21"/>
                        </a:cubicBezTo>
                        <a:cubicBezTo>
                          <a:pt x="16" y="22"/>
                          <a:pt x="34" y="16"/>
                          <a:pt x="55" y="3"/>
                        </a:cubicBezTo>
                        <a:cubicBezTo>
                          <a:pt x="56" y="2"/>
                          <a:pt x="56" y="1"/>
                          <a:pt x="55" y="1"/>
                        </a:cubicBezTo>
                        <a:cubicBezTo>
                          <a:pt x="55" y="0"/>
                          <a:pt x="54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0" name="Freeform 44"/>
                  <p:cNvSpPr/>
                  <p:nvPr/>
                </p:nvSpPr>
                <p:spPr bwMode="auto">
                  <a:xfrm>
                    <a:off x="1411" y="2275"/>
                    <a:ext cx="176" cy="92"/>
                  </a:xfrm>
                  <a:custGeom>
                    <a:avLst/>
                    <a:gdLst>
                      <a:gd name="T0" fmla="*/ 29 w 42"/>
                      <a:gd name="T1" fmla="*/ 3 h 22"/>
                      <a:gd name="T2" fmla="*/ 3 w 42"/>
                      <a:gd name="T3" fmla="*/ 12 h 22"/>
                      <a:gd name="T4" fmla="*/ 40 w 42"/>
                      <a:gd name="T5" fmla="*/ 9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2" h="22">
                        <a:moveTo>
                          <a:pt x="29" y="3"/>
                        </a:moveTo>
                        <a:cubicBezTo>
                          <a:pt x="24" y="0"/>
                          <a:pt x="0" y="5"/>
                          <a:pt x="3" y="12"/>
                        </a:cubicBezTo>
                        <a:cubicBezTo>
                          <a:pt x="6" y="22"/>
                          <a:pt x="42" y="18"/>
                          <a:pt x="40" y="9"/>
                        </a:cubicBezTo>
                      </a:path>
                    </a:pathLst>
                  </a:custGeom>
                  <a:solidFill>
                    <a:srgbClr val="FC99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1" name="Freeform 45"/>
                  <p:cNvSpPr/>
                  <p:nvPr/>
                </p:nvSpPr>
                <p:spPr bwMode="auto">
                  <a:xfrm>
                    <a:off x="1943" y="2258"/>
                    <a:ext cx="230" cy="84"/>
                  </a:xfrm>
                  <a:custGeom>
                    <a:avLst/>
                    <a:gdLst>
                      <a:gd name="T0" fmla="*/ 40 w 55"/>
                      <a:gd name="T1" fmla="*/ 4 h 20"/>
                      <a:gd name="T2" fmla="*/ 15 w 55"/>
                      <a:gd name="T3" fmla="*/ 16 h 20"/>
                      <a:gd name="T4" fmla="*/ 48 w 55"/>
                      <a:gd name="T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5" h="20">
                        <a:moveTo>
                          <a:pt x="40" y="4"/>
                        </a:moveTo>
                        <a:cubicBezTo>
                          <a:pt x="34" y="0"/>
                          <a:pt x="0" y="8"/>
                          <a:pt x="15" y="16"/>
                        </a:cubicBezTo>
                        <a:cubicBezTo>
                          <a:pt x="20" y="20"/>
                          <a:pt x="55" y="14"/>
                          <a:pt x="48" y="7"/>
                        </a:cubicBezTo>
                      </a:path>
                    </a:pathLst>
                  </a:custGeom>
                  <a:solidFill>
                    <a:srgbClr val="FC99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2" name="Freeform 46"/>
                  <p:cNvSpPr/>
                  <p:nvPr/>
                </p:nvSpPr>
                <p:spPr bwMode="auto">
                  <a:xfrm>
                    <a:off x="1462" y="2304"/>
                    <a:ext cx="66" cy="34"/>
                  </a:xfrm>
                  <a:custGeom>
                    <a:avLst/>
                    <a:gdLst>
                      <a:gd name="T0" fmla="*/ 15 w 16"/>
                      <a:gd name="T1" fmla="*/ 2 h 8"/>
                      <a:gd name="T2" fmla="*/ 2 w 16"/>
                      <a:gd name="T3" fmla="*/ 3 h 8"/>
                      <a:gd name="T4" fmla="*/ 16 w 16"/>
                      <a:gd name="T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8">
                        <a:moveTo>
                          <a:pt x="15" y="2"/>
                        </a:moveTo>
                        <a:cubicBezTo>
                          <a:pt x="13" y="1"/>
                          <a:pt x="3" y="0"/>
                          <a:pt x="2" y="3"/>
                        </a:cubicBezTo>
                        <a:cubicBezTo>
                          <a:pt x="0" y="8"/>
                          <a:pt x="14" y="4"/>
                          <a:pt x="16" y="4"/>
                        </a:cubicBezTo>
                      </a:path>
                    </a:pathLst>
                  </a:custGeom>
                  <a:solidFill>
                    <a:srgbClr val="F9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3" name="Freeform 47"/>
                  <p:cNvSpPr/>
                  <p:nvPr/>
                </p:nvSpPr>
                <p:spPr bwMode="auto">
                  <a:xfrm>
                    <a:off x="2035" y="2288"/>
                    <a:ext cx="63" cy="33"/>
                  </a:xfrm>
                  <a:custGeom>
                    <a:avLst/>
                    <a:gdLst>
                      <a:gd name="T0" fmla="*/ 14 w 15"/>
                      <a:gd name="T1" fmla="*/ 2 h 8"/>
                      <a:gd name="T2" fmla="*/ 1 w 15"/>
                      <a:gd name="T3" fmla="*/ 3 h 8"/>
                      <a:gd name="T4" fmla="*/ 15 w 15"/>
                      <a:gd name="T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8">
                        <a:moveTo>
                          <a:pt x="14" y="2"/>
                        </a:moveTo>
                        <a:cubicBezTo>
                          <a:pt x="12" y="1"/>
                          <a:pt x="2" y="0"/>
                          <a:pt x="1" y="3"/>
                        </a:cubicBezTo>
                        <a:cubicBezTo>
                          <a:pt x="0" y="8"/>
                          <a:pt x="13" y="4"/>
                          <a:pt x="15" y="4"/>
                        </a:cubicBezTo>
                      </a:path>
                    </a:pathLst>
                  </a:custGeom>
                  <a:solidFill>
                    <a:srgbClr val="F9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4" name="Freeform 48"/>
                  <p:cNvSpPr/>
                  <p:nvPr/>
                </p:nvSpPr>
                <p:spPr bwMode="auto">
                  <a:xfrm>
                    <a:off x="1127" y="2325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5" name="Freeform 49"/>
                  <p:cNvSpPr/>
                  <p:nvPr/>
                </p:nvSpPr>
                <p:spPr bwMode="auto">
                  <a:xfrm>
                    <a:off x="1127" y="2321"/>
                    <a:ext cx="20" cy="4"/>
                  </a:xfrm>
                  <a:custGeom>
                    <a:avLst/>
                    <a:gdLst>
                      <a:gd name="T0" fmla="*/ 5 w 5"/>
                      <a:gd name="T1" fmla="*/ 0 h 1"/>
                      <a:gd name="T2" fmla="*/ 5 w 5"/>
                      <a:gd name="T3" fmla="*/ 0 h 1"/>
                      <a:gd name="T4" fmla="*/ 0 w 5"/>
                      <a:gd name="T5" fmla="*/ 1 h 1"/>
                      <a:gd name="T6" fmla="*/ 3 w 5"/>
                      <a:gd name="T7" fmla="*/ 0 h 1"/>
                      <a:gd name="T8" fmla="*/ 2 w 5"/>
                      <a:gd name="T9" fmla="*/ 0 h 1"/>
                      <a:gd name="T10" fmla="*/ 4 w 5"/>
                      <a:gd name="T11" fmla="*/ 0 h 1"/>
                      <a:gd name="T12" fmla="*/ 4 w 5"/>
                      <a:gd name="T13" fmla="*/ 0 h 1"/>
                      <a:gd name="T14" fmla="*/ 5 w 5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1" y="0"/>
                          <a:pt x="2" y="0"/>
                          <a:pt x="0" y="1"/>
                        </a:cubicBezTo>
                        <a:cubicBezTo>
                          <a:pt x="0" y="1"/>
                          <a:pt x="2" y="1"/>
                          <a:pt x="3" y="0"/>
                        </a:cubicBezTo>
                        <a:cubicBezTo>
                          <a:pt x="3" y="0"/>
                          <a:pt x="1" y="1"/>
                          <a:pt x="2" y="0"/>
                        </a:cubicBezTo>
                        <a:cubicBezTo>
                          <a:pt x="3" y="0"/>
                          <a:pt x="3" y="0"/>
                          <a:pt x="4" y="0"/>
                        </a:cubicBezTo>
                        <a:cubicBezTo>
                          <a:pt x="5" y="0"/>
                          <a:pt x="3" y="0"/>
                          <a:pt x="4" y="0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6" name="Freeform 50"/>
                  <p:cNvSpPr/>
                  <p:nvPr/>
                </p:nvSpPr>
                <p:spPr bwMode="auto">
                  <a:xfrm>
                    <a:off x="1135" y="2321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7" name="Freeform 51"/>
                  <p:cNvSpPr/>
                  <p:nvPr/>
                </p:nvSpPr>
                <p:spPr bwMode="auto">
                  <a:xfrm>
                    <a:off x="1131" y="2321"/>
                    <a:ext cx="8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8" name="Freeform 52"/>
                  <p:cNvSpPr/>
                  <p:nvPr/>
                </p:nvSpPr>
                <p:spPr bwMode="auto">
                  <a:xfrm>
                    <a:off x="1131" y="2321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9" name="Freeform 53"/>
                  <p:cNvSpPr/>
                  <p:nvPr/>
                </p:nvSpPr>
                <p:spPr bwMode="auto">
                  <a:xfrm>
                    <a:off x="1131" y="2321"/>
                    <a:ext cx="12" cy="0"/>
                  </a:xfrm>
                  <a:custGeom>
                    <a:avLst/>
                    <a:gdLst>
                      <a:gd name="T0" fmla="*/ 0 w 3"/>
                      <a:gd name="T1" fmla="*/ 0 w 3"/>
                      <a:gd name="T2" fmla="*/ 0 w 3"/>
                      <a:gd name="T3" fmla="*/ 2 w 3"/>
                      <a:gd name="T4" fmla="*/ 2 w 3"/>
                      <a:gd name="T5" fmla="*/ 3 w 3"/>
                      <a:gd name="T6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2" y="0"/>
                        </a:cubicBezTo>
                        <a:cubicBezTo>
                          <a:pt x="3" y="0"/>
                          <a:pt x="1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0" name="Freeform 54"/>
                  <p:cNvSpPr/>
                  <p:nvPr/>
                </p:nvSpPr>
                <p:spPr bwMode="auto">
                  <a:xfrm>
                    <a:off x="1135" y="23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1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1131" y="2321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2" name="Freeform 56"/>
                  <p:cNvSpPr/>
                  <p:nvPr/>
                </p:nvSpPr>
                <p:spPr bwMode="auto">
                  <a:xfrm>
                    <a:off x="1131" y="2317"/>
                    <a:ext cx="16" cy="4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2 w 4"/>
                      <a:gd name="T3" fmla="*/ 1 h 1"/>
                      <a:gd name="T4" fmla="*/ 4 w 4"/>
                      <a:gd name="T5" fmla="*/ 0 h 1"/>
                      <a:gd name="T6" fmla="*/ 4 w 4"/>
                      <a:gd name="T7" fmla="*/ 0 h 1"/>
                      <a:gd name="T8" fmla="*/ 0 w 4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2" y="0"/>
                          <a:pt x="0" y="1"/>
                          <a:pt x="2" y="1"/>
                        </a:cubicBez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3" name="Freeform 57"/>
                  <p:cNvSpPr/>
                  <p:nvPr/>
                </p:nvSpPr>
                <p:spPr bwMode="auto">
                  <a:xfrm>
                    <a:off x="1152" y="2317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4" name="Freeform 58"/>
                  <p:cNvSpPr/>
                  <p:nvPr/>
                </p:nvSpPr>
                <p:spPr bwMode="auto">
                  <a:xfrm>
                    <a:off x="1135" y="2317"/>
                    <a:ext cx="25" cy="0"/>
                  </a:xfrm>
                  <a:custGeom>
                    <a:avLst/>
                    <a:gdLst>
                      <a:gd name="T0" fmla="*/ 1 w 6"/>
                      <a:gd name="T1" fmla="*/ 3 w 6"/>
                      <a:gd name="T2" fmla="*/ 1 w 6"/>
                      <a:gd name="T3" fmla="*/ 2 w 6"/>
                      <a:gd name="T4" fmla="*/ 0 w 6"/>
                      <a:gd name="T5" fmla="*/ 2 w 6"/>
                      <a:gd name="T6" fmla="*/ 1 w 6"/>
                      <a:gd name="T7" fmla="*/ 3 w 6"/>
                      <a:gd name="T8" fmla="*/ 3 w 6"/>
                      <a:gd name="T9" fmla="*/ 4 w 6"/>
                      <a:gd name="T10" fmla="*/ 6 w 6"/>
                      <a:gd name="T11" fmla="*/ 1 w 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  <a:cxn ang="0">
                        <a:pos x="T8" y="0"/>
                      </a:cxn>
                      <a:cxn ang="0">
                        <a:pos x="T9" y="0"/>
                      </a:cxn>
                      <a:cxn ang="0">
                        <a:pos x="T10" y="0"/>
                      </a:cxn>
                      <a:cxn ang="0">
                        <a:pos x="T11" y="0"/>
                      </a:cxn>
                    </a:cxnLst>
                    <a:rect l="0" t="0" r="r" b="b"/>
                    <a:pathLst>
                      <a:path w="6">
                        <a:moveTo>
                          <a:pt x="1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3" y="0"/>
                          <a:pt x="2" y="0"/>
                        </a:cubicBezTo>
                        <a:cubicBezTo>
                          <a:pt x="0" y="0"/>
                          <a:pt x="2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0"/>
                          <a:pt x="1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6" y="0"/>
                          <a:pt x="6" y="0"/>
                        </a:cubicBezTo>
                        <a:cubicBezTo>
                          <a:pt x="5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5" name="Freeform 59"/>
                  <p:cNvSpPr/>
                  <p:nvPr/>
                </p:nvSpPr>
                <p:spPr bwMode="auto">
                  <a:xfrm>
                    <a:off x="1147" y="2317"/>
                    <a:ext cx="5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  <a:gd name="T3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6" name="Freeform 60"/>
                  <p:cNvSpPr/>
                  <p:nvPr/>
                </p:nvSpPr>
                <p:spPr bwMode="auto">
                  <a:xfrm>
                    <a:off x="1135" y="2313"/>
                    <a:ext cx="25" cy="4"/>
                  </a:xfrm>
                  <a:custGeom>
                    <a:avLst/>
                    <a:gdLst>
                      <a:gd name="T0" fmla="*/ 0 w 6"/>
                      <a:gd name="T1" fmla="*/ 1 h 1"/>
                      <a:gd name="T2" fmla="*/ 2 w 6"/>
                      <a:gd name="T3" fmla="*/ 1 h 1"/>
                      <a:gd name="T4" fmla="*/ 1 w 6"/>
                      <a:gd name="T5" fmla="*/ 1 h 1"/>
                      <a:gd name="T6" fmla="*/ 3 w 6"/>
                      <a:gd name="T7" fmla="*/ 1 h 1"/>
                      <a:gd name="T8" fmla="*/ 2 w 6"/>
                      <a:gd name="T9" fmla="*/ 0 h 1"/>
                      <a:gd name="T10" fmla="*/ 5 w 6"/>
                      <a:gd name="T11" fmla="*/ 0 h 1"/>
                      <a:gd name="T12" fmla="*/ 4 w 6"/>
                      <a:gd name="T13" fmla="*/ 0 h 1"/>
                      <a:gd name="T14" fmla="*/ 3 w 6"/>
                      <a:gd name="T15" fmla="*/ 0 h 1"/>
                      <a:gd name="T16" fmla="*/ 3 w 6"/>
                      <a:gd name="T17" fmla="*/ 0 h 1"/>
                      <a:gd name="T18" fmla="*/ 2 w 6"/>
                      <a:gd name="T19" fmla="*/ 0 h 1"/>
                      <a:gd name="T20" fmla="*/ 0 w 6"/>
                      <a:gd name="T2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" h="1">
                        <a:moveTo>
                          <a:pt x="0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5" y="0"/>
                          <a:pt x="2" y="0"/>
                          <a:pt x="2" y="0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6" y="0"/>
                          <a:pt x="4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7" name="Freeform 61"/>
                  <p:cNvSpPr/>
                  <p:nvPr/>
                </p:nvSpPr>
                <p:spPr bwMode="auto">
                  <a:xfrm>
                    <a:off x="1135" y="2317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8" name="Freeform 62"/>
                  <p:cNvSpPr/>
                  <p:nvPr/>
                </p:nvSpPr>
                <p:spPr bwMode="auto">
                  <a:xfrm>
                    <a:off x="1147" y="2313"/>
                    <a:ext cx="5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79" name="Freeform 63"/>
                  <p:cNvSpPr/>
                  <p:nvPr/>
                </p:nvSpPr>
                <p:spPr bwMode="auto">
                  <a:xfrm>
                    <a:off x="1135" y="2313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0" name="Freeform 64"/>
                  <p:cNvSpPr/>
                  <p:nvPr/>
                </p:nvSpPr>
                <p:spPr bwMode="auto">
                  <a:xfrm>
                    <a:off x="1131" y="2300"/>
                    <a:ext cx="25" cy="13"/>
                  </a:xfrm>
                  <a:custGeom>
                    <a:avLst/>
                    <a:gdLst>
                      <a:gd name="T0" fmla="*/ 5 w 6"/>
                      <a:gd name="T1" fmla="*/ 1 h 3"/>
                      <a:gd name="T2" fmla="*/ 4 w 6"/>
                      <a:gd name="T3" fmla="*/ 0 h 3"/>
                      <a:gd name="T4" fmla="*/ 3 w 6"/>
                      <a:gd name="T5" fmla="*/ 0 h 3"/>
                      <a:gd name="T6" fmla="*/ 0 w 6"/>
                      <a:gd name="T7" fmla="*/ 0 h 3"/>
                      <a:gd name="T8" fmla="*/ 1 w 6"/>
                      <a:gd name="T9" fmla="*/ 0 h 3"/>
                      <a:gd name="T10" fmla="*/ 0 w 6"/>
                      <a:gd name="T11" fmla="*/ 0 h 3"/>
                      <a:gd name="T12" fmla="*/ 1 w 6"/>
                      <a:gd name="T13" fmla="*/ 1 h 3"/>
                      <a:gd name="T14" fmla="*/ 2 w 6"/>
                      <a:gd name="T15" fmla="*/ 1 h 3"/>
                      <a:gd name="T16" fmla="*/ 1 w 6"/>
                      <a:gd name="T17" fmla="*/ 2 h 3"/>
                      <a:gd name="T18" fmla="*/ 3 w 6"/>
                      <a:gd name="T19" fmla="*/ 2 h 3"/>
                      <a:gd name="T20" fmla="*/ 2 w 6"/>
                      <a:gd name="T21" fmla="*/ 2 h 3"/>
                      <a:gd name="T22" fmla="*/ 2 w 6"/>
                      <a:gd name="T23" fmla="*/ 2 h 3"/>
                      <a:gd name="T24" fmla="*/ 1 w 6"/>
                      <a:gd name="T25" fmla="*/ 3 h 3"/>
                      <a:gd name="T26" fmla="*/ 4 w 6"/>
                      <a:gd name="T27" fmla="*/ 3 h 3"/>
                      <a:gd name="T28" fmla="*/ 1 w 6"/>
                      <a:gd name="T29" fmla="*/ 3 h 3"/>
                      <a:gd name="T30" fmla="*/ 3 w 6"/>
                      <a:gd name="T31" fmla="*/ 3 h 3"/>
                      <a:gd name="T32" fmla="*/ 4 w 6"/>
                      <a:gd name="T33" fmla="*/ 3 h 3"/>
                      <a:gd name="T34" fmla="*/ 5 w 6"/>
                      <a:gd name="T35" fmla="*/ 3 h 3"/>
                      <a:gd name="T36" fmla="*/ 3 w 6"/>
                      <a:gd name="T37" fmla="*/ 2 h 3"/>
                      <a:gd name="T38" fmla="*/ 4 w 6"/>
                      <a:gd name="T39" fmla="*/ 2 h 3"/>
                      <a:gd name="T40" fmla="*/ 5 w 6"/>
                      <a:gd name="T41" fmla="*/ 2 h 3"/>
                      <a:gd name="T42" fmla="*/ 3 w 6"/>
                      <a:gd name="T43" fmla="*/ 2 h 3"/>
                      <a:gd name="T44" fmla="*/ 4 w 6"/>
                      <a:gd name="T45" fmla="*/ 2 h 3"/>
                      <a:gd name="T46" fmla="*/ 3 w 6"/>
                      <a:gd name="T47" fmla="*/ 1 h 3"/>
                      <a:gd name="T48" fmla="*/ 4 w 6"/>
                      <a:gd name="T49" fmla="*/ 1 h 3"/>
                      <a:gd name="T50" fmla="*/ 2 w 6"/>
                      <a:gd name="T51" fmla="*/ 1 h 3"/>
                      <a:gd name="T52" fmla="*/ 5 w 6"/>
                      <a:gd name="T53" fmla="*/ 1 h 3"/>
                      <a:gd name="T54" fmla="*/ 4 w 6"/>
                      <a:gd name="T55" fmla="*/ 1 h 3"/>
                      <a:gd name="T56" fmla="*/ 3 w 6"/>
                      <a:gd name="T57" fmla="*/ 1 h 3"/>
                      <a:gd name="T58" fmla="*/ 5 w 6"/>
                      <a:gd name="T59" fmla="*/ 1 h 3"/>
                      <a:gd name="T60" fmla="*/ 4 w 6"/>
                      <a:gd name="T61" fmla="*/ 1 h 3"/>
                      <a:gd name="T62" fmla="*/ 2 w 6"/>
                      <a:gd name="T63" fmla="*/ 1 h 3"/>
                      <a:gd name="T64" fmla="*/ 3 w 6"/>
                      <a:gd name="T65" fmla="*/ 0 h 3"/>
                      <a:gd name="T66" fmla="*/ 5 w 6"/>
                      <a:gd name="T67" fmla="*/ 1 h 3"/>
                      <a:gd name="T68" fmla="*/ 6 w 6"/>
                      <a:gd name="T69" fmla="*/ 1 h 3"/>
                      <a:gd name="T70" fmla="*/ 3 w 6"/>
                      <a:gd name="T71" fmla="*/ 0 h 3"/>
                      <a:gd name="T72" fmla="*/ 5 w 6"/>
                      <a:gd name="T7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" h="3">
                        <a:moveTo>
                          <a:pt x="5" y="1"/>
                        </a:moveTo>
                        <a:cubicBezTo>
                          <a:pt x="5" y="0"/>
                          <a:pt x="4" y="0"/>
                          <a:pt x="4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  <a:cubicBezTo>
                          <a:pt x="0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3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0" y="2"/>
                          <a:pt x="2" y="3"/>
                          <a:pt x="1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1" y="3"/>
                          <a:pt x="4" y="3"/>
                          <a:pt x="1" y="3"/>
                        </a:cubicBezTo>
                        <a:cubicBezTo>
                          <a:pt x="0" y="3"/>
                          <a:pt x="3" y="3"/>
                          <a:pt x="3" y="3"/>
                        </a:cubicBezTo>
                        <a:cubicBezTo>
                          <a:pt x="4" y="3"/>
                          <a:pt x="3" y="3"/>
                          <a:pt x="4" y="3"/>
                        </a:cubicBezTo>
                        <a:cubicBezTo>
                          <a:pt x="6" y="3"/>
                          <a:pt x="4" y="3"/>
                          <a:pt x="5" y="3"/>
                        </a:cubicBezTo>
                        <a:cubicBezTo>
                          <a:pt x="6" y="3"/>
                          <a:pt x="3" y="3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5" y="2"/>
                        </a:cubicBezTo>
                        <a:cubicBezTo>
                          <a:pt x="4" y="2"/>
                          <a:pt x="6" y="2"/>
                          <a:pt x="3" y="2"/>
                        </a:cubicBezTo>
                        <a:cubicBezTo>
                          <a:pt x="4" y="2"/>
                          <a:pt x="3" y="2"/>
                          <a:pt x="4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3" y="1"/>
                          <a:pt x="4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1"/>
                          <a:pt x="4" y="1"/>
                          <a:pt x="5" y="1"/>
                        </a:cubicBezTo>
                        <a:cubicBezTo>
                          <a:pt x="5" y="1"/>
                          <a:pt x="3" y="1"/>
                          <a:pt x="4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3" y="1"/>
                          <a:pt x="3" y="0"/>
                        </a:cubicBezTo>
                        <a:cubicBezTo>
                          <a:pt x="5" y="1"/>
                          <a:pt x="4" y="1"/>
                          <a:pt x="5" y="1"/>
                        </a:cubicBezTo>
                        <a:cubicBezTo>
                          <a:pt x="5" y="1"/>
                          <a:pt x="6" y="1"/>
                          <a:pt x="6" y="1"/>
                        </a:cubicBezTo>
                        <a:cubicBezTo>
                          <a:pt x="5" y="1"/>
                          <a:pt x="4" y="0"/>
                          <a:pt x="3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1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1156" y="2304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2" name="Freeform 66"/>
                  <p:cNvSpPr/>
                  <p:nvPr/>
                </p:nvSpPr>
                <p:spPr bwMode="auto">
                  <a:xfrm>
                    <a:off x="1152" y="2304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3" name="Freeform 67"/>
                  <p:cNvSpPr/>
                  <p:nvPr/>
                </p:nvSpPr>
                <p:spPr bwMode="auto">
                  <a:xfrm>
                    <a:off x="1135" y="2300"/>
                    <a:ext cx="0" cy="4"/>
                  </a:xfrm>
                  <a:custGeom>
                    <a:avLst/>
                    <a:gdLst>
                      <a:gd name="T0" fmla="*/ 4 h 4"/>
                      <a:gd name="T1" fmla="*/ 4 h 4"/>
                      <a:gd name="T2" fmla="*/ 0 h 4"/>
                      <a:gd name="T3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4" name="Freeform 68"/>
                  <p:cNvSpPr/>
                  <p:nvPr/>
                </p:nvSpPr>
                <p:spPr bwMode="auto">
                  <a:xfrm>
                    <a:off x="1152" y="2304"/>
                    <a:ext cx="8" cy="0"/>
                  </a:xfrm>
                  <a:custGeom>
                    <a:avLst/>
                    <a:gdLst>
                      <a:gd name="T0" fmla="*/ 8 w 8"/>
                      <a:gd name="T1" fmla="*/ 0 w 8"/>
                      <a:gd name="T2" fmla="*/ 8 w 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8">
                        <a:moveTo>
                          <a:pt x="8" y="0"/>
                        </a:moveTo>
                        <a:lnTo>
                          <a:pt x="0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5" name="Freeform 69"/>
                  <p:cNvSpPr/>
                  <p:nvPr/>
                </p:nvSpPr>
                <p:spPr bwMode="auto">
                  <a:xfrm>
                    <a:off x="1152" y="2308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6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156" y="2304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7" name="Freeform 71"/>
                  <p:cNvSpPr/>
                  <p:nvPr/>
                </p:nvSpPr>
                <p:spPr bwMode="auto">
                  <a:xfrm>
                    <a:off x="1127" y="2288"/>
                    <a:ext cx="33" cy="12"/>
                  </a:xfrm>
                  <a:custGeom>
                    <a:avLst/>
                    <a:gdLst>
                      <a:gd name="T0" fmla="*/ 2 w 8"/>
                      <a:gd name="T1" fmla="*/ 1 h 3"/>
                      <a:gd name="T2" fmla="*/ 1 w 8"/>
                      <a:gd name="T3" fmla="*/ 1 h 3"/>
                      <a:gd name="T4" fmla="*/ 4 w 8"/>
                      <a:gd name="T5" fmla="*/ 2 h 3"/>
                      <a:gd name="T6" fmla="*/ 1 w 8"/>
                      <a:gd name="T7" fmla="*/ 1 h 3"/>
                      <a:gd name="T8" fmla="*/ 3 w 8"/>
                      <a:gd name="T9" fmla="*/ 2 h 3"/>
                      <a:gd name="T10" fmla="*/ 2 w 8"/>
                      <a:gd name="T11" fmla="*/ 2 h 3"/>
                      <a:gd name="T12" fmla="*/ 5 w 8"/>
                      <a:gd name="T13" fmla="*/ 3 h 3"/>
                      <a:gd name="T14" fmla="*/ 1 w 8"/>
                      <a:gd name="T15" fmla="*/ 2 h 3"/>
                      <a:gd name="T16" fmla="*/ 1 w 8"/>
                      <a:gd name="T17" fmla="*/ 2 h 3"/>
                      <a:gd name="T18" fmla="*/ 2 w 8"/>
                      <a:gd name="T19" fmla="*/ 3 h 3"/>
                      <a:gd name="T20" fmla="*/ 4 w 8"/>
                      <a:gd name="T21" fmla="*/ 3 h 3"/>
                      <a:gd name="T22" fmla="*/ 6 w 8"/>
                      <a:gd name="T23" fmla="*/ 3 h 3"/>
                      <a:gd name="T24" fmla="*/ 5 w 8"/>
                      <a:gd name="T25" fmla="*/ 3 h 3"/>
                      <a:gd name="T26" fmla="*/ 6 w 8"/>
                      <a:gd name="T27" fmla="*/ 3 h 3"/>
                      <a:gd name="T28" fmla="*/ 5 w 8"/>
                      <a:gd name="T29" fmla="*/ 3 h 3"/>
                      <a:gd name="T30" fmla="*/ 6 w 8"/>
                      <a:gd name="T31" fmla="*/ 3 h 3"/>
                      <a:gd name="T32" fmla="*/ 5 w 8"/>
                      <a:gd name="T33" fmla="*/ 3 h 3"/>
                      <a:gd name="T34" fmla="*/ 6 w 8"/>
                      <a:gd name="T35" fmla="*/ 3 h 3"/>
                      <a:gd name="T36" fmla="*/ 4 w 8"/>
                      <a:gd name="T37" fmla="*/ 2 h 3"/>
                      <a:gd name="T38" fmla="*/ 6 w 8"/>
                      <a:gd name="T39" fmla="*/ 3 h 3"/>
                      <a:gd name="T40" fmla="*/ 5 w 8"/>
                      <a:gd name="T41" fmla="*/ 2 h 3"/>
                      <a:gd name="T42" fmla="*/ 6 w 8"/>
                      <a:gd name="T43" fmla="*/ 3 h 3"/>
                      <a:gd name="T44" fmla="*/ 5 w 8"/>
                      <a:gd name="T45" fmla="*/ 2 h 3"/>
                      <a:gd name="T46" fmla="*/ 6 w 8"/>
                      <a:gd name="T47" fmla="*/ 3 h 3"/>
                      <a:gd name="T48" fmla="*/ 3 w 8"/>
                      <a:gd name="T49" fmla="*/ 2 h 3"/>
                      <a:gd name="T50" fmla="*/ 6 w 8"/>
                      <a:gd name="T51" fmla="*/ 2 h 3"/>
                      <a:gd name="T52" fmla="*/ 5 w 8"/>
                      <a:gd name="T53" fmla="*/ 2 h 3"/>
                      <a:gd name="T54" fmla="*/ 6 w 8"/>
                      <a:gd name="T55" fmla="*/ 2 h 3"/>
                      <a:gd name="T56" fmla="*/ 5 w 8"/>
                      <a:gd name="T57" fmla="*/ 2 h 3"/>
                      <a:gd name="T58" fmla="*/ 4 w 8"/>
                      <a:gd name="T59" fmla="*/ 2 h 3"/>
                      <a:gd name="T60" fmla="*/ 3 w 8"/>
                      <a:gd name="T61" fmla="*/ 1 h 3"/>
                      <a:gd name="T62" fmla="*/ 4 w 8"/>
                      <a:gd name="T63" fmla="*/ 1 h 3"/>
                      <a:gd name="T64" fmla="*/ 2 w 8"/>
                      <a:gd name="T65" fmla="*/ 1 h 3"/>
                      <a:gd name="T66" fmla="*/ 3 w 8"/>
                      <a:gd name="T67" fmla="*/ 1 h 3"/>
                      <a:gd name="T68" fmla="*/ 2 w 8"/>
                      <a:gd name="T6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" h="3">
                        <a:moveTo>
                          <a:pt x="2" y="1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4" y="2"/>
                          <a:pt x="4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6" y="3"/>
                          <a:pt x="5" y="3"/>
                        </a:cubicBezTo>
                        <a:cubicBezTo>
                          <a:pt x="3" y="2"/>
                          <a:pt x="3" y="3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6" y="3"/>
                        </a:cubicBezTo>
                        <a:cubicBezTo>
                          <a:pt x="5" y="3"/>
                          <a:pt x="6" y="3"/>
                          <a:pt x="5" y="3"/>
                        </a:cubicBezTo>
                        <a:cubicBezTo>
                          <a:pt x="6" y="3"/>
                          <a:pt x="5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6" y="3"/>
                          <a:pt x="4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8" y="3"/>
                          <a:pt x="6" y="3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4" y="2"/>
                          <a:pt x="6" y="3"/>
                          <a:pt x="6" y="3"/>
                        </a:cubicBezTo>
                        <a:cubicBezTo>
                          <a:pt x="5" y="2"/>
                          <a:pt x="4" y="2"/>
                          <a:pt x="3" y="2"/>
                        </a:cubicBezTo>
                        <a:cubicBezTo>
                          <a:pt x="4" y="2"/>
                          <a:pt x="3" y="2"/>
                          <a:pt x="6" y="2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4" y="2"/>
                          <a:pt x="7" y="2"/>
                          <a:pt x="5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8" name="Freeform 72"/>
                  <p:cNvSpPr/>
                  <p:nvPr/>
                </p:nvSpPr>
                <p:spPr bwMode="auto">
                  <a:xfrm>
                    <a:off x="1152" y="23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89" name="Freeform 73"/>
                  <p:cNvSpPr/>
                  <p:nvPr/>
                </p:nvSpPr>
                <p:spPr bwMode="auto">
                  <a:xfrm>
                    <a:off x="1127" y="2279"/>
                    <a:ext cx="37" cy="17"/>
                  </a:xfrm>
                  <a:custGeom>
                    <a:avLst/>
                    <a:gdLst>
                      <a:gd name="T0" fmla="*/ 4 w 9"/>
                      <a:gd name="T1" fmla="*/ 3 h 4"/>
                      <a:gd name="T2" fmla="*/ 6 w 9"/>
                      <a:gd name="T3" fmla="*/ 3 h 4"/>
                      <a:gd name="T4" fmla="*/ 2 w 9"/>
                      <a:gd name="T5" fmla="*/ 2 h 4"/>
                      <a:gd name="T6" fmla="*/ 2 w 9"/>
                      <a:gd name="T7" fmla="*/ 2 h 4"/>
                      <a:gd name="T8" fmla="*/ 5 w 9"/>
                      <a:gd name="T9" fmla="*/ 3 h 4"/>
                      <a:gd name="T10" fmla="*/ 5 w 9"/>
                      <a:gd name="T11" fmla="*/ 3 h 4"/>
                      <a:gd name="T12" fmla="*/ 3 w 9"/>
                      <a:gd name="T13" fmla="*/ 2 h 4"/>
                      <a:gd name="T14" fmla="*/ 2 w 9"/>
                      <a:gd name="T15" fmla="*/ 2 h 4"/>
                      <a:gd name="T16" fmla="*/ 3 w 9"/>
                      <a:gd name="T17" fmla="*/ 2 h 4"/>
                      <a:gd name="T18" fmla="*/ 5 w 9"/>
                      <a:gd name="T19" fmla="*/ 3 h 4"/>
                      <a:gd name="T20" fmla="*/ 0 w 9"/>
                      <a:gd name="T21" fmla="*/ 1 h 4"/>
                      <a:gd name="T22" fmla="*/ 1 w 9"/>
                      <a:gd name="T23" fmla="*/ 1 h 4"/>
                      <a:gd name="T24" fmla="*/ 3 w 9"/>
                      <a:gd name="T25" fmla="*/ 2 h 4"/>
                      <a:gd name="T26" fmla="*/ 2 w 9"/>
                      <a:gd name="T27" fmla="*/ 1 h 4"/>
                      <a:gd name="T28" fmla="*/ 1 w 9"/>
                      <a:gd name="T29" fmla="*/ 1 h 4"/>
                      <a:gd name="T30" fmla="*/ 1 w 9"/>
                      <a:gd name="T31" fmla="*/ 2 h 4"/>
                      <a:gd name="T32" fmla="*/ 1 w 9"/>
                      <a:gd name="T33" fmla="*/ 2 h 4"/>
                      <a:gd name="T34" fmla="*/ 2 w 9"/>
                      <a:gd name="T35" fmla="*/ 2 h 4"/>
                      <a:gd name="T36" fmla="*/ 4 w 9"/>
                      <a:gd name="T37" fmla="*/ 3 h 4"/>
                      <a:gd name="T38" fmla="*/ 4 w 9"/>
                      <a:gd name="T39" fmla="*/ 3 h 4"/>
                      <a:gd name="T40" fmla="*/ 6 w 9"/>
                      <a:gd name="T41" fmla="*/ 3 h 4"/>
                      <a:gd name="T42" fmla="*/ 7 w 9"/>
                      <a:gd name="T43" fmla="*/ 4 h 4"/>
                      <a:gd name="T44" fmla="*/ 7 w 9"/>
                      <a:gd name="T45" fmla="*/ 4 h 4"/>
                      <a:gd name="T46" fmla="*/ 4 w 9"/>
                      <a:gd name="T4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9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6" y="3"/>
                        </a:cubicBezTo>
                        <a:cubicBezTo>
                          <a:pt x="5" y="3"/>
                          <a:pt x="4" y="3"/>
                          <a:pt x="2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3" y="2"/>
                          <a:pt x="4" y="3"/>
                          <a:pt x="5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4" y="3"/>
                          <a:pt x="5" y="3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2"/>
                          <a:pt x="5" y="3"/>
                        </a:cubicBezTo>
                        <a:cubicBezTo>
                          <a:pt x="3" y="2"/>
                          <a:pt x="3" y="2"/>
                          <a:pt x="0" y="1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2" y="1"/>
                          <a:pt x="3" y="2"/>
                        </a:cubicBezTo>
                        <a:cubicBezTo>
                          <a:pt x="2" y="1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6" y="3"/>
                        </a:cubicBezTo>
                        <a:cubicBezTo>
                          <a:pt x="6" y="4"/>
                          <a:pt x="5" y="3"/>
                          <a:pt x="7" y="4"/>
                        </a:cubicBezTo>
                        <a:cubicBezTo>
                          <a:pt x="9" y="4"/>
                          <a:pt x="5" y="3"/>
                          <a:pt x="7" y="4"/>
                        </a:cubicBez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0" name="Freeform 74"/>
                  <p:cNvSpPr/>
                  <p:nvPr/>
                </p:nvSpPr>
                <p:spPr bwMode="auto">
                  <a:xfrm>
                    <a:off x="1143" y="2292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1" name="Freeform 75"/>
                  <p:cNvSpPr/>
                  <p:nvPr/>
                </p:nvSpPr>
                <p:spPr bwMode="auto">
                  <a:xfrm>
                    <a:off x="1127" y="2288"/>
                    <a:ext cx="8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2" name="Freeform 76"/>
                  <p:cNvSpPr/>
                  <p:nvPr/>
                </p:nvSpPr>
                <p:spPr bwMode="auto">
                  <a:xfrm>
                    <a:off x="1147" y="2288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3" name="Freeform 77"/>
                  <p:cNvSpPr/>
                  <p:nvPr/>
                </p:nvSpPr>
                <p:spPr bwMode="auto">
                  <a:xfrm>
                    <a:off x="1127" y="2279"/>
                    <a:ext cx="16" cy="9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0 w 4"/>
                      <a:gd name="T3" fmla="*/ 0 h 2"/>
                      <a:gd name="T4" fmla="*/ 4 w 4"/>
                      <a:gd name="T5" fmla="*/ 2 h 2"/>
                      <a:gd name="T6" fmla="*/ 1 w 4"/>
                      <a:gd name="T7" fmla="*/ 1 h 2"/>
                      <a:gd name="T8" fmla="*/ 2 w 4"/>
                      <a:gd name="T9" fmla="*/ 1 h 2"/>
                      <a:gd name="T10" fmla="*/ 0 w 4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0" y="0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2" y="1"/>
                          <a:pt x="1" y="1"/>
                        </a:cubicBezTo>
                        <a:cubicBezTo>
                          <a:pt x="3" y="1"/>
                          <a:pt x="1" y="1"/>
                          <a:pt x="2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4" name="Freeform 78"/>
                  <p:cNvSpPr/>
                  <p:nvPr/>
                </p:nvSpPr>
                <p:spPr bwMode="auto">
                  <a:xfrm>
                    <a:off x="1131" y="2267"/>
                    <a:ext cx="29" cy="21"/>
                  </a:xfrm>
                  <a:custGeom>
                    <a:avLst/>
                    <a:gdLst>
                      <a:gd name="T0" fmla="*/ 4 w 7"/>
                      <a:gd name="T1" fmla="*/ 4 h 5"/>
                      <a:gd name="T2" fmla="*/ 3 w 7"/>
                      <a:gd name="T3" fmla="*/ 4 h 5"/>
                      <a:gd name="T4" fmla="*/ 4 w 7"/>
                      <a:gd name="T5" fmla="*/ 4 h 5"/>
                      <a:gd name="T6" fmla="*/ 5 w 7"/>
                      <a:gd name="T7" fmla="*/ 4 h 5"/>
                      <a:gd name="T8" fmla="*/ 4 w 7"/>
                      <a:gd name="T9" fmla="*/ 4 h 5"/>
                      <a:gd name="T10" fmla="*/ 4 w 7"/>
                      <a:gd name="T11" fmla="*/ 4 h 5"/>
                      <a:gd name="T12" fmla="*/ 3 w 7"/>
                      <a:gd name="T13" fmla="*/ 3 h 5"/>
                      <a:gd name="T14" fmla="*/ 5 w 7"/>
                      <a:gd name="T15" fmla="*/ 4 h 5"/>
                      <a:gd name="T16" fmla="*/ 2 w 7"/>
                      <a:gd name="T17" fmla="*/ 3 h 5"/>
                      <a:gd name="T18" fmla="*/ 3 w 7"/>
                      <a:gd name="T19" fmla="*/ 3 h 5"/>
                      <a:gd name="T20" fmla="*/ 3 w 7"/>
                      <a:gd name="T21" fmla="*/ 3 h 5"/>
                      <a:gd name="T22" fmla="*/ 3 w 7"/>
                      <a:gd name="T23" fmla="*/ 3 h 5"/>
                      <a:gd name="T24" fmla="*/ 5 w 7"/>
                      <a:gd name="T25" fmla="*/ 3 h 5"/>
                      <a:gd name="T26" fmla="*/ 5 w 7"/>
                      <a:gd name="T27" fmla="*/ 3 h 5"/>
                      <a:gd name="T28" fmla="*/ 6 w 7"/>
                      <a:gd name="T29" fmla="*/ 3 h 5"/>
                      <a:gd name="T30" fmla="*/ 5 w 7"/>
                      <a:gd name="T31" fmla="*/ 2 h 5"/>
                      <a:gd name="T32" fmla="*/ 6 w 7"/>
                      <a:gd name="T33" fmla="*/ 3 h 5"/>
                      <a:gd name="T34" fmla="*/ 3 w 7"/>
                      <a:gd name="T35" fmla="*/ 1 h 5"/>
                      <a:gd name="T36" fmla="*/ 3 w 7"/>
                      <a:gd name="T37" fmla="*/ 1 h 5"/>
                      <a:gd name="T38" fmla="*/ 5 w 7"/>
                      <a:gd name="T39" fmla="*/ 2 h 5"/>
                      <a:gd name="T40" fmla="*/ 4 w 7"/>
                      <a:gd name="T41" fmla="*/ 2 h 5"/>
                      <a:gd name="T42" fmla="*/ 6 w 7"/>
                      <a:gd name="T43" fmla="*/ 3 h 5"/>
                      <a:gd name="T44" fmla="*/ 3 w 7"/>
                      <a:gd name="T45" fmla="*/ 1 h 5"/>
                      <a:gd name="T46" fmla="*/ 4 w 7"/>
                      <a:gd name="T47" fmla="*/ 1 h 5"/>
                      <a:gd name="T48" fmla="*/ 1 w 7"/>
                      <a:gd name="T49" fmla="*/ 0 h 5"/>
                      <a:gd name="T50" fmla="*/ 1 w 7"/>
                      <a:gd name="T51" fmla="*/ 1 h 5"/>
                      <a:gd name="T52" fmla="*/ 3 w 7"/>
                      <a:gd name="T53" fmla="*/ 2 h 5"/>
                      <a:gd name="T54" fmla="*/ 1 w 7"/>
                      <a:gd name="T55" fmla="*/ 1 h 5"/>
                      <a:gd name="T56" fmla="*/ 3 w 7"/>
                      <a:gd name="T57" fmla="*/ 2 h 5"/>
                      <a:gd name="T58" fmla="*/ 1 w 7"/>
                      <a:gd name="T59" fmla="*/ 1 h 5"/>
                      <a:gd name="T60" fmla="*/ 3 w 7"/>
                      <a:gd name="T61" fmla="*/ 2 h 5"/>
                      <a:gd name="T62" fmla="*/ 0 w 7"/>
                      <a:gd name="T63" fmla="*/ 1 h 5"/>
                      <a:gd name="T64" fmla="*/ 1 w 7"/>
                      <a:gd name="T65" fmla="*/ 3 h 5"/>
                      <a:gd name="T66" fmla="*/ 2 w 7"/>
                      <a:gd name="T67" fmla="*/ 3 h 5"/>
                      <a:gd name="T68" fmla="*/ 2 w 7"/>
                      <a:gd name="T69" fmla="*/ 4 h 5"/>
                      <a:gd name="T70" fmla="*/ 3 w 7"/>
                      <a:gd name="T71" fmla="*/ 4 h 5"/>
                      <a:gd name="T72" fmla="*/ 0 w 7"/>
                      <a:gd name="T73" fmla="*/ 3 h 5"/>
                      <a:gd name="T74" fmla="*/ 1 w 7"/>
                      <a:gd name="T75" fmla="*/ 3 h 5"/>
                      <a:gd name="T76" fmla="*/ 1 w 7"/>
                      <a:gd name="T77" fmla="*/ 4 h 5"/>
                      <a:gd name="T78" fmla="*/ 1 w 7"/>
                      <a:gd name="T79" fmla="*/ 4 h 5"/>
                      <a:gd name="T80" fmla="*/ 4 w 7"/>
                      <a:gd name="T81" fmla="*/ 5 h 5"/>
                      <a:gd name="T82" fmla="*/ 6 w 7"/>
                      <a:gd name="T83" fmla="*/ 5 h 5"/>
                      <a:gd name="T84" fmla="*/ 4 w 7"/>
                      <a:gd name="T8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" h="5">
                        <a:moveTo>
                          <a:pt x="4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6" y="5"/>
                          <a:pt x="4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4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3" y="3"/>
                        </a:cubicBezTo>
                        <a:cubicBezTo>
                          <a:pt x="4" y="4"/>
                          <a:pt x="4" y="4"/>
                          <a:pt x="5" y="4"/>
                        </a:cubicBezTo>
                        <a:cubicBezTo>
                          <a:pt x="5" y="4"/>
                          <a:pt x="3" y="3"/>
                          <a:pt x="2" y="3"/>
                        </a:cubicBezTo>
                        <a:cubicBezTo>
                          <a:pt x="4" y="3"/>
                          <a:pt x="1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4"/>
                          <a:pt x="3" y="3"/>
                          <a:pt x="3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3"/>
                          <a:pt x="5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2"/>
                          <a:pt x="5" y="3"/>
                          <a:pt x="3" y="1"/>
                        </a:cubicBezTo>
                        <a:cubicBezTo>
                          <a:pt x="6" y="3"/>
                          <a:pt x="2" y="1"/>
                          <a:pt x="3" y="1"/>
                        </a:cubicBezTo>
                        <a:cubicBezTo>
                          <a:pt x="4" y="2"/>
                          <a:pt x="4" y="2"/>
                          <a:pt x="5" y="2"/>
                        </a:cubicBezTo>
                        <a:cubicBezTo>
                          <a:pt x="3" y="2"/>
                          <a:pt x="4" y="2"/>
                          <a:pt x="4" y="2"/>
                        </a:cubicBezTo>
                        <a:cubicBezTo>
                          <a:pt x="6" y="3"/>
                          <a:pt x="4" y="2"/>
                          <a:pt x="6" y="3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2" y="0"/>
                          <a:pt x="1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3" y="2"/>
                          <a:pt x="1" y="1"/>
                          <a:pt x="3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2"/>
                          <a:pt x="3" y="2"/>
                        </a:cubicBezTo>
                        <a:cubicBezTo>
                          <a:pt x="3" y="2"/>
                          <a:pt x="2" y="2"/>
                          <a:pt x="1" y="1"/>
                        </a:cubicBezTo>
                        <a:cubicBezTo>
                          <a:pt x="1" y="1"/>
                          <a:pt x="1" y="2"/>
                          <a:pt x="3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2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5" y="5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1" y="4"/>
                          <a:pt x="0" y="3"/>
                        </a:cubicBezTo>
                        <a:cubicBezTo>
                          <a:pt x="1" y="3"/>
                          <a:pt x="0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1" y="4"/>
                        </a:cubicBezTo>
                        <a:cubicBezTo>
                          <a:pt x="2" y="4"/>
                          <a:pt x="3" y="4"/>
                          <a:pt x="4" y="5"/>
                        </a:cubicBezTo>
                        <a:cubicBezTo>
                          <a:pt x="2" y="4"/>
                          <a:pt x="7" y="5"/>
                          <a:pt x="6" y="5"/>
                        </a:cubicBezTo>
                        <a:cubicBezTo>
                          <a:pt x="5" y="5"/>
                          <a:pt x="5" y="4"/>
                          <a:pt x="4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5" name="Freeform 79"/>
                  <p:cNvSpPr/>
                  <p:nvPr/>
                </p:nvSpPr>
                <p:spPr bwMode="auto">
                  <a:xfrm>
                    <a:off x="1131" y="227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6" name="Freeform 80"/>
                  <p:cNvSpPr/>
                  <p:nvPr/>
                </p:nvSpPr>
                <p:spPr bwMode="auto">
                  <a:xfrm>
                    <a:off x="1147" y="22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7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1135" y="2283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8" name="Freeform 82"/>
                  <p:cNvSpPr/>
                  <p:nvPr/>
                </p:nvSpPr>
                <p:spPr bwMode="auto">
                  <a:xfrm>
                    <a:off x="1143" y="2288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99" name="Freeform 83"/>
                  <p:cNvSpPr/>
                  <p:nvPr/>
                </p:nvSpPr>
                <p:spPr bwMode="auto">
                  <a:xfrm>
                    <a:off x="1152" y="2271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0" name="Freeform 84"/>
                  <p:cNvSpPr/>
                  <p:nvPr/>
                </p:nvSpPr>
                <p:spPr bwMode="auto">
                  <a:xfrm>
                    <a:off x="1160" y="22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1" name="Freeform 85"/>
                  <p:cNvSpPr/>
                  <p:nvPr/>
                </p:nvSpPr>
                <p:spPr bwMode="auto">
                  <a:xfrm>
                    <a:off x="1135" y="2233"/>
                    <a:ext cx="33" cy="42"/>
                  </a:xfrm>
                  <a:custGeom>
                    <a:avLst/>
                    <a:gdLst>
                      <a:gd name="T0" fmla="*/ 5 w 8"/>
                      <a:gd name="T1" fmla="*/ 4 h 10"/>
                      <a:gd name="T2" fmla="*/ 4 w 8"/>
                      <a:gd name="T3" fmla="*/ 2 h 10"/>
                      <a:gd name="T4" fmla="*/ 3 w 8"/>
                      <a:gd name="T5" fmla="*/ 1 h 10"/>
                      <a:gd name="T6" fmla="*/ 3 w 8"/>
                      <a:gd name="T7" fmla="*/ 2 h 10"/>
                      <a:gd name="T8" fmla="*/ 3 w 8"/>
                      <a:gd name="T9" fmla="*/ 3 h 10"/>
                      <a:gd name="T10" fmla="*/ 2 w 8"/>
                      <a:gd name="T11" fmla="*/ 3 h 10"/>
                      <a:gd name="T12" fmla="*/ 3 w 8"/>
                      <a:gd name="T13" fmla="*/ 5 h 10"/>
                      <a:gd name="T14" fmla="*/ 3 w 8"/>
                      <a:gd name="T15" fmla="*/ 5 h 10"/>
                      <a:gd name="T16" fmla="*/ 2 w 8"/>
                      <a:gd name="T17" fmla="*/ 5 h 10"/>
                      <a:gd name="T18" fmla="*/ 5 w 8"/>
                      <a:gd name="T19" fmla="*/ 7 h 10"/>
                      <a:gd name="T20" fmla="*/ 5 w 8"/>
                      <a:gd name="T21" fmla="*/ 7 h 10"/>
                      <a:gd name="T22" fmla="*/ 3 w 8"/>
                      <a:gd name="T23" fmla="*/ 6 h 10"/>
                      <a:gd name="T24" fmla="*/ 3 w 8"/>
                      <a:gd name="T25" fmla="*/ 7 h 10"/>
                      <a:gd name="T26" fmla="*/ 2 w 8"/>
                      <a:gd name="T27" fmla="*/ 7 h 10"/>
                      <a:gd name="T28" fmla="*/ 3 w 8"/>
                      <a:gd name="T29" fmla="*/ 7 h 10"/>
                      <a:gd name="T30" fmla="*/ 4 w 8"/>
                      <a:gd name="T31" fmla="*/ 8 h 10"/>
                      <a:gd name="T32" fmla="*/ 2 w 8"/>
                      <a:gd name="T33" fmla="*/ 8 h 10"/>
                      <a:gd name="T34" fmla="*/ 3 w 8"/>
                      <a:gd name="T35" fmla="*/ 8 h 10"/>
                      <a:gd name="T36" fmla="*/ 2 w 8"/>
                      <a:gd name="T37" fmla="*/ 9 h 10"/>
                      <a:gd name="T38" fmla="*/ 3 w 8"/>
                      <a:gd name="T39" fmla="*/ 8 h 10"/>
                      <a:gd name="T40" fmla="*/ 2 w 8"/>
                      <a:gd name="T41" fmla="*/ 8 h 10"/>
                      <a:gd name="T42" fmla="*/ 5 w 8"/>
                      <a:gd name="T43" fmla="*/ 10 h 10"/>
                      <a:gd name="T44" fmla="*/ 6 w 8"/>
                      <a:gd name="T45" fmla="*/ 10 h 10"/>
                      <a:gd name="T46" fmla="*/ 5 w 8"/>
                      <a:gd name="T47" fmla="*/ 9 h 10"/>
                      <a:gd name="T48" fmla="*/ 6 w 8"/>
                      <a:gd name="T49" fmla="*/ 10 h 10"/>
                      <a:gd name="T50" fmla="*/ 6 w 8"/>
                      <a:gd name="T51" fmla="*/ 9 h 10"/>
                      <a:gd name="T52" fmla="*/ 6 w 8"/>
                      <a:gd name="T53" fmla="*/ 9 h 10"/>
                      <a:gd name="T54" fmla="*/ 6 w 8"/>
                      <a:gd name="T55" fmla="*/ 9 h 10"/>
                      <a:gd name="T56" fmla="*/ 6 w 8"/>
                      <a:gd name="T57" fmla="*/ 9 h 10"/>
                      <a:gd name="T58" fmla="*/ 6 w 8"/>
                      <a:gd name="T59" fmla="*/ 8 h 10"/>
                      <a:gd name="T60" fmla="*/ 5 w 8"/>
                      <a:gd name="T61" fmla="*/ 8 h 10"/>
                      <a:gd name="T62" fmla="*/ 7 w 8"/>
                      <a:gd name="T63" fmla="*/ 8 h 10"/>
                      <a:gd name="T64" fmla="*/ 7 w 8"/>
                      <a:gd name="T65" fmla="*/ 8 h 10"/>
                      <a:gd name="T66" fmla="*/ 5 w 8"/>
                      <a:gd name="T67" fmla="*/ 7 h 10"/>
                      <a:gd name="T68" fmla="*/ 5 w 8"/>
                      <a:gd name="T69" fmla="*/ 6 h 10"/>
                      <a:gd name="T70" fmla="*/ 5 w 8"/>
                      <a:gd name="T71" fmla="*/ 6 h 10"/>
                      <a:gd name="T72" fmla="*/ 5 w 8"/>
                      <a:gd name="T73" fmla="*/ 6 h 10"/>
                      <a:gd name="T74" fmla="*/ 5 w 8"/>
                      <a:gd name="T75" fmla="*/ 5 h 10"/>
                      <a:gd name="T76" fmla="*/ 4 w 8"/>
                      <a:gd name="T77" fmla="*/ 4 h 10"/>
                      <a:gd name="T78" fmla="*/ 6 w 8"/>
                      <a:gd name="T79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8" h="10">
                        <a:moveTo>
                          <a:pt x="7" y="5"/>
                        </a:moveTo>
                        <a:cubicBezTo>
                          <a:pt x="6" y="5"/>
                          <a:pt x="6" y="5"/>
                          <a:pt x="5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5" y="3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3"/>
                          <a:pt x="3" y="1"/>
                          <a:pt x="3" y="1"/>
                        </a:cubicBezTo>
                        <a:cubicBezTo>
                          <a:pt x="3" y="2"/>
                          <a:pt x="5" y="4"/>
                          <a:pt x="4" y="3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5" y="4"/>
                          <a:pt x="5" y="4"/>
                        </a:cubicBezTo>
                        <a:cubicBezTo>
                          <a:pt x="1" y="0"/>
                          <a:pt x="6" y="6"/>
                          <a:pt x="3" y="3"/>
                        </a:cubicBezTo>
                        <a:cubicBezTo>
                          <a:pt x="3" y="4"/>
                          <a:pt x="3" y="3"/>
                          <a:pt x="4" y="4"/>
                        </a:cubicBezTo>
                        <a:cubicBezTo>
                          <a:pt x="3" y="3"/>
                          <a:pt x="3" y="4"/>
                          <a:pt x="2" y="3"/>
                        </a:cubicBezTo>
                        <a:cubicBezTo>
                          <a:pt x="5" y="5"/>
                          <a:pt x="1" y="2"/>
                          <a:pt x="4" y="5"/>
                        </a:cubicBezTo>
                        <a:cubicBezTo>
                          <a:pt x="3" y="5"/>
                          <a:pt x="4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4"/>
                          <a:pt x="4" y="6"/>
                          <a:pt x="3" y="5"/>
                        </a:cubicBezTo>
                        <a:cubicBezTo>
                          <a:pt x="2" y="5"/>
                          <a:pt x="4" y="5"/>
                          <a:pt x="5" y="6"/>
                        </a:cubicBezTo>
                        <a:cubicBezTo>
                          <a:pt x="4" y="6"/>
                          <a:pt x="4" y="6"/>
                          <a:pt x="2" y="5"/>
                        </a:cubicBezTo>
                        <a:cubicBezTo>
                          <a:pt x="4" y="6"/>
                          <a:pt x="3" y="5"/>
                          <a:pt x="4" y="6"/>
                        </a:cubicBezTo>
                        <a:cubicBezTo>
                          <a:pt x="4" y="6"/>
                          <a:pt x="4" y="6"/>
                          <a:pt x="5" y="7"/>
                        </a:cubicBezTo>
                        <a:cubicBezTo>
                          <a:pt x="4" y="7"/>
                          <a:pt x="6" y="8"/>
                          <a:pt x="6" y="8"/>
                        </a:cubicBezTo>
                        <a:cubicBezTo>
                          <a:pt x="4" y="7"/>
                          <a:pt x="6" y="8"/>
                          <a:pt x="5" y="7"/>
                        </a:cubicBezTo>
                        <a:cubicBezTo>
                          <a:pt x="4" y="6"/>
                          <a:pt x="4" y="6"/>
                          <a:pt x="3" y="5"/>
                        </a:cubicBezTo>
                        <a:cubicBezTo>
                          <a:pt x="2" y="5"/>
                          <a:pt x="3" y="6"/>
                          <a:pt x="3" y="6"/>
                        </a:cubicBezTo>
                        <a:cubicBezTo>
                          <a:pt x="3" y="6"/>
                          <a:pt x="2" y="6"/>
                          <a:pt x="2" y="6"/>
                        </a:cubicBezTo>
                        <a:cubicBezTo>
                          <a:pt x="1" y="5"/>
                          <a:pt x="4" y="7"/>
                          <a:pt x="3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7"/>
                          <a:pt x="2" y="6"/>
                          <a:pt x="2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1" y="6"/>
                          <a:pt x="5" y="8"/>
                          <a:pt x="3" y="7"/>
                        </a:cubicBezTo>
                        <a:cubicBezTo>
                          <a:pt x="4" y="8"/>
                          <a:pt x="5" y="9"/>
                          <a:pt x="5" y="9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5" y="9"/>
                          <a:pt x="2" y="7"/>
                          <a:pt x="2" y="7"/>
                        </a:cubicBezTo>
                        <a:cubicBezTo>
                          <a:pt x="2" y="7"/>
                          <a:pt x="1" y="7"/>
                          <a:pt x="2" y="8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4" y="9"/>
                          <a:pt x="3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0" y="7"/>
                          <a:pt x="2" y="9"/>
                        </a:cubicBezTo>
                        <a:cubicBezTo>
                          <a:pt x="3" y="9"/>
                          <a:pt x="5" y="10"/>
                          <a:pt x="5" y="10"/>
                        </a:cubicBezTo>
                        <a:cubicBezTo>
                          <a:pt x="5" y="10"/>
                          <a:pt x="3" y="9"/>
                          <a:pt x="3" y="8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8"/>
                          <a:pt x="2" y="8"/>
                        </a:cubicBezTo>
                        <a:cubicBezTo>
                          <a:pt x="1" y="7"/>
                          <a:pt x="3" y="9"/>
                          <a:pt x="2" y="8"/>
                        </a:cubicBezTo>
                        <a:cubicBezTo>
                          <a:pt x="4" y="9"/>
                          <a:pt x="4" y="9"/>
                          <a:pt x="5" y="10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10"/>
                          <a:pt x="5" y="10"/>
                          <a:pt x="6" y="10"/>
                        </a:cubicBezTo>
                        <a:cubicBezTo>
                          <a:pt x="4" y="9"/>
                          <a:pt x="7" y="10"/>
                          <a:pt x="6" y="10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4" y="9"/>
                        </a:cubicBezTo>
                        <a:cubicBezTo>
                          <a:pt x="6" y="9"/>
                          <a:pt x="6" y="9"/>
                          <a:pt x="6" y="10"/>
                        </a:cubicBezTo>
                        <a:cubicBezTo>
                          <a:pt x="5" y="9"/>
                          <a:pt x="4" y="8"/>
                          <a:pt x="4" y="8"/>
                        </a:cubicBezTo>
                        <a:cubicBezTo>
                          <a:pt x="6" y="9"/>
                          <a:pt x="5" y="8"/>
                          <a:pt x="6" y="9"/>
                        </a:cubicBezTo>
                        <a:cubicBezTo>
                          <a:pt x="5" y="8"/>
                          <a:pt x="6" y="9"/>
                          <a:pt x="5" y="8"/>
                        </a:cubicBezTo>
                        <a:cubicBezTo>
                          <a:pt x="5" y="8"/>
                          <a:pt x="5" y="8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5" y="8"/>
                          <a:pt x="6" y="9"/>
                        </a:cubicBezTo>
                        <a:cubicBezTo>
                          <a:pt x="6" y="9"/>
                          <a:pt x="6" y="9"/>
                          <a:pt x="7" y="9"/>
                        </a:cubicBezTo>
                        <a:cubicBezTo>
                          <a:pt x="7" y="9"/>
                          <a:pt x="4" y="7"/>
                          <a:pt x="6" y="8"/>
                        </a:cubicBezTo>
                        <a:cubicBezTo>
                          <a:pt x="5" y="8"/>
                          <a:pt x="5" y="8"/>
                          <a:pt x="3" y="7"/>
                        </a:cubicBezTo>
                        <a:cubicBezTo>
                          <a:pt x="4" y="7"/>
                          <a:pt x="5" y="8"/>
                          <a:pt x="5" y="8"/>
                        </a:cubicBezTo>
                        <a:cubicBezTo>
                          <a:pt x="4" y="7"/>
                          <a:pt x="6" y="8"/>
                          <a:pt x="5" y="7"/>
                        </a:cubicBezTo>
                        <a:cubicBezTo>
                          <a:pt x="6" y="8"/>
                          <a:pt x="5" y="7"/>
                          <a:pt x="7" y="8"/>
                        </a:cubicBezTo>
                        <a:cubicBezTo>
                          <a:pt x="7" y="9"/>
                          <a:pt x="5" y="7"/>
                          <a:pt x="6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5" y="7"/>
                          <a:pt x="6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7"/>
                          <a:pt x="6" y="7"/>
                          <a:pt x="7" y="8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7" y="8"/>
                          <a:pt x="5" y="6"/>
                          <a:pt x="4" y="5"/>
                        </a:cubicBezTo>
                        <a:cubicBezTo>
                          <a:pt x="4" y="5"/>
                          <a:pt x="4" y="5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6" y="6"/>
                          <a:pt x="7" y="7"/>
                          <a:pt x="5" y="6"/>
                        </a:cubicBezTo>
                        <a:cubicBezTo>
                          <a:pt x="5" y="5"/>
                          <a:pt x="6" y="6"/>
                          <a:pt x="6" y="7"/>
                        </a:cubicBezTo>
                        <a:cubicBezTo>
                          <a:pt x="5" y="5"/>
                          <a:pt x="8" y="8"/>
                          <a:pt x="5" y="5"/>
                        </a:cubicBezTo>
                        <a:cubicBezTo>
                          <a:pt x="5" y="5"/>
                          <a:pt x="4" y="4"/>
                          <a:pt x="5" y="5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3"/>
                          <a:pt x="5" y="4"/>
                          <a:pt x="4" y="4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8" y="7"/>
                          <a:pt x="4" y="3"/>
                          <a:pt x="7" y="5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2" name="Freeform 86"/>
                  <p:cNvSpPr/>
                  <p:nvPr/>
                </p:nvSpPr>
                <p:spPr bwMode="auto">
                  <a:xfrm>
                    <a:off x="1160" y="2258"/>
                    <a:ext cx="4" cy="4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3" name="Freeform 87"/>
                  <p:cNvSpPr/>
                  <p:nvPr/>
                </p:nvSpPr>
                <p:spPr bwMode="auto">
                  <a:xfrm>
                    <a:off x="1156" y="2258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4" name="Freeform 88"/>
                  <p:cNvSpPr/>
                  <p:nvPr/>
                </p:nvSpPr>
                <p:spPr bwMode="auto">
                  <a:xfrm>
                    <a:off x="1160" y="2250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5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1160" y="2250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6" name="Freeform 90"/>
                  <p:cNvSpPr/>
                  <p:nvPr/>
                </p:nvSpPr>
                <p:spPr bwMode="auto">
                  <a:xfrm>
                    <a:off x="1147" y="2225"/>
                    <a:ext cx="21" cy="29"/>
                  </a:xfrm>
                  <a:custGeom>
                    <a:avLst/>
                    <a:gdLst>
                      <a:gd name="T0" fmla="*/ 4 w 5"/>
                      <a:gd name="T1" fmla="*/ 3 h 7"/>
                      <a:gd name="T2" fmla="*/ 3 w 5"/>
                      <a:gd name="T3" fmla="*/ 1 h 7"/>
                      <a:gd name="T4" fmla="*/ 4 w 5"/>
                      <a:gd name="T5" fmla="*/ 2 h 7"/>
                      <a:gd name="T6" fmla="*/ 3 w 5"/>
                      <a:gd name="T7" fmla="*/ 0 h 7"/>
                      <a:gd name="T8" fmla="*/ 2 w 5"/>
                      <a:gd name="T9" fmla="*/ 2 h 7"/>
                      <a:gd name="T10" fmla="*/ 2 w 5"/>
                      <a:gd name="T11" fmla="*/ 1 h 7"/>
                      <a:gd name="T12" fmla="*/ 2 w 5"/>
                      <a:gd name="T13" fmla="*/ 3 h 7"/>
                      <a:gd name="T14" fmla="*/ 1 w 5"/>
                      <a:gd name="T15" fmla="*/ 2 h 7"/>
                      <a:gd name="T16" fmla="*/ 1 w 5"/>
                      <a:gd name="T17" fmla="*/ 2 h 7"/>
                      <a:gd name="T18" fmla="*/ 2 w 5"/>
                      <a:gd name="T19" fmla="*/ 3 h 7"/>
                      <a:gd name="T20" fmla="*/ 1 w 5"/>
                      <a:gd name="T21" fmla="*/ 3 h 7"/>
                      <a:gd name="T22" fmla="*/ 2 w 5"/>
                      <a:gd name="T23" fmla="*/ 3 h 7"/>
                      <a:gd name="T24" fmla="*/ 1 w 5"/>
                      <a:gd name="T25" fmla="*/ 3 h 7"/>
                      <a:gd name="T26" fmla="*/ 1 w 5"/>
                      <a:gd name="T27" fmla="*/ 3 h 7"/>
                      <a:gd name="T28" fmla="*/ 2 w 5"/>
                      <a:gd name="T29" fmla="*/ 4 h 7"/>
                      <a:gd name="T30" fmla="*/ 1 w 5"/>
                      <a:gd name="T31" fmla="*/ 3 h 7"/>
                      <a:gd name="T32" fmla="*/ 2 w 5"/>
                      <a:gd name="T33" fmla="*/ 5 h 7"/>
                      <a:gd name="T34" fmla="*/ 3 w 5"/>
                      <a:gd name="T35" fmla="*/ 6 h 7"/>
                      <a:gd name="T36" fmla="*/ 2 w 5"/>
                      <a:gd name="T37" fmla="*/ 5 h 7"/>
                      <a:gd name="T38" fmla="*/ 2 w 5"/>
                      <a:gd name="T39" fmla="*/ 5 h 7"/>
                      <a:gd name="T40" fmla="*/ 2 w 5"/>
                      <a:gd name="T41" fmla="*/ 4 h 7"/>
                      <a:gd name="T42" fmla="*/ 3 w 5"/>
                      <a:gd name="T43" fmla="*/ 5 h 7"/>
                      <a:gd name="T44" fmla="*/ 4 w 5"/>
                      <a:gd name="T45" fmla="*/ 6 h 7"/>
                      <a:gd name="T46" fmla="*/ 4 w 5"/>
                      <a:gd name="T47" fmla="*/ 6 h 7"/>
                      <a:gd name="T48" fmla="*/ 4 w 5"/>
                      <a:gd name="T49" fmla="*/ 6 h 7"/>
                      <a:gd name="T50" fmla="*/ 3 w 5"/>
                      <a:gd name="T51" fmla="*/ 5 h 7"/>
                      <a:gd name="T52" fmla="*/ 2 w 5"/>
                      <a:gd name="T53" fmla="*/ 3 h 7"/>
                      <a:gd name="T54" fmla="*/ 2 w 5"/>
                      <a:gd name="T55" fmla="*/ 3 h 7"/>
                      <a:gd name="T56" fmla="*/ 3 w 5"/>
                      <a:gd name="T57" fmla="*/ 5 h 7"/>
                      <a:gd name="T58" fmla="*/ 3 w 5"/>
                      <a:gd name="T59" fmla="*/ 4 h 7"/>
                      <a:gd name="T60" fmla="*/ 4 w 5"/>
                      <a:gd name="T61" fmla="*/ 6 h 7"/>
                      <a:gd name="T62" fmla="*/ 3 w 5"/>
                      <a:gd name="T63" fmla="*/ 4 h 7"/>
                      <a:gd name="T64" fmla="*/ 3 w 5"/>
                      <a:gd name="T65" fmla="*/ 3 h 7"/>
                      <a:gd name="T66" fmla="*/ 4 w 5"/>
                      <a:gd name="T67" fmla="*/ 4 h 7"/>
                      <a:gd name="T68" fmla="*/ 3 w 5"/>
                      <a:gd name="T69" fmla="*/ 3 h 7"/>
                      <a:gd name="T70" fmla="*/ 4 w 5"/>
                      <a:gd name="T71" fmla="*/ 3 h 7"/>
                      <a:gd name="T72" fmla="*/ 3 w 5"/>
                      <a:gd name="T73" fmla="*/ 3 h 7"/>
                      <a:gd name="T74" fmla="*/ 4 w 5"/>
                      <a:gd name="T75" fmla="*/ 3 h 7"/>
                      <a:gd name="T76" fmla="*/ 4 w 5"/>
                      <a:gd name="T77" fmla="*/ 3 h 7"/>
                      <a:gd name="T78" fmla="*/ 3 w 5"/>
                      <a:gd name="T79" fmla="*/ 1 h 7"/>
                      <a:gd name="T80" fmla="*/ 4 w 5"/>
                      <a:gd name="T8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" h="7">
                        <a:moveTo>
                          <a:pt x="4" y="3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2"/>
                          <a:pt x="4" y="1"/>
                          <a:pt x="4" y="2"/>
                        </a:cubicBezTo>
                        <a:cubicBezTo>
                          <a:pt x="3" y="1"/>
                          <a:pt x="4" y="2"/>
                          <a:pt x="3" y="0"/>
                        </a:cubicBezTo>
                        <a:cubicBezTo>
                          <a:pt x="3" y="1"/>
                          <a:pt x="1" y="0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3"/>
                          <a:pt x="0" y="0"/>
                          <a:pt x="2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3" y="4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4"/>
                          <a:pt x="2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0" y="2"/>
                          <a:pt x="2" y="5"/>
                        </a:cubicBezTo>
                        <a:cubicBezTo>
                          <a:pt x="2" y="5"/>
                          <a:pt x="2" y="5"/>
                          <a:pt x="3" y="6"/>
                        </a:cubicBezTo>
                        <a:cubicBezTo>
                          <a:pt x="3" y="6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0" y="2"/>
                          <a:pt x="3" y="5"/>
                          <a:pt x="2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5" y="7"/>
                          <a:pt x="2" y="4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2" y="4"/>
                          <a:pt x="2" y="3"/>
                        </a:cubicBezTo>
                        <a:cubicBezTo>
                          <a:pt x="3" y="4"/>
                          <a:pt x="1" y="3"/>
                          <a:pt x="2" y="3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4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4" y="5"/>
                          <a:pt x="4" y="5"/>
                          <a:pt x="3" y="3"/>
                        </a:cubicBezTo>
                        <a:cubicBezTo>
                          <a:pt x="3" y="4"/>
                          <a:pt x="4" y="5"/>
                          <a:pt x="4" y="4"/>
                        </a:cubicBezTo>
                        <a:cubicBezTo>
                          <a:pt x="4" y="5"/>
                          <a:pt x="4" y="4"/>
                          <a:pt x="3" y="3"/>
                        </a:cubicBezTo>
                        <a:cubicBezTo>
                          <a:pt x="3" y="2"/>
                          <a:pt x="3" y="3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1"/>
                          <a:pt x="4" y="4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2"/>
                          <a:pt x="3" y="0"/>
                          <a:pt x="3" y="1"/>
                        </a:cubicBezTo>
                        <a:cubicBezTo>
                          <a:pt x="3" y="2"/>
                          <a:pt x="3" y="2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7" name="Freeform 91"/>
                  <p:cNvSpPr/>
                  <p:nvPr/>
                </p:nvSpPr>
                <p:spPr bwMode="auto">
                  <a:xfrm>
                    <a:off x="1160" y="2221"/>
                    <a:ext cx="4" cy="12"/>
                  </a:xfrm>
                  <a:custGeom>
                    <a:avLst/>
                    <a:gdLst>
                      <a:gd name="T0" fmla="*/ 1 w 1"/>
                      <a:gd name="T1" fmla="*/ 1 h 3"/>
                      <a:gd name="T2" fmla="*/ 1 w 1"/>
                      <a:gd name="T3" fmla="*/ 3 h 3"/>
                      <a:gd name="T4" fmla="*/ 0 w 1"/>
                      <a:gd name="T5" fmla="*/ 0 h 3"/>
                      <a:gd name="T6" fmla="*/ 0 w 1"/>
                      <a:gd name="T7" fmla="*/ 1 h 3"/>
                      <a:gd name="T8" fmla="*/ 1 w 1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1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1"/>
                          <a:pt x="0" y="0"/>
                        </a:cubicBezTo>
                        <a:cubicBezTo>
                          <a:pt x="0" y="1"/>
                          <a:pt x="0" y="0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8" name="Freeform 92"/>
                  <p:cNvSpPr/>
                  <p:nvPr/>
                </p:nvSpPr>
                <p:spPr bwMode="auto">
                  <a:xfrm>
                    <a:off x="1160" y="2208"/>
                    <a:ext cx="13" cy="29"/>
                  </a:xfrm>
                  <a:custGeom>
                    <a:avLst/>
                    <a:gdLst>
                      <a:gd name="T0" fmla="*/ 2 w 3"/>
                      <a:gd name="T1" fmla="*/ 3 h 7"/>
                      <a:gd name="T2" fmla="*/ 2 w 3"/>
                      <a:gd name="T3" fmla="*/ 2 h 7"/>
                      <a:gd name="T4" fmla="*/ 1 w 3"/>
                      <a:gd name="T5" fmla="*/ 2 h 7"/>
                      <a:gd name="T6" fmla="*/ 1 w 3"/>
                      <a:gd name="T7" fmla="*/ 4 h 7"/>
                      <a:gd name="T8" fmla="*/ 0 w 3"/>
                      <a:gd name="T9" fmla="*/ 3 h 7"/>
                      <a:gd name="T10" fmla="*/ 1 w 3"/>
                      <a:gd name="T11" fmla="*/ 5 h 7"/>
                      <a:gd name="T12" fmla="*/ 1 w 3"/>
                      <a:gd name="T13" fmla="*/ 4 h 7"/>
                      <a:gd name="T14" fmla="*/ 1 w 3"/>
                      <a:gd name="T15" fmla="*/ 5 h 7"/>
                      <a:gd name="T16" fmla="*/ 1 w 3"/>
                      <a:gd name="T17" fmla="*/ 5 h 7"/>
                      <a:gd name="T18" fmla="*/ 2 w 3"/>
                      <a:gd name="T19" fmla="*/ 5 h 7"/>
                      <a:gd name="T20" fmla="*/ 1 w 3"/>
                      <a:gd name="T21" fmla="*/ 3 h 7"/>
                      <a:gd name="T22" fmla="*/ 2 w 3"/>
                      <a:gd name="T23" fmla="*/ 5 h 7"/>
                      <a:gd name="T24" fmla="*/ 2 w 3"/>
                      <a:gd name="T25" fmla="*/ 6 h 7"/>
                      <a:gd name="T26" fmla="*/ 2 w 3"/>
                      <a:gd name="T27" fmla="*/ 5 h 7"/>
                      <a:gd name="T28" fmla="*/ 2 w 3"/>
                      <a:gd name="T29" fmla="*/ 4 h 7"/>
                      <a:gd name="T30" fmla="*/ 2 w 3"/>
                      <a:gd name="T31" fmla="*/ 6 h 7"/>
                      <a:gd name="T32" fmla="*/ 3 w 3"/>
                      <a:gd name="T33" fmla="*/ 4 h 7"/>
                      <a:gd name="T34" fmla="*/ 2 w 3"/>
                      <a:gd name="T35" fmla="*/ 2 h 7"/>
                      <a:gd name="T36" fmla="*/ 3 w 3"/>
                      <a:gd name="T37" fmla="*/ 4 h 7"/>
                      <a:gd name="T38" fmla="*/ 3 w 3"/>
                      <a:gd name="T39" fmla="*/ 4 h 7"/>
                      <a:gd name="T40" fmla="*/ 2 w 3"/>
                      <a:gd name="T41" fmla="*/ 1 h 7"/>
                      <a:gd name="T42" fmla="*/ 2 w 3"/>
                      <a:gd name="T43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3" h="7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0" y="2"/>
                          <a:pt x="1" y="4"/>
                          <a:pt x="1" y="4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4"/>
                          <a:pt x="0" y="3"/>
                          <a:pt x="1" y="5"/>
                        </a:cubicBezTo>
                        <a:cubicBezTo>
                          <a:pt x="1" y="5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7"/>
                          <a:pt x="0" y="3"/>
                          <a:pt x="1" y="3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6"/>
                        </a:cubicBezTo>
                        <a:cubicBezTo>
                          <a:pt x="2" y="6"/>
                          <a:pt x="2" y="5"/>
                          <a:pt x="2" y="5"/>
                        </a:cubicBez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1" y="2"/>
                          <a:pt x="2" y="5"/>
                          <a:pt x="2" y="6"/>
                        </a:cubicBezTo>
                        <a:cubicBezTo>
                          <a:pt x="2" y="4"/>
                          <a:pt x="2" y="3"/>
                          <a:pt x="3" y="4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4"/>
                        </a:cubicBezTo>
                        <a:cubicBezTo>
                          <a:pt x="3" y="3"/>
                          <a:pt x="2" y="2"/>
                          <a:pt x="2" y="1"/>
                        </a:cubicBezTo>
                        <a:cubicBezTo>
                          <a:pt x="1" y="0"/>
                          <a:pt x="2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9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1164" y="2217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0" name="Freeform 94"/>
                  <p:cNvSpPr/>
                  <p:nvPr/>
                </p:nvSpPr>
                <p:spPr bwMode="auto">
                  <a:xfrm>
                    <a:off x="1076" y="2985"/>
                    <a:ext cx="5" cy="5"/>
                  </a:xfrm>
                  <a:custGeom>
                    <a:avLst/>
                    <a:gdLst>
                      <a:gd name="T0" fmla="*/ 5 w 5"/>
                      <a:gd name="T1" fmla="*/ 5 h 5"/>
                      <a:gd name="T2" fmla="*/ 5 w 5"/>
                      <a:gd name="T3" fmla="*/ 5 h 5"/>
                      <a:gd name="T4" fmla="*/ 0 w 5"/>
                      <a:gd name="T5" fmla="*/ 0 h 5"/>
                      <a:gd name="T6" fmla="*/ 5 w 5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5" y="5"/>
                        </a:moveTo>
                        <a:lnTo>
                          <a:pt x="5" y="5"/>
                        </a:lnTo>
                        <a:lnTo>
                          <a:pt x="0" y="0"/>
                        </a:lnTo>
                        <a:lnTo>
                          <a:pt x="5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1" name="Freeform 95"/>
                  <p:cNvSpPr/>
                  <p:nvPr/>
                </p:nvSpPr>
                <p:spPr bwMode="auto">
                  <a:xfrm>
                    <a:off x="1081" y="2985"/>
                    <a:ext cx="8" cy="21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4 h 5"/>
                      <a:gd name="T4" fmla="*/ 0 w 2"/>
                      <a:gd name="T5" fmla="*/ 0 h 5"/>
                      <a:gd name="T6" fmla="*/ 1 w 2"/>
                      <a:gd name="T7" fmla="*/ 3 h 5"/>
                      <a:gd name="T8" fmla="*/ 1 w 2"/>
                      <a:gd name="T9" fmla="*/ 2 h 5"/>
                      <a:gd name="T10" fmla="*/ 1 w 2"/>
                      <a:gd name="T11" fmla="*/ 4 h 5"/>
                      <a:gd name="T12" fmla="*/ 1 w 2"/>
                      <a:gd name="T13" fmla="*/ 3 h 5"/>
                      <a:gd name="T14" fmla="*/ 2 w 2"/>
                      <a:gd name="T1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1"/>
                          <a:pt x="1" y="2"/>
                          <a:pt x="0" y="0"/>
                        </a:cubicBezTo>
                        <a:cubicBezTo>
                          <a:pt x="0" y="0"/>
                          <a:pt x="0" y="1"/>
                          <a:pt x="1" y="3"/>
                        </a:cubicBezTo>
                        <a:cubicBezTo>
                          <a:pt x="1" y="3"/>
                          <a:pt x="0" y="1"/>
                          <a:pt x="1" y="2"/>
                        </a:cubicBezTo>
                        <a:cubicBezTo>
                          <a:pt x="1" y="3"/>
                          <a:pt x="1" y="2"/>
                          <a:pt x="1" y="4"/>
                        </a:cubicBezTo>
                        <a:cubicBezTo>
                          <a:pt x="2" y="5"/>
                          <a:pt x="1" y="3"/>
                          <a:pt x="1" y="3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2" name="Freeform 96"/>
                  <p:cNvSpPr/>
                  <p:nvPr/>
                </p:nvSpPr>
                <p:spPr bwMode="auto">
                  <a:xfrm>
                    <a:off x="1085" y="2990"/>
                    <a:ext cx="4" cy="8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3" name="Freeform 97"/>
                  <p:cNvSpPr/>
                  <p:nvPr/>
                </p:nvSpPr>
                <p:spPr bwMode="auto">
                  <a:xfrm>
                    <a:off x="1085" y="2985"/>
                    <a:ext cx="4" cy="9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1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1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4" name="Freeform 98"/>
                  <p:cNvSpPr/>
                  <p:nvPr/>
                </p:nvSpPr>
                <p:spPr bwMode="auto">
                  <a:xfrm>
                    <a:off x="1085" y="2985"/>
                    <a:ext cx="0" cy="5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5" name="Freeform 99"/>
                  <p:cNvSpPr/>
                  <p:nvPr/>
                </p:nvSpPr>
                <p:spPr bwMode="auto">
                  <a:xfrm>
                    <a:off x="1085" y="2977"/>
                    <a:ext cx="12" cy="13"/>
                  </a:xfrm>
                  <a:custGeom>
                    <a:avLst/>
                    <a:gdLst>
                      <a:gd name="T0" fmla="*/ 0 w 3"/>
                      <a:gd name="T1" fmla="*/ 2 h 3"/>
                      <a:gd name="T2" fmla="*/ 0 w 3"/>
                      <a:gd name="T3" fmla="*/ 2 h 3"/>
                      <a:gd name="T4" fmla="*/ 0 w 3"/>
                      <a:gd name="T5" fmla="*/ 2 h 3"/>
                      <a:gd name="T6" fmla="*/ 2 w 3"/>
                      <a:gd name="T7" fmla="*/ 2 h 3"/>
                      <a:gd name="T8" fmla="*/ 2 w 3"/>
                      <a:gd name="T9" fmla="*/ 3 h 3"/>
                      <a:gd name="T10" fmla="*/ 3 w 3"/>
                      <a:gd name="T11" fmla="*/ 2 h 3"/>
                      <a:gd name="T12" fmla="*/ 0 w 3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0" y="2"/>
                        </a:moveTo>
                        <a:cubicBezTo>
                          <a:pt x="0" y="3"/>
                          <a:pt x="0" y="3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1"/>
                          <a:pt x="2" y="2"/>
                        </a:cubicBezTo>
                        <a:cubicBezTo>
                          <a:pt x="3" y="2"/>
                          <a:pt x="1" y="2"/>
                          <a:pt x="2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0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6" name="Freeform 100"/>
                  <p:cNvSpPr/>
                  <p:nvPr/>
                </p:nvSpPr>
                <p:spPr bwMode="auto">
                  <a:xfrm>
                    <a:off x="1085" y="2985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7" name="Freeform 101"/>
                  <p:cNvSpPr/>
                  <p:nvPr/>
                </p:nvSpPr>
                <p:spPr bwMode="auto">
                  <a:xfrm>
                    <a:off x="1089" y="2990"/>
                    <a:ext cx="4" cy="0"/>
                  </a:xfrm>
                  <a:custGeom>
                    <a:avLst/>
                    <a:gdLst>
                      <a:gd name="T0" fmla="*/ 0 w 4"/>
                      <a:gd name="T1" fmla="*/ 0 w 4"/>
                      <a:gd name="T2" fmla="*/ 4 w 4"/>
                      <a:gd name="T3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8" name="Freeform 102"/>
                  <p:cNvSpPr/>
                  <p:nvPr/>
                </p:nvSpPr>
                <p:spPr bwMode="auto">
                  <a:xfrm>
                    <a:off x="1081" y="2969"/>
                    <a:ext cx="4" cy="21"/>
                  </a:xfrm>
                  <a:custGeom>
                    <a:avLst/>
                    <a:gdLst>
                      <a:gd name="T0" fmla="*/ 0 w 1"/>
                      <a:gd name="T1" fmla="*/ 4 h 5"/>
                      <a:gd name="T2" fmla="*/ 1 w 1"/>
                      <a:gd name="T3" fmla="*/ 3 h 5"/>
                      <a:gd name="T4" fmla="*/ 1 w 1"/>
                      <a:gd name="T5" fmla="*/ 0 h 5"/>
                      <a:gd name="T6" fmla="*/ 1 w 1"/>
                      <a:gd name="T7" fmla="*/ 1 h 5"/>
                      <a:gd name="T8" fmla="*/ 0 w 1"/>
                      <a:gd name="T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5">
                        <a:moveTo>
                          <a:pt x="0" y="4"/>
                        </a:moveTo>
                        <a:cubicBezTo>
                          <a:pt x="1" y="2"/>
                          <a:pt x="1" y="5"/>
                          <a:pt x="1" y="3"/>
                        </a:cubicBezTo>
                        <a:cubicBezTo>
                          <a:pt x="1" y="3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9" name="Freeform 103"/>
                  <p:cNvSpPr/>
                  <p:nvPr/>
                </p:nvSpPr>
                <p:spPr bwMode="auto">
                  <a:xfrm>
                    <a:off x="1085" y="29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0" name="Freeform 104"/>
                  <p:cNvSpPr/>
                  <p:nvPr/>
                </p:nvSpPr>
                <p:spPr bwMode="auto">
                  <a:xfrm>
                    <a:off x="1076" y="2956"/>
                    <a:ext cx="13" cy="25"/>
                  </a:xfrm>
                  <a:custGeom>
                    <a:avLst/>
                    <a:gdLst>
                      <a:gd name="T0" fmla="*/ 0 w 3"/>
                      <a:gd name="T1" fmla="*/ 5 h 6"/>
                      <a:gd name="T2" fmla="*/ 1 w 3"/>
                      <a:gd name="T3" fmla="*/ 3 h 6"/>
                      <a:gd name="T4" fmla="*/ 1 w 3"/>
                      <a:gd name="T5" fmla="*/ 5 h 6"/>
                      <a:gd name="T6" fmla="*/ 1 w 3"/>
                      <a:gd name="T7" fmla="*/ 4 h 6"/>
                      <a:gd name="T8" fmla="*/ 0 w 3"/>
                      <a:gd name="T9" fmla="*/ 6 h 6"/>
                      <a:gd name="T10" fmla="*/ 2 w 3"/>
                      <a:gd name="T11" fmla="*/ 4 h 6"/>
                      <a:gd name="T12" fmla="*/ 1 w 3"/>
                      <a:gd name="T13" fmla="*/ 5 h 6"/>
                      <a:gd name="T14" fmla="*/ 2 w 3"/>
                      <a:gd name="T15" fmla="*/ 3 h 6"/>
                      <a:gd name="T16" fmla="*/ 2 w 3"/>
                      <a:gd name="T17" fmla="*/ 3 h 6"/>
                      <a:gd name="T18" fmla="*/ 2 w 3"/>
                      <a:gd name="T19" fmla="*/ 2 h 6"/>
                      <a:gd name="T20" fmla="*/ 2 w 3"/>
                      <a:gd name="T21" fmla="*/ 1 h 6"/>
                      <a:gd name="T22" fmla="*/ 0 w 3"/>
                      <a:gd name="T23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6">
                        <a:moveTo>
                          <a:pt x="0" y="5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5"/>
                        </a:cubicBezTo>
                        <a:cubicBezTo>
                          <a:pt x="1" y="5"/>
                          <a:pt x="1" y="4"/>
                          <a:pt x="1" y="4"/>
                        </a:cubicBezTo>
                        <a:cubicBezTo>
                          <a:pt x="1" y="6"/>
                          <a:pt x="1" y="4"/>
                          <a:pt x="0" y="6"/>
                        </a:cubicBezTo>
                        <a:cubicBezTo>
                          <a:pt x="1" y="6"/>
                          <a:pt x="1" y="6"/>
                          <a:pt x="2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5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0"/>
                          <a:pt x="2" y="1"/>
                        </a:cubicBezTo>
                        <a:cubicBezTo>
                          <a:pt x="2" y="1"/>
                          <a:pt x="1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1" name="Freeform 105"/>
                  <p:cNvSpPr/>
                  <p:nvPr/>
                </p:nvSpPr>
                <p:spPr bwMode="auto">
                  <a:xfrm>
                    <a:off x="1081" y="2964"/>
                    <a:ext cx="0" cy="5"/>
                  </a:xfrm>
                  <a:custGeom>
                    <a:avLst/>
                    <a:gdLst>
                      <a:gd name="T0" fmla="*/ 5 h 5"/>
                      <a:gd name="T1" fmla="*/ 0 h 5"/>
                      <a:gd name="T2" fmla="*/ 5 h 5"/>
                      <a:gd name="T3" fmla="*/ 5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5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2" name="Freeform 106"/>
                  <p:cNvSpPr/>
                  <p:nvPr/>
                </p:nvSpPr>
                <p:spPr bwMode="auto">
                  <a:xfrm>
                    <a:off x="1068" y="2956"/>
                    <a:ext cx="17" cy="21"/>
                  </a:xfrm>
                  <a:custGeom>
                    <a:avLst/>
                    <a:gdLst>
                      <a:gd name="T0" fmla="*/ 1 w 4"/>
                      <a:gd name="T1" fmla="*/ 5 h 5"/>
                      <a:gd name="T2" fmla="*/ 2 w 4"/>
                      <a:gd name="T3" fmla="*/ 4 h 5"/>
                      <a:gd name="T4" fmla="*/ 2 w 4"/>
                      <a:gd name="T5" fmla="*/ 5 h 5"/>
                      <a:gd name="T6" fmla="*/ 3 w 4"/>
                      <a:gd name="T7" fmla="*/ 3 h 5"/>
                      <a:gd name="T8" fmla="*/ 2 w 4"/>
                      <a:gd name="T9" fmla="*/ 4 h 5"/>
                      <a:gd name="T10" fmla="*/ 3 w 4"/>
                      <a:gd name="T11" fmla="*/ 2 h 5"/>
                      <a:gd name="T12" fmla="*/ 3 w 4"/>
                      <a:gd name="T13" fmla="*/ 2 h 5"/>
                      <a:gd name="T14" fmla="*/ 2 w 4"/>
                      <a:gd name="T15" fmla="*/ 2 h 5"/>
                      <a:gd name="T16" fmla="*/ 2 w 4"/>
                      <a:gd name="T17" fmla="*/ 3 h 5"/>
                      <a:gd name="T18" fmla="*/ 2 w 4"/>
                      <a:gd name="T19" fmla="*/ 3 h 5"/>
                      <a:gd name="T20" fmla="*/ 1 w 4"/>
                      <a:gd name="T2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5">
                        <a:moveTo>
                          <a:pt x="1" y="5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3" y="3"/>
                        </a:cubicBezTo>
                        <a:cubicBezTo>
                          <a:pt x="3" y="2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0"/>
                          <a:pt x="3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5"/>
                          <a:pt x="0" y="5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3" name="Freeform 107"/>
                  <p:cNvSpPr/>
                  <p:nvPr/>
                </p:nvSpPr>
                <p:spPr bwMode="auto">
                  <a:xfrm>
                    <a:off x="1072" y="2977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4" name="Freeform 108"/>
                  <p:cNvSpPr/>
                  <p:nvPr/>
                </p:nvSpPr>
                <p:spPr bwMode="auto">
                  <a:xfrm>
                    <a:off x="1076" y="29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5" name="Freeform 109"/>
                  <p:cNvSpPr/>
                  <p:nvPr/>
                </p:nvSpPr>
                <p:spPr bwMode="auto">
                  <a:xfrm>
                    <a:off x="1068" y="2973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6" name="Freeform 110"/>
                  <p:cNvSpPr/>
                  <p:nvPr/>
                </p:nvSpPr>
                <p:spPr bwMode="auto">
                  <a:xfrm>
                    <a:off x="1055" y="2939"/>
                    <a:ext cx="26" cy="38"/>
                  </a:xfrm>
                  <a:custGeom>
                    <a:avLst/>
                    <a:gdLst>
                      <a:gd name="T0" fmla="*/ 5 w 6"/>
                      <a:gd name="T1" fmla="*/ 1 h 9"/>
                      <a:gd name="T2" fmla="*/ 4 w 6"/>
                      <a:gd name="T3" fmla="*/ 1 h 9"/>
                      <a:gd name="T4" fmla="*/ 2 w 6"/>
                      <a:gd name="T5" fmla="*/ 0 h 9"/>
                      <a:gd name="T6" fmla="*/ 0 w 6"/>
                      <a:gd name="T7" fmla="*/ 0 h 9"/>
                      <a:gd name="T8" fmla="*/ 1 w 6"/>
                      <a:gd name="T9" fmla="*/ 1 h 9"/>
                      <a:gd name="T10" fmla="*/ 0 w 6"/>
                      <a:gd name="T11" fmla="*/ 1 h 9"/>
                      <a:gd name="T12" fmla="*/ 0 w 6"/>
                      <a:gd name="T13" fmla="*/ 3 h 9"/>
                      <a:gd name="T14" fmla="*/ 1 w 6"/>
                      <a:gd name="T15" fmla="*/ 3 h 9"/>
                      <a:gd name="T16" fmla="*/ 2 w 6"/>
                      <a:gd name="T17" fmla="*/ 7 h 9"/>
                      <a:gd name="T18" fmla="*/ 3 w 6"/>
                      <a:gd name="T19" fmla="*/ 6 h 9"/>
                      <a:gd name="T20" fmla="*/ 2 w 6"/>
                      <a:gd name="T21" fmla="*/ 7 h 9"/>
                      <a:gd name="T22" fmla="*/ 2 w 6"/>
                      <a:gd name="T23" fmla="*/ 7 h 9"/>
                      <a:gd name="T24" fmla="*/ 3 w 6"/>
                      <a:gd name="T25" fmla="*/ 8 h 9"/>
                      <a:gd name="T26" fmla="*/ 5 w 6"/>
                      <a:gd name="T27" fmla="*/ 6 h 9"/>
                      <a:gd name="T28" fmla="*/ 3 w 6"/>
                      <a:gd name="T29" fmla="*/ 8 h 9"/>
                      <a:gd name="T30" fmla="*/ 4 w 6"/>
                      <a:gd name="T31" fmla="*/ 7 h 9"/>
                      <a:gd name="T32" fmla="*/ 5 w 6"/>
                      <a:gd name="T33" fmla="*/ 6 h 9"/>
                      <a:gd name="T34" fmla="*/ 6 w 6"/>
                      <a:gd name="T35" fmla="*/ 5 h 9"/>
                      <a:gd name="T36" fmla="*/ 3 w 6"/>
                      <a:gd name="T37" fmla="*/ 6 h 9"/>
                      <a:gd name="T38" fmla="*/ 4 w 6"/>
                      <a:gd name="T39" fmla="*/ 6 h 9"/>
                      <a:gd name="T40" fmla="*/ 5 w 6"/>
                      <a:gd name="T41" fmla="*/ 4 h 9"/>
                      <a:gd name="T42" fmla="*/ 3 w 6"/>
                      <a:gd name="T43" fmla="*/ 4 h 9"/>
                      <a:gd name="T44" fmla="*/ 3 w 6"/>
                      <a:gd name="T45" fmla="*/ 4 h 9"/>
                      <a:gd name="T46" fmla="*/ 2 w 6"/>
                      <a:gd name="T47" fmla="*/ 4 h 9"/>
                      <a:gd name="T48" fmla="*/ 4 w 6"/>
                      <a:gd name="T49" fmla="*/ 4 h 9"/>
                      <a:gd name="T50" fmla="*/ 1 w 6"/>
                      <a:gd name="T51" fmla="*/ 4 h 9"/>
                      <a:gd name="T52" fmla="*/ 5 w 6"/>
                      <a:gd name="T53" fmla="*/ 3 h 9"/>
                      <a:gd name="T54" fmla="*/ 3 w 6"/>
                      <a:gd name="T55" fmla="*/ 3 h 9"/>
                      <a:gd name="T56" fmla="*/ 2 w 6"/>
                      <a:gd name="T57" fmla="*/ 3 h 9"/>
                      <a:gd name="T58" fmla="*/ 4 w 6"/>
                      <a:gd name="T59" fmla="*/ 3 h 9"/>
                      <a:gd name="T60" fmla="*/ 3 w 6"/>
                      <a:gd name="T61" fmla="*/ 2 h 9"/>
                      <a:gd name="T62" fmla="*/ 2 w 6"/>
                      <a:gd name="T63" fmla="*/ 2 h 9"/>
                      <a:gd name="T64" fmla="*/ 2 w 6"/>
                      <a:gd name="T65" fmla="*/ 1 h 9"/>
                      <a:gd name="T66" fmla="*/ 4 w 6"/>
                      <a:gd name="T67" fmla="*/ 2 h 9"/>
                      <a:gd name="T68" fmla="*/ 6 w 6"/>
                      <a:gd name="T69" fmla="*/ 2 h 9"/>
                      <a:gd name="T70" fmla="*/ 3 w 6"/>
                      <a:gd name="T71" fmla="*/ 1 h 9"/>
                      <a:gd name="T72" fmla="*/ 5 w 6"/>
                      <a:gd name="T73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" h="9">
                        <a:moveTo>
                          <a:pt x="5" y="1"/>
                        </a:moveTo>
                        <a:cubicBezTo>
                          <a:pt x="4" y="1"/>
                          <a:pt x="3" y="1"/>
                          <a:pt x="4" y="1"/>
                        </a:cubicBezTo>
                        <a:cubicBezTo>
                          <a:pt x="2" y="1"/>
                          <a:pt x="3" y="1"/>
                          <a:pt x="2" y="0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0" y="3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ubicBezTo>
                          <a:pt x="1" y="5"/>
                          <a:pt x="2" y="6"/>
                          <a:pt x="2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7"/>
                          <a:pt x="4" y="6"/>
                          <a:pt x="2" y="7"/>
                        </a:cubicBezTo>
                        <a:cubicBezTo>
                          <a:pt x="3" y="7"/>
                          <a:pt x="2" y="7"/>
                          <a:pt x="2" y="7"/>
                        </a:cubicBezTo>
                        <a:cubicBezTo>
                          <a:pt x="1" y="8"/>
                          <a:pt x="3" y="7"/>
                          <a:pt x="3" y="8"/>
                        </a:cubicBezTo>
                        <a:cubicBezTo>
                          <a:pt x="3" y="8"/>
                          <a:pt x="4" y="6"/>
                          <a:pt x="5" y="6"/>
                        </a:cubicBezTo>
                        <a:cubicBezTo>
                          <a:pt x="3" y="8"/>
                          <a:pt x="5" y="6"/>
                          <a:pt x="3" y="8"/>
                        </a:cubicBezTo>
                        <a:cubicBezTo>
                          <a:pt x="3" y="9"/>
                          <a:pt x="4" y="7"/>
                          <a:pt x="4" y="7"/>
                        </a:cubicBezTo>
                        <a:cubicBezTo>
                          <a:pt x="5" y="6"/>
                          <a:pt x="5" y="7"/>
                          <a:pt x="5" y="6"/>
                        </a:cubicBezTo>
                        <a:cubicBezTo>
                          <a:pt x="6" y="5"/>
                          <a:pt x="5" y="6"/>
                          <a:pt x="6" y="5"/>
                        </a:cubicBezTo>
                        <a:cubicBezTo>
                          <a:pt x="6" y="5"/>
                          <a:pt x="4" y="6"/>
                          <a:pt x="3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5"/>
                          <a:pt x="5" y="4"/>
                        </a:cubicBezTo>
                        <a:cubicBezTo>
                          <a:pt x="4" y="5"/>
                          <a:pt x="5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4" y="4"/>
                          <a:pt x="4" y="4"/>
                        </a:cubicBezTo>
                        <a:cubicBezTo>
                          <a:pt x="2" y="4"/>
                          <a:pt x="2" y="4"/>
                          <a:pt x="1" y="4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2" y="3"/>
                          <a:pt x="2" y="3"/>
                        </a:cubicBezTo>
                        <a:cubicBezTo>
                          <a:pt x="2" y="3"/>
                          <a:pt x="4" y="3"/>
                          <a:pt x="4" y="3"/>
                        </a:cubicBezTo>
                        <a:cubicBezTo>
                          <a:pt x="5" y="2"/>
                          <a:pt x="2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3" y="2"/>
                          <a:pt x="2" y="1"/>
                        </a:cubicBezTo>
                        <a:cubicBezTo>
                          <a:pt x="4" y="1"/>
                          <a:pt x="4" y="2"/>
                          <a:pt x="4" y="2"/>
                        </a:cubicBezTo>
                        <a:cubicBezTo>
                          <a:pt x="5" y="2"/>
                          <a:pt x="5" y="2"/>
                          <a:pt x="6" y="2"/>
                        </a:cubicBezTo>
                        <a:cubicBezTo>
                          <a:pt x="5" y="1"/>
                          <a:pt x="3" y="1"/>
                          <a:pt x="3" y="1"/>
                        </a:cubicBezTo>
                        <a:cubicBezTo>
                          <a:pt x="5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7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1081" y="2948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8" name="Freeform 112"/>
                  <p:cNvSpPr/>
                  <p:nvPr/>
                </p:nvSpPr>
                <p:spPr bwMode="auto">
                  <a:xfrm>
                    <a:off x="1076" y="29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9" name="Freeform 113"/>
                  <p:cNvSpPr/>
                  <p:nvPr/>
                </p:nvSpPr>
                <p:spPr bwMode="auto">
                  <a:xfrm>
                    <a:off x="1055" y="2948"/>
                    <a:ext cx="0" cy="4"/>
                  </a:xfrm>
                  <a:custGeom>
                    <a:avLst/>
                    <a:gdLst>
                      <a:gd name="T0" fmla="*/ 4 h 4"/>
                      <a:gd name="T1" fmla="*/ 4 h 4"/>
                      <a:gd name="T2" fmla="*/ 0 h 4"/>
                      <a:gd name="T3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0" name="Freeform 114"/>
                  <p:cNvSpPr/>
                  <p:nvPr/>
                </p:nvSpPr>
                <p:spPr bwMode="auto">
                  <a:xfrm>
                    <a:off x="1076" y="2952"/>
                    <a:ext cx="5" cy="0"/>
                  </a:xfrm>
                  <a:custGeom>
                    <a:avLst/>
                    <a:gdLst>
                      <a:gd name="T0" fmla="*/ 5 w 5"/>
                      <a:gd name="T1" fmla="*/ 0 w 5"/>
                      <a:gd name="T2" fmla="*/ 5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1" name="Freeform 115"/>
                  <p:cNvSpPr/>
                  <p:nvPr/>
                </p:nvSpPr>
                <p:spPr bwMode="auto">
                  <a:xfrm>
                    <a:off x="1076" y="2956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2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76" y="2944"/>
                    <a:ext cx="5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3" name="Freeform 117"/>
                  <p:cNvSpPr/>
                  <p:nvPr/>
                </p:nvSpPr>
                <p:spPr bwMode="auto">
                  <a:xfrm>
                    <a:off x="1051" y="2919"/>
                    <a:ext cx="30" cy="20"/>
                  </a:xfrm>
                  <a:custGeom>
                    <a:avLst/>
                    <a:gdLst>
                      <a:gd name="T0" fmla="*/ 1 w 7"/>
                      <a:gd name="T1" fmla="*/ 0 h 5"/>
                      <a:gd name="T2" fmla="*/ 0 w 7"/>
                      <a:gd name="T3" fmla="*/ 1 h 5"/>
                      <a:gd name="T4" fmla="*/ 4 w 7"/>
                      <a:gd name="T5" fmla="*/ 2 h 5"/>
                      <a:gd name="T6" fmla="*/ 1 w 7"/>
                      <a:gd name="T7" fmla="*/ 1 h 5"/>
                      <a:gd name="T8" fmla="*/ 2 w 7"/>
                      <a:gd name="T9" fmla="*/ 4 h 5"/>
                      <a:gd name="T10" fmla="*/ 1 w 7"/>
                      <a:gd name="T11" fmla="*/ 3 h 5"/>
                      <a:gd name="T12" fmla="*/ 4 w 7"/>
                      <a:gd name="T13" fmla="*/ 5 h 5"/>
                      <a:gd name="T14" fmla="*/ 1 w 7"/>
                      <a:gd name="T15" fmla="*/ 4 h 5"/>
                      <a:gd name="T16" fmla="*/ 0 w 7"/>
                      <a:gd name="T17" fmla="*/ 4 h 5"/>
                      <a:gd name="T18" fmla="*/ 1 w 7"/>
                      <a:gd name="T19" fmla="*/ 5 h 5"/>
                      <a:gd name="T20" fmla="*/ 3 w 7"/>
                      <a:gd name="T21" fmla="*/ 5 h 5"/>
                      <a:gd name="T22" fmla="*/ 5 w 7"/>
                      <a:gd name="T23" fmla="*/ 5 h 5"/>
                      <a:gd name="T24" fmla="*/ 4 w 7"/>
                      <a:gd name="T25" fmla="*/ 5 h 5"/>
                      <a:gd name="T26" fmla="*/ 5 w 7"/>
                      <a:gd name="T27" fmla="*/ 5 h 5"/>
                      <a:gd name="T28" fmla="*/ 4 w 7"/>
                      <a:gd name="T29" fmla="*/ 5 h 5"/>
                      <a:gd name="T30" fmla="*/ 6 w 7"/>
                      <a:gd name="T31" fmla="*/ 5 h 5"/>
                      <a:gd name="T32" fmla="*/ 5 w 7"/>
                      <a:gd name="T33" fmla="*/ 4 h 5"/>
                      <a:gd name="T34" fmla="*/ 5 w 7"/>
                      <a:gd name="T35" fmla="*/ 4 h 5"/>
                      <a:gd name="T36" fmla="*/ 3 w 7"/>
                      <a:gd name="T37" fmla="*/ 4 h 5"/>
                      <a:gd name="T38" fmla="*/ 5 w 7"/>
                      <a:gd name="T39" fmla="*/ 4 h 5"/>
                      <a:gd name="T40" fmla="*/ 4 w 7"/>
                      <a:gd name="T41" fmla="*/ 4 h 5"/>
                      <a:gd name="T42" fmla="*/ 6 w 7"/>
                      <a:gd name="T43" fmla="*/ 3 h 5"/>
                      <a:gd name="T44" fmla="*/ 5 w 7"/>
                      <a:gd name="T45" fmla="*/ 3 h 5"/>
                      <a:gd name="T46" fmla="*/ 6 w 7"/>
                      <a:gd name="T47" fmla="*/ 3 h 5"/>
                      <a:gd name="T48" fmla="*/ 3 w 7"/>
                      <a:gd name="T49" fmla="*/ 3 h 5"/>
                      <a:gd name="T50" fmla="*/ 5 w 7"/>
                      <a:gd name="T51" fmla="*/ 3 h 5"/>
                      <a:gd name="T52" fmla="*/ 5 w 7"/>
                      <a:gd name="T53" fmla="*/ 2 h 5"/>
                      <a:gd name="T54" fmla="*/ 5 w 7"/>
                      <a:gd name="T55" fmla="*/ 2 h 5"/>
                      <a:gd name="T56" fmla="*/ 4 w 7"/>
                      <a:gd name="T57" fmla="*/ 1 h 5"/>
                      <a:gd name="T58" fmla="*/ 4 w 7"/>
                      <a:gd name="T59" fmla="*/ 1 h 5"/>
                      <a:gd name="T60" fmla="*/ 3 w 7"/>
                      <a:gd name="T61" fmla="*/ 1 h 5"/>
                      <a:gd name="T62" fmla="*/ 4 w 7"/>
                      <a:gd name="T63" fmla="*/ 1 h 5"/>
                      <a:gd name="T64" fmla="*/ 2 w 7"/>
                      <a:gd name="T65" fmla="*/ 0 h 5"/>
                      <a:gd name="T66" fmla="*/ 3 w 7"/>
                      <a:gd name="T67" fmla="*/ 1 h 5"/>
                      <a:gd name="T68" fmla="*/ 1 w 7"/>
                      <a:gd name="T6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" h="5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0" y="1"/>
                        </a:cubicBez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3"/>
                          <a:pt x="2" y="4"/>
                        </a:cubicBezTo>
                        <a:cubicBezTo>
                          <a:pt x="2" y="4"/>
                          <a:pt x="1" y="4"/>
                          <a:pt x="1" y="3"/>
                        </a:cubicBezTo>
                        <a:cubicBezTo>
                          <a:pt x="1" y="4"/>
                          <a:pt x="5" y="4"/>
                          <a:pt x="4" y="5"/>
                        </a:cubicBezTo>
                        <a:cubicBezTo>
                          <a:pt x="2" y="4"/>
                          <a:pt x="2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1" y="5"/>
                          <a:pt x="1" y="5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5" y="5"/>
                        </a:cubicBezTo>
                        <a:cubicBezTo>
                          <a:pt x="4" y="5"/>
                          <a:pt x="5" y="5"/>
                          <a:pt x="4" y="5"/>
                        </a:cubicBezTo>
                        <a:cubicBezTo>
                          <a:pt x="5" y="5"/>
                          <a:pt x="4" y="5"/>
                          <a:pt x="5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5" y="5"/>
                          <a:pt x="4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3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3"/>
                          <a:pt x="7" y="4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6" y="3"/>
                          <a:pt x="6" y="3"/>
                        </a:cubicBezTo>
                        <a:cubicBezTo>
                          <a:pt x="5" y="3"/>
                          <a:pt x="3" y="3"/>
                          <a:pt x="3" y="3"/>
                        </a:cubicBezTo>
                        <a:cubicBezTo>
                          <a:pt x="4" y="3"/>
                          <a:pt x="2" y="2"/>
                          <a:pt x="5" y="3"/>
                        </a:cubicBezTo>
                        <a:cubicBezTo>
                          <a:pt x="6" y="2"/>
                          <a:pt x="4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1"/>
                          <a:pt x="6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4" name="Freeform 118"/>
                  <p:cNvSpPr/>
                  <p:nvPr/>
                </p:nvSpPr>
                <p:spPr bwMode="auto">
                  <a:xfrm>
                    <a:off x="1072" y="2935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5" name="Freeform 119"/>
                  <p:cNvSpPr/>
                  <p:nvPr/>
                </p:nvSpPr>
                <p:spPr bwMode="auto">
                  <a:xfrm>
                    <a:off x="1055" y="2898"/>
                    <a:ext cx="34" cy="25"/>
                  </a:xfrm>
                  <a:custGeom>
                    <a:avLst/>
                    <a:gdLst>
                      <a:gd name="T0" fmla="*/ 3 w 8"/>
                      <a:gd name="T1" fmla="*/ 4 h 6"/>
                      <a:gd name="T2" fmla="*/ 5 w 8"/>
                      <a:gd name="T3" fmla="*/ 5 h 6"/>
                      <a:gd name="T4" fmla="*/ 2 w 8"/>
                      <a:gd name="T5" fmla="*/ 4 h 6"/>
                      <a:gd name="T6" fmla="*/ 1 w 8"/>
                      <a:gd name="T7" fmla="*/ 3 h 6"/>
                      <a:gd name="T8" fmla="*/ 4 w 8"/>
                      <a:gd name="T9" fmla="*/ 4 h 6"/>
                      <a:gd name="T10" fmla="*/ 5 w 8"/>
                      <a:gd name="T11" fmla="*/ 4 h 6"/>
                      <a:gd name="T12" fmla="*/ 3 w 8"/>
                      <a:gd name="T13" fmla="*/ 3 h 6"/>
                      <a:gd name="T14" fmla="*/ 2 w 8"/>
                      <a:gd name="T15" fmla="*/ 2 h 6"/>
                      <a:gd name="T16" fmla="*/ 3 w 8"/>
                      <a:gd name="T17" fmla="*/ 3 h 6"/>
                      <a:gd name="T18" fmla="*/ 5 w 8"/>
                      <a:gd name="T19" fmla="*/ 3 h 6"/>
                      <a:gd name="T20" fmla="*/ 1 w 8"/>
                      <a:gd name="T21" fmla="*/ 0 h 6"/>
                      <a:gd name="T22" fmla="*/ 1 w 8"/>
                      <a:gd name="T23" fmla="*/ 1 h 6"/>
                      <a:gd name="T24" fmla="*/ 3 w 8"/>
                      <a:gd name="T25" fmla="*/ 2 h 6"/>
                      <a:gd name="T26" fmla="*/ 2 w 8"/>
                      <a:gd name="T27" fmla="*/ 2 h 6"/>
                      <a:gd name="T28" fmla="*/ 1 w 8"/>
                      <a:gd name="T29" fmla="*/ 1 h 6"/>
                      <a:gd name="T30" fmla="*/ 0 w 8"/>
                      <a:gd name="T31" fmla="*/ 4 h 6"/>
                      <a:gd name="T32" fmla="*/ 0 w 8"/>
                      <a:gd name="T33" fmla="*/ 3 h 6"/>
                      <a:gd name="T34" fmla="*/ 1 w 8"/>
                      <a:gd name="T35" fmla="*/ 4 h 6"/>
                      <a:gd name="T36" fmla="*/ 3 w 8"/>
                      <a:gd name="T37" fmla="*/ 5 h 6"/>
                      <a:gd name="T38" fmla="*/ 3 w 8"/>
                      <a:gd name="T39" fmla="*/ 5 h 6"/>
                      <a:gd name="T40" fmla="*/ 5 w 8"/>
                      <a:gd name="T41" fmla="*/ 5 h 6"/>
                      <a:gd name="T42" fmla="*/ 6 w 8"/>
                      <a:gd name="T43" fmla="*/ 6 h 6"/>
                      <a:gd name="T44" fmla="*/ 6 w 8"/>
                      <a:gd name="T45" fmla="*/ 5 h 6"/>
                      <a:gd name="T46" fmla="*/ 3 w 8"/>
                      <a:gd name="T4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" h="6">
                        <a:moveTo>
                          <a:pt x="3" y="4"/>
                        </a:moveTo>
                        <a:cubicBezTo>
                          <a:pt x="4" y="4"/>
                          <a:pt x="4" y="5"/>
                          <a:pt x="5" y="5"/>
                        </a:cubicBezTo>
                        <a:cubicBezTo>
                          <a:pt x="4" y="4"/>
                          <a:pt x="3" y="4"/>
                          <a:pt x="2" y="4"/>
                        </a:cubicBezTo>
                        <a:cubicBezTo>
                          <a:pt x="3" y="4"/>
                          <a:pt x="1" y="3"/>
                          <a:pt x="1" y="3"/>
                        </a:cubicBezTo>
                        <a:cubicBezTo>
                          <a:pt x="2" y="3"/>
                          <a:pt x="4" y="4"/>
                          <a:pt x="4" y="4"/>
                        </a:cubicBezTo>
                        <a:cubicBezTo>
                          <a:pt x="4" y="4"/>
                          <a:pt x="5" y="4"/>
                          <a:pt x="5" y="4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ubicBezTo>
                          <a:pt x="2" y="3"/>
                          <a:pt x="1" y="2"/>
                          <a:pt x="2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3" y="2"/>
                          <a:pt x="4" y="1"/>
                          <a:pt x="1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0"/>
                          <a:pt x="2" y="1"/>
                          <a:pt x="3" y="2"/>
                        </a:cubicBezTo>
                        <a:cubicBezTo>
                          <a:pt x="2" y="1"/>
                          <a:pt x="3" y="2"/>
                          <a:pt x="2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3" y="5"/>
                        </a:cubicBezTo>
                        <a:cubicBezTo>
                          <a:pt x="4" y="5"/>
                          <a:pt x="4" y="5"/>
                          <a:pt x="5" y="5"/>
                        </a:cubicBezTo>
                        <a:cubicBezTo>
                          <a:pt x="5" y="6"/>
                          <a:pt x="4" y="6"/>
                          <a:pt x="6" y="6"/>
                        </a:cubicBezTo>
                        <a:cubicBezTo>
                          <a:pt x="8" y="6"/>
                          <a:pt x="4" y="5"/>
                          <a:pt x="6" y="5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6" name="Freeform 120"/>
                  <p:cNvSpPr/>
                  <p:nvPr/>
                </p:nvSpPr>
                <p:spPr bwMode="auto">
                  <a:xfrm>
                    <a:off x="1068" y="2919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0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7" name="Freeform 121"/>
                  <p:cNvSpPr/>
                  <p:nvPr/>
                </p:nvSpPr>
                <p:spPr bwMode="auto">
                  <a:xfrm>
                    <a:off x="1055" y="2914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8" name="Freeform 122"/>
                  <p:cNvSpPr/>
                  <p:nvPr/>
                </p:nvSpPr>
                <p:spPr bwMode="auto">
                  <a:xfrm>
                    <a:off x="1072" y="2910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9" name="Freeform 123"/>
                  <p:cNvSpPr/>
                  <p:nvPr/>
                </p:nvSpPr>
                <p:spPr bwMode="auto">
                  <a:xfrm>
                    <a:off x="1055" y="2893"/>
                    <a:ext cx="17" cy="13"/>
                  </a:xfrm>
                  <a:custGeom>
                    <a:avLst/>
                    <a:gdLst>
                      <a:gd name="T0" fmla="*/ 1 w 4"/>
                      <a:gd name="T1" fmla="*/ 0 h 3"/>
                      <a:gd name="T2" fmla="*/ 0 w 4"/>
                      <a:gd name="T3" fmla="*/ 1 h 3"/>
                      <a:gd name="T4" fmla="*/ 4 w 4"/>
                      <a:gd name="T5" fmla="*/ 3 h 3"/>
                      <a:gd name="T6" fmla="*/ 2 w 4"/>
                      <a:gd name="T7" fmla="*/ 1 h 3"/>
                      <a:gd name="T8" fmla="*/ 2 w 4"/>
                      <a:gd name="T9" fmla="*/ 0 h 3"/>
                      <a:gd name="T10" fmla="*/ 1 w 4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1" y="0"/>
                        </a:moveTo>
                        <a:cubicBezTo>
                          <a:pt x="1" y="0"/>
                          <a:pt x="2" y="1"/>
                          <a:pt x="0" y="1"/>
                        </a:cubicBezTo>
                        <a:cubicBezTo>
                          <a:pt x="2" y="2"/>
                          <a:pt x="3" y="2"/>
                          <a:pt x="4" y="3"/>
                        </a:cubicBezTo>
                        <a:cubicBezTo>
                          <a:pt x="4" y="3"/>
                          <a:pt x="2" y="1"/>
                          <a:pt x="2" y="1"/>
                        </a:cubicBezTo>
                        <a:cubicBezTo>
                          <a:pt x="3" y="2"/>
                          <a:pt x="2" y="1"/>
                          <a:pt x="2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0" name="Freeform 124"/>
                  <p:cNvSpPr/>
                  <p:nvPr/>
                </p:nvSpPr>
                <p:spPr bwMode="auto">
                  <a:xfrm>
                    <a:off x="1064" y="2852"/>
                    <a:ext cx="29" cy="54"/>
                  </a:xfrm>
                  <a:custGeom>
                    <a:avLst/>
                    <a:gdLst>
                      <a:gd name="T0" fmla="*/ 4 w 7"/>
                      <a:gd name="T1" fmla="*/ 11 h 13"/>
                      <a:gd name="T2" fmla="*/ 4 w 7"/>
                      <a:gd name="T3" fmla="*/ 10 h 13"/>
                      <a:gd name="T4" fmla="*/ 4 w 7"/>
                      <a:gd name="T5" fmla="*/ 11 h 13"/>
                      <a:gd name="T6" fmla="*/ 5 w 7"/>
                      <a:gd name="T7" fmla="*/ 11 h 13"/>
                      <a:gd name="T8" fmla="*/ 4 w 7"/>
                      <a:gd name="T9" fmla="*/ 11 h 13"/>
                      <a:gd name="T10" fmla="*/ 5 w 7"/>
                      <a:gd name="T11" fmla="*/ 10 h 13"/>
                      <a:gd name="T12" fmla="*/ 3 w 7"/>
                      <a:gd name="T13" fmla="*/ 9 h 13"/>
                      <a:gd name="T14" fmla="*/ 6 w 7"/>
                      <a:gd name="T15" fmla="*/ 10 h 13"/>
                      <a:gd name="T16" fmla="*/ 3 w 7"/>
                      <a:gd name="T17" fmla="*/ 8 h 13"/>
                      <a:gd name="T18" fmla="*/ 4 w 7"/>
                      <a:gd name="T19" fmla="*/ 8 h 13"/>
                      <a:gd name="T20" fmla="*/ 5 w 7"/>
                      <a:gd name="T21" fmla="*/ 8 h 13"/>
                      <a:gd name="T22" fmla="*/ 5 w 7"/>
                      <a:gd name="T23" fmla="*/ 8 h 13"/>
                      <a:gd name="T24" fmla="*/ 6 w 7"/>
                      <a:gd name="T25" fmla="*/ 9 h 13"/>
                      <a:gd name="T26" fmla="*/ 7 w 7"/>
                      <a:gd name="T27" fmla="*/ 8 h 13"/>
                      <a:gd name="T28" fmla="*/ 7 w 7"/>
                      <a:gd name="T29" fmla="*/ 9 h 13"/>
                      <a:gd name="T30" fmla="*/ 7 w 7"/>
                      <a:gd name="T31" fmla="*/ 8 h 13"/>
                      <a:gd name="T32" fmla="*/ 7 w 7"/>
                      <a:gd name="T33" fmla="*/ 8 h 13"/>
                      <a:gd name="T34" fmla="*/ 7 w 7"/>
                      <a:gd name="T35" fmla="*/ 4 h 13"/>
                      <a:gd name="T36" fmla="*/ 7 w 7"/>
                      <a:gd name="T37" fmla="*/ 4 h 13"/>
                      <a:gd name="T38" fmla="*/ 6 w 7"/>
                      <a:gd name="T39" fmla="*/ 4 h 13"/>
                      <a:gd name="T40" fmla="*/ 7 w 7"/>
                      <a:gd name="T41" fmla="*/ 3 h 13"/>
                      <a:gd name="T42" fmla="*/ 4 w 7"/>
                      <a:gd name="T43" fmla="*/ 5 h 13"/>
                      <a:gd name="T44" fmla="*/ 4 w 7"/>
                      <a:gd name="T45" fmla="*/ 4 h 13"/>
                      <a:gd name="T46" fmla="*/ 6 w 7"/>
                      <a:gd name="T47" fmla="*/ 3 h 13"/>
                      <a:gd name="T48" fmla="*/ 5 w 7"/>
                      <a:gd name="T49" fmla="*/ 3 h 13"/>
                      <a:gd name="T50" fmla="*/ 7 w 7"/>
                      <a:gd name="T51" fmla="*/ 2 h 13"/>
                      <a:gd name="T52" fmla="*/ 4 w 7"/>
                      <a:gd name="T53" fmla="*/ 3 h 13"/>
                      <a:gd name="T54" fmla="*/ 4 w 7"/>
                      <a:gd name="T55" fmla="*/ 3 h 13"/>
                      <a:gd name="T56" fmla="*/ 1 w 7"/>
                      <a:gd name="T57" fmla="*/ 4 h 13"/>
                      <a:gd name="T58" fmla="*/ 3 w 7"/>
                      <a:gd name="T59" fmla="*/ 6 h 13"/>
                      <a:gd name="T60" fmla="*/ 5 w 7"/>
                      <a:gd name="T61" fmla="*/ 6 h 13"/>
                      <a:gd name="T62" fmla="*/ 4 w 7"/>
                      <a:gd name="T63" fmla="*/ 7 h 13"/>
                      <a:gd name="T64" fmla="*/ 4 w 7"/>
                      <a:gd name="T65" fmla="*/ 7 h 13"/>
                      <a:gd name="T66" fmla="*/ 4 w 7"/>
                      <a:gd name="T67" fmla="*/ 5 h 13"/>
                      <a:gd name="T68" fmla="*/ 4 w 7"/>
                      <a:gd name="T69" fmla="*/ 7 h 13"/>
                      <a:gd name="T70" fmla="*/ 5 w 7"/>
                      <a:gd name="T71" fmla="*/ 6 h 13"/>
                      <a:gd name="T72" fmla="*/ 4 w 7"/>
                      <a:gd name="T73" fmla="*/ 5 h 13"/>
                      <a:gd name="T74" fmla="*/ 5 w 7"/>
                      <a:gd name="T75" fmla="*/ 6 h 13"/>
                      <a:gd name="T76" fmla="*/ 3 w 7"/>
                      <a:gd name="T77" fmla="*/ 5 h 13"/>
                      <a:gd name="T78" fmla="*/ 1 w 7"/>
                      <a:gd name="T79" fmla="*/ 9 h 13"/>
                      <a:gd name="T80" fmla="*/ 2 w 7"/>
                      <a:gd name="T81" fmla="*/ 9 h 13"/>
                      <a:gd name="T82" fmla="*/ 2 w 7"/>
                      <a:gd name="T83" fmla="*/ 11 h 13"/>
                      <a:gd name="T84" fmla="*/ 3 w 7"/>
                      <a:gd name="T85" fmla="*/ 11 h 13"/>
                      <a:gd name="T86" fmla="*/ 0 w 7"/>
                      <a:gd name="T87" fmla="*/ 10 h 13"/>
                      <a:gd name="T88" fmla="*/ 0 w 7"/>
                      <a:gd name="T89" fmla="*/ 10 h 13"/>
                      <a:gd name="T90" fmla="*/ 1 w 7"/>
                      <a:gd name="T91" fmla="*/ 10 h 13"/>
                      <a:gd name="T92" fmla="*/ 0 w 7"/>
                      <a:gd name="T93" fmla="*/ 11 h 13"/>
                      <a:gd name="T94" fmla="*/ 4 w 7"/>
                      <a:gd name="T95" fmla="*/ 12 h 13"/>
                      <a:gd name="T96" fmla="*/ 6 w 7"/>
                      <a:gd name="T97" fmla="*/ 12 h 13"/>
                      <a:gd name="T98" fmla="*/ 4 w 7"/>
                      <a:gd name="T99" fmla="*/ 11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7" h="13">
                        <a:moveTo>
                          <a:pt x="4" y="11"/>
                        </a:moveTo>
                        <a:cubicBezTo>
                          <a:pt x="4" y="11"/>
                          <a:pt x="3" y="10"/>
                          <a:pt x="4" y="10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6" y="12"/>
                          <a:pt x="4" y="11"/>
                          <a:pt x="5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5" y="11"/>
                          <a:pt x="3" y="10"/>
                          <a:pt x="5" y="10"/>
                        </a:cubicBezTo>
                        <a:cubicBezTo>
                          <a:pt x="4" y="9"/>
                          <a:pt x="4" y="9"/>
                          <a:pt x="3" y="9"/>
                        </a:cubicBezTo>
                        <a:cubicBezTo>
                          <a:pt x="5" y="9"/>
                          <a:pt x="5" y="9"/>
                          <a:pt x="6" y="10"/>
                        </a:cubicBezTo>
                        <a:cubicBezTo>
                          <a:pt x="5" y="9"/>
                          <a:pt x="4" y="9"/>
                          <a:pt x="3" y="8"/>
                        </a:cubicBezTo>
                        <a:cubicBezTo>
                          <a:pt x="5" y="8"/>
                          <a:pt x="3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6" y="9"/>
                          <a:pt x="4" y="7"/>
                          <a:pt x="5" y="8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5" y="7"/>
                          <a:pt x="7" y="8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0"/>
                          <a:pt x="7" y="6"/>
                          <a:pt x="7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5" y="3"/>
                          <a:pt x="7" y="4"/>
                          <a:pt x="4" y="5"/>
                        </a:cubicBezTo>
                        <a:cubicBezTo>
                          <a:pt x="7" y="3"/>
                          <a:pt x="3" y="5"/>
                          <a:pt x="4" y="4"/>
                        </a:cubicBezTo>
                        <a:cubicBezTo>
                          <a:pt x="5" y="3"/>
                          <a:pt x="5" y="4"/>
                          <a:pt x="6" y="3"/>
                        </a:cubicBezTo>
                        <a:cubicBezTo>
                          <a:pt x="5" y="4"/>
                          <a:pt x="5" y="3"/>
                          <a:pt x="5" y="3"/>
                        </a:cubicBezTo>
                        <a:cubicBezTo>
                          <a:pt x="6" y="3"/>
                          <a:pt x="5" y="3"/>
                          <a:pt x="7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2" y="4"/>
                          <a:pt x="1" y="4"/>
                        </a:cubicBezTo>
                        <a:cubicBezTo>
                          <a:pt x="2" y="4"/>
                          <a:pt x="3" y="5"/>
                          <a:pt x="3" y="6"/>
                        </a:cubicBezTo>
                        <a:cubicBezTo>
                          <a:pt x="5" y="5"/>
                          <a:pt x="4" y="7"/>
                          <a:pt x="5" y="6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2"/>
                          <a:pt x="4" y="6"/>
                          <a:pt x="4" y="5"/>
                        </a:cubicBezTo>
                        <a:cubicBezTo>
                          <a:pt x="4" y="6"/>
                          <a:pt x="4" y="4"/>
                          <a:pt x="4" y="7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4" y="5"/>
                          <a:pt x="4" y="5"/>
                        </a:cubicBezTo>
                        <a:cubicBezTo>
                          <a:pt x="3" y="5"/>
                          <a:pt x="4" y="5"/>
                          <a:pt x="5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8"/>
                          <a:pt x="1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5" y="12"/>
                          <a:pt x="2" y="11"/>
                        </a:cubicBezTo>
                        <a:cubicBezTo>
                          <a:pt x="3" y="11"/>
                          <a:pt x="3" y="11"/>
                          <a:pt x="3" y="11"/>
                        </a:cubicBezTo>
                        <a:cubicBezTo>
                          <a:pt x="2" y="11"/>
                          <a:pt x="1" y="10"/>
                          <a:pt x="0" y="10"/>
                        </a:cubicBezTo>
                        <a:cubicBezTo>
                          <a:pt x="1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2" y="11"/>
                          <a:pt x="1" y="11"/>
                          <a:pt x="0" y="11"/>
                        </a:cubicBezTo>
                        <a:cubicBezTo>
                          <a:pt x="1" y="12"/>
                          <a:pt x="3" y="12"/>
                          <a:pt x="4" y="12"/>
                        </a:cubicBezTo>
                        <a:cubicBezTo>
                          <a:pt x="2" y="10"/>
                          <a:pt x="6" y="13"/>
                          <a:pt x="6" y="12"/>
                        </a:cubicBezTo>
                        <a:cubicBezTo>
                          <a:pt x="5" y="11"/>
                          <a:pt x="4" y="11"/>
                          <a:pt x="4" y="1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1" name="Freeform 125"/>
                  <p:cNvSpPr/>
                  <p:nvPr/>
                </p:nvSpPr>
                <p:spPr bwMode="auto">
                  <a:xfrm>
                    <a:off x="1064" y="2889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2" name="Freeform 126"/>
                  <p:cNvSpPr/>
                  <p:nvPr/>
                </p:nvSpPr>
                <p:spPr bwMode="auto">
                  <a:xfrm>
                    <a:off x="1076" y="2860"/>
                    <a:ext cx="5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3" name="Freeform 127"/>
                  <p:cNvSpPr/>
                  <p:nvPr/>
                </p:nvSpPr>
                <p:spPr bwMode="auto">
                  <a:xfrm>
                    <a:off x="1064" y="2893"/>
                    <a:ext cx="0" cy="5"/>
                  </a:xfrm>
                  <a:custGeom>
                    <a:avLst/>
                    <a:gdLst>
                      <a:gd name="T0" fmla="*/ 0 h 5"/>
                      <a:gd name="T1" fmla="*/ 5 h 5"/>
                      <a:gd name="T2" fmla="*/ 0 h 5"/>
                      <a:gd name="T3" fmla="*/ 0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5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4" name="Rectangle 128"/>
                  <p:cNvSpPr>
                    <a:spLocks noChangeArrowheads="1"/>
                  </p:cNvSpPr>
                  <p:nvPr/>
                </p:nvSpPr>
                <p:spPr bwMode="auto">
                  <a:xfrm>
                    <a:off x="1076" y="2902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5" name="Freeform 129"/>
                  <p:cNvSpPr/>
                  <p:nvPr/>
                </p:nvSpPr>
                <p:spPr bwMode="auto">
                  <a:xfrm>
                    <a:off x="1081" y="2852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6" name="Freeform 130"/>
                  <p:cNvSpPr/>
                  <p:nvPr/>
                </p:nvSpPr>
                <p:spPr bwMode="auto">
                  <a:xfrm>
                    <a:off x="1085" y="28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7" name="Freeform 131"/>
                  <p:cNvSpPr/>
                  <p:nvPr/>
                </p:nvSpPr>
                <p:spPr bwMode="auto">
                  <a:xfrm>
                    <a:off x="1039" y="2789"/>
                    <a:ext cx="50" cy="75"/>
                  </a:xfrm>
                  <a:custGeom>
                    <a:avLst/>
                    <a:gdLst>
                      <a:gd name="T0" fmla="*/ 6 w 12"/>
                      <a:gd name="T1" fmla="*/ 1 h 18"/>
                      <a:gd name="T2" fmla="*/ 4 w 12"/>
                      <a:gd name="T3" fmla="*/ 1 h 18"/>
                      <a:gd name="T4" fmla="*/ 3 w 12"/>
                      <a:gd name="T5" fmla="*/ 1 h 18"/>
                      <a:gd name="T6" fmla="*/ 4 w 12"/>
                      <a:gd name="T7" fmla="*/ 2 h 18"/>
                      <a:gd name="T8" fmla="*/ 4 w 12"/>
                      <a:gd name="T9" fmla="*/ 4 h 18"/>
                      <a:gd name="T10" fmla="*/ 4 w 12"/>
                      <a:gd name="T11" fmla="*/ 6 h 18"/>
                      <a:gd name="T12" fmla="*/ 6 w 12"/>
                      <a:gd name="T13" fmla="*/ 7 h 18"/>
                      <a:gd name="T14" fmla="*/ 5 w 12"/>
                      <a:gd name="T15" fmla="*/ 8 h 18"/>
                      <a:gd name="T16" fmla="*/ 5 w 12"/>
                      <a:gd name="T17" fmla="*/ 9 h 18"/>
                      <a:gd name="T18" fmla="*/ 8 w 12"/>
                      <a:gd name="T19" fmla="*/ 9 h 18"/>
                      <a:gd name="T20" fmla="*/ 8 w 12"/>
                      <a:gd name="T21" fmla="*/ 10 h 18"/>
                      <a:gd name="T22" fmla="*/ 7 w 12"/>
                      <a:gd name="T23" fmla="*/ 11 h 18"/>
                      <a:gd name="T24" fmla="*/ 7 w 12"/>
                      <a:gd name="T25" fmla="*/ 12 h 18"/>
                      <a:gd name="T26" fmla="*/ 7 w 12"/>
                      <a:gd name="T27" fmla="*/ 13 h 18"/>
                      <a:gd name="T28" fmla="*/ 8 w 12"/>
                      <a:gd name="T29" fmla="*/ 14 h 18"/>
                      <a:gd name="T30" fmla="*/ 9 w 12"/>
                      <a:gd name="T31" fmla="*/ 14 h 18"/>
                      <a:gd name="T32" fmla="*/ 8 w 12"/>
                      <a:gd name="T33" fmla="*/ 15 h 18"/>
                      <a:gd name="T34" fmla="*/ 8 w 12"/>
                      <a:gd name="T35" fmla="*/ 15 h 18"/>
                      <a:gd name="T36" fmla="*/ 9 w 12"/>
                      <a:gd name="T37" fmla="*/ 18 h 18"/>
                      <a:gd name="T38" fmla="*/ 9 w 12"/>
                      <a:gd name="T39" fmla="*/ 16 h 18"/>
                      <a:gd name="T40" fmla="*/ 8 w 12"/>
                      <a:gd name="T41" fmla="*/ 17 h 18"/>
                      <a:gd name="T42" fmla="*/ 11 w 12"/>
                      <a:gd name="T43" fmla="*/ 15 h 18"/>
                      <a:gd name="T44" fmla="*/ 12 w 12"/>
                      <a:gd name="T45" fmla="*/ 15 h 18"/>
                      <a:gd name="T46" fmla="*/ 11 w 12"/>
                      <a:gd name="T47" fmla="*/ 14 h 18"/>
                      <a:gd name="T48" fmla="*/ 12 w 12"/>
                      <a:gd name="T49" fmla="*/ 13 h 18"/>
                      <a:gd name="T50" fmla="*/ 11 w 12"/>
                      <a:gd name="T51" fmla="*/ 12 h 18"/>
                      <a:gd name="T52" fmla="*/ 10 w 12"/>
                      <a:gd name="T53" fmla="*/ 12 h 18"/>
                      <a:gd name="T54" fmla="*/ 11 w 12"/>
                      <a:gd name="T55" fmla="*/ 12 h 18"/>
                      <a:gd name="T56" fmla="*/ 11 w 12"/>
                      <a:gd name="T57" fmla="*/ 11 h 18"/>
                      <a:gd name="T58" fmla="*/ 10 w 12"/>
                      <a:gd name="T59" fmla="*/ 11 h 18"/>
                      <a:gd name="T60" fmla="*/ 9 w 12"/>
                      <a:gd name="T61" fmla="*/ 10 h 18"/>
                      <a:gd name="T62" fmla="*/ 11 w 12"/>
                      <a:gd name="T63" fmla="*/ 10 h 18"/>
                      <a:gd name="T64" fmla="*/ 11 w 12"/>
                      <a:gd name="T65" fmla="*/ 9 h 18"/>
                      <a:gd name="T66" fmla="*/ 9 w 12"/>
                      <a:gd name="T67" fmla="*/ 9 h 18"/>
                      <a:gd name="T68" fmla="*/ 8 w 12"/>
                      <a:gd name="T69" fmla="*/ 8 h 18"/>
                      <a:gd name="T70" fmla="*/ 7 w 12"/>
                      <a:gd name="T71" fmla="*/ 6 h 18"/>
                      <a:gd name="T72" fmla="*/ 7 w 12"/>
                      <a:gd name="T73" fmla="*/ 6 h 18"/>
                      <a:gd name="T74" fmla="*/ 7 w 12"/>
                      <a:gd name="T75" fmla="*/ 4 h 18"/>
                      <a:gd name="T76" fmla="*/ 5 w 12"/>
                      <a:gd name="T77" fmla="*/ 5 h 18"/>
                      <a:gd name="T78" fmla="*/ 8 w 12"/>
                      <a:gd name="T79" fmla="*/ 4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" h="18">
                        <a:moveTo>
                          <a:pt x="8" y="2"/>
                        </a:moveTo>
                        <a:cubicBezTo>
                          <a:pt x="8" y="2"/>
                          <a:pt x="7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5" y="0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3" y="1"/>
                          <a:pt x="3" y="1"/>
                        </a:cubicBezTo>
                        <a:cubicBezTo>
                          <a:pt x="3" y="2"/>
                          <a:pt x="6" y="2"/>
                          <a:pt x="5" y="2"/>
                        </a:cubicBezTo>
                        <a:cubicBezTo>
                          <a:pt x="5" y="2"/>
                          <a:pt x="5" y="2"/>
                          <a:pt x="4" y="2"/>
                        </a:cubicBezTo>
                        <a:cubicBezTo>
                          <a:pt x="4" y="3"/>
                          <a:pt x="6" y="3"/>
                          <a:pt x="6" y="3"/>
                        </a:cubicBezTo>
                        <a:cubicBezTo>
                          <a:pt x="0" y="3"/>
                          <a:pt x="8" y="4"/>
                          <a:pt x="4" y="4"/>
                        </a:cubicBezTo>
                        <a:cubicBezTo>
                          <a:pt x="5" y="5"/>
                          <a:pt x="4" y="5"/>
                          <a:pt x="5" y="5"/>
                        </a:cubicBezTo>
                        <a:cubicBezTo>
                          <a:pt x="4" y="5"/>
                          <a:pt x="5" y="6"/>
                          <a:pt x="4" y="6"/>
                        </a:cubicBezTo>
                        <a:cubicBezTo>
                          <a:pt x="7" y="6"/>
                          <a:pt x="2" y="7"/>
                          <a:pt x="6" y="7"/>
                        </a:cubicBezTo>
                        <a:cubicBezTo>
                          <a:pt x="5" y="7"/>
                          <a:pt x="7" y="7"/>
                          <a:pt x="6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8"/>
                          <a:pt x="7" y="8"/>
                          <a:pt x="5" y="8"/>
                        </a:cubicBezTo>
                        <a:cubicBezTo>
                          <a:pt x="5" y="8"/>
                          <a:pt x="6" y="8"/>
                          <a:pt x="7" y="8"/>
                        </a:cubicBezTo>
                        <a:cubicBezTo>
                          <a:pt x="7" y="9"/>
                          <a:pt x="6" y="8"/>
                          <a:pt x="5" y="9"/>
                        </a:cubicBezTo>
                        <a:cubicBezTo>
                          <a:pt x="7" y="9"/>
                          <a:pt x="6" y="9"/>
                          <a:pt x="7" y="9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9" y="9"/>
                          <a:pt x="10" y="10"/>
                        </a:cubicBezTo>
                        <a:cubicBezTo>
                          <a:pt x="8" y="10"/>
                          <a:pt x="10" y="9"/>
                          <a:pt x="8" y="10"/>
                        </a:cubicBezTo>
                        <a:cubicBezTo>
                          <a:pt x="7" y="10"/>
                          <a:pt x="7" y="9"/>
                          <a:pt x="5" y="9"/>
                        </a:cubicBezTo>
                        <a:cubicBezTo>
                          <a:pt x="5" y="10"/>
                          <a:pt x="6" y="10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5" y="12"/>
                          <a:pt x="8" y="11"/>
                          <a:pt x="7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8" y="12"/>
                          <a:pt x="6" y="13"/>
                          <a:pt x="7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5" y="13"/>
                          <a:pt x="10" y="13"/>
                          <a:pt x="8" y="14"/>
                        </a:cubicBezTo>
                        <a:cubicBezTo>
                          <a:pt x="9" y="13"/>
                          <a:pt x="11" y="13"/>
                          <a:pt x="11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3"/>
                          <a:pt x="7" y="14"/>
                          <a:pt x="6" y="14"/>
                        </a:cubicBezTo>
                        <a:cubicBezTo>
                          <a:pt x="7" y="14"/>
                          <a:pt x="6" y="15"/>
                          <a:pt x="8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6"/>
                          <a:pt x="10" y="14"/>
                          <a:pt x="8" y="15"/>
                        </a:cubicBezTo>
                        <a:cubicBezTo>
                          <a:pt x="7" y="16"/>
                          <a:pt x="7" y="16"/>
                          <a:pt x="7" y="16"/>
                        </a:cubicBezTo>
                        <a:cubicBezTo>
                          <a:pt x="8" y="16"/>
                          <a:pt x="6" y="18"/>
                          <a:pt x="9" y="18"/>
                        </a:cubicBezTo>
                        <a:cubicBezTo>
                          <a:pt x="10" y="17"/>
                          <a:pt x="11" y="16"/>
                          <a:pt x="12" y="16"/>
                        </a:cubicBezTo>
                        <a:cubicBezTo>
                          <a:pt x="11" y="16"/>
                          <a:pt x="10" y="16"/>
                          <a:pt x="9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9" y="16"/>
                          <a:pt x="9" y="16"/>
                          <a:pt x="8" y="17"/>
                        </a:cubicBezTo>
                        <a:cubicBezTo>
                          <a:pt x="7" y="17"/>
                          <a:pt x="9" y="16"/>
                          <a:pt x="8" y="16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1" y="15"/>
                          <a:pt x="11" y="15"/>
                          <a:pt x="12" y="15"/>
                        </a:cubicBezTo>
                        <a:cubicBezTo>
                          <a:pt x="10" y="15"/>
                          <a:pt x="12" y="14"/>
                          <a:pt x="11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1" y="14"/>
                          <a:pt x="11" y="14"/>
                          <a:pt x="12" y="13"/>
                        </a:cubicBezTo>
                        <a:cubicBezTo>
                          <a:pt x="11" y="13"/>
                          <a:pt x="9" y="14"/>
                          <a:pt x="9" y="13"/>
                        </a:cubicBezTo>
                        <a:cubicBezTo>
                          <a:pt x="11" y="13"/>
                          <a:pt x="10" y="13"/>
                          <a:pt x="11" y="12"/>
                        </a:cubicBezTo>
                        <a:cubicBezTo>
                          <a:pt x="9" y="13"/>
                          <a:pt x="11" y="12"/>
                          <a:pt x="10" y="12"/>
                        </a:cubicBezTo>
                        <a:cubicBezTo>
                          <a:pt x="9" y="12"/>
                          <a:pt x="9" y="12"/>
                          <a:pt x="10" y="12"/>
                        </a:cubicBezTo>
                        <a:cubicBezTo>
                          <a:pt x="11" y="12"/>
                          <a:pt x="11" y="12"/>
                          <a:pt x="11" y="12"/>
                        </a:cubicBezTo>
                        <a:cubicBezTo>
                          <a:pt x="11" y="12"/>
                          <a:pt x="11" y="12"/>
                          <a:pt x="11" y="12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0" y="12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2" y="11"/>
                          <a:pt x="8" y="11"/>
                          <a:pt x="10" y="11"/>
                        </a:cubicBezTo>
                        <a:cubicBezTo>
                          <a:pt x="9" y="11"/>
                          <a:pt x="9" y="10"/>
                          <a:pt x="7" y="11"/>
                        </a:cubicBezTo>
                        <a:cubicBezTo>
                          <a:pt x="8" y="11"/>
                          <a:pt x="9" y="10"/>
                          <a:pt x="9" y="10"/>
                        </a:cubicBezTo>
                        <a:cubicBezTo>
                          <a:pt x="7" y="10"/>
                          <a:pt x="10" y="10"/>
                          <a:pt x="8" y="10"/>
                        </a:cubicBezTo>
                        <a:cubicBezTo>
                          <a:pt x="10" y="10"/>
                          <a:pt x="9" y="10"/>
                          <a:pt x="11" y="10"/>
                        </a:cubicBezTo>
                        <a:cubicBezTo>
                          <a:pt x="11" y="9"/>
                          <a:pt x="9" y="9"/>
                          <a:pt x="9" y="9"/>
                        </a:cubicBezTo>
                        <a:cubicBezTo>
                          <a:pt x="11" y="9"/>
                          <a:pt x="11" y="9"/>
                          <a:pt x="11" y="9"/>
                        </a:cubicBezTo>
                        <a:cubicBezTo>
                          <a:pt x="10" y="9"/>
                          <a:pt x="9" y="9"/>
                          <a:pt x="10" y="8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8"/>
                          <a:pt x="9" y="8"/>
                          <a:pt x="10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7"/>
                          <a:pt x="8" y="7"/>
                          <a:pt x="6" y="6"/>
                        </a:cubicBezTo>
                        <a:cubicBezTo>
                          <a:pt x="6" y="6"/>
                          <a:pt x="7" y="6"/>
                          <a:pt x="7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6"/>
                          <a:pt x="9" y="6"/>
                          <a:pt x="7" y="6"/>
                        </a:cubicBezTo>
                        <a:cubicBezTo>
                          <a:pt x="7" y="5"/>
                          <a:pt x="9" y="5"/>
                          <a:pt x="9" y="5"/>
                        </a:cubicBezTo>
                        <a:cubicBezTo>
                          <a:pt x="6" y="5"/>
                          <a:pt x="11" y="4"/>
                          <a:pt x="7" y="4"/>
                        </a:cubicBezTo>
                        <a:cubicBezTo>
                          <a:pt x="7" y="4"/>
                          <a:pt x="6" y="4"/>
                          <a:pt x="6" y="5"/>
                        </a:cubicBez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11" y="3"/>
                          <a:pt x="5" y="2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8" name="Freeform 132"/>
                  <p:cNvSpPr/>
                  <p:nvPr/>
                </p:nvSpPr>
                <p:spPr bwMode="auto">
                  <a:xfrm>
                    <a:off x="1072" y="2814"/>
                    <a:ext cx="9" cy="4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9" name="Freeform 133"/>
                  <p:cNvSpPr/>
                  <p:nvPr/>
                </p:nvSpPr>
                <p:spPr bwMode="auto">
                  <a:xfrm>
                    <a:off x="1072" y="28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0" name="Freeform 134"/>
                  <p:cNvSpPr/>
                  <p:nvPr/>
                </p:nvSpPr>
                <p:spPr bwMode="auto">
                  <a:xfrm>
                    <a:off x="1072" y="2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1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1068" y="2793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2" name="Freeform 136"/>
                  <p:cNvSpPr/>
                  <p:nvPr/>
                </p:nvSpPr>
                <p:spPr bwMode="auto">
                  <a:xfrm>
                    <a:off x="1043" y="2743"/>
                    <a:ext cx="33" cy="50"/>
                  </a:xfrm>
                  <a:custGeom>
                    <a:avLst/>
                    <a:gdLst>
                      <a:gd name="T0" fmla="*/ 7 w 8"/>
                      <a:gd name="T1" fmla="*/ 4 h 12"/>
                      <a:gd name="T2" fmla="*/ 6 w 8"/>
                      <a:gd name="T3" fmla="*/ 2 h 12"/>
                      <a:gd name="T4" fmla="*/ 7 w 8"/>
                      <a:gd name="T5" fmla="*/ 3 h 12"/>
                      <a:gd name="T6" fmla="*/ 6 w 8"/>
                      <a:gd name="T7" fmla="*/ 0 h 12"/>
                      <a:gd name="T8" fmla="*/ 4 w 8"/>
                      <a:gd name="T9" fmla="*/ 6 h 12"/>
                      <a:gd name="T10" fmla="*/ 3 w 8"/>
                      <a:gd name="T11" fmla="*/ 5 h 12"/>
                      <a:gd name="T12" fmla="*/ 4 w 8"/>
                      <a:gd name="T13" fmla="*/ 8 h 12"/>
                      <a:gd name="T14" fmla="*/ 2 w 8"/>
                      <a:gd name="T15" fmla="*/ 7 h 12"/>
                      <a:gd name="T16" fmla="*/ 3 w 8"/>
                      <a:gd name="T17" fmla="*/ 9 h 12"/>
                      <a:gd name="T18" fmla="*/ 3 w 8"/>
                      <a:gd name="T19" fmla="*/ 9 h 12"/>
                      <a:gd name="T20" fmla="*/ 3 w 8"/>
                      <a:gd name="T21" fmla="*/ 9 h 12"/>
                      <a:gd name="T22" fmla="*/ 3 w 8"/>
                      <a:gd name="T23" fmla="*/ 9 h 12"/>
                      <a:gd name="T24" fmla="*/ 4 w 8"/>
                      <a:gd name="T25" fmla="*/ 10 h 12"/>
                      <a:gd name="T26" fmla="*/ 3 w 8"/>
                      <a:gd name="T27" fmla="*/ 9 h 12"/>
                      <a:gd name="T28" fmla="*/ 4 w 8"/>
                      <a:gd name="T29" fmla="*/ 10 h 12"/>
                      <a:gd name="T30" fmla="*/ 2 w 8"/>
                      <a:gd name="T31" fmla="*/ 10 h 12"/>
                      <a:gd name="T32" fmla="*/ 4 w 8"/>
                      <a:gd name="T33" fmla="*/ 11 h 12"/>
                      <a:gd name="T34" fmla="*/ 6 w 8"/>
                      <a:gd name="T35" fmla="*/ 12 h 12"/>
                      <a:gd name="T36" fmla="*/ 5 w 8"/>
                      <a:gd name="T37" fmla="*/ 10 h 12"/>
                      <a:gd name="T38" fmla="*/ 5 w 8"/>
                      <a:gd name="T39" fmla="*/ 11 h 12"/>
                      <a:gd name="T40" fmla="*/ 4 w 8"/>
                      <a:gd name="T41" fmla="*/ 10 h 12"/>
                      <a:gd name="T42" fmla="*/ 6 w 8"/>
                      <a:gd name="T43" fmla="*/ 11 h 12"/>
                      <a:gd name="T44" fmla="*/ 7 w 8"/>
                      <a:gd name="T45" fmla="*/ 10 h 12"/>
                      <a:gd name="T46" fmla="*/ 7 w 8"/>
                      <a:gd name="T47" fmla="*/ 10 h 12"/>
                      <a:gd name="T48" fmla="*/ 7 w 8"/>
                      <a:gd name="T49" fmla="*/ 9 h 12"/>
                      <a:gd name="T50" fmla="*/ 6 w 8"/>
                      <a:gd name="T51" fmla="*/ 9 h 12"/>
                      <a:gd name="T52" fmla="*/ 4 w 8"/>
                      <a:gd name="T53" fmla="*/ 9 h 12"/>
                      <a:gd name="T54" fmla="*/ 4 w 8"/>
                      <a:gd name="T55" fmla="*/ 8 h 12"/>
                      <a:gd name="T56" fmla="*/ 6 w 8"/>
                      <a:gd name="T57" fmla="*/ 9 h 12"/>
                      <a:gd name="T58" fmla="*/ 5 w 8"/>
                      <a:gd name="T59" fmla="*/ 9 h 12"/>
                      <a:gd name="T60" fmla="*/ 7 w 8"/>
                      <a:gd name="T61" fmla="*/ 9 h 12"/>
                      <a:gd name="T62" fmla="*/ 5 w 8"/>
                      <a:gd name="T63" fmla="*/ 8 h 12"/>
                      <a:gd name="T64" fmla="*/ 6 w 8"/>
                      <a:gd name="T65" fmla="*/ 6 h 12"/>
                      <a:gd name="T66" fmla="*/ 6 w 8"/>
                      <a:gd name="T67" fmla="*/ 7 h 12"/>
                      <a:gd name="T68" fmla="*/ 5 w 8"/>
                      <a:gd name="T69" fmla="*/ 6 h 12"/>
                      <a:gd name="T70" fmla="*/ 6 w 8"/>
                      <a:gd name="T71" fmla="*/ 5 h 12"/>
                      <a:gd name="T72" fmla="*/ 5 w 8"/>
                      <a:gd name="T73" fmla="*/ 5 h 12"/>
                      <a:gd name="T74" fmla="*/ 6 w 8"/>
                      <a:gd name="T75" fmla="*/ 4 h 12"/>
                      <a:gd name="T76" fmla="*/ 6 w 8"/>
                      <a:gd name="T77" fmla="*/ 4 h 12"/>
                      <a:gd name="T78" fmla="*/ 5 w 8"/>
                      <a:gd name="T79" fmla="*/ 2 h 12"/>
                      <a:gd name="T80" fmla="*/ 7 w 8"/>
                      <a:gd name="T8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8" h="12">
                        <a:moveTo>
                          <a:pt x="7" y="4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2"/>
                          <a:pt x="7" y="3"/>
                        </a:cubicBezTo>
                        <a:cubicBezTo>
                          <a:pt x="6" y="1"/>
                          <a:pt x="8" y="2"/>
                          <a:pt x="6" y="0"/>
                        </a:cubicBezTo>
                        <a:cubicBezTo>
                          <a:pt x="5" y="2"/>
                          <a:pt x="2" y="4"/>
                          <a:pt x="4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5" y="7"/>
                          <a:pt x="0" y="6"/>
                          <a:pt x="4" y="8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8"/>
                          <a:pt x="5" y="9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4" y="9"/>
                          <a:pt x="4" y="10"/>
                          <a:pt x="4" y="10"/>
                        </a:cubicBezTo>
                        <a:cubicBezTo>
                          <a:pt x="3" y="10"/>
                          <a:pt x="3" y="10"/>
                          <a:pt x="3" y="9"/>
                        </a:cubicBezTo>
                        <a:cubicBezTo>
                          <a:pt x="2" y="9"/>
                          <a:pt x="4" y="10"/>
                          <a:pt x="4" y="10"/>
                        </a:cubicBezTo>
                        <a:cubicBezTo>
                          <a:pt x="3" y="10"/>
                          <a:pt x="3" y="10"/>
                          <a:pt x="2" y="10"/>
                        </a:cubicBezTo>
                        <a:cubicBezTo>
                          <a:pt x="3" y="11"/>
                          <a:pt x="1" y="11"/>
                          <a:pt x="4" y="11"/>
                        </a:cubicBezTo>
                        <a:cubicBezTo>
                          <a:pt x="5" y="12"/>
                          <a:pt x="5" y="11"/>
                          <a:pt x="6" y="12"/>
                        </a:cubicBezTo>
                        <a:cubicBezTo>
                          <a:pt x="7" y="11"/>
                          <a:pt x="5" y="11"/>
                          <a:pt x="5" y="10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1" y="10"/>
                          <a:pt x="5" y="10"/>
                          <a:pt x="4" y="10"/>
                        </a:cubicBezTo>
                        <a:cubicBezTo>
                          <a:pt x="5" y="10"/>
                          <a:pt x="5" y="10"/>
                          <a:pt x="6" y="11"/>
                        </a:cubicBezTo>
                        <a:cubicBezTo>
                          <a:pt x="8" y="10"/>
                          <a:pt x="4" y="9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8" y="10"/>
                          <a:pt x="7" y="10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4" y="9"/>
                          <a:pt x="4" y="9"/>
                        </a:cubicBezTo>
                        <a:cubicBezTo>
                          <a:pt x="5" y="9"/>
                          <a:pt x="3" y="8"/>
                          <a:pt x="4" y="8"/>
                        </a:cubicBezTo>
                        <a:cubicBezTo>
                          <a:pt x="5" y="9"/>
                          <a:pt x="5" y="9"/>
                          <a:pt x="6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6" y="9"/>
                          <a:pt x="7" y="9"/>
                        </a:cubicBezTo>
                        <a:cubicBezTo>
                          <a:pt x="6" y="8"/>
                          <a:pt x="6" y="9"/>
                          <a:pt x="5" y="8"/>
                        </a:cubicBezTo>
                        <a:cubicBezTo>
                          <a:pt x="7" y="8"/>
                          <a:pt x="6" y="7"/>
                          <a:pt x="6" y="6"/>
                        </a:cubicBezTo>
                        <a:cubicBezTo>
                          <a:pt x="6" y="7"/>
                          <a:pt x="7" y="7"/>
                          <a:pt x="6" y="7"/>
                        </a:cubicBezTo>
                        <a:cubicBezTo>
                          <a:pt x="7" y="7"/>
                          <a:pt x="6" y="7"/>
                          <a:pt x="5" y="6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4"/>
                          <a:pt x="7" y="5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4" y="2"/>
                          <a:pt x="5" y="2"/>
                        </a:cubicBezTo>
                        <a:cubicBezTo>
                          <a:pt x="6" y="3"/>
                          <a:pt x="6" y="3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3" name="Freeform 137"/>
                  <p:cNvSpPr/>
                  <p:nvPr/>
                </p:nvSpPr>
                <p:spPr bwMode="auto">
                  <a:xfrm>
                    <a:off x="1068" y="2739"/>
                    <a:ext cx="8" cy="12"/>
                  </a:xfrm>
                  <a:custGeom>
                    <a:avLst/>
                    <a:gdLst>
                      <a:gd name="T0" fmla="*/ 1 w 2"/>
                      <a:gd name="T1" fmla="*/ 1 h 3"/>
                      <a:gd name="T2" fmla="*/ 1 w 2"/>
                      <a:gd name="T3" fmla="*/ 3 h 3"/>
                      <a:gd name="T4" fmla="*/ 0 w 2"/>
                      <a:gd name="T5" fmla="*/ 0 h 3"/>
                      <a:gd name="T6" fmla="*/ 0 w 2"/>
                      <a:gd name="T7" fmla="*/ 1 h 3"/>
                      <a:gd name="T8" fmla="*/ 1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1" y="1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1"/>
                          <a:pt x="0" y="0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4" name="Freeform 138"/>
                  <p:cNvSpPr/>
                  <p:nvPr/>
                </p:nvSpPr>
                <p:spPr bwMode="auto">
                  <a:xfrm>
                    <a:off x="1068" y="2722"/>
                    <a:ext cx="38" cy="29"/>
                  </a:xfrm>
                  <a:custGeom>
                    <a:avLst/>
                    <a:gdLst>
                      <a:gd name="T0" fmla="*/ 5 w 9"/>
                      <a:gd name="T1" fmla="*/ 3 h 7"/>
                      <a:gd name="T2" fmla="*/ 5 w 9"/>
                      <a:gd name="T3" fmla="*/ 2 h 7"/>
                      <a:gd name="T4" fmla="*/ 2 w 9"/>
                      <a:gd name="T5" fmla="*/ 2 h 7"/>
                      <a:gd name="T6" fmla="*/ 2 w 9"/>
                      <a:gd name="T7" fmla="*/ 5 h 7"/>
                      <a:gd name="T8" fmla="*/ 1 w 9"/>
                      <a:gd name="T9" fmla="*/ 4 h 7"/>
                      <a:gd name="T10" fmla="*/ 1 w 9"/>
                      <a:gd name="T11" fmla="*/ 5 h 7"/>
                      <a:gd name="T12" fmla="*/ 1 w 9"/>
                      <a:gd name="T13" fmla="*/ 5 h 7"/>
                      <a:gd name="T14" fmla="*/ 2 w 9"/>
                      <a:gd name="T15" fmla="*/ 5 h 7"/>
                      <a:gd name="T16" fmla="*/ 2 w 9"/>
                      <a:gd name="T17" fmla="*/ 5 h 7"/>
                      <a:gd name="T18" fmla="*/ 2 w 9"/>
                      <a:gd name="T19" fmla="*/ 6 h 7"/>
                      <a:gd name="T20" fmla="*/ 2 w 9"/>
                      <a:gd name="T21" fmla="*/ 3 h 7"/>
                      <a:gd name="T22" fmla="*/ 3 w 9"/>
                      <a:gd name="T23" fmla="*/ 5 h 7"/>
                      <a:gd name="T24" fmla="*/ 5 w 9"/>
                      <a:gd name="T25" fmla="*/ 5 h 7"/>
                      <a:gd name="T26" fmla="*/ 4 w 9"/>
                      <a:gd name="T27" fmla="*/ 5 h 7"/>
                      <a:gd name="T28" fmla="*/ 4 w 9"/>
                      <a:gd name="T29" fmla="*/ 3 h 7"/>
                      <a:gd name="T30" fmla="*/ 5 w 9"/>
                      <a:gd name="T31" fmla="*/ 5 h 7"/>
                      <a:gd name="T32" fmla="*/ 7 w 9"/>
                      <a:gd name="T33" fmla="*/ 4 h 7"/>
                      <a:gd name="T34" fmla="*/ 8 w 9"/>
                      <a:gd name="T35" fmla="*/ 2 h 7"/>
                      <a:gd name="T36" fmla="*/ 7 w 9"/>
                      <a:gd name="T37" fmla="*/ 4 h 7"/>
                      <a:gd name="T38" fmla="*/ 8 w 9"/>
                      <a:gd name="T39" fmla="*/ 4 h 7"/>
                      <a:gd name="T40" fmla="*/ 9 w 9"/>
                      <a:gd name="T41" fmla="*/ 1 h 7"/>
                      <a:gd name="T42" fmla="*/ 5 w 9"/>
                      <a:gd name="T43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9" h="7">
                        <a:moveTo>
                          <a:pt x="5" y="3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3" y="3"/>
                          <a:pt x="2" y="2"/>
                        </a:cubicBez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0" y="4"/>
                          <a:pt x="1" y="5"/>
                        </a:cubicBezTo>
                        <a:cubicBezTo>
                          <a:pt x="2" y="6"/>
                          <a:pt x="1" y="4"/>
                          <a:pt x="1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4" y="7"/>
                          <a:pt x="1" y="3"/>
                          <a:pt x="2" y="3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4"/>
                          <a:pt x="5" y="5"/>
                        </a:cubicBezTo>
                        <a:cubicBezTo>
                          <a:pt x="5" y="5"/>
                          <a:pt x="4" y="4"/>
                          <a:pt x="4" y="5"/>
                        </a:cubicBezTo>
                        <a:cubicBezTo>
                          <a:pt x="4" y="5"/>
                          <a:pt x="4" y="4"/>
                          <a:pt x="4" y="3"/>
                        </a:cubicBezTo>
                        <a:cubicBezTo>
                          <a:pt x="4" y="2"/>
                          <a:pt x="4" y="5"/>
                          <a:pt x="5" y="5"/>
                        </a:cubicBezTo>
                        <a:cubicBezTo>
                          <a:pt x="5" y="4"/>
                          <a:pt x="7" y="3"/>
                          <a:pt x="7" y="4"/>
                        </a:cubicBezTo>
                        <a:cubicBezTo>
                          <a:pt x="7" y="3"/>
                          <a:pt x="7" y="2"/>
                          <a:pt x="8" y="2"/>
                        </a:cubicBezTo>
                        <a:cubicBezTo>
                          <a:pt x="8" y="3"/>
                          <a:pt x="7" y="3"/>
                          <a:pt x="7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8" y="3"/>
                          <a:pt x="8" y="1"/>
                          <a:pt x="9" y="1"/>
                        </a:cubicBezTo>
                        <a:cubicBezTo>
                          <a:pt x="8" y="0"/>
                          <a:pt x="6" y="3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5" name="Freeform 139"/>
                  <p:cNvSpPr/>
                  <p:nvPr/>
                </p:nvSpPr>
                <p:spPr bwMode="auto">
                  <a:xfrm>
                    <a:off x="1089" y="2726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4 w 4"/>
                      <a:gd name="T5" fmla="*/ 4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6" name="Freeform 140"/>
                  <p:cNvSpPr/>
                  <p:nvPr/>
                </p:nvSpPr>
                <p:spPr bwMode="auto">
                  <a:xfrm>
                    <a:off x="1210" y="3178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4 w 4"/>
                      <a:gd name="T3" fmla="*/ 0 h 4"/>
                      <a:gd name="T4" fmla="*/ 0 w 4"/>
                      <a:gd name="T5" fmla="*/ 4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7" name="Freeform 141"/>
                  <p:cNvSpPr/>
                  <p:nvPr/>
                </p:nvSpPr>
                <p:spPr bwMode="auto">
                  <a:xfrm>
                    <a:off x="1210" y="3161"/>
                    <a:ext cx="9" cy="25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2 w 2"/>
                      <a:gd name="T3" fmla="*/ 1 h 6"/>
                      <a:gd name="T4" fmla="*/ 0 w 2"/>
                      <a:gd name="T5" fmla="*/ 6 h 6"/>
                      <a:gd name="T6" fmla="*/ 1 w 2"/>
                      <a:gd name="T7" fmla="*/ 3 h 6"/>
                      <a:gd name="T8" fmla="*/ 1 w 2"/>
                      <a:gd name="T9" fmla="*/ 4 h 6"/>
                      <a:gd name="T10" fmla="*/ 2 w 2"/>
                      <a:gd name="T11" fmla="*/ 2 h 6"/>
                      <a:gd name="T12" fmla="*/ 2 w 2"/>
                      <a:gd name="T13" fmla="*/ 2 h 6"/>
                      <a:gd name="T14" fmla="*/ 2 w 2"/>
                      <a:gd name="T1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4"/>
                          <a:pt x="1" y="3"/>
                          <a:pt x="0" y="6"/>
                        </a:cubicBezTo>
                        <a:cubicBezTo>
                          <a:pt x="0" y="5"/>
                          <a:pt x="1" y="4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1"/>
                          <a:pt x="1" y="2"/>
                          <a:pt x="2" y="2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8" name="Freeform 142"/>
                  <p:cNvSpPr/>
                  <p:nvPr/>
                </p:nvSpPr>
                <p:spPr bwMode="auto">
                  <a:xfrm>
                    <a:off x="1214" y="3169"/>
                    <a:ext cx="0" cy="9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9" name="Freeform 143"/>
                  <p:cNvSpPr/>
                  <p:nvPr/>
                </p:nvSpPr>
                <p:spPr bwMode="auto">
                  <a:xfrm>
                    <a:off x="1210" y="3169"/>
                    <a:ext cx="4" cy="9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0" name="Freeform 144"/>
                  <p:cNvSpPr/>
                  <p:nvPr/>
                </p:nvSpPr>
                <p:spPr bwMode="auto">
                  <a:xfrm>
                    <a:off x="1210" y="3173"/>
                    <a:ext cx="0" cy="5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1" name="Freeform 145"/>
                  <p:cNvSpPr/>
                  <p:nvPr/>
                </p:nvSpPr>
                <p:spPr bwMode="auto">
                  <a:xfrm>
                    <a:off x="1206" y="3165"/>
                    <a:ext cx="8" cy="13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3 h 3"/>
                      <a:gd name="T4" fmla="*/ 1 w 2"/>
                      <a:gd name="T5" fmla="*/ 2 h 3"/>
                      <a:gd name="T6" fmla="*/ 2 w 2"/>
                      <a:gd name="T7" fmla="*/ 1 h 3"/>
                      <a:gd name="T8" fmla="*/ 2 w 2"/>
                      <a:gd name="T9" fmla="*/ 1 h 3"/>
                      <a:gd name="T10" fmla="*/ 2 w 2"/>
                      <a:gd name="T11" fmla="*/ 0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0"/>
                          <a:pt x="2" y="1"/>
                        </a:cubicBezTo>
                        <a:cubicBezTo>
                          <a:pt x="2" y="1"/>
                          <a:pt x="1" y="2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2" name="Freeform 146"/>
                  <p:cNvSpPr/>
                  <p:nvPr/>
                </p:nvSpPr>
                <p:spPr bwMode="auto">
                  <a:xfrm>
                    <a:off x="1210" y="31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3" name="Freeform 147"/>
                  <p:cNvSpPr/>
                  <p:nvPr/>
                </p:nvSpPr>
                <p:spPr bwMode="auto">
                  <a:xfrm>
                    <a:off x="1210" y="3173"/>
                    <a:ext cx="4" cy="5"/>
                  </a:xfrm>
                  <a:custGeom>
                    <a:avLst/>
                    <a:gdLst>
                      <a:gd name="T0" fmla="*/ 0 w 4"/>
                      <a:gd name="T1" fmla="*/ 5 h 5"/>
                      <a:gd name="T2" fmla="*/ 0 w 4"/>
                      <a:gd name="T3" fmla="*/ 0 h 5"/>
                      <a:gd name="T4" fmla="*/ 4 w 4"/>
                      <a:gd name="T5" fmla="*/ 0 h 5"/>
                      <a:gd name="T6" fmla="*/ 0 w 4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4" name="Freeform 148"/>
                  <p:cNvSpPr/>
                  <p:nvPr/>
                </p:nvSpPr>
                <p:spPr bwMode="auto">
                  <a:xfrm>
                    <a:off x="1206" y="3161"/>
                    <a:ext cx="8" cy="17"/>
                  </a:xfrm>
                  <a:custGeom>
                    <a:avLst/>
                    <a:gdLst>
                      <a:gd name="T0" fmla="*/ 0 w 2"/>
                      <a:gd name="T1" fmla="*/ 3 h 4"/>
                      <a:gd name="T2" fmla="*/ 1 w 2"/>
                      <a:gd name="T3" fmla="*/ 2 h 4"/>
                      <a:gd name="T4" fmla="*/ 2 w 2"/>
                      <a:gd name="T5" fmla="*/ 0 h 4"/>
                      <a:gd name="T6" fmla="*/ 2 w 2"/>
                      <a:gd name="T7" fmla="*/ 0 h 4"/>
                      <a:gd name="T8" fmla="*/ 0 w 2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4">
                        <a:moveTo>
                          <a:pt x="0" y="3"/>
                        </a:moveTo>
                        <a:cubicBezTo>
                          <a:pt x="1" y="1"/>
                          <a:pt x="0" y="4"/>
                          <a:pt x="1" y="2"/>
                        </a:cubicBezTo>
                        <a:cubicBezTo>
                          <a:pt x="1" y="2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5" name="Freeform 149"/>
                  <p:cNvSpPr/>
                  <p:nvPr/>
                </p:nvSpPr>
                <p:spPr bwMode="auto">
                  <a:xfrm>
                    <a:off x="1219" y="31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6" name="Freeform 150"/>
                  <p:cNvSpPr/>
                  <p:nvPr/>
                </p:nvSpPr>
                <p:spPr bwMode="auto">
                  <a:xfrm>
                    <a:off x="1206" y="3148"/>
                    <a:ext cx="17" cy="21"/>
                  </a:xfrm>
                  <a:custGeom>
                    <a:avLst/>
                    <a:gdLst>
                      <a:gd name="T0" fmla="*/ 0 w 4"/>
                      <a:gd name="T1" fmla="*/ 4 h 5"/>
                      <a:gd name="T2" fmla="*/ 2 w 4"/>
                      <a:gd name="T3" fmla="*/ 3 h 5"/>
                      <a:gd name="T4" fmla="*/ 1 w 4"/>
                      <a:gd name="T5" fmla="*/ 4 h 5"/>
                      <a:gd name="T6" fmla="*/ 2 w 4"/>
                      <a:gd name="T7" fmla="*/ 3 h 5"/>
                      <a:gd name="T8" fmla="*/ 0 w 4"/>
                      <a:gd name="T9" fmla="*/ 5 h 5"/>
                      <a:gd name="T10" fmla="*/ 2 w 4"/>
                      <a:gd name="T11" fmla="*/ 3 h 5"/>
                      <a:gd name="T12" fmla="*/ 1 w 4"/>
                      <a:gd name="T13" fmla="*/ 5 h 5"/>
                      <a:gd name="T14" fmla="*/ 2 w 4"/>
                      <a:gd name="T15" fmla="*/ 3 h 5"/>
                      <a:gd name="T16" fmla="*/ 2 w 4"/>
                      <a:gd name="T17" fmla="*/ 3 h 5"/>
                      <a:gd name="T18" fmla="*/ 3 w 4"/>
                      <a:gd name="T19" fmla="*/ 2 h 5"/>
                      <a:gd name="T20" fmla="*/ 3 w 4"/>
                      <a:gd name="T21" fmla="*/ 0 h 5"/>
                      <a:gd name="T22" fmla="*/ 0 w 4"/>
                      <a:gd name="T23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5">
                        <a:moveTo>
                          <a:pt x="0" y="4"/>
                        </a:move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4"/>
                          <a:pt x="2" y="3"/>
                          <a:pt x="2" y="3"/>
                        </a:cubicBezTo>
                        <a:cubicBezTo>
                          <a:pt x="0" y="5"/>
                          <a:pt x="1" y="3"/>
                          <a:pt x="0" y="5"/>
                        </a:cubicBezTo>
                        <a:cubicBezTo>
                          <a:pt x="0" y="5"/>
                          <a:pt x="1" y="5"/>
                          <a:pt x="2" y="3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1" y="4"/>
                          <a:pt x="2" y="3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2" y="2"/>
                          <a:pt x="4" y="0"/>
                          <a:pt x="3" y="0"/>
                        </a:cubicBezTo>
                        <a:cubicBezTo>
                          <a:pt x="3" y="1"/>
                          <a:pt x="1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7" name="Rectangle 151"/>
                  <p:cNvSpPr>
                    <a:spLocks noChangeArrowheads="1"/>
                  </p:cNvSpPr>
                  <p:nvPr/>
                </p:nvSpPr>
                <p:spPr bwMode="auto">
                  <a:xfrm>
                    <a:off x="1214" y="3157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8" name="Freeform 152"/>
                  <p:cNvSpPr/>
                  <p:nvPr/>
                </p:nvSpPr>
                <p:spPr bwMode="auto">
                  <a:xfrm>
                    <a:off x="1202" y="3148"/>
                    <a:ext cx="17" cy="17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2 w 4"/>
                      <a:gd name="T3" fmla="*/ 3 h 4"/>
                      <a:gd name="T4" fmla="*/ 1 w 4"/>
                      <a:gd name="T5" fmla="*/ 4 h 4"/>
                      <a:gd name="T6" fmla="*/ 2 w 4"/>
                      <a:gd name="T7" fmla="*/ 3 h 4"/>
                      <a:gd name="T8" fmla="*/ 1 w 4"/>
                      <a:gd name="T9" fmla="*/ 3 h 4"/>
                      <a:gd name="T10" fmla="*/ 3 w 4"/>
                      <a:gd name="T11" fmla="*/ 1 h 4"/>
                      <a:gd name="T12" fmla="*/ 3 w 4"/>
                      <a:gd name="T13" fmla="*/ 2 h 4"/>
                      <a:gd name="T14" fmla="*/ 2 w 4"/>
                      <a:gd name="T15" fmla="*/ 2 h 4"/>
                      <a:gd name="T16" fmla="*/ 2 w 4"/>
                      <a:gd name="T17" fmla="*/ 2 h 4"/>
                      <a:gd name="T18" fmla="*/ 1 w 4"/>
                      <a:gd name="T19" fmla="*/ 3 h 4"/>
                      <a:gd name="T20" fmla="*/ 1 w 4"/>
                      <a:gd name="T2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3"/>
                          <a:pt x="2" y="3"/>
                        </a:cubicBezTo>
                        <a:cubicBezTo>
                          <a:pt x="3" y="1"/>
                          <a:pt x="2" y="3"/>
                          <a:pt x="1" y="3"/>
                        </a:cubicBezTo>
                        <a:cubicBezTo>
                          <a:pt x="2" y="3"/>
                          <a:pt x="2" y="3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0"/>
                          <a:pt x="3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69" name="Freeform 153"/>
                  <p:cNvSpPr/>
                  <p:nvPr/>
                </p:nvSpPr>
                <p:spPr bwMode="auto">
                  <a:xfrm>
                    <a:off x="1202" y="3165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0" name="Freeform 154"/>
                  <p:cNvSpPr/>
                  <p:nvPr/>
                </p:nvSpPr>
                <p:spPr bwMode="auto">
                  <a:xfrm>
                    <a:off x="1210" y="31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1" name="Freeform 155"/>
                  <p:cNvSpPr/>
                  <p:nvPr/>
                </p:nvSpPr>
                <p:spPr bwMode="auto">
                  <a:xfrm>
                    <a:off x="1202" y="3161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2" name="Freeform 156"/>
                  <p:cNvSpPr/>
                  <p:nvPr/>
                </p:nvSpPr>
                <p:spPr bwMode="auto">
                  <a:xfrm>
                    <a:off x="1185" y="3140"/>
                    <a:ext cx="29" cy="29"/>
                  </a:xfrm>
                  <a:custGeom>
                    <a:avLst/>
                    <a:gdLst>
                      <a:gd name="T0" fmla="*/ 4 w 7"/>
                      <a:gd name="T1" fmla="*/ 0 h 7"/>
                      <a:gd name="T2" fmla="*/ 3 w 7"/>
                      <a:gd name="T3" fmla="*/ 0 h 7"/>
                      <a:gd name="T4" fmla="*/ 2 w 7"/>
                      <a:gd name="T5" fmla="*/ 1 h 7"/>
                      <a:gd name="T6" fmla="*/ 0 w 7"/>
                      <a:gd name="T7" fmla="*/ 2 h 7"/>
                      <a:gd name="T8" fmla="*/ 1 w 7"/>
                      <a:gd name="T9" fmla="*/ 2 h 7"/>
                      <a:gd name="T10" fmla="*/ 0 w 7"/>
                      <a:gd name="T11" fmla="*/ 3 h 7"/>
                      <a:gd name="T12" fmla="*/ 1 w 7"/>
                      <a:gd name="T13" fmla="*/ 3 h 7"/>
                      <a:gd name="T14" fmla="*/ 2 w 7"/>
                      <a:gd name="T15" fmla="*/ 3 h 7"/>
                      <a:gd name="T16" fmla="*/ 3 w 7"/>
                      <a:gd name="T17" fmla="*/ 5 h 7"/>
                      <a:gd name="T18" fmla="*/ 5 w 7"/>
                      <a:gd name="T19" fmla="*/ 4 h 7"/>
                      <a:gd name="T20" fmla="*/ 4 w 7"/>
                      <a:gd name="T21" fmla="*/ 5 h 7"/>
                      <a:gd name="T22" fmla="*/ 4 w 7"/>
                      <a:gd name="T23" fmla="*/ 5 h 7"/>
                      <a:gd name="T24" fmla="*/ 4 w 7"/>
                      <a:gd name="T25" fmla="*/ 6 h 7"/>
                      <a:gd name="T26" fmla="*/ 5 w 7"/>
                      <a:gd name="T27" fmla="*/ 4 h 7"/>
                      <a:gd name="T28" fmla="*/ 4 w 7"/>
                      <a:gd name="T29" fmla="*/ 6 h 7"/>
                      <a:gd name="T30" fmla="*/ 5 w 7"/>
                      <a:gd name="T31" fmla="*/ 5 h 7"/>
                      <a:gd name="T32" fmla="*/ 6 w 7"/>
                      <a:gd name="T33" fmla="*/ 3 h 7"/>
                      <a:gd name="T34" fmla="*/ 7 w 7"/>
                      <a:gd name="T35" fmla="*/ 3 h 7"/>
                      <a:gd name="T36" fmla="*/ 4 w 7"/>
                      <a:gd name="T37" fmla="*/ 4 h 7"/>
                      <a:gd name="T38" fmla="*/ 5 w 7"/>
                      <a:gd name="T39" fmla="*/ 3 h 7"/>
                      <a:gd name="T40" fmla="*/ 5 w 7"/>
                      <a:gd name="T41" fmla="*/ 2 h 7"/>
                      <a:gd name="T42" fmla="*/ 3 w 7"/>
                      <a:gd name="T43" fmla="*/ 3 h 7"/>
                      <a:gd name="T44" fmla="*/ 4 w 7"/>
                      <a:gd name="T45" fmla="*/ 2 h 7"/>
                      <a:gd name="T46" fmla="*/ 3 w 7"/>
                      <a:gd name="T47" fmla="*/ 3 h 7"/>
                      <a:gd name="T48" fmla="*/ 4 w 7"/>
                      <a:gd name="T49" fmla="*/ 2 h 7"/>
                      <a:gd name="T50" fmla="*/ 2 w 7"/>
                      <a:gd name="T51" fmla="*/ 3 h 7"/>
                      <a:gd name="T52" fmla="*/ 5 w 7"/>
                      <a:gd name="T53" fmla="*/ 1 h 7"/>
                      <a:gd name="T54" fmla="*/ 3 w 7"/>
                      <a:gd name="T55" fmla="*/ 2 h 7"/>
                      <a:gd name="T56" fmla="*/ 2 w 7"/>
                      <a:gd name="T57" fmla="*/ 2 h 7"/>
                      <a:gd name="T58" fmla="*/ 4 w 7"/>
                      <a:gd name="T59" fmla="*/ 1 h 7"/>
                      <a:gd name="T60" fmla="*/ 3 w 7"/>
                      <a:gd name="T61" fmla="*/ 1 h 7"/>
                      <a:gd name="T62" fmla="*/ 2 w 7"/>
                      <a:gd name="T63" fmla="*/ 2 h 7"/>
                      <a:gd name="T64" fmla="*/ 2 w 7"/>
                      <a:gd name="T65" fmla="*/ 1 h 7"/>
                      <a:gd name="T66" fmla="*/ 4 w 7"/>
                      <a:gd name="T67" fmla="*/ 0 h 7"/>
                      <a:gd name="T68" fmla="*/ 5 w 7"/>
                      <a:gd name="T69" fmla="*/ 0 h 7"/>
                      <a:gd name="T70" fmla="*/ 2 w 7"/>
                      <a:gd name="T71" fmla="*/ 1 h 7"/>
                      <a:gd name="T72" fmla="*/ 4 w 7"/>
                      <a:gd name="T7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" h="7">
                        <a:moveTo>
                          <a:pt x="4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2" y="2"/>
                          <a:pt x="1" y="3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3" y="4"/>
                          <a:pt x="3" y="5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5"/>
                          <a:pt x="5" y="4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2" y="6"/>
                          <a:pt x="4" y="5"/>
                          <a:pt x="4" y="6"/>
                        </a:cubicBezTo>
                        <a:cubicBezTo>
                          <a:pt x="4" y="5"/>
                          <a:pt x="5" y="4"/>
                          <a:pt x="5" y="4"/>
                        </a:cubicBezTo>
                        <a:cubicBezTo>
                          <a:pt x="4" y="5"/>
                          <a:pt x="6" y="4"/>
                          <a:pt x="4" y="6"/>
                        </a:cubicBezTo>
                        <a:cubicBezTo>
                          <a:pt x="3" y="7"/>
                          <a:pt x="5" y="4"/>
                          <a:pt x="5" y="5"/>
                        </a:cubicBezTo>
                        <a:cubicBezTo>
                          <a:pt x="6" y="4"/>
                          <a:pt x="5" y="4"/>
                          <a:pt x="6" y="3"/>
                        </a:cubicBezTo>
                        <a:cubicBezTo>
                          <a:pt x="7" y="3"/>
                          <a:pt x="6" y="4"/>
                          <a:pt x="7" y="3"/>
                        </a:cubicBezTo>
                        <a:cubicBezTo>
                          <a:pt x="7" y="2"/>
                          <a:pt x="5" y="4"/>
                          <a:pt x="4" y="4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4"/>
                          <a:pt x="4" y="3"/>
                          <a:pt x="5" y="2"/>
                        </a:cubicBezTo>
                        <a:cubicBezTo>
                          <a:pt x="4" y="3"/>
                          <a:pt x="6" y="1"/>
                          <a:pt x="3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4" y="2"/>
                          <a:pt x="4" y="2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3" y="2"/>
                          <a:pt x="2" y="2"/>
                        </a:cubicBezTo>
                        <a:cubicBezTo>
                          <a:pt x="2" y="2"/>
                          <a:pt x="4" y="1"/>
                          <a:pt x="4" y="1"/>
                        </a:cubicBezTo>
                        <a:cubicBezTo>
                          <a:pt x="5" y="0"/>
                          <a:pt x="2" y="2"/>
                          <a:pt x="3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3" y="0"/>
                          <a:pt x="3" y="1"/>
                          <a:pt x="4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3" name="Rectangle 157"/>
                  <p:cNvSpPr>
                    <a:spLocks noChangeArrowheads="1"/>
                  </p:cNvSpPr>
                  <p:nvPr/>
                </p:nvSpPr>
                <p:spPr bwMode="auto">
                  <a:xfrm>
                    <a:off x="1206" y="3136"/>
                    <a:ext cx="1" cy="4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4" name="Freeform 158"/>
                  <p:cNvSpPr/>
                  <p:nvPr/>
                </p:nvSpPr>
                <p:spPr bwMode="auto">
                  <a:xfrm>
                    <a:off x="1202" y="3136"/>
                    <a:ext cx="0" cy="4"/>
                  </a:xfrm>
                  <a:custGeom>
                    <a:avLst/>
                    <a:gdLst>
                      <a:gd name="T0" fmla="*/ 4 h 4"/>
                      <a:gd name="T1" fmla="*/ 0 h 4"/>
                      <a:gd name="T2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5" name="Rectangle 159"/>
                  <p:cNvSpPr>
                    <a:spLocks noChangeArrowheads="1"/>
                  </p:cNvSpPr>
                  <p:nvPr/>
                </p:nvSpPr>
                <p:spPr bwMode="auto">
                  <a:xfrm>
                    <a:off x="1189" y="3153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6" name="Freeform 160"/>
                  <p:cNvSpPr/>
                  <p:nvPr/>
                </p:nvSpPr>
                <p:spPr bwMode="auto">
                  <a:xfrm>
                    <a:off x="1206" y="3140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7" name="Freeform 161"/>
                  <p:cNvSpPr/>
                  <p:nvPr/>
                </p:nvSpPr>
                <p:spPr bwMode="auto">
                  <a:xfrm>
                    <a:off x="1206" y="3144"/>
                    <a:ext cx="4" cy="4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8" name="Rectangle 162"/>
                  <p:cNvSpPr>
                    <a:spLocks noChangeArrowheads="1"/>
                  </p:cNvSpPr>
                  <p:nvPr/>
                </p:nvSpPr>
                <p:spPr bwMode="auto">
                  <a:xfrm>
                    <a:off x="1202" y="3136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79" name="Freeform 163"/>
                  <p:cNvSpPr/>
                  <p:nvPr/>
                </p:nvSpPr>
                <p:spPr bwMode="auto">
                  <a:xfrm>
                    <a:off x="1168" y="3132"/>
                    <a:ext cx="34" cy="16"/>
                  </a:xfrm>
                  <a:custGeom>
                    <a:avLst/>
                    <a:gdLst>
                      <a:gd name="T0" fmla="*/ 2 w 8"/>
                      <a:gd name="T1" fmla="*/ 2 h 4"/>
                      <a:gd name="T2" fmla="*/ 1 w 8"/>
                      <a:gd name="T3" fmla="*/ 3 h 4"/>
                      <a:gd name="T4" fmla="*/ 4 w 8"/>
                      <a:gd name="T5" fmla="*/ 1 h 4"/>
                      <a:gd name="T6" fmla="*/ 2 w 8"/>
                      <a:gd name="T7" fmla="*/ 3 h 4"/>
                      <a:gd name="T8" fmla="*/ 4 w 8"/>
                      <a:gd name="T9" fmla="*/ 3 h 4"/>
                      <a:gd name="T10" fmla="*/ 3 w 8"/>
                      <a:gd name="T11" fmla="*/ 3 h 4"/>
                      <a:gd name="T12" fmla="*/ 6 w 8"/>
                      <a:gd name="T13" fmla="*/ 2 h 4"/>
                      <a:gd name="T14" fmla="*/ 3 w 8"/>
                      <a:gd name="T15" fmla="*/ 4 h 4"/>
                      <a:gd name="T16" fmla="*/ 3 w 8"/>
                      <a:gd name="T17" fmla="*/ 4 h 4"/>
                      <a:gd name="T18" fmla="*/ 4 w 8"/>
                      <a:gd name="T19" fmla="*/ 4 h 4"/>
                      <a:gd name="T20" fmla="*/ 6 w 8"/>
                      <a:gd name="T21" fmla="*/ 3 h 4"/>
                      <a:gd name="T22" fmla="*/ 7 w 8"/>
                      <a:gd name="T23" fmla="*/ 2 h 4"/>
                      <a:gd name="T24" fmla="*/ 6 w 8"/>
                      <a:gd name="T25" fmla="*/ 2 h 4"/>
                      <a:gd name="T26" fmla="*/ 7 w 8"/>
                      <a:gd name="T27" fmla="*/ 1 h 4"/>
                      <a:gd name="T28" fmla="*/ 6 w 8"/>
                      <a:gd name="T29" fmla="*/ 2 h 4"/>
                      <a:gd name="T30" fmla="*/ 7 w 8"/>
                      <a:gd name="T31" fmla="*/ 1 h 4"/>
                      <a:gd name="T32" fmla="*/ 6 w 8"/>
                      <a:gd name="T33" fmla="*/ 1 h 4"/>
                      <a:gd name="T34" fmla="*/ 7 w 8"/>
                      <a:gd name="T35" fmla="*/ 1 h 4"/>
                      <a:gd name="T36" fmla="*/ 5 w 8"/>
                      <a:gd name="T37" fmla="*/ 2 h 4"/>
                      <a:gd name="T38" fmla="*/ 6 w 8"/>
                      <a:gd name="T39" fmla="*/ 1 h 4"/>
                      <a:gd name="T40" fmla="*/ 5 w 8"/>
                      <a:gd name="T41" fmla="*/ 2 h 4"/>
                      <a:gd name="T42" fmla="*/ 7 w 8"/>
                      <a:gd name="T43" fmla="*/ 0 h 4"/>
                      <a:gd name="T44" fmla="*/ 6 w 8"/>
                      <a:gd name="T45" fmla="*/ 1 h 4"/>
                      <a:gd name="T46" fmla="*/ 7 w 8"/>
                      <a:gd name="T47" fmla="*/ 0 h 4"/>
                      <a:gd name="T48" fmla="*/ 4 w 8"/>
                      <a:gd name="T49" fmla="*/ 2 h 4"/>
                      <a:gd name="T50" fmla="*/ 6 w 8"/>
                      <a:gd name="T51" fmla="*/ 0 h 4"/>
                      <a:gd name="T52" fmla="*/ 5 w 8"/>
                      <a:gd name="T53" fmla="*/ 0 h 4"/>
                      <a:gd name="T54" fmla="*/ 6 w 8"/>
                      <a:gd name="T55" fmla="*/ 0 h 4"/>
                      <a:gd name="T56" fmla="*/ 5 w 8"/>
                      <a:gd name="T57" fmla="*/ 0 h 4"/>
                      <a:gd name="T58" fmla="*/ 4 w 8"/>
                      <a:gd name="T59" fmla="*/ 1 h 4"/>
                      <a:gd name="T60" fmla="*/ 3 w 8"/>
                      <a:gd name="T61" fmla="*/ 1 h 4"/>
                      <a:gd name="T62" fmla="*/ 4 w 8"/>
                      <a:gd name="T63" fmla="*/ 1 h 4"/>
                      <a:gd name="T64" fmla="*/ 2 w 8"/>
                      <a:gd name="T65" fmla="*/ 1 h 4"/>
                      <a:gd name="T66" fmla="*/ 3 w 8"/>
                      <a:gd name="T67" fmla="*/ 1 h 4"/>
                      <a:gd name="T68" fmla="*/ 2 w 8"/>
                      <a:gd name="T6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" h="4">
                        <a:moveTo>
                          <a:pt x="2" y="2"/>
                        </a:moveTo>
                        <a:cubicBezTo>
                          <a:pt x="0" y="3"/>
                          <a:pt x="1" y="2"/>
                          <a:pt x="1" y="3"/>
                        </a:cubicBezTo>
                        <a:cubicBezTo>
                          <a:pt x="2" y="3"/>
                          <a:pt x="4" y="1"/>
                          <a:pt x="4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4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7" y="1"/>
                          <a:pt x="6" y="2"/>
                        </a:cubicBezTo>
                        <a:cubicBezTo>
                          <a:pt x="4" y="3"/>
                          <a:pt x="5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4" y="4"/>
                          <a:pt x="4" y="4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6" y="3"/>
                          <a:pt x="7" y="2"/>
                          <a:pt x="7" y="2"/>
                        </a:cubicBezTo>
                        <a:cubicBezTo>
                          <a:pt x="6" y="2"/>
                          <a:pt x="7" y="2"/>
                          <a:pt x="6" y="2"/>
                        </a:cubicBezTo>
                        <a:cubicBezTo>
                          <a:pt x="7" y="2"/>
                          <a:pt x="6" y="2"/>
                          <a:pt x="7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7" y="1"/>
                          <a:pt x="7" y="1"/>
                        </a:cubicBezTo>
                        <a:cubicBezTo>
                          <a:pt x="7" y="1"/>
                          <a:pt x="6" y="2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7" y="1"/>
                          <a:pt x="5" y="2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6" y="1"/>
                          <a:pt x="8" y="0"/>
                          <a:pt x="7" y="0"/>
                        </a:cubicBezTo>
                        <a:cubicBezTo>
                          <a:pt x="6" y="0"/>
                          <a:pt x="6" y="1"/>
                          <a:pt x="6" y="1"/>
                        </a:cubicBezTo>
                        <a:cubicBezTo>
                          <a:pt x="5" y="1"/>
                          <a:pt x="6" y="0"/>
                          <a:pt x="7" y="0"/>
                        </a:cubicBezTo>
                        <a:cubicBezTo>
                          <a:pt x="6" y="1"/>
                          <a:pt x="4" y="2"/>
                          <a:pt x="4" y="2"/>
                        </a:cubicBezTo>
                        <a:cubicBezTo>
                          <a:pt x="5" y="1"/>
                          <a:pt x="4" y="2"/>
                          <a:pt x="6" y="0"/>
                        </a:cubicBezTo>
                        <a:cubicBezTo>
                          <a:pt x="6" y="0"/>
                          <a:pt x="5" y="1"/>
                          <a:pt x="5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4" y="1"/>
                          <a:pt x="6" y="0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2"/>
                          <a:pt x="3" y="1"/>
                          <a:pt x="3" y="1"/>
                        </a:cubicBezTo>
                        <a:cubicBezTo>
                          <a:pt x="3" y="1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0" name="Freeform 164"/>
                  <p:cNvSpPr/>
                  <p:nvPr/>
                </p:nvSpPr>
                <p:spPr bwMode="auto">
                  <a:xfrm>
                    <a:off x="1198" y="31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1" name="Freeform 165"/>
                  <p:cNvSpPr/>
                  <p:nvPr/>
                </p:nvSpPr>
                <p:spPr bwMode="auto">
                  <a:xfrm>
                    <a:off x="1160" y="3123"/>
                    <a:ext cx="42" cy="17"/>
                  </a:xfrm>
                  <a:custGeom>
                    <a:avLst/>
                    <a:gdLst>
                      <a:gd name="T0" fmla="*/ 5 w 10"/>
                      <a:gd name="T1" fmla="*/ 2 h 4"/>
                      <a:gd name="T2" fmla="*/ 7 w 10"/>
                      <a:gd name="T3" fmla="*/ 1 h 4"/>
                      <a:gd name="T4" fmla="*/ 4 w 10"/>
                      <a:gd name="T5" fmla="*/ 3 h 4"/>
                      <a:gd name="T6" fmla="*/ 3 w 10"/>
                      <a:gd name="T7" fmla="*/ 3 h 4"/>
                      <a:gd name="T8" fmla="*/ 6 w 10"/>
                      <a:gd name="T9" fmla="*/ 1 h 4"/>
                      <a:gd name="T10" fmla="*/ 6 w 10"/>
                      <a:gd name="T11" fmla="*/ 1 h 4"/>
                      <a:gd name="T12" fmla="*/ 4 w 10"/>
                      <a:gd name="T13" fmla="*/ 2 h 4"/>
                      <a:gd name="T14" fmla="*/ 3 w 10"/>
                      <a:gd name="T15" fmla="*/ 2 h 4"/>
                      <a:gd name="T16" fmla="*/ 4 w 10"/>
                      <a:gd name="T17" fmla="*/ 2 h 4"/>
                      <a:gd name="T18" fmla="*/ 6 w 10"/>
                      <a:gd name="T19" fmla="*/ 1 h 4"/>
                      <a:gd name="T20" fmla="*/ 1 w 10"/>
                      <a:gd name="T21" fmla="*/ 2 h 4"/>
                      <a:gd name="T22" fmla="*/ 1 w 10"/>
                      <a:gd name="T23" fmla="*/ 2 h 4"/>
                      <a:gd name="T24" fmla="*/ 3 w 10"/>
                      <a:gd name="T25" fmla="*/ 1 h 4"/>
                      <a:gd name="T26" fmla="*/ 3 w 10"/>
                      <a:gd name="T27" fmla="*/ 2 h 4"/>
                      <a:gd name="T28" fmla="*/ 2 w 10"/>
                      <a:gd name="T29" fmla="*/ 2 h 4"/>
                      <a:gd name="T30" fmla="*/ 3 w 10"/>
                      <a:gd name="T31" fmla="*/ 4 h 4"/>
                      <a:gd name="T32" fmla="*/ 3 w 10"/>
                      <a:gd name="T33" fmla="*/ 4 h 4"/>
                      <a:gd name="T34" fmla="*/ 4 w 10"/>
                      <a:gd name="T35" fmla="*/ 3 h 4"/>
                      <a:gd name="T36" fmla="*/ 6 w 10"/>
                      <a:gd name="T37" fmla="*/ 2 h 4"/>
                      <a:gd name="T38" fmla="*/ 5 w 10"/>
                      <a:gd name="T39" fmla="*/ 2 h 4"/>
                      <a:gd name="T40" fmla="*/ 7 w 10"/>
                      <a:gd name="T41" fmla="*/ 1 h 4"/>
                      <a:gd name="T42" fmla="*/ 8 w 10"/>
                      <a:gd name="T43" fmla="*/ 1 h 4"/>
                      <a:gd name="T44" fmla="*/ 8 w 10"/>
                      <a:gd name="T45" fmla="*/ 1 h 4"/>
                      <a:gd name="T46" fmla="*/ 5 w 10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0" h="4">
                        <a:moveTo>
                          <a:pt x="5" y="2"/>
                        </a:moveTo>
                        <a:cubicBezTo>
                          <a:pt x="6" y="2"/>
                          <a:pt x="6" y="1"/>
                          <a:pt x="7" y="1"/>
                        </a:cubicBezTo>
                        <a:cubicBezTo>
                          <a:pt x="6" y="1"/>
                          <a:pt x="5" y="2"/>
                          <a:pt x="4" y="3"/>
                        </a:cubicBezTo>
                        <a:cubicBezTo>
                          <a:pt x="5" y="2"/>
                          <a:pt x="3" y="3"/>
                          <a:pt x="3" y="3"/>
                        </a:cubicBezTo>
                        <a:cubicBezTo>
                          <a:pt x="4" y="2"/>
                          <a:pt x="6" y="1"/>
                          <a:pt x="6" y="1"/>
                        </a:cubicBezTo>
                        <a:cubicBezTo>
                          <a:pt x="5" y="1"/>
                          <a:pt x="6" y="1"/>
                          <a:pt x="6" y="1"/>
                        </a:cubicBezTo>
                        <a:cubicBezTo>
                          <a:pt x="5" y="2"/>
                          <a:pt x="6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4" y="1"/>
                          <a:pt x="4" y="1"/>
                          <a:pt x="1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1"/>
                        </a:cubicBezTo>
                        <a:cubicBezTo>
                          <a:pt x="3" y="2"/>
                          <a:pt x="4" y="1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3"/>
                          <a:pt x="3" y="3"/>
                          <a:pt x="4" y="3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5" y="2"/>
                        </a:cubicBezTo>
                        <a:cubicBezTo>
                          <a:pt x="6" y="2"/>
                          <a:pt x="7" y="2"/>
                          <a:pt x="7" y="1"/>
                        </a:cubicBezTo>
                        <a:cubicBezTo>
                          <a:pt x="8" y="1"/>
                          <a:pt x="7" y="2"/>
                          <a:pt x="8" y="1"/>
                        </a:cubicBezTo>
                        <a:cubicBezTo>
                          <a:pt x="10" y="0"/>
                          <a:pt x="7" y="2"/>
                          <a:pt x="8" y="1"/>
                        </a:cubicBezTo>
                        <a:lnTo>
                          <a:pt x="5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2" name="Rectangle 166"/>
                  <p:cNvSpPr>
                    <a:spLocks noChangeArrowheads="1"/>
                  </p:cNvSpPr>
                  <p:nvPr/>
                </p:nvSpPr>
                <p:spPr bwMode="auto">
                  <a:xfrm>
                    <a:off x="1185" y="3132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3" name="Freeform 167"/>
                  <p:cNvSpPr/>
                  <p:nvPr/>
                </p:nvSpPr>
                <p:spPr bwMode="auto">
                  <a:xfrm>
                    <a:off x="1168" y="3136"/>
                    <a:ext cx="9" cy="4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1 w 2"/>
                      <a:gd name="T3" fmla="*/ 1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4" name="Freeform 168"/>
                  <p:cNvSpPr/>
                  <p:nvPr/>
                </p:nvSpPr>
                <p:spPr bwMode="auto">
                  <a:xfrm>
                    <a:off x="1181" y="3123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5" name="Freeform 169"/>
                  <p:cNvSpPr/>
                  <p:nvPr/>
                </p:nvSpPr>
                <p:spPr bwMode="auto">
                  <a:xfrm>
                    <a:off x="1160" y="3123"/>
                    <a:ext cx="17" cy="9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1 w 4"/>
                      <a:gd name="T3" fmla="*/ 2 h 2"/>
                      <a:gd name="T4" fmla="*/ 4 w 4"/>
                      <a:gd name="T5" fmla="*/ 1 h 2"/>
                      <a:gd name="T6" fmla="*/ 2 w 4"/>
                      <a:gd name="T7" fmla="*/ 2 h 2"/>
                      <a:gd name="T8" fmla="*/ 2 w 4"/>
                      <a:gd name="T9" fmla="*/ 1 h 2"/>
                      <a:gd name="T10" fmla="*/ 0 w 4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1" y="2"/>
                        </a:cubicBezTo>
                        <a:cubicBezTo>
                          <a:pt x="2" y="2"/>
                          <a:pt x="3" y="1"/>
                          <a:pt x="4" y="1"/>
                        </a:cubicBezTo>
                        <a:cubicBezTo>
                          <a:pt x="4" y="0"/>
                          <a:pt x="2" y="1"/>
                          <a:pt x="2" y="2"/>
                        </a:cubicBezTo>
                        <a:cubicBezTo>
                          <a:pt x="3" y="1"/>
                          <a:pt x="1" y="1"/>
                          <a:pt x="2" y="1"/>
                        </a:cubicBez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6" name="Freeform 170"/>
                  <p:cNvSpPr/>
                  <p:nvPr/>
                </p:nvSpPr>
                <p:spPr bwMode="auto">
                  <a:xfrm>
                    <a:off x="1156" y="3102"/>
                    <a:ext cx="33" cy="25"/>
                  </a:xfrm>
                  <a:custGeom>
                    <a:avLst/>
                    <a:gdLst>
                      <a:gd name="T0" fmla="*/ 5 w 8"/>
                      <a:gd name="T1" fmla="*/ 4 h 6"/>
                      <a:gd name="T2" fmla="*/ 5 w 8"/>
                      <a:gd name="T3" fmla="*/ 4 h 6"/>
                      <a:gd name="T4" fmla="*/ 6 w 8"/>
                      <a:gd name="T5" fmla="*/ 4 h 6"/>
                      <a:gd name="T6" fmla="*/ 6 w 8"/>
                      <a:gd name="T7" fmla="*/ 3 h 6"/>
                      <a:gd name="T8" fmla="*/ 6 w 8"/>
                      <a:gd name="T9" fmla="*/ 4 h 6"/>
                      <a:gd name="T10" fmla="*/ 5 w 8"/>
                      <a:gd name="T11" fmla="*/ 3 h 6"/>
                      <a:gd name="T12" fmla="*/ 4 w 8"/>
                      <a:gd name="T13" fmla="*/ 4 h 6"/>
                      <a:gd name="T14" fmla="*/ 6 w 8"/>
                      <a:gd name="T15" fmla="*/ 2 h 6"/>
                      <a:gd name="T16" fmla="*/ 3 w 8"/>
                      <a:gd name="T17" fmla="*/ 4 h 6"/>
                      <a:gd name="T18" fmla="*/ 3 w 8"/>
                      <a:gd name="T19" fmla="*/ 3 h 6"/>
                      <a:gd name="T20" fmla="*/ 4 w 8"/>
                      <a:gd name="T21" fmla="*/ 3 h 6"/>
                      <a:gd name="T22" fmla="*/ 4 w 8"/>
                      <a:gd name="T23" fmla="*/ 3 h 6"/>
                      <a:gd name="T24" fmla="*/ 5 w 8"/>
                      <a:gd name="T25" fmla="*/ 2 h 6"/>
                      <a:gd name="T26" fmla="*/ 5 w 8"/>
                      <a:gd name="T27" fmla="*/ 2 h 6"/>
                      <a:gd name="T28" fmla="*/ 6 w 8"/>
                      <a:gd name="T29" fmla="*/ 1 h 6"/>
                      <a:gd name="T30" fmla="*/ 4 w 8"/>
                      <a:gd name="T31" fmla="*/ 1 h 6"/>
                      <a:gd name="T32" fmla="*/ 5 w 8"/>
                      <a:gd name="T33" fmla="*/ 1 h 6"/>
                      <a:gd name="T34" fmla="*/ 2 w 8"/>
                      <a:gd name="T35" fmla="*/ 2 h 6"/>
                      <a:gd name="T36" fmla="*/ 2 w 8"/>
                      <a:gd name="T37" fmla="*/ 1 h 6"/>
                      <a:gd name="T38" fmla="*/ 4 w 8"/>
                      <a:gd name="T39" fmla="*/ 1 h 6"/>
                      <a:gd name="T40" fmla="*/ 3 w 8"/>
                      <a:gd name="T41" fmla="*/ 1 h 6"/>
                      <a:gd name="T42" fmla="*/ 5 w 8"/>
                      <a:gd name="T43" fmla="*/ 0 h 6"/>
                      <a:gd name="T44" fmla="*/ 2 w 8"/>
                      <a:gd name="T45" fmla="*/ 1 h 6"/>
                      <a:gd name="T46" fmla="*/ 3 w 8"/>
                      <a:gd name="T47" fmla="*/ 0 h 6"/>
                      <a:gd name="T48" fmla="*/ 0 w 8"/>
                      <a:gd name="T49" fmla="*/ 1 h 6"/>
                      <a:gd name="T50" fmla="*/ 1 w 8"/>
                      <a:gd name="T51" fmla="*/ 2 h 6"/>
                      <a:gd name="T52" fmla="*/ 3 w 8"/>
                      <a:gd name="T53" fmla="*/ 2 h 6"/>
                      <a:gd name="T54" fmla="*/ 1 w 8"/>
                      <a:gd name="T55" fmla="*/ 3 h 6"/>
                      <a:gd name="T56" fmla="*/ 3 w 8"/>
                      <a:gd name="T57" fmla="*/ 2 h 6"/>
                      <a:gd name="T58" fmla="*/ 1 w 8"/>
                      <a:gd name="T59" fmla="*/ 3 h 6"/>
                      <a:gd name="T60" fmla="*/ 3 w 8"/>
                      <a:gd name="T61" fmla="*/ 2 h 6"/>
                      <a:gd name="T62" fmla="*/ 0 w 8"/>
                      <a:gd name="T63" fmla="*/ 3 h 6"/>
                      <a:gd name="T64" fmla="*/ 2 w 8"/>
                      <a:gd name="T65" fmla="*/ 5 h 6"/>
                      <a:gd name="T66" fmla="*/ 3 w 8"/>
                      <a:gd name="T67" fmla="*/ 4 h 6"/>
                      <a:gd name="T68" fmla="*/ 4 w 8"/>
                      <a:gd name="T69" fmla="*/ 5 h 6"/>
                      <a:gd name="T70" fmla="*/ 5 w 8"/>
                      <a:gd name="T71" fmla="*/ 5 h 6"/>
                      <a:gd name="T72" fmla="*/ 2 w 8"/>
                      <a:gd name="T73" fmla="*/ 6 h 6"/>
                      <a:gd name="T74" fmla="*/ 3 w 8"/>
                      <a:gd name="T75" fmla="*/ 6 h 6"/>
                      <a:gd name="T76" fmla="*/ 3 w 8"/>
                      <a:gd name="T77" fmla="*/ 6 h 6"/>
                      <a:gd name="T78" fmla="*/ 3 w 8"/>
                      <a:gd name="T79" fmla="*/ 6 h 6"/>
                      <a:gd name="T80" fmla="*/ 6 w 8"/>
                      <a:gd name="T81" fmla="*/ 4 h 6"/>
                      <a:gd name="T82" fmla="*/ 7 w 8"/>
                      <a:gd name="T83" fmla="*/ 3 h 6"/>
                      <a:gd name="T84" fmla="*/ 5 w 8"/>
                      <a:gd name="T8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8" h="6">
                        <a:moveTo>
                          <a:pt x="5" y="4"/>
                        </a:moveTo>
                        <a:cubicBezTo>
                          <a:pt x="5" y="4"/>
                          <a:pt x="4" y="4"/>
                          <a:pt x="5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7" y="3"/>
                          <a:pt x="5" y="4"/>
                          <a:pt x="6" y="3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4" y="4"/>
                          <a:pt x="5" y="3"/>
                        </a:cubicBezTo>
                        <a:cubicBezTo>
                          <a:pt x="5" y="3"/>
                          <a:pt x="5" y="3"/>
                          <a:pt x="4" y="4"/>
                        </a:cubicBezTo>
                        <a:cubicBezTo>
                          <a:pt x="5" y="3"/>
                          <a:pt x="5" y="3"/>
                          <a:pt x="6" y="2"/>
                        </a:cubicBezTo>
                        <a:cubicBezTo>
                          <a:pt x="5" y="3"/>
                          <a:pt x="4" y="3"/>
                          <a:pt x="3" y="4"/>
                        </a:cubicBezTo>
                        <a:cubicBezTo>
                          <a:pt x="4" y="3"/>
                          <a:pt x="2" y="4"/>
                          <a:pt x="3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6" y="2"/>
                          <a:pt x="3" y="3"/>
                          <a:pt x="4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5" y="2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5" y="1"/>
                          <a:pt x="2" y="2"/>
                        </a:cubicBezTo>
                        <a:cubicBezTo>
                          <a:pt x="5" y="1"/>
                          <a:pt x="1" y="2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3" y="1"/>
                          <a:pt x="4" y="1"/>
                          <a:pt x="3" y="1"/>
                        </a:cubicBezTo>
                        <a:cubicBezTo>
                          <a:pt x="5" y="0"/>
                          <a:pt x="4" y="0"/>
                          <a:pt x="5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1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3" y="2"/>
                          <a:pt x="1" y="3"/>
                          <a:pt x="3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2"/>
                          <a:pt x="3" y="2"/>
                        </a:cubicBezTo>
                        <a:cubicBezTo>
                          <a:pt x="3" y="2"/>
                          <a:pt x="2" y="3"/>
                          <a:pt x="1" y="3"/>
                        </a:cubicBezTo>
                        <a:cubicBezTo>
                          <a:pt x="1" y="3"/>
                          <a:pt x="1" y="3"/>
                          <a:pt x="3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4"/>
                          <a:pt x="3" y="4"/>
                          <a:pt x="2" y="5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7" y="4"/>
                          <a:pt x="4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5"/>
                          <a:pt x="3" y="6"/>
                          <a:pt x="2" y="6"/>
                        </a:cubicBezTo>
                        <a:cubicBezTo>
                          <a:pt x="3" y="6"/>
                          <a:pt x="2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4" y="5"/>
                          <a:pt x="4" y="6"/>
                          <a:pt x="3" y="6"/>
                        </a:cubicBezTo>
                        <a:cubicBezTo>
                          <a:pt x="4" y="6"/>
                          <a:pt x="5" y="5"/>
                          <a:pt x="6" y="4"/>
                        </a:cubicBezTo>
                        <a:cubicBezTo>
                          <a:pt x="3" y="5"/>
                          <a:pt x="8" y="3"/>
                          <a:pt x="7" y="3"/>
                        </a:cubicBezTo>
                        <a:cubicBezTo>
                          <a:pt x="6" y="3"/>
                          <a:pt x="6" y="4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7" name="Freeform 171"/>
                  <p:cNvSpPr/>
                  <p:nvPr/>
                </p:nvSpPr>
                <p:spPr bwMode="auto">
                  <a:xfrm>
                    <a:off x="1164" y="31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8" name="Freeform 172"/>
                  <p:cNvSpPr/>
                  <p:nvPr/>
                </p:nvSpPr>
                <p:spPr bwMode="auto">
                  <a:xfrm>
                    <a:off x="1164" y="3102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89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3127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0" name="Freeform 174"/>
                  <p:cNvSpPr/>
                  <p:nvPr/>
                </p:nvSpPr>
                <p:spPr bwMode="auto">
                  <a:xfrm>
                    <a:off x="1177" y="3123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1" name="Freeform 175"/>
                  <p:cNvSpPr/>
                  <p:nvPr/>
                </p:nvSpPr>
                <p:spPr bwMode="auto">
                  <a:xfrm>
                    <a:off x="1173" y="30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2" name="Freeform 176"/>
                  <p:cNvSpPr/>
                  <p:nvPr/>
                </p:nvSpPr>
                <p:spPr bwMode="auto">
                  <a:xfrm>
                    <a:off x="1173" y="309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3" name="Freeform 177"/>
                  <p:cNvSpPr/>
                  <p:nvPr/>
                </p:nvSpPr>
                <p:spPr bwMode="auto">
                  <a:xfrm>
                    <a:off x="1135" y="3061"/>
                    <a:ext cx="46" cy="41"/>
                  </a:xfrm>
                  <a:custGeom>
                    <a:avLst/>
                    <a:gdLst>
                      <a:gd name="T0" fmla="*/ 6 w 11"/>
                      <a:gd name="T1" fmla="*/ 0 h 10"/>
                      <a:gd name="T2" fmla="*/ 4 w 11"/>
                      <a:gd name="T3" fmla="*/ 0 h 10"/>
                      <a:gd name="T4" fmla="*/ 3 w 11"/>
                      <a:gd name="T5" fmla="*/ 0 h 10"/>
                      <a:gd name="T6" fmla="*/ 4 w 11"/>
                      <a:gd name="T7" fmla="*/ 1 h 10"/>
                      <a:gd name="T8" fmla="*/ 4 w 11"/>
                      <a:gd name="T9" fmla="*/ 2 h 10"/>
                      <a:gd name="T10" fmla="*/ 3 w 11"/>
                      <a:gd name="T11" fmla="*/ 3 h 10"/>
                      <a:gd name="T12" fmla="*/ 5 w 11"/>
                      <a:gd name="T13" fmla="*/ 4 h 10"/>
                      <a:gd name="T14" fmla="*/ 4 w 11"/>
                      <a:gd name="T15" fmla="*/ 4 h 10"/>
                      <a:gd name="T16" fmla="*/ 4 w 11"/>
                      <a:gd name="T17" fmla="*/ 5 h 10"/>
                      <a:gd name="T18" fmla="*/ 7 w 11"/>
                      <a:gd name="T19" fmla="*/ 5 h 10"/>
                      <a:gd name="T20" fmla="*/ 7 w 11"/>
                      <a:gd name="T21" fmla="*/ 5 h 10"/>
                      <a:gd name="T22" fmla="*/ 6 w 11"/>
                      <a:gd name="T23" fmla="*/ 6 h 10"/>
                      <a:gd name="T24" fmla="*/ 6 w 11"/>
                      <a:gd name="T25" fmla="*/ 7 h 10"/>
                      <a:gd name="T26" fmla="*/ 5 w 11"/>
                      <a:gd name="T27" fmla="*/ 7 h 10"/>
                      <a:gd name="T28" fmla="*/ 6 w 11"/>
                      <a:gd name="T29" fmla="*/ 8 h 10"/>
                      <a:gd name="T30" fmla="*/ 8 w 11"/>
                      <a:gd name="T31" fmla="*/ 8 h 10"/>
                      <a:gd name="T32" fmla="*/ 6 w 11"/>
                      <a:gd name="T33" fmla="*/ 8 h 10"/>
                      <a:gd name="T34" fmla="*/ 7 w 11"/>
                      <a:gd name="T35" fmla="*/ 9 h 10"/>
                      <a:gd name="T36" fmla="*/ 7 w 11"/>
                      <a:gd name="T37" fmla="*/ 10 h 10"/>
                      <a:gd name="T38" fmla="*/ 7 w 11"/>
                      <a:gd name="T39" fmla="*/ 9 h 10"/>
                      <a:gd name="T40" fmla="*/ 6 w 11"/>
                      <a:gd name="T41" fmla="*/ 9 h 10"/>
                      <a:gd name="T42" fmla="*/ 10 w 11"/>
                      <a:gd name="T43" fmla="*/ 8 h 10"/>
                      <a:gd name="T44" fmla="*/ 10 w 11"/>
                      <a:gd name="T45" fmla="*/ 8 h 10"/>
                      <a:gd name="T46" fmla="*/ 10 w 11"/>
                      <a:gd name="T47" fmla="*/ 8 h 10"/>
                      <a:gd name="T48" fmla="*/ 10 w 11"/>
                      <a:gd name="T49" fmla="*/ 7 h 10"/>
                      <a:gd name="T50" fmla="*/ 10 w 11"/>
                      <a:gd name="T51" fmla="*/ 7 h 10"/>
                      <a:gd name="T52" fmla="*/ 9 w 11"/>
                      <a:gd name="T53" fmla="*/ 7 h 10"/>
                      <a:gd name="T54" fmla="*/ 10 w 11"/>
                      <a:gd name="T55" fmla="*/ 6 h 10"/>
                      <a:gd name="T56" fmla="*/ 10 w 11"/>
                      <a:gd name="T57" fmla="*/ 6 h 10"/>
                      <a:gd name="T58" fmla="*/ 9 w 11"/>
                      <a:gd name="T59" fmla="*/ 6 h 10"/>
                      <a:gd name="T60" fmla="*/ 8 w 11"/>
                      <a:gd name="T61" fmla="*/ 6 h 10"/>
                      <a:gd name="T62" fmla="*/ 10 w 11"/>
                      <a:gd name="T63" fmla="*/ 5 h 10"/>
                      <a:gd name="T64" fmla="*/ 10 w 11"/>
                      <a:gd name="T65" fmla="*/ 5 h 10"/>
                      <a:gd name="T66" fmla="*/ 8 w 11"/>
                      <a:gd name="T67" fmla="*/ 5 h 10"/>
                      <a:gd name="T68" fmla="*/ 7 w 11"/>
                      <a:gd name="T69" fmla="*/ 4 h 10"/>
                      <a:gd name="T70" fmla="*/ 7 w 11"/>
                      <a:gd name="T71" fmla="*/ 3 h 10"/>
                      <a:gd name="T72" fmla="*/ 7 w 11"/>
                      <a:gd name="T73" fmla="*/ 3 h 10"/>
                      <a:gd name="T74" fmla="*/ 6 w 11"/>
                      <a:gd name="T75" fmla="*/ 2 h 10"/>
                      <a:gd name="T76" fmla="*/ 4 w 11"/>
                      <a:gd name="T77" fmla="*/ 2 h 10"/>
                      <a:gd name="T78" fmla="*/ 8 w 11"/>
                      <a:gd name="T7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1" h="10">
                        <a:moveTo>
                          <a:pt x="8" y="1"/>
                        </a:moveTo>
                        <a:cubicBezTo>
                          <a:pt x="7" y="1"/>
                          <a:pt x="7" y="1"/>
                          <a:pt x="6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5" y="0"/>
                          <a:pt x="3" y="0"/>
                          <a:pt x="3" y="0"/>
                        </a:cubicBezTo>
                        <a:cubicBezTo>
                          <a:pt x="3" y="0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6" y="1"/>
                          <a:pt x="6" y="2"/>
                        </a:cubicBezTo>
                        <a:cubicBezTo>
                          <a:pt x="0" y="0"/>
                          <a:pt x="8" y="2"/>
                          <a:pt x="4" y="2"/>
                        </a:cubicBezTo>
                        <a:cubicBezTo>
                          <a:pt x="4" y="2"/>
                          <a:pt x="4" y="2"/>
                          <a:pt x="5" y="3"/>
                        </a:cubicBezTo>
                        <a:cubicBezTo>
                          <a:pt x="3" y="3"/>
                          <a:pt x="5" y="3"/>
                          <a:pt x="3" y="3"/>
                        </a:cubicBezTo>
                        <a:cubicBezTo>
                          <a:pt x="7" y="3"/>
                          <a:pt x="2" y="3"/>
                          <a:pt x="6" y="4"/>
                        </a:cubicBezTo>
                        <a:cubicBezTo>
                          <a:pt x="5" y="4"/>
                          <a:pt x="6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6" y="4"/>
                          <a:pt x="4" y="4"/>
                        </a:cubicBezTo>
                        <a:cubicBezTo>
                          <a:pt x="4" y="5"/>
                          <a:pt x="6" y="4"/>
                          <a:pt x="7" y="4"/>
                        </a:cubicBezTo>
                        <a:cubicBezTo>
                          <a:pt x="6" y="5"/>
                          <a:pt x="6" y="5"/>
                          <a:pt x="4" y="5"/>
                        </a:cubicBezTo>
                        <a:cubicBezTo>
                          <a:pt x="6" y="5"/>
                          <a:pt x="5" y="5"/>
                          <a:pt x="6" y="5"/>
                        </a:cubicBezTo>
                        <a:cubicBezTo>
                          <a:pt x="6" y="5"/>
                          <a:pt x="6" y="5"/>
                          <a:pt x="7" y="5"/>
                        </a:cubicBezTo>
                        <a:cubicBezTo>
                          <a:pt x="7" y="5"/>
                          <a:pt x="9" y="5"/>
                          <a:pt x="9" y="5"/>
                        </a:cubicBezTo>
                        <a:cubicBezTo>
                          <a:pt x="7" y="6"/>
                          <a:pt x="9" y="5"/>
                          <a:pt x="7" y="5"/>
                        </a:cubicBezTo>
                        <a:cubicBezTo>
                          <a:pt x="6" y="5"/>
                          <a:pt x="6" y="5"/>
                          <a:pt x="5" y="5"/>
                        </a:cubicBezTo>
                        <a:cubicBezTo>
                          <a:pt x="4" y="5"/>
                          <a:pt x="5" y="6"/>
                          <a:pt x="6" y="6"/>
                        </a:cubicBezTo>
                        <a:cubicBezTo>
                          <a:pt x="6" y="6"/>
                          <a:pt x="5" y="6"/>
                          <a:pt x="5" y="6"/>
                        </a:cubicBezTo>
                        <a:cubicBezTo>
                          <a:pt x="4" y="7"/>
                          <a:pt x="7" y="6"/>
                          <a:pt x="6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7"/>
                          <a:pt x="5" y="7"/>
                          <a:pt x="5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4" y="8"/>
                          <a:pt x="8" y="7"/>
                          <a:pt x="6" y="8"/>
                        </a:cubicBezTo>
                        <a:cubicBezTo>
                          <a:pt x="8" y="8"/>
                          <a:pt x="9" y="8"/>
                          <a:pt x="10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6" y="8"/>
                          <a:pt x="5" y="8"/>
                        </a:cubicBezTo>
                        <a:cubicBezTo>
                          <a:pt x="6" y="8"/>
                          <a:pt x="5" y="9"/>
                          <a:pt x="6" y="8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9"/>
                          <a:pt x="8" y="8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4" y="10"/>
                          <a:pt x="7" y="10"/>
                        </a:cubicBezTo>
                        <a:cubicBezTo>
                          <a:pt x="8" y="10"/>
                          <a:pt x="9" y="9"/>
                          <a:pt x="10" y="9"/>
                        </a:cubicBezTo>
                        <a:cubicBezTo>
                          <a:pt x="9" y="9"/>
                          <a:pt x="8" y="9"/>
                          <a:pt x="7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9"/>
                          <a:pt x="7" y="9"/>
                          <a:pt x="6" y="9"/>
                        </a:cubicBezTo>
                        <a:cubicBezTo>
                          <a:pt x="5" y="10"/>
                          <a:pt x="7" y="9"/>
                          <a:pt x="6" y="9"/>
                        </a:cubicBezTo>
                        <a:cubicBezTo>
                          <a:pt x="8" y="9"/>
                          <a:pt x="8" y="9"/>
                          <a:pt x="10" y="8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8" y="8"/>
                          <a:pt x="11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7"/>
                        </a:cubicBezTo>
                        <a:cubicBezTo>
                          <a:pt x="9" y="7"/>
                          <a:pt x="8" y="8"/>
                          <a:pt x="8" y="8"/>
                        </a:cubicBezTo>
                        <a:cubicBezTo>
                          <a:pt x="10" y="7"/>
                          <a:pt x="9" y="7"/>
                          <a:pt x="10" y="7"/>
                        </a:cubicBezTo>
                        <a:cubicBezTo>
                          <a:pt x="8" y="7"/>
                          <a:pt x="9" y="7"/>
                          <a:pt x="8" y="7"/>
                        </a:cubicBezTo>
                        <a:cubicBezTo>
                          <a:pt x="8" y="7"/>
                          <a:pt x="8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9" y="7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1" y="6"/>
                          <a:pt x="7" y="6"/>
                          <a:pt x="9" y="6"/>
                        </a:cubicBezTo>
                        <a:cubicBezTo>
                          <a:pt x="8" y="6"/>
                          <a:pt x="8" y="6"/>
                          <a:pt x="6" y="6"/>
                        </a:cubicBezTo>
                        <a:cubicBezTo>
                          <a:pt x="7" y="6"/>
                          <a:pt x="8" y="6"/>
                          <a:pt x="8" y="6"/>
                        </a:cubicBezTo>
                        <a:cubicBezTo>
                          <a:pt x="6" y="6"/>
                          <a:pt x="9" y="5"/>
                          <a:pt x="8" y="5"/>
                        </a:cubicBezTo>
                        <a:cubicBezTo>
                          <a:pt x="9" y="5"/>
                          <a:pt x="8" y="5"/>
                          <a:pt x="10" y="5"/>
                        </a:cubicBezTo>
                        <a:cubicBezTo>
                          <a:pt x="10" y="5"/>
                          <a:pt x="8" y="5"/>
                          <a:pt x="8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9" y="5"/>
                          <a:pt x="8" y="5"/>
                          <a:pt x="9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8" y="5"/>
                          <a:pt x="10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10" y="4"/>
                          <a:pt x="8" y="4"/>
                          <a:pt x="6" y="4"/>
                        </a:cubicBezTo>
                        <a:cubicBezTo>
                          <a:pt x="6" y="3"/>
                          <a:pt x="6" y="3"/>
                          <a:pt x="7" y="3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3"/>
                          <a:pt x="9" y="3"/>
                          <a:pt x="7" y="3"/>
                        </a:cubicBezTo>
                        <a:cubicBezTo>
                          <a:pt x="6" y="3"/>
                          <a:pt x="8" y="3"/>
                          <a:pt x="9" y="3"/>
                        </a:cubicBezTo>
                        <a:cubicBezTo>
                          <a:pt x="6" y="3"/>
                          <a:pt x="10" y="3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4" y="2"/>
                        </a:cubicBezTo>
                        <a:cubicBezTo>
                          <a:pt x="4" y="2"/>
                          <a:pt x="6" y="2"/>
                          <a:pt x="5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0" y="2"/>
                          <a:pt x="4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4" name="Freeform 178"/>
                  <p:cNvSpPr/>
                  <p:nvPr/>
                </p:nvSpPr>
                <p:spPr bwMode="auto">
                  <a:xfrm>
                    <a:off x="1168" y="3077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5" name="Freeform 179"/>
                  <p:cNvSpPr/>
                  <p:nvPr/>
                </p:nvSpPr>
                <p:spPr bwMode="auto">
                  <a:xfrm>
                    <a:off x="1164" y="3077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6" name="Freeform 180"/>
                  <p:cNvSpPr/>
                  <p:nvPr/>
                </p:nvSpPr>
                <p:spPr bwMode="auto">
                  <a:xfrm>
                    <a:off x="1164" y="3065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7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1164" y="3061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8" name="Freeform 182"/>
                  <p:cNvSpPr/>
                  <p:nvPr/>
                </p:nvSpPr>
                <p:spPr bwMode="auto">
                  <a:xfrm>
                    <a:off x="1143" y="3027"/>
                    <a:ext cx="30" cy="34"/>
                  </a:xfrm>
                  <a:custGeom>
                    <a:avLst/>
                    <a:gdLst>
                      <a:gd name="T0" fmla="*/ 6 w 7"/>
                      <a:gd name="T1" fmla="*/ 3 h 8"/>
                      <a:gd name="T2" fmla="*/ 5 w 7"/>
                      <a:gd name="T3" fmla="*/ 2 h 8"/>
                      <a:gd name="T4" fmla="*/ 6 w 7"/>
                      <a:gd name="T5" fmla="*/ 3 h 8"/>
                      <a:gd name="T6" fmla="*/ 5 w 7"/>
                      <a:gd name="T7" fmla="*/ 0 h 8"/>
                      <a:gd name="T8" fmla="*/ 3 w 7"/>
                      <a:gd name="T9" fmla="*/ 4 h 8"/>
                      <a:gd name="T10" fmla="*/ 3 w 7"/>
                      <a:gd name="T11" fmla="*/ 3 h 8"/>
                      <a:gd name="T12" fmla="*/ 3 w 7"/>
                      <a:gd name="T13" fmla="*/ 5 h 8"/>
                      <a:gd name="T14" fmla="*/ 2 w 7"/>
                      <a:gd name="T15" fmla="*/ 4 h 8"/>
                      <a:gd name="T16" fmla="*/ 2 w 7"/>
                      <a:gd name="T17" fmla="*/ 5 h 8"/>
                      <a:gd name="T18" fmla="*/ 3 w 7"/>
                      <a:gd name="T19" fmla="*/ 6 h 8"/>
                      <a:gd name="T20" fmla="*/ 2 w 7"/>
                      <a:gd name="T21" fmla="*/ 6 h 8"/>
                      <a:gd name="T22" fmla="*/ 3 w 7"/>
                      <a:gd name="T23" fmla="*/ 6 h 8"/>
                      <a:gd name="T24" fmla="*/ 3 w 7"/>
                      <a:gd name="T25" fmla="*/ 6 h 8"/>
                      <a:gd name="T26" fmla="*/ 2 w 7"/>
                      <a:gd name="T27" fmla="*/ 6 h 8"/>
                      <a:gd name="T28" fmla="*/ 3 w 7"/>
                      <a:gd name="T29" fmla="*/ 7 h 8"/>
                      <a:gd name="T30" fmla="*/ 2 w 7"/>
                      <a:gd name="T31" fmla="*/ 6 h 8"/>
                      <a:gd name="T32" fmla="*/ 3 w 7"/>
                      <a:gd name="T33" fmla="*/ 8 h 8"/>
                      <a:gd name="T34" fmla="*/ 4 w 7"/>
                      <a:gd name="T35" fmla="*/ 8 h 8"/>
                      <a:gd name="T36" fmla="*/ 4 w 7"/>
                      <a:gd name="T37" fmla="*/ 7 h 8"/>
                      <a:gd name="T38" fmla="*/ 3 w 7"/>
                      <a:gd name="T39" fmla="*/ 7 h 8"/>
                      <a:gd name="T40" fmla="*/ 3 w 7"/>
                      <a:gd name="T41" fmla="*/ 7 h 8"/>
                      <a:gd name="T42" fmla="*/ 5 w 7"/>
                      <a:gd name="T43" fmla="*/ 8 h 8"/>
                      <a:gd name="T44" fmla="*/ 6 w 7"/>
                      <a:gd name="T45" fmla="*/ 8 h 8"/>
                      <a:gd name="T46" fmla="*/ 6 w 7"/>
                      <a:gd name="T47" fmla="*/ 8 h 8"/>
                      <a:gd name="T48" fmla="*/ 6 w 7"/>
                      <a:gd name="T49" fmla="*/ 7 h 8"/>
                      <a:gd name="T50" fmla="*/ 5 w 7"/>
                      <a:gd name="T51" fmla="*/ 7 h 8"/>
                      <a:gd name="T52" fmla="*/ 3 w 7"/>
                      <a:gd name="T53" fmla="*/ 6 h 8"/>
                      <a:gd name="T54" fmla="*/ 3 w 7"/>
                      <a:gd name="T55" fmla="*/ 6 h 8"/>
                      <a:gd name="T56" fmla="*/ 5 w 7"/>
                      <a:gd name="T57" fmla="*/ 7 h 8"/>
                      <a:gd name="T58" fmla="*/ 4 w 7"/>
                      <a:gd name="T59" fmla="*/ 6 h 8"/>
                      <a:gd name="T60" fmla="*/ 6 w 7"/>
                      <a:gd name="T61" fmla="*/ 7 h 8"/>
                      <a:gd name="T62" fmla="*/ 4 w 7"/>
                      <a:gd name="T63" fmla="*/ 6 h 8"/>
                      <a:gd name="T64" fmla="*/ 5 w 7"/>
                      <a:gd name="T65" fmla="*/ 5 h 8"/>
                      <a:gd name="T66" fmla="*/ 5 w 7"/>
                      <a:gd name="T67" fmla="*/ 6 h 8"/>
                      <a:gd name="T68" fmla="*/ 5 w 7"/>
                      <a:gd name="T69" fmla="*/ 5 h 8"/>
                      <a:gd name="T70" fmla="*/ 5 w 7"/>
                      <a:gd name="T71" fmla="*/ 4 h 8"/>
                      <a:gd name="T72" fmla="*/ 5 w 7"/>
                      <a:gd name="T73" fmla="*/ 4 h 8"/>
                      <a:gd name="T74" fmla="*/ 5 w 7"/>
                      <a:gd name="T75" fmla="*/ 3 h 8"/>
                      <a:gd name="T76" fmla="*/ 5 w 7"/>
                      <a:gd name="T77" fmla="*/ 3 h 8"/>
                      <a:gd name="T78" fmla="*/ 4 w 7"/>
                      <a:gd name="T79" fmla="*/ 2 h 8"/>
                      <a:gd name="T80" fmla="*/ 6 w 7"/>
                      <a:gd name="T81" fmla="*/ 3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" h="8">
                        <a:moveTo>
                          <a:pt x="6" y="3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6" y="3"/>
                          <a:pt x="5" y="2"/>
                          <a:pt x="6" y="3"/>
                        </a:cubicBezTo>
                        <a:cubicBezTo>
                          <a:pt x="5" y="1"/>
                          <a:pt x="7" y="2"/>
                          <a:pt x="5" y="0"/>
                        </a:cubicBezTo>
                        <a:cubicBezTo>
                          <a:pt x="5" y="2"/>
                          <a:pt x="2" y="1"/>
                          <a:pt x="3" y="4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5"/>
                          <a:pt x="0" y="3"/>
                          <a:pt x="3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4" y="6"/>
                          <a:pt x="2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3" y="7"/>
                          <a:pt x="3" y="7"/>
                        </a:cubicBezTo>
                        <a:cubicBezTo>
                          <a:pt x="2" y="7"/>
                          <a:pt x="2" y="6"/>
                          <a:pt x="2" y="6"/>
                        </a:cubicBezTo>
                        <a:cubicBezTo>
                          <a:pt x="2" y="7"/>
                          <a:pt x="0" y="6"/>
                          <a:pt x="3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5" y="8"/>
                          <a:pt x="4" y="8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1" y="6"/>
                          <a:pt x="4" y="7"/>
                          <a:pt x="3" y="7"/>
                        </a:cubicBezTo>
                        <a:cubicBezTo>
                          <a:pt x="4" y="7"/>
                          <a:pt x="4" y="7"/>
                          <a:pt x="5" y="8"/>
                        </a:cubicBezTo>
                        <a:cubicBezTo>
                          <a:pt x="7" y="8"/>
                          <a:pt x="3" y="6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4" y="6"/>
                          <a:pt x="3" y="6"/>
                        </a:cubicBezTo>
                        <a:cubicBezTo>
                          <a:pt x="4" y="6"/>
                          <a:pt x="2" y="5"/>
                          <a:pt x="3" y="6"/>
                        </a:cubicBezTo>
                        <a:cubicBezTo>
                          <a:pt x="4" y="6"/>
                          <a:pt x="4" y="6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5" y="7"/>
                          <a:pt x="6" y="7"/>
                        </a:cubicBezTo>
                        <a:cubicBezTo>
                          <a:pt x="5" y="6"/>
                          <a:pt x="5" y="7"/>
                          <a:pt x="4" y="6"/>
                        </a:cubicBezTo>
                        <a:cubicBezTo>
                          <a:pt x="6" y="7"/>
                          <a:pt x="5" y="6"/>
                          <a:pt x="5" y="5"/>
                        </a:cubicBezTo>
                        <a:cubicBezTo>
                          <a:pt x="5" y="5"/>
                          <a:pt x="6" y="6"/>
                          <a:pt x="5" y="6"/>
                        </a:cubicBezTo>
                        <a:cubicBezTo>
                          <a:pt x="6" y="6"/>
                          <a:pt x="5" y="5"/>
                          <a:pt x="5" y="5"/>
                        </a:cubicBezTo>
                        <a:cubicBezTo>
                          <a:pt x="4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2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1"/>
                          <a:pt x="4" y="2"/>
                        </a:cubicBezTo>
                        <a:cubicBezTo>
                          <a:pt x="5" y="3"/>
                          <a:pt x="5" y="3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99" name="Freeform 183"/>
                  <p:cNvSpPr/>
                  <p:nvPr/>
                </p:nvSpPr>
                <p:spPr bwMode="auto">
                  <a:xfrm>
                    <a:off x="1164" y="3027"/>
                    <a:ext cx="4" cy="9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0" name="Freeform 184"/>
                  <p:cNvSpPr/>
                  <p:nvPr/>
                </p:nvSpPr>
                <p:spPr bwMode="auto">
                  <a:xfrm>
                    <a:off x="1164" y="3010"/>
                    <a:ext cx="17" cy="30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1 w 4"/>
                      <a:gd name="T5" fmla="*/ 3 h 7"/>
                      <a:gd name="T6" fmla="*/ 1 w 4"/>
                      <a:gd name="T7" fmla="*/ 5 h 7"/>
                      <a:gd name="T8" fmla="*/ 1 w 4"/>
                      <a:gd name="T9" fmla="*/ 4 h 7"/>
                      <a:gd name="T10" fmla="*/ 1 w 4"/>
                      <a:gd name="T11" fmla="*/ 5 h 7"/>
                      <a:gd name="T12" fmla="*/ 1 w 4"/>
                      <a:gd name="T13" fmla="*/ 5 h 7"/>
                      <a:gd name="T14" fmla="*/ 1 w 4"/>
                      <a:gd name="T15" fmla="*/ 5 h 7"/>
                      <a:gd name="T16" fmla="*/ 1 w 4"/>
                      <a:gd name="T17" fmla="*/ 5 h 7"/>
                      <a:gd name="T18" fmla="*/ 2 w 4"/>
                      <a:gd name="T19" fmla="*/ 6 h 7"/>
                      <a:gd name="T20" fmla="*/ 2 w 4"/>
                      <a:gd name="T21" fmla="*/ 4 h 7"/>
                      <a:gd name="T22" fmla="*/ 2 w 4"/>
                      <a:gd name="T23" fmla="*/ 5 h 7"/>
                      <a:gd name="T24" fmla="*/ 3 w 4"/>
                      <a:gd name="T25" fmla="*/ 6 h 7"/>
                      <a:gd name="T26" fmla="*/ 3 w 4"/>
                      <a:gd name="T27" fmla="*/ 5 h 7"/>
                      <a:gd name="T28" fmla="*/ 2 w 4"/>
                      <a:gd name="T29" fmla="*/ 4 h 7"/>
                      <a:gd name="T30" fmla="*/ 3 w 4"/>
                      <a:gd name="T31" fmla="*/ 6 h 7"/>
                      <a:gd name="T32" fmla="*/ 4 w 4"/>
                      <a:gd name="T33" fmla="*/ 4 h 7"/>
                      <a:gd name="T34" fmla="*/ 4 w 4"/>
                      <a:gd name="T35" fmla="*/ 2 h 7"/>
                      <a:gd name="T36" fmla="*/ 4 w 4"/>
                      <a:gd name="T37" fmla="*/ 4 h 7"/>
                      <a:gd name="T38" fmla="*/ 4 w 4"/>
                      <a:gd name="T39" fmla="*/ 4 h 7"/>
                      <a:gd name="T40" fmla="*/ 4 w 4"/>
                      <a:gd name="T41" fmla="*/ 1 h 7"/>
                      <a:gd name="T42" fmla="*/ 3 w 4"/>
                      <a:gd name="T43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3"/>
                          <a:pt x="2" y="4"/>
                          <a:pt x="1" y="3"/>
                        </a:cubicBezTo>
                        <a:cubicBezTo>
                          <a:pt x="1" y="2"/>
                          <a:pt x="1" y="4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0" y="3"/>
                          <a:pt x="1" y="5"/>
                        </a:cubicBezTo>
                        <a:cubicBezTo>
                          <a:pt x="1" y="5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7"/>
                          <a:pt x="1" y="3"/>
                          <a:pt x="2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5"/>
                          <a:pt x="3" y="5"/>
                        </a:cubicBezTo>
                        <a:cubicBezTo>
                          <a:pt x="3" y="5"/>
                          <a:pt x="2" y="4"/>
                          <a:pt x="2" y="4"/>
                        </a:cubicBezTo>
                        <a:cubicBezTo>
                          <a:pt x="2" y="2"/>
                          <a:pt x="3" y="5"/>
                          <a:pt x="3" y="6"/>
                        </a:cubicBezTo>
                        <a:cubicBezTo>
                          <a:pt x="3" y="4"/>
                          <a:pt x="3" y="3"/>
                          <a:pt x="4" y="4"/>
                        </a:cubicBezTo>
                        <a:cubicBezTo>
                          <a:pt x="4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3"/>
                          <a:pt x="4" y="1"/>
                          <a:pt x="4" y="1"/>
                        </a:cubicBezTo>
                        <a:cubicBezTo>
                          <a:pt x="3" y="0"/>
                          <a:pt x="3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1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1177" y="3019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2" name="Freeform 186"/>
                  <p:cNvSpPr/>
                  <p:nvPr/>
                </p:nvSpPr>
                <p:spPr bwMode="auto">
                  <a:xfrm>
                    <a:off x="2387" y="2588"/>
                    <a:ext cx="0" cy="5"/>
                  </a:xfrm>
                  <a:custGeom>
                    <a:avLst/>
                    <a:gdLst>
                      <a:gd name="T0" fmla="*/ 5 h 5"/>
                      <a:gd name="T1" fmla="*/ 5 h 5"/>
                      <a:gd name="T2" fmla="*/ 0 h 5"/>
                      <a:gd name="T3" fmla="*/ 5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5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3" name="Freeform 187"/>
                  <p:cNvSpPr/>
                  <p:nvPr/>
                </p:nvSpPr>
                <p:spPr bwMode="auto">
                  <a:xfrm>
                    <a:off x="2387" y="2584"/>
                    <a:ext cx="12" cy="17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3 w 3"/>
                      <a:gd name="T3" fmla="*/ 4 h 4"/>
                      <a:gd name="T4" fmla="*/ 0 w 3"/>
                      <a:gd name="T5" fmla="*/ 0 h 4"/>
                      <a:gd name="T6" fmla="*/ 1 w 3"/>
                      <a:gd name="T7" fmla="*/ 3 h 4"/>
                      <a:gd name="T8" fmla="*/ 1 w 3"/>
                      <a:gd name="T9" fmla="*/ 2 h 4"/>
                      <a:gd name="T10" fmla="*/ 2 w 3"/>
                      <a:gd name="T11" fmla="*/ 4 h 4"/>
                      <a:gd name="T12" fmla="*/ 2 w 3"/>
                      <a:gd name="T13" fmla="*/ 3 h 4"/>
                      <a:gd name="T14" fmla="*/ 3 w 3"/>
                      <a:gd name="T1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1" y="1"/>
                          <a:pt x="2" y="2"/>
                          <a:pt x="0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2" y="3"/>
                          <a:pt x="1" y="3"/>
                          <a:pt x="2" y="4"/>
                        </a:cubicBezTo>
                        <a:cubicBezTo>
                          <a:pt x="3" y="4"/>
                          <a:pt x="2" y="3"/>
                          <a:pt x="2" y="3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4" name="Freeform 188"/>
                  <p:cNvSpPr/>
                  <p:nvPr/>
                </p:nvSpPr>
                <p:spPr bwMode="auto">
                  <a:xfrm>
                    <a:off x="2391" y="2588"/>
                    <a:ext cx="8" cy="9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5" name="Freeform 189"/>
                  <p:cNvSpPr/>
                  <p:nvPr/>
                </p:nvSpPr>
                <p:spPr bwMode="auto">
                  <a:xfrm>
                    <a:off x="2391" y="2584"/>
                    <a:ext cx="4" cy="9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6" name="Freeform 190"/>
                  <p:cNvSpPr/>
                  <p:nvPr/>
                </p:nvSpPr>
                <p:spPr bwMode="auto">
                  <a:xfrm>
                    <a:off x="2395" y="2584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7" name="Freeform 191"/>
                  <p:cNvSpPr/>
                  <p:nvPr/>
                </p:nvSpPr>
                <p:spPr bwMode="auto">
                  <a:xfrm>
                    <a:off x="2391" y="2584"/>
                    <a:ext cx="13" cy="13"/>
                  </a:xfrm>
                  <a:custGeom>
                    <a:avLst/>
                    <a:gdLst>
                      <a:gd name="T0" fmla="*/ 1 w 3"/>
                      <a:gd name="T1" fmla="*/ 0 h 3"/>
                      <a:gd name="T2" fmla="*/ 1 w 3"/>
                      <a:gd name="T3" fmla="*/ 0 h 3"/>
                      <a:gd name="T4" fmla="*/ 1 w 3"/>
                      <a:gd name="T5" fmla="*/ 0 h 3"/>
                      <a:gd name="T6" fmla="*/ 2 w 3"/>
                      <a:gd name="T7" fmla="*/ 2 h 3"/>
                      <a:gd name="T8" fmla="*/ 2 w 3"/>
                      <a:gd name="T9" fmla="*/ 2 h 3"/>
                      <a:gd name="T10" fmla="*/ 3 w 3"/>
                      <a:gd name="T11" fmla="*/ 3 h 3"/>
                      <a:gd name="T12" fmla="*/ 1 w 3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1"/>
                          <a:pt x="3" y="2"/>
                          <a:pt x="2" y="2"/>
                        </a:cubicBezTo>
                        <a:cubicBezTo>
                          <a:pt x="2" y="2"/>
                          <a:pt x="1" y="1"/>
                          <a:pt x="2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8" name="Freeform 192"/>
                  <p:cNvSpPr/>
                  <p:nvPr/>
                </p:nvSpPr>
                <p:spPr bwMode="auto">
                  <a:xfrm>
                    <a:off x="2395" y="25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09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2395" y="2588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0" name="Freeform 194"/>
                  <p:cNvSpPr/>
                  <p:nvPr/>
                </p:nvSpPr>
                <p:spPr bwMode="auto">
                  <a:xfrm>
                    <a:off x="2395" y="2580"/>
                    <a:ext cx="13" cy="13"/>
                  </a:xfrm>
                  <a:custGeom>
                    <a:avLst/>
                    <a:gdLst>
                      <a:gd name="T0" fmla="*/ 1 w 3"/>
                      <a:gd name="T1" fmla="*/ 0 h 3"/>
                      <a:gd name="T2" fmla="*/ 1 w 3"/>
                      <a:gd name="T3" fmla="*/ 2 h 3"/>
                      <a:gd name="T4" fmla="*/ 3 w 3"/>
                      <a:gd name="T5" fmla="*/ 3 h 3"/>
                      <a:gd name="T6" fmla="*/ 3 w 3"/>
                      <a:gd name="T7" fmla="*/ 3 h 3"/>
                      <a:gd name="T8" fmla="*/ 1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1" y="0"/>
                        </a:moveTo>
                        <a:cubicBezTo>
                          <a:pt x="2" y="2"/>
                          <a:pt x="0" y="1"/>
                          <a:pt x="1" y="2"/>
                        </a:cubicBezTo>
                        <a:cubicBezTo>
                          <a:pt x="1" y="2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1" name="Freeform 195"/>
                  <p:cNvSpPr/>
                  <p:nvPr/>
                </p:nvSpPr>
                <p:spPr bwMode="auto">
                  <a:xfrm>
                    <a:off x="2416" y="2593"/>
                    <a:ext cx="0" cy="4"/>
                  </a:xfrm>
                  <a:custGeom>
                    <a:avLst/>
                    <a:gdLst>
                      <a:gd name="T0" fmla="*/ 4 h 4"/>
                      <a:gd name="T1" fmla="*/ 0 h 4"/>
                      <a:gd name="T2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2" name="Freeform 196"/>
                  <p:cNvSpPr/>
                  <p:nvPr/>
                </p:nvSpPr>
                <p:spPr bwMode="auto">
                  <a:xfrm>
                    <a:off x="2404" y="2580"/>
                    <a:ext cx="20" cy="17"/>
                  </a:xfrm>
                  <a:custGeom>
                    <a:avLst/>
                    <a:gdLst>
                      <a:gd name="T0" fmla="*/ 1 w 5"/>
                      <a:gd name="T1" fmla="*/ 0 h 4"/>
                      <a:gd name="T2" fmla="*/ 3 w 5"/>
                      <a:gd name="T3" fmla="*/ 2 h 4"/>
                      <a:gd name="T4" fmla="*/ 1 w 5"/>
                      <a:gd name="T5" fmla="*/ 1 h 4"/>
                      <a:gd name="T6" fmla="*/ 2 w 5"/>
                      <a:gd name="T7" fmla="*/ 2 h 4"/>
                      <a:gd name="T8" fmla="*/ 0 w 5"/>
                      <a:gd name="T9" fmla="*/ 0 h 4"/>
                      <a:gd name="T10" fmla="*/ 1 w 5"/>
                      <a:gd name="T11" fmla="*/ 2 h 4"/>
                      <a:gd name="T12" fmla="*/ 0 w 5"/>
                      <a:gd name="T13" fmla="*/ 1 h 4"/>
                      <a:gd name="T14" fmla="*/ 2 w 5"/>
                      <a:gd name="T15" fmla="*/ 3 h 4"/>
                      <a:gd name="T16" fmla="*/ 2 w 5"/>
                      <a:gd name="T17" fmla="*/ 2 h 4"/>
                      <a:gd name="T18" fmla="*/ 3 w 5"/>
                      <a:gd name="T19" fmla="*/ 3 h 4"/>
                      <a:gd name="T20" fmla="*/ 5 w 5"/>
                      <a:gd name="T21" fmla="*/ 4 h 4"/>
                      <a:gd name="T22" fmla="*/ 1 w 5"/>
                      <a:gd name="T2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4">
                        <a:moveTo>
                          <a:pt x="1" y="0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1"/>
                          <a:pt x="1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ubicBezTo>
                          <a:pt x="0" y="1"/>
                          <a:pt x="2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1"/>
                          <a:pt x="2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4" y="4"/>
                          <a:pt x="5" y="4"/>
                        </a:cubicBezTo>
                        <a:cubicBezTo>
                          <a:pt x="5" y="3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3" name="Freeform 197"/>
                  <p:cNvSpPr/>
                  <p:nvPr/>
                </p:nvSpPr>
                <p:spPr bwMode="auto">
                  <a:xfrm>
                    <a:off x="2416" y="2584"/>
                    <a:ext cx="4" cy="4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4 h 4"/>
                      <a:gd name="T4" fmla="*/ 0 w 4"/>
                      <a:gd name="T5" fmla="*/ 0 h 4"/>
                      <a:gd name="T6" fmla="*/ 0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4" name="Freeform 198"/>
                  <p:cNvSpPr/>
                  <p:nvPr/>
                </p:nvSpPr>
                <p:spPr bwMode="auto">
                  <a:xfrm>
                    <a:off x="2408" y="2572"/>
                    <a:ext cx="21" cy="16"/>
                  </a:xfrm>
                  <a:custGeom>
                    <a:avLst/>
                    <a:gdLst>
                      <a:gd name="T0" fmla="*/ 1 w 5"/>
                      <a:gd name="T1" fmla="*/ 1 h 4"/>
                      <a:gd name="T2" fmla="*/ 1 w 5"/>
                      <a:gd name="T3" fmla="*/ 2 h 4"/>
                      <a:gd name="T4" fmla="*/ 0 w 5"/>
                      <a:gd name="T5" fmla="*/ 2 h 4"/>
                      <a:gd name="T6" fmla="*/ 2 w 5"/>
                      <a:gd name="T7" fmla="*/ 3 h 4"/>
                      <a:gd name="T8" fmla="*/ 2 w 5"/>
                      <a:gd name="T9" fmla="*/ 2 h 4"/>
                      <a:gd name="T10" fmla="*/ 4 w 5"/>
                      <a:gd name="T11" fmla="*/ 3 h 4"/>
                      <a:gd name="T12" fmla="*/ 3 w 5"/>
                      <a:gd name="T13" fmla="*/ 3 h 4"/>
                      <a:gd name="T14" fmla="*/ 4 w 5"/>
                      <a:gd name="T15" fmla="*/ 2 h 4"/>
                      <a:gd name="T16" fmla="*/ 3 w 5"/>
                      <a:gd name="T17" fmla="*/ 2 h 4"/>
                      <a:gd name="T18" fmla="*/ 3 w 5"/>
                      <a:gd name="T19" fmla="*/ 1 h 4"/>
                      <a:gd name="T20" fmla="*/ 1 w 5"/>
                      <a:gd name="T21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" h="4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3"/>
                          <a:pt x="2" y="3"/>
                        </a:cubicBezTo>
                        <a:cubicBezTo>
                          <a:pt x="3" y="4"/>
                          <a:pt x="2" y="2"/>
                          <a:pt x="2" y="2"/>
                        </a:cubicBezTo>
                        <a:cubicBezTo>
                          <a:pt x="3" y="2"/>
                          <a:pt x="2" y="2"/>
                          <a:pt x="4" y="3"/>
                        </a:cubicBezTo>
                        <a:cubicBezTo>
                          <a:pt x="4" y="4"/>
                          <a:pt x="3" y="3"/>
                          <a:pt x="3" y="3"/>
                        </a:cubicBezTo>
                        <a:cubicBezTo>
                          <a:pt x="5" y="4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5" name="Freeform 199"/>
                  <p:cNvSpPr/>
                  <p:nvPr/>
                </p:nvSpPr>
                <p:spPr bwMode="auto">
                  <a:xfrm>
                    <a:off x="2408" y="2576"/>
                    <a:ext cx="0" cy="4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6" name="Freeform 200"/>
                  <p:cNvSpPr/>
                  <p:nvPr/>
                </p:nvSpPr>
                <p:spPr bwMode="auto">
                  <a:xfrm>
                    <a:off x="2424" y="25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7" name="Freeform 201"/>
                  <p:cNvSpPr/>
                  <p:nvPr/>
                </p:nvSpPr>
                <p:spPr bwMode="auto">
                  <a:xfrm>
                    <a:off x="2412" y="2572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8" name="Freeform 202"/>
                  <p:cNvSpPr/>
                  <p:nvPr/>
                </p:nvSpPr>
                <p:spPr bwMode="auto">
                  <a:xfrm>
                    <a:off x="2412" y="2534"/>
                    <a:ext cx="38" cy="46"/>
                  </a:xfrm>
                  <a:custGeom>
                    <a:avLst/>
                    <a:gdLst>
                      <a:gd name="T0" fmla="*/ 8 w 9"/>
                      <a:gd name="T1" fmla="*/ 1 h 11"/>
                      <a:gd name="T2" fmla="*/ 7 w 9"/>
                      <a:gd name="T3" fmla="*/ 1 h 11"/>
                      <a:gd name="T4" fmla="*/ 6 w 9"/>
                      <a:gd name="T5" fmla="*/ 0 h 11"/>
                      <a:gd name="T6" fmla="*/ 4 w 9"/>
                      <a:gd name="T7" fmla="*/ 0 h 11"/>
                      <a:gd name="T8" fmla="*/ 4 w 9"/>
                      <a:gd name="T9" fmla="*/ 1 h 11"/>
                      <a:gd name="T10" fmla="*/ 3 w 9"/>
                      <a:gd name="T11" fmla="*/ 0 h 11"/>
                      <a:gd name="T12" fmla="*/ 4 w 9"/>
                      <a:gd name="T13" fmla="*/ 2 h 11"/>
                      <a:gd name="T14" fmla="*/ 4 w 9"/>
                      <a:gd name="T15" fmla="*/ 3 h 11"/>
                      <a:gd name="T16" fmla="*/ 1 w 9"/>
                      <a:gd name="T17" fmla="*/ 7 h 11"/>
                      <a:gd name="T18" fmla="*/ 3 w 9"/>
                      <a:gd name="T19" fmla="*/ 8 h 11"/>
                      <a:gd name="T20" fmla="*/ 2 w 9"/>
                      <a:gd name="T21" fmla="*/ 8 h 11"/>
                      <a:gd name="T22" fmla="*/ 2 w 9"/>
                      <a:gd name="T23" fmla="*/ 8 h 11"/>
                      <a:gd name="T24" fmla="*/ 1 w 9"/>
                      <a:gd name="T25" fmla="*/ 8 h 11"/>
                      <a:gd name="T26" fmla="*/ 3 w 9"/>
                      <a:gd name="T27" fmla="*/ 10 h 11"/>
                      <a:gd name="T28" fmla="*/ 0 w 9"/>
                      <a:gd name="T29" fmla="*/ 9 h 11"/>
                      <a:gd name="T30" fmla="*/ 1 w 9"/>
                      <a:gd name="T31" fmla="*/ 10 h 11"/>
                      <a:gd name="T32" fmla="*/ 3 w 9"/>
                      <a:gd name="T33" fmla="*/ 11 h 11"/>
                      <a:gd name="T34" fmla="*/ 4 w 9"/>
                      <a:gd name="T35" fmla="*/ 11 h 11"/>
                      <a:gd name="T36" fmla="*/ 3 w 9"/>
                      <a:gd name="T37" fmla="*/ 7 h 11"/>
                      <a:gd name="T38" fmla="*/ 4 w 9"/>
                      <a:gd name="T39" fmla="*/ 8 h 11"/>
                      <a:gd name="T40" fmla="*/ 6 w 9"/>
                      <a:gd name="T41" fmla="*/ 7 h 11"/>
                      <a:gd name="T42" fmla="*/ 4 w 9"/>
                      <a:gd name="T43" fmla="*/ 5 h 11"/>
                      <a:gd name="T44" fmla="*/ 5 w 9"/>
                      <a:gd name="T45" fmla="*/ 5 h 11"/>
                      <a:gd name="T46" fmla="*/ 4 w 9"/>
                      <a:gd name="T47" fmla="*/ 5 h 11"/>
                      <a:gd name="T48" fmla="*/ 6 w 9"/>
                      <a:gd name="T49" fmla="*/ 5 h 11"/>
                      <a:gd name="T50" fmla="*/ 4 w 9"/>
                      <a:gd name="T51" fmla="*/ 4 h 11"/>
                      <a:gd name="T52" fmla="*/ 7 w 9"/>
                      <a:gd name="T53" fmla="*/ 4 h 11"/>
                      <a:gd name="T54" fmla="*/ 6 w 9"/>
                      <a:gd name="T55" fmla="*/ 4 h 11"/>
                      <a:gd name="T56" fmla="*/ 5 w 9"/>
                      <a:gd name="T57" fmla="*/ 3 h 11"/>
                      <a:gd name="T58" fmla="*/ 7 w 9"/>
                      <a:gd name="T59" fmla="*/ 4 h 11"/>
                      <a:gd name="T60" fmla="*/ 6 w 9"/>
                      <a:gd name="T61" fmla="*/ 2 h 11"/>
                      <a:gd name="T62" fmla="*/ 5 w 9"/>
                      <a:gd name="T63" fmla="*/ 2 h 11"/>
                      <a:gd name="T64" fmla="*/ 6 w 9"/>
                      <a:gd name="T65" fmla="*/ 1 h 11"/>
                      <a:gd name="T66" fmla="*/ 8 w 9"/>
                      <a:gd name="T67" fmla="*/ 2 h 11"/>
                      <a:gd name="T68" fmla="*/ 9 w 9"/>
                      <a:gd name="T69" fmla="*/ 2 h 11"/>
                      <a:gd name="T70" fmla="*/ 6 w 9"/>
                      <a:gd name="T71" fmla="*/ 1 h 11"/>
                      <a:gd name="T72" fmla="*/ 8 w 9"/>
                      <a:gd name="T73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9" h="11">
                        <a:moveTo>
                          <a:pt x="8" y="1"/>
                        </a:move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7" y="0"/>
                          <a:pt x="6" y="0"/>
                        </a:cubicBezTo>
                        <a:cubicBezTo>
                          <a:pt x="5" y="0"/>
                          <a:pt x="5" y="0"/>
                          <a:pt x="4" y="0"/>
                        </a:cubicBezTo>
                        <a:cubicBezTo>
                          <a:pt x="3" y="0"/>
                          <a:pt x="5" y="0"/>
                          <a:pt x="4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1"/>
                          <a:pt x="5" y="2"/>
                          <a:pt x="4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3" y="4"/>
                          <a:pt x="3" y="6"/>
                          <a:pt x="1" y="7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2" y="8"/>
                          <a:pt x="3" y="9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0" y="7"/>
                          <a:pt x="2" y="8"/>
                          <a:pt x="1" y="8"/>
                        </a:cubicBezTo>
                        <a:cubicBezTo>
                          <a:pt x="1" y="8"/>
                          <a:pt x="3" y="9"/>
                          <a:pt x="3" y="10"/>
                        </a:cubicBezTo>
                        <a:cubicBezTo>
                          <a:pt x="1" y="8"/>
                          <a:pt x="3" y="10"/>
                          <a:pt x="0" y="9"/>
                        </a:cubicBezTo>
                        <a:cubicBezTo>
                          <a:pt x="0" y="8"/>
                          <a:pt x="2" y="10"/>
                          <a:pt x="1" y="10"/>
                        </a:cubicBezTo>
                        <a:cubicBezTo>
                          <a:pt x="3" y="11"/>
                          <a:pt x="2" y="10"/>
                          <a:pt x="3" y="11"/>
                        </a:cubicBezTo>
                        <a:cubicBezTo>
                          <a:pt x="4" y="11"/>
                          <a:pt x="2" y="11"/>
                          <a:pt x="4" y="11"/>
                        </a:cubicBezTo>
                        <a:cubicBezTo>
                          <a:pt x="5" y="11"/>
                          <a:pt x="3" y="9"/>
                          <a:pt x="3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3" y="7"/>
                          <a:pt x="4" y="6"/>
                          <a:pt x="6" y="7"/>
                        </a:cubicBezTo>
                        <a:cubicBezTo>
                          <a:pt x="5" y="7"/>
                          <a:pt x="7" y="7"/>
                          <a:pt x="4" y="5"/>
                        </a:cubicBezTo>
                        <a:cubicBezTo>
                          <a:pt x="5" y="6"/>
                          <a:pt x="5" y="5"/>
                          <a:pt x="5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5" y="5"/>
                          <a:pt x="4" y="4"/>
                          <a:pt x="4" y="4"/>
                        </a:cubicBezTo>
                        <a:cubicBezTo>
                          <a:pt x="5" y="4"/>
                          <a:pt x="6" y="4"/>
                          <a:pt x="7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7" y="4"/>
                          <a:pt x="5" y="3"/>
                          <a:pt x="5" y="3"/>
                        </a:cubicBezTo>
                        <a:cubicBezTo>
                          <a:pt x="5" y="3"/>
                          <a:pt x="7" y="4"/>
                          <a:pt x="7" y="4"/>
                        </a:cubicBezTo>
                        <a:cubicBezTo>
                          <a:pt x="8" y="4"/>
                          <a:pt x="5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6" y="2"/>
                          <a:pt x="6" y="1"/>
                        </a:cubicBezTo>
                        <a:cubicBezTo>
                          <a:pt x="8" y="1"/>
                          <a:pt x="7" y="2"/>
                          <a:pt x="8" y="2"/>
                        </a:cubicBezTo>
                        <a:cubicBezTo>
                          <a:pt x="8" y="2"/>
                          <a:pt x="8" y="2"/>
                          <a:pt x="9" y="2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19" name="Freeform 203"/>
                  <p:cNvSpPr/>
                  <p:nvPr/>
                </p:nvSpPr>
                <p:spPr bwMode="auto">
                  <a:xfrm>
                    <a:off x="2450" y="2542"/>
                    <a:ext cx="4" cy="5"/>
                  </a:xfrm>
                  <a:custGeom>
                    <a:avLst/>
                    <a:gdLst>
                      <a:gd name="T0" fmla="*/ 0 w 4"/>
                      <a:gd name="T1" fmla="*/ 0 h 5"/>
                      <a:gd name="T2" fmla="*/ 4 w 4"/>
                      <a:gd name="T3" fmla="*/ 5 h 5"/>
                      <a:gd name="T4" fmla="*/ 0 w 4"/>
                      <a:gd name="T5" fmla="*/ 0 h 5"/>
                      <a:gd name="T6" fmla="*/ 0 w 4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20" name="Freeform 204"/>
                  <p:cNvSpPr/>
                  <p:nvPr/>
                </p:nvSpPr>
                <p:spPr bwMode="auto">
                  <a:xfrm>
                    <a:off x="2445" y="2538"/>
                    <a:ext cx="5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8" name="Group 406"/>
                <p:cNvGrpSpPr/>
                <p:nvPr/>
              </p:nvGrpSpPr>
              <p:grpSpPr bwMode="auto">
                <a:xfrm>
                  <a:off x="1210" y="2150"/>
                  <a:ext cx="1265" cy="1015"/>
                  <a:chOff x="1210" y="2150"/>
                  <a:chExt cx="1265" cy="1015"/>
                </a:xfrm>
              </p:grpSpPr>
              <p:sp>
                <p:nvSpPr>
                  <p:cNvPr id="2115" name="Rectangle 206"/>
                  <p:cNvSpPr>
                    <a:spLocks noChangeArrowheads="1"/>
                  </p:cNvSpPr>
                  <p:nvPr/>
                </p:nvSpPr>
                <p:spPr bwMode="auto">
                  <a:xfrm>
                    <a:off x="2424" y="2542"/>
                    <a:ext cx="5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16" name="Freeform 207"/>
                  <p:cNvSpPr/>
                  <p:nvPr/>
                </p:nvSpPr>
                <p:spPr bwMode="auto">
                  <a:xfrm>
                    <a:off x="2441" y="2551"/>
                    <a:ext cx="9" cy="4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17" name="Freeform 208"/>
                  <p:cNvSpPr/>
                  <p:nvPr/>
                </p:nvSpPr>
                <p:spPr bwMode="auto">
                  <a:xfrm>
                    <a:off x="2437" y="2563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18" name="Rectangle 209"/>
                  <p:cNvSpPr>
                    <a:spLocks noChangeArrowheads="1"/>
                  </p:cNvSpPr>
                  <p:nvPr/>
                </p:nvSpPr>
                <p:spPr bwMode="auto">
                  <a:xfrm>
                    <a:off x="2450" y="2538"/>
                    <a:ext cx="1" cy="4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19" name="Freeform 210"/>
                  <p:cNvSpPr/>
                  <p:nvPr/>
                </p:nvSpPr>
                <p:spPr bwMode="auto">
                  <a:xfrm>
                    <a:off x="2420" y="2509"/>
                    <a:ext cx="34" cy="25"/>
                  </a:xfrm>
                  <a:custGeom>
                    <a:avLst/>
                    <a:gdLst>
                      <a:gd name="T0" fmla="*/ 1 w 8"/>
                      <a:gd name="T1" fmla="*/ 1 h 6"/>
                      <a:gd name="T2" fmla="*/ 0 w 8"/>
                      <a:gd name="T3" fmla="*/ 2 h 6"/>
                      <a:gd name="T4" fmla="*/ 4 w 8"/>
                      <a:gd name="T5" fmla="*/ 2 h 6"/>
                      <a:gd name="T6" fmla="*/ 1 w 8"/>
                      <a:gd name="T7" fmla="*/ 2 h 6"/>
                      <a:gd name="T8" fmla="*/ 3 w 8"/>
                      <a:gd name="T9" fmla="*/ 4 h 6"/>
                      <a:gd name="T10" fmla="*/ 2 w 8"/>
                      <a:gd name="T11" fmla="*/ 4 h 6"/>
                      <a:gd name="T12" fmla="*/ 5 w 8"/>
                      <a:gd name="T13" fmla="*/ 5 h 6"/>
                      <a:gd name="T14" fmla="*/ 1 w 8"/>
                      <a:gd name="T15" fmla="*/ 4 h 6"/>
                      <a:gd name="T16" fmla="*/ 1 w 8"/>
                      <a:gd name="T17" fmla="*/ 4 h 6"/>
                      <a:gd name="T18" fmla="*/ 2 w 8"/>
                      <a:gd name="T19" fmla="*/ 5 h 6"/>
                      <a:gd name="T20" fmla="*/ 4 w 8"/>
                      <a:gd name="T21" fmla="*/ 6 h 6"/>
                      <a:gd name="T22" fmla="*/ 6 w 8"/>
                      <a:gd name="T23" fmla="*/ 6 h 6"/>
                      <a:gd name="T24" fmla="*/ 5 w 8"/>
                      <a:gd name="T25" fmla="*/ 5 h 6"/>
                      <a:gd name="T26" fmla="*/ 6 w 8"/>
                      <a:gd name="T27" fmla="*/ 5 h 6"/>
                      <a:gd name="T28" fmla="*/ 5 w 8"/>
                      <a:gd name="T29" fmla="*/ 5 h 6"/>
                      <a:gd name="T30" fmla="*/ 7 w 8"/>
                      <a:gd name="T31" fmla="*/ 5 h 6"/>
                      <a:gd name="T32" fmla="*/ 5 w 8"/>
                      <a:gd name="T33" fmla="*/ 4 h 6"/>
                      <a:gd name="T34" fmla="*/ 6 w 8"/>
                      <a:gd name="T35" fmla="*/ 4 h 6"/>
                      <a:gd name="T36" fmla="*/ 4 w 8"/>
                      <a:gd name="T37" fmla="*/ 4 h 6"/>
                      <a:gd name="T38" fmla="*/ 6 w 8"/>
                      <a:gd name="T39" fmla="*/ 4 h 6"/>
                      <a:gd name="T40" fmla="*/ 5 w 8"/>
                      <a:gd name="T41" fmla="*/ 4 h 6"/>
                      <a:gd name="T42" fmla="*/ 6 w 8"/>
                      <a:gd name="T43" fmla="*/ 2 h 6"/>
                      <a:gd name="T44" fmla="*/ 5 w 8"/>
                      <a:gd name="T45" fmla="*/ 2 h 6"/>
                      <a:gd name="T46" fmla="*/ 6 w 8"/>
                      <a:gd name="T47" fmla="*/ 3 h 6"/>
                      <a:gd name="T48" fmla="*/ 3 w 8"/>
                      <a:gd name="T49" fmla="*/ 3 h 6"/>
                      <a:gd name="T50" fmla="*/ 6 w 8"/>
                      <a:gd name="T51" fmla="*/ 2 h 6"/>
                      <a:gd name="T52" fmla="*/ 5 w 8"/>
                      <a:gd name="T53" fmla="*/ 1 h 6"/>
                      <a:gd name="T54" fmla="*/ 6 w 8"/>
                      <a:gd name="T55" fmla="*/ 1 h 6"/>
                      <a:gd name="T56" fmla="*/ 4 w 8"/>
                      <a:gd name="T57" fmla="*/ 0 h 6"/>
                      <a:gd name="T58" fmla="*/ 4 w 8"/>
                      <a:gd name="T59" fmla="*/ 0 h 6"/>
                      <a:gd name="T60" fmla="*/ 3 w 8"/>
                      <a:gd name="T61" fmla="*/ 0 h 6"/>
                      <a:gd name="T62" fmla="*/ 4 w 8"/>
                      <a:gd name="T63" fmla="*/ 0 h 6"/>
                      <a:gd name="T64" fmla="*/ 1 w 8"/>
                      <a:gd name="T65" fmla="*/ 0 h 6"/>
                      <a:gd name="T66" fmla="*/ 3 w 8"/>
                      <a:gd name="T67" fmla="*/ 0 h 6"/>
                      <a:gd name="T68" fmla="*/ 1 w 8"/>
                      <a:gd name="T69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" h="6">
                        <a:moveTo>
                          <a:pt x="1" y="1"/>
                        </a:moveTo>
                        <a:cubicBezTo>
                          <a:pt x="0" y="1"/>
                          <a:pt x="1" y="1"/>
                          <a:pt x="0" y="2"/>
                        </a:cubicBezTo>
                        <a:cubicBezTo>
                          <a:pt x="1" y="2"/>
                          <a:pt x="4" y="1"/>
                          <a:pt x="4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0" y="3"/>
                          <a:pt x="3" y="4"/>
                        </a:cubicBezTo>
                        <a:cubicBezTo>
                          <a:pt x="3" y="4"/>
                          <a:pt x="2" y="4"/>
                          <a:pt x="2" y="4"/>
                        </a:cubicBezTo>
                        <a:cubicBezTo>
                          <a:pt x="2" y="4"/>
                          <a:pt x="6" y="4"/>
                          <a:pt x="5" y="5"/>
                        </a:cubicBezTo>
                        <a:cubicBezTo>
                          <a:pt x="3" y="4"/>
                          <a:pt x="3" y="5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ubicBezTo>
                          <a:pt x="3" y="6"/>
                          <a:pt x="4" y="6"/>
                          <a:pt x="4" y="6"/>
                        </a:cubicBezTo>
                        <a:cubicBezTo>
                          <a:pt x="4" y="6"/>
                          <a:pt x="5" y="6"/>
                          <a:pt x="6" y="6"/>
                        </a:cubicBezTo>
                        <a:cubicBezTo>
                          <a:pt x="5" y="6"/>
                          <a:pt x="6" y="5"/>
                          <a:pt x="5" y="5"/>
                        </a:cubicBezTo>
                        <a:cubicBezTo>
                          <a:pt x="6" y="5"/>
                          <a:pt x="5" y="5"/>
                          <a:pt x="6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7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4"/>
                          <a:pt x="6" y="4"/>
                          <a:pt x="4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8" y="3"/>
                          <a:pt x="6" y="2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4" y="2"/>
                          <a:pt x="6" y="2"/>
                          <a:pt x="6" y="3"/>
                        </a:cubicBezTo>
                        <a:cubicBezTo>
                          <a:pt x="5" y="3"/>
                          <a:pt x="4" y="2"/>
                          <a:pt x="3" y="3"/>
                        </a:cubicBezTo>
                        <a:cubicBezTo>
                          <a:pt x="4" y="2"/>
                          <a:pt x="3" y="2"/>
                          <a:pt x="6" y="2"/>
                        </a:cubicBezTo>
                        <a:cubicBezTo>
                          <a:pt x="6" y="1"/>
                          <a:pt x="4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4" y="1"/>
                          <a:pt x="6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4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0" name="Freeform 211"/>
                  <p:cNvSpPr/>
                  <p:nvPr/>
                </p:nvSpPr>
                <p:spPr bwMode="auto">
                  <a:xfrm>
                    <a:off x="2445" y="25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1" name="Freeform 212"/>
                  <p:cNvSpPr/>
                  <p:nvPr/>
                </p:nvSpPr>
                <p:spPr bwMode="auto">
                  <a:xfrm>
                    <a:off x="2408" y="2492"/>
                    <a:ext cx="46" cy="17"/>
                  </a:xfrm>
                  <a:custGeom>
                    <a:avLst/>
                    <a:gdLst>
                      <a:gd name="T0" fmla="*/ 6 w 11"/>
                      <a:gd name="T1" fmla="*/ 2 h 4"/>
                      <a:gd name="T2" fmla="*/ 7 w 11"/>
                      <a:gd name="T3" fmla="*/ 1 h 4"/>
                      <a:gd name="T4" fmla="*/ 4 w 11"/>
                      <a:gd name="T5" fmla="*/ 3 h 4"/>
                      <a:gd name="T6" fmla="*/ 3 w 11"/>
                      <a:gd name="T7" fmla="*/ 3 h 4"/>
                      <a:gd name="T8" fmla="*/ 6 w 11"/>
                      <a:gd name="T9" fmla="*/ 1 h 4"/>
                      <a:gd name="T10" fmla="*/ 7 w 11"/>
                      <a:gd name="T11" fmla="*/ 1 h 4"/>
                      <a:gd name="T12" fmla="*/ 5 w 11"/>
                      <a:gd name="T13" fmla="*/ 2 h 4"/>
                      <a:gd name="T14" fmla="*/ 4 w 11"/>
                      <a:gd name="T15" fmla="*/ 1 h 4"/>
                      <a:gd name="T16" fmla="*/ 4 w 11"/>
                      <a:gd name="T17" fmla="*/ 1 h 4"/>
                      <a:gd name="T18" fmla="*/ 6 w 11"/>
                      <a:gd name="T19" fmla="*/ 0 h 4"/>
                      <a:gd name="T20" fmla="*/ 1 w 11"/>
                      <a:gd name="T21" fmla="*/ 2 h 4"/>
                      <a:gd name="T22" fmla="*/ 1 w 11"/>
                      <a:gd name="T23" fmla="*/ 2 h 4"/>
                      <a:gd name="T24" fmla="*/ 3 w 11"/>
                      <a:gd name="T25" fmla="*/ 1 h 4"/>
                      <a:gd name="T26" fmla="*/ 3 w 11"/>
                      <a:gd name="T27" fmla="*/ 1 h 4"/>
                      <a:gd name="T28" fmla="*/ 2 w 11"/>
                      <a:gd name="T29" fmla="*/ 2 h 4"/>
                      <a:gd name="T30" fmla="*/ 3 w 11"/>
                      <a:gd name="T31" fmla="*/ 4 h 4"/>
                      <a:gd name="T32" fmla="*/ 3 w 11"/>
                      <a:gd name="T33" fmla="*/ 4 h 4"/>
                      <a:gd name="T34" fmla="*/ 4 w 11"/>
                      <a:gd name="T35" fmla="*/ 3 h 4"/>
                      <a:gd name="T36" fmla="*/ 6 w 11"/>
                      <a:gd name="T37" fmla="*/ 3 h 4"/>
                      <a:gd name="T38" fmla="*/ 6 w 11"/>
                      <a:gd name="T39" fmla="*/ 3 h 4"/>
                      <a:gd name="T40" fmla="*/ 8 w 11"/>
                      <a:gd name="T41" fmla="*/ 2 h 4"/>
                      <a:gd name="T42" fmla="*/ 9 w 11"/>
                      <a:gd name="T43" fmla="*/ 3 h 4"/>
                      <a:gd name="T44" fmla="*/ 9 w 11"/>
                      <a:gd name="T45" fmla="*/ 1 h 4"/>
                      <a:gd name="T46" fmla="*/ 6 w 11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1" h="4">
                        <a:moveTo>
                          <a:pt x="6" y="2"/>
                        </a:moveTo>
                        <a:cubicBezTo>
                          <a:pt x="6" y="2"/>
                          <a:pt x="7" y="2"/>
                          <a:pt x="7" y="1"/>
                        </a:cubicBezTo>
                        <a:cubicBezTo>
                          <a:pt x="6" y="2"/>
                          <a:pt x="6" y="2"/>
                          <a:pt x="4" y="3"/>
                        </a:cubicBezTo>
                        <a:cubicBezTo>
                          <a:pt x="5" y="2"/>
                          <a:pt x="4" y="3"/>
                          <a:pt x="3" y="3"/>
                        </a:cubicBezTo>
                        <a:cubicBezTo>
                          <a:pt x="4" y="2"/>
                          <a:pt x="6" y="2"/>
                          <a:pt x="6" y="1"/>
                        </a:cubicBezTo>
                        <a:cubicBezTo>
                          <a:pt x="6" y="1"/>
                          <a:pt x="7" y="1"/>
                          <a:pt x="7" y="1"/>
                        </a:cubicBezTo>
                        <a:cubicBezTo>
                          <a:pt x="6" y="2"/>
                          <a:pt x="6" y="1"/>
                          <a:pt x="5" y="2"/>
                        </a:cubicBezTo>
                        <a:cubicBezTo>
                          <a:pt x="4" y="2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6" y="1"/>
                          <a:pt x="5" y="1"/>
                          <a:pt x="6" y="0"/>
                        </a:cubicBezTo>
                        <a:cubicBezTo>
                          <a:pt x="4" y="1"/>
                          <a:pt x="3" y="0"/>
                          <a:pt x="1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4" y="1"/>
                          <a:pt x="3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8" y="2"/>
                        </a:cubicBezTo>
                        <a:cubicBezTo>
                          <a:pt x="8" y="3"/>
                          <a:pt x="8" y="3"/>
                          <a:pt x="9" y="3"/>
                        </a:cubicBezTo>
                        <a:cubicBezTo>
                          <a:pt x="11" y="1"/>
                          <a:pt x="7" y="3"/>
                          <a:pt x="9" y="1"/>
                        </a:cubicBezTo>
                        <a:lnTo>
                          <a:pt x="6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2" name="Freeform 213"/>
                  <p:cNvSpPr/>
                  <p:nvPr/>
                </p:nvSpPr>
                <p:spPr bwMode="auto">
                  <a:xfrm>
                    <a:off x="2433" y="2505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3" name="Freeform 214"/>
                  <p:cNvSpPr/>
                  <p:nvPr/>
                </p:nvSpPr>
                <p:spPr bwMode="auto">
                  <a:xfrm>
                    <a:off x="2420" y="2509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4" name="Freeform 215"/>
                  <p:cNvSpPr/>
                  <p:nvPr/>
                </p:nvSpPr>
                <p:spPr bwMode="auto">
                  <a:xfrm>
                    <a:off x="2429" y="2492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5" name="Freeform 216"/>
                  <p:cNvSpPr/>
                  <p:nvPr/>
                </p:nvSpPr>
                <p:spPr bwMode="auto">
                  <a:xfrm>
                    <a:off x="2408" y="2488"/>
                    <a:ext cx="16" cy="13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1 w 4"/>
                      <a:gd name="T3" fmla="*/ 3 h 3"/>
                      <a:gd name="T4" fmla="*/ 4 w 4"/>
                      <a:gd name="T5" fmla="*/ 1 h 3"/>
                      <a:gd name="T6" fmla="*/ 1 w 4"/>
                      <a:gd name="T7" fmla="*/ 2 h 3"/>
                      <a:gd name="T8" fmla="*/ 1 w 4"/>
                      <a:gd name="T9" fmla="*/ 1 h 3"/>
                      <a:gd name="T10" fmla="*/ 0 w 4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2" y="2"/>
                          <a:pt x="3" y="1"/>
                          <a:pt x="4" y="1"/>
                        </a:cubicBezTo>
                        <a:cubicBezTo>
                          <a:pt x="4" y="0"/>
                          <a:pt x="2" y="2"/>
                          <a:pt x="1" y="2"/>
                        </a:cubicBezTo>
                        <a:cubicBezTo>
                          <a:pt x="2" y="1"/>
                          <a:pt x="1" y="2"/>
                          <a:pt x="1" y="1"/>
                        </a:cubicBez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6" name="Freeform 217"/>
                  <p:cNvSpPr/>
                  <p:nvPr/>
                </p:nvSpPr>
                <p:spPr bwMode="auto">
                  <a:xfrm>
                    <a:off x="2391" y="2446"/>
                    <a:ext cx="42" cy="50"/>
                  </a:xfrm>
                  <a:custGeom>
                    <a:avLst/>
                    <a:gdLst>
                      <a:gd name="T0" fmla="*/ 7 w 10"/>
                      <a:gd name="T1" fmla="*/ 8 h 12"/>
                      <a:gd name="T2" fmla="*/ 6 w 10"/>
                      <a:gd name="T3" fmla="*/ 8 h 12"/>
                      <a:gd name="T4" fmla="*/ 7 w 10"/>
                      <a:gd name="T5" fmla="*/ 7 h 12"/>
                      <a:gd name="T6" fmla="*/ 7 w 10"/>
                      <a:gd name="T7" fmla="*/ 6 h 12"/>
                      <a:gd name="T8" fmla="*/ 7 w 10"/>
                      <a:gd name="T9" fmla="*/ 7 h 12"/>
                      <a:gd name="T10" fmla="*/ 6 w 10"/>
                      <a:gd name="T11" fmla="*/ 7 h 12"/>
                      <a:gd name="T12" fmla="*/ 4 w 10"/>
                      <a:gd name="T13" fmla="*/ 8 h 12"/>
                      <a:gd name="T14" fmla="*/ 6 w 10"/>
                      <a:gd name="T15" fmla="*/ 5 h 12"/>
                      <a:gd name="T16" fmla="*/ 3 w 10"/>
                      <a:gd name="T17" fmla="*/ 8 h 12"/>
                      <a:gd name="T18" fmla="*/ 3 w 10"/>
                      <a:gd name="T19" fmla="*/ 7 h 12"/>
                      <a:gd name="T20" fmla="*/ 4 w 10"/>
                      <a:gd name="T21" fmla="*/ 6 h 12"/>
                      <a:gd name="T22" fmla="*/ 3 w 10"/>
                      <a:gd name="T23" fmla="*/ 6 h 12"/>
                      <a:gd name="T24" fmla="*/ 5 w 10"/>
                      <a:gd name="T25" fmla="*/ 5 h 12"/>
                      <a:gd name="T26" fmla="*/ 4 w 10"/>
                      <a:gd name="T27" fmla="*/ 4 h 12"/>
                      <a:gd name="T28" fmla="*/ 4 w 10"/>
                      <a:gd name="T29" fmla="*/ 4 h 12"/>
                      <a:gd name="T30" fmla="*/ 2 w 10"/>
                      <a:gd name="T31" fmla="*/ 4 h 12"/>
                      <a:gd name="T32" fmla="*/ 2 w 10"/>
                      <a:gd name="T33" fmla="*/ 3 h 12"/>
                      <a:gd name="T34" fmla="*/ 2 w 10"/>
                      <a:gd name="T35" fmla="*/ 3 h 12"/>
                      <a:gd name="T36" fmla="*/ 3 w 10"/>
                      <a:gd name="T37" fmla="*/ 8 h 12"/>
                      <a:gd name="T38" fmla="*/ 3 w 10"/>
                      <a:gd name="T39" fmla="*/ 8 h 12"/>
                      <a:gd name="T40" fmla="*/ 2 w 10"/>
                      <a:gd name="T41" fmla="*/ 7 h 12"/>
                      <a:gd name="T42" fmla="*/ 1 w 10"/>
                      <a:gd name="T43" fmla="*/ 5 h 12"/>
                      <a:gd name="T44" fmla="*/ 1 w 10"/>
                      <a:gd name="T45" fmla="*/ 5 h 12"/>
                      <a:gd name="T46" fmla="*/ 3 w 10"/>
                      <a:gd name="T47" fmla="*/ 7 h 12"/>
                      <a:gd name="T48" fmla="*/ 2 w 10"/>
                      <a:gd name="T49" fmla="*/ 6 h 12"/>
                      <a:gd name="T50" fmla="*/ 4 w 10"/>
                      <a:gd name="T51" fmla="*/ 7 h 12"/>
                      <a:gd name="T52" fmla="*/ 2 w 10"/>
                      <a:gd name="T53" fmla="*/ 4 h 12"/>
                      <a:gd name="T54" fmla="*/ 3 w 10"/>
                      <a:gd name="T55" fmla="*/ 4 h 12"/>
                      <a:gd name="T56" fmla="*/ 1 w 10"/>
                      <a:gd name="T57" fmla="*/ 2 h 12"/>
                      <a:gd name="T58" fmla="*/ 0 w 10"/>
                      <a:gd name="T59" fmla="*/ 7 h 12"/>
                      <a:gd name="T60" fmla="*/ 2 w 10"/>
                      <a:gd name="T61" fmla="*/ 6 h 12"/>
                      <a:gd name="T62" fmla="*/ 0 w 10"/>
                      <a:gd name="T63" fmla="*/ 7 h 12"/>
                      <a:gd name="T64" fmla="*/ 2 w 10"/>
                      <a:gd name="T65" fmla="*/ 6 h 12"/>
                      <a:gd name="T66" fmla="*/ 1 w 10"/>
                      <a:gd name="T67" fmla="*/ 7 h 12"/>
                      <a:gd name="T68" fmla="*/ 2 w 10"/>
                      <a:gd name="T69" fmla="*/ 6 h 12"/>
                      <a:gd name="T70" fmla="*/ 1 w 10"/>
                      <a:gd name="T71" fmla="*/ 8 h 12"/>
                      <a:gd name="T72" fmla="*/ 4 w 10"/>
                      <a:gd name="T73" fmla="*/ 10 h 12"/>
                      <a:gd name="T74" fmla="*/ 5 w 10"/>
                      <a:gd name="T75" fmla="*/ 9 h 12"/>
                      <a:gd name="T76" fmla="*/ 6 w 10"/>
                      <a:gd name="T77" fmla="*/ 10 h 12"/>
                      <a:gd name="T78" fmla="*/ 7 w 10"/>
                      <a:gd name="T79" fmla="*/ 9 h 12"/>
                      <a:gd name="T80" fmla="*/ 4 w 10"/>
                      <a:gd name="T81" fmla="*/ 11 h 12"/>
                      <a:gd name="T82" fmla="*/ 5 w 10"/>
                      <a:gd name="T83" fmla="*/ 11 h 12"/>
                      <a:gd name="T84" fmla="*/ 5 w 10"/>
                      <a:gd name="T85" fmla="*/ 11 h 12"/>
                      <a:gd name="T86" fmla="*/ 5 w 10"/>
                      <a:gd name="T87" fmla="*/ 11 h 12"/>
                      <a:gd name="T88" fmla="*/ 8 w 10"/>
                      <a:gd name="T89" fmla="*/ 9 h 12"/>
                      <a:gd name="T90" fmla="*/ 8 w 10"/>
                      <a:gd name="T91" fmla="*/ 7 h 12"/>
                      <a:gd name="T92" fmla="*/ 7 w 10"/>
                      <a:gd name="T9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0" h="12">
                        <a:moveTo>
                          <a:pt x="7" y="8"/>
                        </a:moveTo>
                        <a:cubicBezTo>
                          <a:pt x="7" y="8"/>
                          <a:pt x="6" y="8"/>
                          <a:pt x="6" y="8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6"/>
                          <a:pt x="7" y="7"/>
                          <a:pt x="7" y="6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6"/>
                          <a:pt x="6" y="8"/>
                          <a:pt x="6" y="7"/>
                        </a:cubicBezTo>
                        <a:cubicBezTo>
                          <a:pt x="5" y="7"/>
                          <a:pt x="5" y="7"/>
                          <a:pt x="4" y="8"/>
                        </a:cubicBezTo>
                        <a:cubicBezTo>
                          <a:pt x="5" y="6"/>
                          <a:pt x="5" y="7"/>
                          <a:pt x="6" y="5"/>
                        </a:cubicBezTo>
                        <a:cubicBezTo>
                          <a:pt x="5" y="6"/>
                          <a:pt x="4" y="7"/>
                          <a:pt x="3" y="8"/>
                        </a:cubicBezTo>
                        <a:cubicBezTo>
                          <a:pt x="4" y="6"/>
                          <a:pt x="3" y="8"/>
                          <a:pt x="3" y="7"/>
                        </a:cubicBezTo>
                        <a:cubicBezTo>
                          <a:pt x="4" y="7"/>
                          <a:pt x="4" y="6"/>
                          <a:pt x="4" y="6"/>
                        </a:cubicBezTo>
                        <a:cubicBezTo>
                          <a:pt x="5" y="5"/>
                          <a:pt x="3" y="7"/>
                          <a:pt x="3" y="6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5"/>
                          <a:pt x="3" y="5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3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12"/>
                          <a:pt x="3" y="5"/>
                          <a:pt x="3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7"/>
                          <a:pt x="3" y="7"/>
                          <a:pt x="2" y="7"/>
                        </a:cubicBezTo>
                        <a:cubicBezTo>
                          <a:pt x="2" y="0"/>
                          <a:pt x="2" y="6"/>
                          <a:pt x="1" y="5"/>
                        </a:cubicBezTo>
                        <a:cubicBezTo>
                          <a:pt x="3" y="8"/>
                          <a:pt x="0" y="4"/>
                          <a:pt x="1" y="5"/>
                        </a:cubicBezTo>
                        <a:cubicBezTo>
                          <a:pt x="2" y="6"/>
                          <a:pt x="2" y="6"/>
                          <a:pt x="3" y="7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3" y="7"/>
                          <a:pt x="3" y="6"/>
                          <a:pt x="4" y="7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3" y="5"/>
                          <a:pt x="1" y="3"/>
                          <a:pt x="1" y="2"/>
                        </a:cubicBezTo>
                        <a:cubicBezTo>
                          <a:pt x="1" y="4"/>
                          <a:pt x="0" y="2"/>
                          <a:pt x="0" y="7"/>
                        </a:cubicBezTo>
                        <a:cubicBezTo>
                          <a:pt x="1" y="5"/>
                          <a:pt x="0" y="7"/>
                          <a:pt x="2" y="6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" y="7"/>
                          <a:pt x="1" y="6"/>
                          <a:pt x="2" y="6"/>
                        </a:cubicBezTo>
                        <a:cubicBezTo>
                          <a:pt x="2" y="6"/>
                          <a:pt x="1" y="7"/>
                          <a:pt x="1" y="7"/>
                        </a:cubicBezTo>
                        <a:cubicBezTo>
                          <a:pt x="1" y="8"/>
                          <a:pt x="1" y="7"/>
                          <a:pt x="2" y="6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4" y="8"/>
                          <a:pt x="4" y="10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10"/>
                          <a:pt x="8" y="7"/>
                          <a:pt x="6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5" y="11"/>
                          <a:pt x="4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7" y="10"/>
                          <a:pt x="6" y="11"/>
                          <a:pt x="5" y="11"/>
                        </a:cubicBezTo>
                        <a:cubicBezTo>
                          <a:pt x="7" y="11"/>
                          <a:pt x="7" y="10"/>
                          <a:pt x="8" y="9"/>
                        </a:cubicBezTo>
                        <a:cubicBezTo>
                          <a:pt x="6" y="10"/>
                          <a:pt x="10" y="6"/>
                          <a:pt x="8" y="7"/>
                        </a:cubicBezTo>
                        <a:cubicBezTo>
                          <a:pt x="8" y="7"/>
                          <a:pt x="7" y="8"/>
                          <a:pt x="7" y="8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7" name="Freeform 218"/>
                  <p:cNvSpPr/>
                  <p:nvPr/>
                </p:nvSpPr>
                <p:spPr bwMode="auto">
                  <a:xfrm>
                    <a:off x="2408" y="24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8" name="Freeform 219"/>
                  <p:cNvSpPr/>
                  <p:nvPr/>
                </p:nvSpPr>
                <p:spPr bwMode="auto">
                  <a:xfrm>
                    <a:off x="2404" y="246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29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2412" y="2492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0" name="Freeform 221"/>
                  <p:cNvSpPr/>
                  <p:nvPr/>
                </p:nvSpPr>
                <p:spPr bwMode="auto">
                  <a:xfrm>
                    <a:off x="2424" y="2484"/>
                    <a:ext cx="0" cy="4"/>
                  </a:xfrm>
                  <a:custGeom>
                    <a:avLst/>
                    <a:gdLst>
                      <a:gd name="T0" fmla="*/ 0 h 4"/>
                      <a:gd name="T1" fmla="*/ 0 h 4"/>
                      <a:gd name="T2" fmla="*/ 4 h 4"/>
                      <a:gd name="T3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1" name="Freeform 222"/>
                  <p:cNvSpPr/>
                  <p:nvPr/>
                </p:nvSpPr>
                <p:spPr bwMode="auto">
                  <a:xfrm>
                    <a:off x="2412" y="2463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2" name="Freeform 223"/>
                  <p:cNvSpPr/>
                  <p:nvPr/>
                </p:nvSpPr>
                <p:spPr bwMode="auto">
                  <a:xfrm>
                    <a:off x="2429" y="24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3" name="Freeform 224"/>
                  <p:cNvSpPr/>
                  <p:nvPr/>
                </p:nvSpPr>
                <p:spPr bwMode="auto">
                  <a:xfrm>
                    <a:off x="2395" y="2396"/>
                    <a:ext cx="50" cy="75"/>
                  </a:xfrm>
                  <a:custGeom>
                    <a:avLst/>
                    <a:gdLst>
                      <a:gd name="T0" fmla="*/ 8 w 12"/>
                      <a:gd name="T1" fmla="*/ 0 h 18"/>
                      <a:gd name="T2" fmla="*/ 6 w 12"/>
                      <a:gd name="T3" fmla="*/ 0 h 18"/>
                      <a:gd name="T4" fmla="*/ 5 w 12"/>
                      <a:gd name="T5" fmla="*/ 0 h 18"/>
                      <a:gd name="T6" fmla="*/ 6 w 12"/>
                      <a:gd name="T7" fmla="*/ 1 h 18"/>
                      <a:gd name="T8" fmla="*/ 6 w 12"/>
                      <a:gd name="T9" fmla="*/ 3 h 18"/>
                      <a:gd name="T10" fmla="*/ 5 w 12"/>
                      <a:gd name="T11" fmla="*/ 4 h 18"/>
                      <a:gd name="T12" fmla="*/ 6 w 12"/>
                      <a:gd name="T13" fmla="*/ 6 h 18"/>
                      <a:gd name="T14" fmla="*/ 5 w 12"/>
                      <a:gd name="T15" fmla="*/ 6 h 18"/>
                      <a:gd name="T16" fmla="*/ 5 w 12"/>
                      <a:gd name="T17" fmla="*/ 7 h 18"/>
                      <a:gd name="T18" fmla="*/ 8 w 12"/>
                      <a:gd name="T19" fmla="*/ 8 h 18"/>
                      <a:gd name="T20" fmla="*/ 7 w 12"/>
                      <a:gd name="T21" fmla="*/ 9 h 18"/>
                      <a:gd name="T22" fmla="*/ 6 w 12"/>
                      <a:gd name="T23" fmla="*/ 9 h 18"/>
                      <a:gd name="T24" fmla="*/ 5 w 12"/>
                      <a:gd name="T25" fmla="*/ 10 h 18"/>
                      <a:gd name="T26" fmla="*/ 4 w 12"/>
                      <a:gd name="T27" fmla="*/ 11 h 18"/>
                      <a:gd name="T28" fmla="*/ 4 w 12"/>
                      <a:gd name="T29" fmla="*/ 12 h 18"/>
                      <a:gd name="T30" fmla="*/ 5 w 12"/>
                      <a:gd name="T31" fmla="*/ 14 h 18"/>
                      <a:gd name="T32" fmla="*/ 3 w 12"/>
                      <a:gd name="T33" fmla="*/ 13 h 18"/>
                      <a:gd name="T34" fmla="*/ 3 w 12"/>
                      <a:gd name="T35" fmla="*/ 14 h 18"/>
                      <a:gd name="T36" fmla="*/ 1 w 12"/>
                      <a:gd name="T37" fmla="*/ 15 h 18"/>
                      <a:gd name="T38" fmla="*/ 3 w 12"/>
                      <a:gd name="T39" fmla="*/ 15 h 18"/>
                      <a:gd name="T40" fmla="*/ 2 w 12"/>
                      <a:gd name="T41" fmla="*/ 14 h 18"/>
                      <a:gd name="T42" fmla="*/ 5 w 12"/>
                      <a:gd name="T43" fmla="*/ 16 h 18"/>
                      <a:gd name="T44" fmla="*/ 6 w 12"/>
                      <a:gd name="T45" fmla="*/ 16 h 18"/>
                      <a:gd name="T46" fmla="*/ 6 w 12"/>
                      <a:gd name="T47" fmla="*/ 15 h 18"/>
                      <a:gd name="T48" fmla="*/ 7 w 12"/>
                      <a:gd name="T49" fmla="*/ 15 h 18"/>
                      <a:gd name="T50" fmla="*/ 8 w 12"/>
                      <a:gd name="T51" fmla="*/ 14 h 18"/>
                      <a:gd name="T52" fmla="*/ 8 w 12"/>
                      <a:gd name="T53" fmla="*/ 12 h 18"/>
                      <a:gd name="T54" fmla="*/ 8 w 12"/>
                      <a:gd name="T55" fmla="*/ 13 h 18"/>
                      <a:gd name="T56" fmla="*/ 8 w 12"/>
                      <a:gd name="T57" fmla="*/ 12 h 18"/>
                      <a:gd name="T58" fmla="*/ 8 w 12"/>
                      <a:gd name="T59" fmla="*/ 11 h 18"/>
                      <a:gd name="T60" fmla="*/ 8 w 12"/>
                      <a:gd name="T61" fmla="*/ 10 h 18"/>
                      <a:gd name="T62" fmla="*/ 9 w 12"/>
                      <a:gd name="T63" fmla="*/ 11 h 18"/>
                      <a:gd name="T64" fmla="*/ 10 w 12"/>
                      <a:gd name="T65" fmla="*/ 10 h 18"/>
                      <a:gd name="T66" fmla="*/ 8 w 12"/>
                      <a:gd name="T67" fmla="*/ 9 h 18"/>
                      <a:gd name="T68" fmla="*/ 8 w 12"/>
                      <a:gd name="T69" fmla="*/ 7 h 18"/>
                      <a:gd name="T70" fmla="*/ 8 w 12"/>
                      <a:gd name="T71" fmla="*/ 5 h 18"/>
                      <a:gd name="T72" fmla="*/ 8 w 12"/>
                      <a:gd name="T73" fmla="*/ 5 h 18"/>
                      <a:gd name="T74" fmla="*/ 8 w 12"/>
                      <a:gd name="T75" fmla="*/ 3 h 18"/>
                      <a:gd name="T76" fmla="*/ 6 w 12"/>
                      <a:gd name="T77" fmla="*/ 3 h 18"/>
                      <a:gd name="T78" fmla="*/ 10 w 12"/>
                      <a:gd name="T79" fmla="*/ 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" h="18">
                        <a:moveTo>
                          <a:pt x="10" y="1"/>
                        </a:moveTo>
                        <a:cubicBezTo>
                          <a:pt x="10" y="1"/>
                          <a:pt x="9" y="1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7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7" y="0"/>
                          <a:pt x="5" y="0"/>
                          <a:pt x="5" y="0"/>
                        </a:cubicBezTo>
                        <a:cubicBezTo>
                          <a:pt x="5" y="1"/>
                          <a:pt x="8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6" y="1"/>
                          <a:pt x="8" y="2"/>
                          <a:pt x="8" y="2"/>
                        </a:cubicBezTo>
                        <a:cubicBezTo>
                          <a:pt x="2" y="1"/>
                          <a:pt x="9" y="3"/>
                          <a:pt x="6" y="3"/>
                        </a:cubicBezTo>
                        <a:cubicBezTo>
                          <a:pt x="6" y="3"/>
                          <a:pt x="5" y="4"/>
                          <a:pt x="6" y="4"/>
                        </a:cubicBezTo>
                        <a:cubicBezTo>
                          <a:pt x="5" y="4"/>
                          <a:pt x="6" y="4"/>
                          <a:pt x="5" y="4"/>
                        </a:cubicBezTo>
                        <a:cubicBezTo>
                          <a:pt x="8" y="5"/>
                          <a:pt x="3" y="4"/>
                          <a:pt x="7" y="6"/>
                        </a:cubicBezTo>
                        <a:cubicBezTo>
                          <a:pt x="6" y="6"/>
                          <a:pt x="7" y="6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5" y="6"/>
                          <a:pt x="7" y="7"/>
                          <a:pt x="5" y="6"/>
                        </a:cubicBezTo>
                        <a:cubicBezTo>
                          <a:pt x="5" y="6"/>
                          <a:pt x="7" y="7"/>
                          <a:pt x="8" y="7"/>
                        </a:cubicBezTo>
                        <a:cubicBezTo>
                          <a:pt x="7" y="8"/>
                          <a:pt x="6" y="7"/>
                          <a:pt x="5" y="7"/>
                        </a:cubicBezTo>
                        <a:cubicBezTo>
                          <a:pt x="6" y="8"/>
                          <a:pt x="5" y="7"/>
                          <a:pt x="6" y="8"/>
                        </a:cubicBezTo>
                        <a:cubicBezTo>
                          <a:pt x="6" y="8"/>
                          <a:pt x="7" y="8"/>
                          <a:pt x="8" y="8"/>
                        </a:cubicBezTo>
                        <a:cubicBezTo>
                          <a:pt x="7" y="9"/>
                          <a:pt x="9" y="9"/>
                          <a:pt x="9" y="10"/>
                        </a:cubicBezTo>
                        <a:cubicBezTo>
                          <a:pt x="7" y="9"/>
                          <a:pt x="9" y="10"/>
                          <a:pt x="7" y="9"/>
                        </a:cubicBezTo>
                        <a:cubicBezTo>
                          <a:pt x="6" y="9"/>
                          <a:pt x="7" y="8"/>
                          <a:pt x="5" y="8"/>
                        </a:cubicBezTo>
                        <a:cubicBezTo>
                          <a:pt x="5" y="8"/>
                          <a:pt x="5" y="8"/>
                          <a:pt x="6" y="9"/>
                        </a:cubicBezTo>
                        <a:cubicBezTo>
                          <a:pt x="5" y="9"/>
                          <a:pt x="5" y="9"/>
                          <a:pt x="4" y="9"/>
                        </a:cubicBezTo>
                        <a:cubicBezTo>
                          <a:pt x="3" y="9"/>
                          <a:pt x="6" y="10"/>
                          <a:pt x="5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1"/>
                          <a:pt x="3" y="10"/>
                          <a:pt x="4" y="11"/>
                        </a:cubicBezTo>
                        <a:cubicBezTo>
                          <a:pt x="5" y="11"/>
                          <a:pt x="5" y="11"/>
                          <a:pt x="5" y="12"/>
                        </a:cubicBezTo>
                        <a:cubicBezTo>
                          <a:pt x="3" y="10"/>
                          <a:pt x="6" y="13"/>
                          <a:pt x="4" y="12"/>
                        </a:cubicBezTo>
                        <a:cubicBezTo>
                          <a:pt x="6" y="13"/>
                          <a:pt x="6" y="14"/>
                          <a:pt x="6" y="15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6" y="14"/>
                          <a:pt x="3" y="12"/>
                          <a:pt x="3" y="11"/>
                        </a:cubicBezTo>
                        <a:cubicBezTo>
                          <a:pt x="3" y="12"/>
                          <a:pt x="2" y="12"/>
                          <a:pt x="3" y="13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5" y="14"/>
                          <a:pt x="3" y="14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2" y="14"/>
                          <a:pt x="0" y="13"/>
                          <a:pt x="1" y="15"/>
                        </a:cubicBezTo>
                        <a:cubicBezTo>
                          <a:pt x="2" y="16"/>
                          <a:pt x="4" y="17"/>
                          <a:pt x="4" y="18"/>
                        </a:cubicBezTo>
                        <a:cubicBezTo>
                          <a:pt x="4" y="17"/>
                          <a:pt x="3" y="16"/>
                          <a:pt x="3" y="15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3" y="15"/>
                          <a:pt x="3" y="14"/>
                          <a:pt x="2" y="14"/>
                        </a:cubicBezTo>
                        <a:cubicBezTo>
                          <a:pt x="2" y="13"/>
                          <a:pt x="3" y="15"/>
                          <a:pt x="3" y="14"/>
                        </a:cubicBezTo>
                        <a:cubicBezTo>
                          <a:pt x="4" y="15"/>
                          <a:pt x="4" y="15"/>
                          <a:pt x="5" y="16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6"/>
                          <a:pt x="5" y="16"/>
                          <a:pt x="6" y="16"/>
                        </a:cubicBezTo>
                        <a:cubicBezTo>
                          <a:pt x="4" y="14"/>
                          <a:pt x="7" y="16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5" y="15"/>
                          <a:pt x="5" y="14"/>
                          <a:pt x="5" y="14"/>
                        </a:cubicBezTo>
                        <a:cubicBezTo>
                          <a:pt x="6" y="15"/>
                          <a:pt x="6" y="15"/>
                          <a:pt x="7" y="15"/>
                        </a:cubicBezTo>
                        <a:cubicBezTo>
                          <a:pt x="7" y="14"/>
                          <a:pt x="5" y="13"/>
                          <a:pt x="5" y="13"/>
                        </a:cubicBezTo>
                        <a:cubicBezTo>
                          <a:pt x="7" y="14"/>
                          <a:pt x="6" y="13"/>
                          <a:pt x="8" y="14"/>
                        </a:cubicBezTo>
                        <a:cubicBezTo>
                          <a:pt x="6" y="13"/>
                          <a:pt x="8" y="13"/>
                          <a:pt x="7" y="12"/>
                        </a:cubicBezTo>
                        <a:cubicBezTo>
                          <a:pt x="6" y="12"/>
                          <a:pt x="7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3"/>
                          <a:pt x="7" y="12"/>
                          <a:pt x="8" y="12"/>
                        </a:cubicBezTo>
                        <a:cubicBezTo>
                          <a:pt x="9" y="13"/>
                          <a:pt x="8" y="13"/>
                          <a:pt x="9" y="13"/>
                        </a:cubicBezTo>
                        <a:cubicBezTo>
                          <a:pt x="9" y="13"/>
                          <a:pt x="6" y="11"/>
                          <a:pt x="8" y="11"/>
                        </a:cubicBezTo>
                        <a:cubicBezTo>
                          <a:pt x="7" y="11"/>
                          <a:pt x="7" y="10"/>
                          <a:pt x="6" y="10"/>
                        </a:cubicBezTo>
                        <a:cubicBezTo>
                          <a:pt x="6" y="10"/>
                          <a:pt x="8" y="11"/>
                          <a:pt x="8" y="10"/>
                        </a:cubicBezTo>
                        <a:cubicBezTo>
                          <a:pt x="6" y="9"/>
                          <a:pt x="8" y="10"/>
                          <a:pt x="7" y="9"/>
                        </a:cubicBezTo>
                        <a:cubicBezTo>
                          <a:pt x="9" y="10"/>
                          <a:pt x="8" y="10"/>
                          <a:pt x="9" y="11"/>
                        </a:cubicBezTo>
                        <a:cubicBezTo>
                          <a:pt x="10" y="11"/>
                          <a:pt x="8" y="9"/>
                          <a:pt x="9" y="9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9"/>
                          <a:pt x="8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9" y="9"/>
                          <a:pt x="9" y="8"/>
                          <a:pt x="10" y="8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11" y="8"/>
                          <a:pt x="9" y="6"/>
                          <a:pt x="7" y="5"/>
                        </a:cubicBezTo>
                        <a:cubicBezTo>
                          <a:pt x="7" y="5"/>
                          <a:pt x="7" y="5"/>
                          <a:pt x="8" y="5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10" y="6"/>
                          <a:pt x="8" y="5"/>
                        </a:cubicBezTo>
                        <a:cubicBezTo>
                          <a:pt x="8" y="5"/>
                          <a:pt x="10" y="5"/>
                          <a:pt x="10" y="5"/>
                        </a:cubicBezTo>
                        <a:cubicBezTo>
                          <a:pt x="8" y="4"/>
                          <a:pt x="12" y="4"/>
                          <a:pt x="8" y="3"/>
                        </a:cubicBezTo>
                        <a:cubicBezTo>
                          <a:pt x="8" y="3"/>
                          <a:pt x="7" y="3"/>
                          <a:pt x="8" y="4"/>
                        </a:cubicBezTo>
                        <a:cubicBezTo>
                          <a:pt x="7" y="4"/>
                          <a:pt x="6" y="3"/>
                          <a:pt x="6" y="3"/>
                        </a:cubicBezTo>
                        <a:cubicBezTo>
                          <a:pt x="6" y="3"/>
                          <a:pt x="8" y="3"/>
                          <a:pt x="7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6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4" name="Freeform 225"/>
                  <p:cNvSpPr/>
                  <p:nvPr/>
                </p:nvSpPr>
                <p:spPr bwMode="auto">
                  <a:xfrm>
                    <a:off x="2433" y="2421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5" name="Freeform 226"/>
                  <p:cNvSpPr/>
                  <p:nvPr/>
                </p:nvSpPr>
                <p:spPr bwMode="auto">
                  <a:xfrm>
                    <a:off x="2433" y="24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6" name="Freeform 227"/>
                  <p:cNvSpPr/>
                  <p:nvPr/>
                </p:nvSpPr>
                <p:spPr bwMode="auto">
                  <a:xfrm>
                    <a:off x="2433" y="2396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7" name="Rectangle 228"/>
                  <p:cNvSpPr>
                    <a:spLocks noChangeArrowheads="1"/>
                  </p:cNvSpPr>
                  <p:nvPr/>
                </p:nvSpPr>
                <p:spPr bwMode="auto">
                  <a:xfrm>
                    <a:off x="2433" y="2396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8" name="Freeform 229"/>
                  <p:cNvSpPr/>
                  <p:nvPr/>
                </p:nvSpPr>
                <p:spPr bwMode="auto">
                  <a:xfrm>
                    <a:off x="2404" y="2367"/>
                    <a:ext cx="37" cy="29"/>
                  </a:xfrm>
                  <a:custGeom>
                    <a:avLst/>
                    <a:gdLst>
                      <a:gd name="T0" fmla="*/ 3 w 9"/>
                      <a:gd name="T1" fmla="*/ 1 h 7"/>
                      <a:gd name="T2" fmla="*/ 2 w 9"/>
                      <a:gd name="T3" fmla="*/ 1 h 7"/>
                      <a:gd name="T4" fmla="*/ 2 w 9"/>
                      <a:gd name="T5" fmla="*/ 0 h 7"/>
                      <a:gd name="T6" fmla="*/ 0 w 9"/>
                      <a:gd name="T7" fmla="*/ 2 h 7"/>
                      <a:gd name="T8" fmla="*/ 3 w 9"/>
                      <a:gd name="T9" fmla="*/ 3 h 7"/>
                      <a:gd name="T10" fmla="*/ 2 w 9"/>
                      <a:gd name="T11" fmla="*/ 3 h 7"/>
                      <a:gd name="T12" fmla="*/ 4 w 9"/>
                      <a:gd name="T13" fmla="*/ 4 h 7"/>
                      <a:gd name="T14" fmla="*/ 2 w 9"/>
                      <a:gd name="T15" fmla="*/ 4 h 7"/>
                      <a:gd name="T16" fmla="*/ 3 w 9"/>
                      <a:gd name="T17" fmla="*/ 5 h 7"/>
                      <a:gd name="T18" fmla="*/ 4 w 9"/>
                      <a:gd name="T19" fmla="*/ 5 h 7"/>
                      <a:gd name="T20" fmla="*/ 3 w 9"/>
                      <a:gd name="T21" fmla="*/ 5 h 7"/>
                      <a:gd name="T22" fmla="*/ 4 w 9"/>
                      <a:gd name="T23" fmla="*/ 5 h 7"/>
                      <a:gd name="T24" fmla="*/ 4 w 9"/>
                      <a:gd name="T25" fmla="*/ 5 h 7"/>
                      <a:gd name="T26" fmla="*/ 3 w 9"/>
                      <a:gd name="T27" fmla="*/ 5 h 7"/>
                      <a:gd name="T28" fmla="*/ 4 w 9"/>
                      <a:gd name="T29" fmla="*/ 6 h 7"/>
                      <a:gd name="T30" fmla="*/ 3 w 9"/>
                      <a:gd name="T31" fmla="*/ 6 h 7"/>
                      <a:gd name="T32" fmla="*/ 5 w 9"/>
                      <a:gd name="T33" fmla="*/ 7 h 7"/>
                      <a:gd name="T34" fmla="*/ 6 w 9"/>
                      <a:gd name="T35" fmla="*/ 7 h 7"/>
                      <a:gd name="T36" fmla="*/ 5 w 9"/>
                      <a:gd name="T37" fmla="*/ 6 h 7"/>
                      <a:gd name="T38" fmla="*/ 5 w 9"/>
                      <a:gd name="T39" fmla="*/ 6 h 7"/>
                      <a:gd name="T40" fmla="*/ 4 w 9"/>
                      <a:gd name="T41" fmla="*/ 5 h 7"/>
                      <a:gd name="T42" fmla="*/ 6 w 9"/>
                      <a:gd name="T43" fmla="*/ 6 h 7"/>
                      <a:gd name="T44" fmla="*/ 8 w 9"/>
                      <a:gd name="T45" fmla="*/ 4 h 7"/>
                      <a:gd name="T46" fmla="*/ 8 w 9"/>
                      <a:gd name="T47" fmla="*/ 5 h 7"/>
                      <a:gd name="T48" fmla="*/ 7 w 9"/>
                      <a:gd name="T49" fmla="*/ 4 h 7"/>
                      <a:gd name="T50" fmla="*/ 6 w 9"/>
                      <a:gd name="T51" fmla="*/ 5 h 7"/>
                      <a:gd name="T52" fmla="*/ 4 w 9"/>
                      <a:gd name="T53" fmla="*/ 5 h 7"/>
                      <a:gd name="T54" fmla="*/ 4 w 9"/>
                      <a:gd name="T55" fmla="*/ 4 h 7"/>
                      <a:gd name="T56" fmla="*/ 6 w 9"/>
                      <a:gd name="T57" fmla="*/ 4 h 7"/>
                      <a:gd name="T58" fmla="*/ 5 w 9"/>
                      <a:gd name="T59" fmla="*/ 4 h 7"/>
                      <a:gd name="T60" fmla="*/ 7 w 9"/>
                      <a:gd name="T61" fmla="*/ 4 h 7"/>
                      <a:gd name="T62" fmla="*/ 5 w 9"/>
                      <a:gd name="T63" fmla="*/ 4 h 7"/>
                      <a:gd name="T64" fmla="*/ 4 w 9"/>
                      <a:gd name="T65" fmla="*/ 2 h 7"/>
                      <a:gd name="T66" fmla="*/ 5 w 9"/>
                      <a:gd name="T67" fmla="*/ 2 h 7"/>
                      <a:gd name="T68" fmla="*/ 4 w 9"/>
                      <a:gd name="T69" fmla="*/ 2 h 7"/>
                      <a:gd name="T70" fmla="*/ 4 w 9"/>
                      <a:gd name="T71" fmla="*/ 1 h 7"/>
                      <a:gd name="T72" fmla="*/ 3 w 9"/>
                      <a:gd name="T73" fmla="*/ 2 h 7"/>
                      <a:gd name="T74" fmla="*/ 3 w 9"/>
                      <a:gd name="T75" fmla="*/ 1 h 7"/>
                      <a:gd name="T76" fmla="*/ 3 w 9"/>
                      <a:gd name="T77" fmla="*/ 1 h 7"/>
                      <a:gd name="T78" fmla="*/ 1 w 9"/>
                      <a:gd name="T79" fmla="*/ 2 h 7"/>
                      <a:gd name="T80" fmla="*/ 3 w 9"/>
                      <a:gd name="T8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" h="7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2" y="0"/>
                        </a:cubicBezTo>
                        <a:cubicBezTo>
                          <a:pt x="1" y="1"/>
                          <a:pt x="2" y="0"/>
                          <a:pt x="0" y="2"/>
                        </a:cubicBezTo>
                        <a:cubicBezTo>
                          <a:pt x="1" y="2"/>
                          <a:pt x="1" y="3"/>
                          <a:pt x="3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4" y="3"/>
                          <a:pt x="0" y="5"/>
                          <a:pt x="4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5"/>
                          <a:pt x="5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5" y="5"/>
                          <a:pt x="5" y="5"/>
                          <a:pt x="4" y="5"/>
                        </a:cubicBezTo>
                        <a:cubicBezTo>
                          <a:pt x="3" y="5"/>
                          <a:pt x="4" y="5"/>
                          <a:pt x="3" y="5"/>
                        </a:cubicBezTo>
                        <a:cubicBezTo>
                          <a:pt x="3" y="5"/>
                          <a:pt x="4" y="6"/>
                          <a:pt x="4" y="6"/>
                        </a:cubicBezTo>
                        <a:cubicBezTo>
                          <a:pt x="4" y="6"/>
                          <a:pt x="3" y="6"/>
                          <a:pt x="3" y="6"/>
                        </a:cubicBezTo>
                        <a:cubicBezTo>
                          <a:pt x="4" y="6"/>
                          <a:pt x="2" y="6"/>
                          <a:pt x="5" y="7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2" y="6"/>
                          <a:pt x="6" y="6"/>
                          <a:pt x="4" y="5"/>
                        </a:cubicBezTo>
                        <a:cubicBezTo>
                          <a:pt x="6" y="5"/>
                          <a:pt x="6" y="6"/>
                          <a:pt x="6" y="6"/>
                        </a:cubicBezTo>
                        <a:cubicBezTo>
                          <a:pt x="9" y="5"/>
                          <a:pt x="5" y="5"/>
                          <a:pt x="8" y="4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4"/>
                          <a:pt x="7" y="4"/>
                          <a:pt x="7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4" y="5"/>
                          <a:pt x="4" y="5"/>
                        </a:cubicBezTo>
                        <a:cubicBezTo>
                          <a:pt x="5" y="4"/>
                          <a:pt x="3" y="5"/>
                          <a:pt x="4" y="4"/>
                        </a:cubicBezTo>
                        <a:cubicBezTo>
                          <a:pt x="5" y="4"/>
                          <a:pt x="5" y="4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7" y="4"/>
                        </a:cubicBezTo>
                        <a:cubicBezTo>
                          <a:pt x="6" y="4"/>
                          <a:pt x="6" y="4"/>
                          <a:pt x="5" y="4"/>
                        </a:cubicBezTo>
                        <a:cubicBezTo>
                          <a:pt x="6" y="3"/>
                          <a:pt x="6" y="2"/>
                          <a:pt x="4" y="2"/>
                        </a:cubicBezTo>
                        <a:cubicBezTo>
                          <a:pt x="5" y="3"/>
                          <a:pt x="6" y="2"/>
                          <a:pt x="5" y="2"/>
                        </a:cubicBezTo>
                        <a:cubicBezTo>
                          <a:pt x="6" y="2"/>
                          <a:pt x="5" y="2"/>
                          <a:pt x="4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39" name="Freeform 230"/>
                  <p:cNvSpPr/>
                  <p:nvPr/>
                </p:nvSpPr>
                <p:spPr bwMode="auto">
                  <a:xfrm>
                    <a:off x="2404" y="2367"/>
                    <a:ext cx="8" cy="8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0" y="1"/>
                          <a:pt x="0" y="2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140" name="Freeform 231"/>
                  <p:cNvSpPr/>
                  <p:nvPr/>
                </p:nvSpPr>
                <p:spPr bwMode="auto">
                  <a:xfrm>
                    <a:off x="2391" y="2359"/>
                    <a:ext cx="21" cy="20"/>
                  </a:xfrm>
                  <a:custGeom>
                    <a:avLst/>
                    <a:gdLst>
                      <a:gd name="T0" fmla="*/ 2 w 5"/>
                      <a:gd name="T1" fmla="*/ 2 h 5"/>
                      <a:gd name="T2" fmla="*/ 1 w 5"/>
                      <a:gd name="T3" fmla="*/ 3 h 5"/>
                      <a:gd name="T4" fmla="*/ 2 w 5"/>
                      <a:gd name="T5" fmla="*/ 4 h 5"/>
                      <a:gd name="T6" fmla="*/ 3 w 5"/>
                      <a:gd name="T7" fmla="*/ 2 h 5"/>
                      <a:gd name="T8" fmla="*/ 3 w 5"/>
                      <a:gd name="T9" fmla="*/ 3 h 5"/>
                      <a:gd name="T10" fmla="*/ 4 w 5"/>
                      <a:gd name="T11" fmla="*/ 2 h 5"/>
                      <a:gd name="T12" fmla="*/ 3 w 5"/>
                      <a:gd name="T13" fmla="*/ 3 h 5"/>
                      <a:gd name="T14" fmla="*/ 4 w 5"/>
                      <a:gd name="T15" fmla="*/ 2 h 5"/>
                      <a:gd name="T16" fmla="*/ 4 w 5"/>
                      <a:gd name="T17" fmla="*/ 2 h 5"/>
                      <a:gd name="T18" fmla="*/ 4 w 5"/>
                      <a:gd name="T19" fmla="*/ 2 h 5"/>
                      <a:gd name="T20" fmla="*/ 2 w 5"/>
                      <a:gd name="T21" fmla="*/ 3 h 5"/>
                      <a:gd name="T22" fmla="*/ 4 w 5"/>
                      <a:gd name="T23" fmla="*/ 1 h 5"/>
                      <a:gd name="T24" fmla="*/ 4 w 5"/>
                      <a:gd name="T25" fmla="*/ 0 h 5"/>
                      <a:gd name="T26" fmla="*/ 3 w 5"/>
                      <a:gd name="T27" fmla="*/ 1 h 5"/>
                      <a:gd name="T28" fmla="*/ 2 w 5"/>
                      <a:gd name="T29" fmla="*/ 2 h 5"/>
                      <a:gd name="T30" fmla="*/ 3 w 5"/>
                      <a:gd name="T31" fmla="*/ 1 h 5"/>
                      <a:gd name="T32" fmla="*/ 2 w 5"/>
                      <a:gd name="T33" fmla="*/ 1 h 5"/>
                      <a:gd name="T34" fmla="*/ 1 w 5"/>
                      <a:gd name="T35" fmla="*/ 3 h 5"/>
                      <a:gd name="T36" fmla="*/ 2 w 5"/>
                      <a:gd name="T37" fmla="*/ 1 h 5"/>
                      <a:gd name="T38" fmla="*/ 2 w 5"/>
                      <a:gd name="T39" fmla="*/ 1 h 5"/>
                      <a:gd name="T40" fmla="*/ 0 w 5"/>
                      <a:gd name="T41" fmla="*/ 3 h 5"/>
                      <a:gd name="T42" fmla="*/ 2 w 5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" h="5">
                        <a:moveTo>
                          <a:pt x="2" y="2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4"/>
                        </a:cubicBezTo>
                        <a:cubicBezTo>
                          <a:pt x="2" y="4"/>
                          <a:pt x="3" y="3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4" y="2"/>
                        </a:cubicBezTo>
                        <a:cubicBezTo>
                          <a:pt x="4" y="2"/>
                          <a:pt x="3" y="3"/>
                          <a:pt x="3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0"/>
                          <a:pt x="2" y="4"/>
                          <a:pt x="2" y="3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3" y="2"/>
                          <a:pt x="4" y="0"/>
                        </a:cubicBezTo>
                        <a:cubicBezTo>
                          <a:pt x="4" y="0"/>
                          <a:pt x="3" y="1"/>
                          <a:pt x="3" y="1"/>
                        </a:cubicBezTo>
                        <a:cubicBezTo>
                          <a:pt x="3" y="1"/>
                          <a:pt x="3" y="2"/>
                          <a:pt x="2" y="2"/>
                        </a:cubicBezTo>
                        <a:cubicBezTo>
                          <a:pt x="1" y="3"/>
                          <a:pt x="3" y="1"/>
                          <a:pt x="3" y="1"/>
                        </a:cubicBezTo>
                        <a:cubicBezTo>
                          <a:pt x="2" y="1"/>
                          <a:pt x="1" y="2"/>
                          <a:pt x="2" y="1"/>
                        </a:cubicBezTo>
                        <a:cubicBezTo>
                          <a:pt x="2" y="2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0"/>
                          <a:pt x="2" y="1"/>
                        </a:cubicBezTo>
                        <a:cubicBezTo>
                          <a:pt x="1" y="2"/>
                          <a:pt x="0" y="3"/>
                          <a:pt x="0" y="3"/>
                        </a:cubicBezTo>
                        <a:cubicBezTo>
                          <a:pt x="0" y="5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" name="Rectangle 232"/>
                  <p:cNvSpPr>
                    <a:spLocks noChangeArrowheads="1"/>
                  </p:cNvSpPr>
                  <p:nvPr/>
                </p:nvSpPr>
                <p:spPr bwMode="auto">
                  <a:xfrm>
                    <a:off x="2395" y="2371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" name="Freeform 233"/>
                  <p:cNvSpPr/>
                  <p:nvPr/>
                </p:nvSpPr>
                <p:spPr bwMode="auto">
                  <a:xfrm>
                    <a:off x="2345" y="2237"/>
                    <a:ext cx="4" cy="5"/>
                  </a:xfrm>
                  <a:custGeom>
                    <a:avLst/>
                    <a:gdLst>
                      <a:gd name="T0" fmla="*/ 4 w 4"/>
                      <a:gd name="T1" fmla="*/ 5 h 5"/>
                      <a:gd name="T2" fmla="*/ 4 w 4"/>
                      <a:gd name="T3" fmla="*/ 5 h 5"/>
                      <a:gd name="T4" fmla="*/ 0 w 4"/>
                      <a:gd name="T5" fmla="*/ 0 h 5"/>
                      <a:gd name="T6" fmla="*/ 4 w 4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4" y="5"/>
                        </a:moveTo>
                        <a:lnTo>
                          <a:pt x="4" y="5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" name="Freeform 234"/>
                  <p:cNvSpPr/>
                  <p:nvPr/>
                </p:nvSpPr>
                <p:spPr bwMode="auto">
                  <a:xfrm>
                    <a:off x="2345" y="2237"/>
                    <a:ext cx="17" cy="17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4 w 4"/>
                      <a:gd name="T3" fmla="*/ 3 h 4"/>
                      <a:gd name="T4" fmla="*/ 0 w 4"/>
                      <a:gd name="T5" fmla="*/ 0 h 4"/>
                      <a:gd name="T6" fmla="*/ 2 w 4"/>
                      <a:gd name="T7" fmla="*/ 2 h 4"/>
                      <a:gd name="T8" fmla="*/ 2 w 4"/>
                      <a:gd name="T9" fmla="*/ 1 h 4"/>
                      <a:gd name="T10" fmla="*/ 3 w 4"/>
                      <a:gd name="T11" fmla="*/ 3 h 4"/>
                      <a:gd name="T12" fmla="*/ 3 w 4"/>
                      <a:gd name="T13" fmla="*/ 3 h 4"/>
                      <a:gd name="T14" fmla="*/ 4 w 4"/>
                      <a:gd name="T1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1" y="1"/>
                          <a:pt x="2" y="2"/>
                          <a:pt x="0" y="0"/>
                        </a:cubicBezTo>
                        <a:cubicBezTo>
                          <a:pt x="0" y="0"/>
                          <a:pt x="1" y="1"/>
                          <a:pt x="2" y="2"/>
                        </a:cubicBezTo>
                        <a:cubicBezTo>
                          <a:pt x="2" y="2"/>
                          <a:pt x="1" y="1"/>
                          <a:pt x="2" y="1"/>
                        </a:cubicBezTo>
                        <a:cubicBezTo>
                          <a:pt x="2" y="2"/>
                          <a:pt x="2" y="2"/>
                          <a:pt x="3" y="3"/>
                        </a:cubicBezTo>
                        <a:cubicBezTo>
                          <a:pt x="4" y="4"/>
                          <a:pt x="2" y="2"/>
                          <a:pt x="3" y="3"/>
                        </a:cubicBez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0" name="Freeform 235"/>
                  <p:cNvSpPr/>
                  <p:nvPr/>
                </p:nvSpPr>
                <p:spPr bwMode="auto">
                  <a:xfrm>
                    <a:off x="2353" y="2242"/>
                    <a:ext cx="4" cy="4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" name="Freeform 236"/>
                  <p:cNvSpPr/>
                  <p:nvPr/>
                </p:nvSpPr>
                <p:spPr bwMode="auto">
                  <a:xfrm>
                    <a:off x="2349" y="2237"/>
                    <a:ext cx="4" cy="9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Freeform 237"/>
                  <p:cNvSpPr/>
                  <p:nvPr/>
                </p:nvSpPr>
                <p:spPr bwMode="auto">
                  <a:xfrm>
                    <a:off x="2349" y="2237"/>
                    <a:ext cx="4" cy="5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Freeform 238"/>
                  <p:cNvSpPr/>
                  <p:nvPr/>
                </p:nvSpPr>
                <p:spPr bwMode="auto">
                  <a:xfrm>
                    <a:off x="2349" y="2237"/>
                    <a:ext cx="13" cy="13"/>
                  </a:xfrm>
                  <a:custGeom>
                    <a:avLst/>
                    <a:gdLst>
                      <a:gd name="T0" fmla="*/ 1 w 3"/>
                      <a:gd name="T1" fmla="*/ 0 h 3"/>
                      <a:gd name="T2" fmla="*/ 1 w 3"/>
                      <a:gd name="T3" fmla="*/ 1 h 3"/>
                      <a:gd name="T4" fmla="*/ 1 w 3"/>
                      <a:gd name="T5" fmla="*/ 1 h 3"/>
                      <a:gd name="T6" fmla="*/ 2 w 3"/>
                      <a:gd name="T7" fmla="*/ 2 h 3"/>
                      <a:gd name="T8" fmla="*/ 2 w 3"/>
                      <a:gd name="T9" fmla="*/ 2 h 3"/>
                      <a:gd name="T10" fmla="*/ 3 w 3"/>
                      <a:gd name="T11" fmla="*/ 3 h 3"/>
                      <a:gd name="T12" fmla="*/ 1 w 3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ubicBezTo>
                          <a:pt x="2" y="2"/>
                          <a:pt x="1" y="1"/>
                          <a:pt x="2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Freeform 239"/>
                  <p:cNvSpPr/>
                  <p:nvPr/>
                </p:nvSpPr>
                <p:spPr bwMode="auto">
                  <a:xfrm>
                    <a:off x="2353" y="22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Rectangle 240"/>
                  <p:cNvSpPr>
                    <a:spLocks noChangeArrowheads="1"/>
                  </p:cNvSpPr>
                  <p:nvPr/>
                </p:nvSpPr>
                <p:spPr bwMode="auto">
                  <a:xfrm>
                    <a:off x="2353" y="2242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Freeform 241"/>
                  <p:cNvSpPr/>
                  <p:nvPr/>
                </p:nvSpPr>
                <p:spPr bwMode="auto">
                  <a:xfrm>
                    <a:off x="2349" y="2237"/>
                    <a:ext cx="17" cy="13"/>
                  </a:xfrm>
                  <a:custGeom>
                    <a:avLst/>
                    <a:gdLst>
                      <a:gd name="T0" fmla="*/ 1 w 4"/>
                      <a:gd name="T1" fmla="*/ 0 h 3"/>
                      <a:gd name="T2" fmla="*/ 2 w 4"/>
                      <a:gd name="T3" fmla="*/ 1 h 3"/>
                      <a:gd name="T4" fmla="*/ 4 w 4"/>
                      <a:gd name="T5" fmla="*/ 3 h 3"/>
                      <a:gd name="T6" fmla="*/ 3 w 4"/>
                      <a:gd name="T7" fmla="*/ 2 h 3"/>
                      <a:gd name="T8" fmla="*/ 1 w 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1" y="0"/>
                        </a:moveTo>
                        <a:cubicBezTo>
                          <a:pt x="2" y="2"/>
                          <a:pt x="0" y="0"/>
                          <a:pt x="2" y="1"/>
                        </a:cubicBezTo>
                        <a:cubicBezTo>
                          <a:pt x="2" y="1"/>
                          <a:pt x="3" y="2"/>
                          <a:pt x="4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Freeform 242"/>
                  <p:cNvSpPr/>
                  <p:nvPr/>
                </p:nvSpPr>
                <p:spPr bwMode="auto">
                  <a:xfrm>
                    <a:off x="2370" y="2250"/>
                    <a:ext cx="0" cy="4"/>
                  </a:xfrm>
                  <a:custGeom>
                    <a:avLst/>
                    <a:gdLst>
                      <a:gd name="T0" fmla="*/ 4 h 4"/>
                      <a:gd name="T1" fmla="*/ 0 h 4"/>
                      <a:gd name="T2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9" name="Freeform 243"/>
                  <p:cNvSpPr/>
                  <p:nvPr/>
                </p:nvSpPr>
                <p:spPr bwMode="auto">
                  <a:xfrm>
                    <a:off x="2357" y="2242"/>
                    <a:ext cx="17" cy="12"/>
                  </a:xfrm>
                  <a:custGeom>
                    <a:avLst/>
                    <a:gdLst>
                      <a:gd name="T0" fmla="*/ 1 w 4"/>
                      <a:gd name="T1" fmla="*/ 0 h 3"/>
                      <a:gd name="T2" fmla="*/ 2 w 4"/>
                      <a:gd name="T3" fmla="*/ 1 h 3"/>
                      <a:gd name="T4" fmla="*/ 1 w 4"/>
                      <a:gd name="T5" fmla="*/ 0 h 3"/>
                      <a:gd name="T6" fmla="*/ 1 w 4"/>
                      <a:gd name="T7" fmla="*/ 1 h 3"/>
                      <a:gd name="T8" fmla="*/ 0 w 4"/>
                      <a:gd name="T9" fmla="*/ 0 h 3"/>
                      <a:gd name="T10" fmla="*/ 1 w 4"/>
                      <a:gd name="T11" fmla="*/ 1 h 3"/>
                      <a:gd name="T12" fmla="*/ 0 w 4"/>
                      <a:gd name="T13" fmla="*/ 0 h 3"/>
                      <a:gd name="T14" fmla="*/ 2 w 4"/>
                      <a:gd name="T15" fmla="*/ 2 h 3"/>
                      <a:gd name="T16" fmla="*/ 2 w 4"/>
                      <a:gd name="T17" fmla="*/ 1 h 3"/>
                      <a:gd name="T18" fmla="*/ 3 w 4"/>
                      <a:gd name="T19" fmla="*/ 2 h 3"/>
                      <a:gd name="T20" fmla="*/ 4 w 4"/>
                      <a:gd name="T21" fmla="*/ 3 h 3"/>
                      <a:gd name="T22" fmla="*/ 1 w 4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1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2" y="1"/>
                          <a:pt x="1" y="1"/>
                        </a:cubicBezTo>
                        <a:cubicBezTo>
                          <a:pt x="0" y="0"/>
                          <a:pt x="1" y="1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1" y="0"/>
                          <a:pt x="2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4" y="3"/>
                          <a:pt x="4" y="3"/>
                        </a:cubicBezTo>
                        <a:cubicBezTo>
                          <a:pt x="4" y="3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3" name="Freeform 244"/>
                  <p:cNvSpPr/>
                  <p:nvPr/>
                </p:nvSpPr>
                <p:spPr bwMode="auto">
                  <a:xfrm>
                    <a:off x="2366" y="2246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4 w 4"/>
                      <a:gd name="T3" fmla="*/ 4 h 4"/>
                      <a:gd name="T4" fmla="*/ 0 w 4"/>
                      <a:gd name="T5" fmla="*/ 0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Freeform 245"/>
                  <p:cNvSpPr/>
                  <p:nvPr/>
                </p:nvSpPr>
                <p:spPr bwMode="auto">
                  <a:xfrm>
                    <a:off x="2362" y="2237"/>
                    <a:ext cx="16" cy="17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1 w 4"/>
                      <a:gd name="T3" fmla="*/ 1 h 4"/>
                      <a:gd name="T4" fmla="*/ 0 w 4"/>
                      <a:gd name="T5" fmla="*/ 0 h 4"/>
                      <a:gd name="T6" fmla="*/ 1 w 4"/>
                      <a:gd name="T7" fmla="*/ 2 h 4"/>
                      <a:gd name="T8" fmla="*/ 0 w 4"/>
                      <a:gd name="T9" fmla="*/ 1 h 4"/>
                      <a:gd name="T10" fmla="*/ 3 w 4"/>
                      <a:gd name="T11" fmla="*/ 3 h 4"/>
                      <a:gd name="T12" fmla="*/ 2 w 4"/>
                      <a:gd name="T13" fmla="*/ 2 h 4"/>
                      <a:gd name="T14" fmla="*/ 2 w 4"/>
                      <a:gd name="T15" fmla="*/ 2 h 4"/>
                      <a:gd name="T16" fmla="*/ 2 w 4"/>
                      <a:gd name="T17" fmla="*/ 1 h 4"/>
                      <a:gd name="T18" fmla="*/ 1 w 4"/>
                      <a:gd name="T19" fmla="*/ 1 h 4"/>
                      <a:gd name="T20" fmla="*/ 0 w 4"/>
                      <a:gd name="T2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3" y="3"/>
                          <a:pt x="1" y="1"/>
                          <a:pt x="0" y="1"/>
                        </a:cubicBezTo>
                        <a:cubicBezTo>
                          <a:pt x="1" y="1"/>
                          <a:pt x="1" y="2"/>
                          <a:pt x="3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4" y="4"/>
                          <a:pt x="3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Freeform 246"/>
                  <p:cNvSpPr/>
                  <p:nvPr/>
                </p:nvSpPr>
                <p:spPr bwMode="auto">
                  <a:xfrm>
                    <a:off x="2357" y="2237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Freeform 247"/>
                  <p:cNvSpPr/>
                  <p:nvPr/>
                </p:nvSpPr>
                <p:spPr bwMode="auto">
                  <a:xfrm>
                    <a:off x="2370" y="224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" name="Freeform 248"/>
                  <p:cNvSpPr/>
                  <p:nvPr/>
                </p:nvSpPr>
                <p:spPr bwMode="auto">
                  <a:xfrm>
                    <a:off x="2362" y="2237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Freeform 249"/>
                  <p:cNvSpPr/>
                  <p:nvPr/>
                </p:nvSpPr>
                <p:spPr bwMode="auto">
                  <a:xfrm>
                    <a:off x="2357" y="2221"/>
                    <a:ext cx="30" cy="29"/>
                  </a:xfrm>
                  <a:custGeom>
                    <a:avLst/>
                    <a:gdLst>
                      <a:gd name="T0" fmla="*/ 7 w 7"/>
                      <a:gd name="T1" fmla="*/ 2 h 7"/>
                      <a:gd name="T2" fmla="*/ 6 w 7"/>
                      <a:gd name="T3" fmla="*/ 2 h 7"/>
                      <a:gd name="T4" fmla="*/ 4 w 7"/>
                      <a:gd name="T5" fmla="*/ 1 h 7"/>
                      <a:gd name="T6" fmla="*/ 2 w 7"/>
                      <a:gd name="T7" fmla="*/ 0 h 7"/>
                      <a:gd name="T8" fmla="*/ 3 w 7"/>
                      <a:gd name="T9" fmla="*/ 1 h 7"/>
                      <a:gd name="T10" fmla="*/ 2 w 7"/>
                      <a:gd name="T11" fmla="*/ 0 h 7"/>
                      <a:gd name="T12" fmla="*/ 2 w 7"/>
                      <a:gd name="T13" fmla="*/ 1 h 7"/>
                      <a:gd name="T14" fmla="*/ 3 w 7"/>
                      <a:gd name="T15" fmla="*/ 2 h 7"/>
                      <a:gd name="T16" fmla="*/ 1 w 7"/>
                      <a:gd name="T17" fmla="*/ 3 h 7"/>
                      <a:gd name="T18" fmla="*/ 3 w 7"/>
                      <a:gd name="T19" fmla="*/ 4 h 7"/>
                      <a:gd name="T20" fmla="*/ 2 w 7"/>
                      <a:gd name="T21" fmla="*/ 3 h 7"/>
                      <a:gd name="T22" fmla="*/ 2 w 7"/>
                      <a:gd name="T23" fmla="*/ 3 h 7"/>
                      <a:gd name="T24" fmla="*/ 1 w 7"/>
                      <a:gd name="T25" fmla="*/ 3 h 7"/>
                      <a:gd name="T26" fmla="*/ 3 w 7"/>
                      <a:gd name="T27" fmla="*/ 5 h 7"/>
                      <a:gd name="T28" fmla="*/ 1 w 7"/>
                      <a:gd name="T29" fmla="*/ 3 h 7"/>
                      <a:gd name="T30" fmla="*/ 2 w 7"/>
                      <a:gd name="T31" fmla="*/ 5 h 7"/>
                      <a:gd name="T32" fmla="*/ 3 w 7"/>
                      <a:gd name="T33" fmla="*/ 6 h 7"/>
                      <a:gd name="T34" fmla="*/ 4 w 7"/>
                      <a:gd name="T35" fmla="*/ 6 h 7"/>
                      <a:gd name="T36" fmla="*/ 3 w 7"/>
                      <a:gd name="T37" fmla="*/ 4 h 7"/>
                      <a:gd name="T38" fmla="*/ 4 w 7"/>
                      <a:gd name="T39" fmla="*/ 4 h 7"/>
                      <a:gd name="T40" fmla="*/ 5 w 7"/>
                      <a:gd name="T41" fmla="*/ 4 h 7"/>
                      <a:gd name="T42" fmla="*/ 3 w 7"/>
                      <a:gd name="T43" fmla="*/ 3 h 7"/>
                      <a:gd name="T44" fmla="*/ 4 w 7"/>
                      <a:gd name="T45" fmla="*/ 3 h 7"/>
                      <a:gd name="T46" fmla="*/ 3 w 7"/>
                      <a:gd name="T47" fmla="*/ 3 h 7"/>
                      <a:gd name="T48" fmla="*/ 5 w 7"/>
                      <a:gd name="T49" fmla="*/ 3 h 7"/>
                      <a:gd name="T50" fmla="*/ 2 w 7"/>
                      <a:gd name="T51" fmla="*/ 2 h 7"/>
                      <a:gd name="T52" fmla="*/ 6 w 7"/>
                      <a:gd name="T53" fmla="*/ 3 h 7"/>
                      <a:gd name="T54" fmla="*/ 5 w 7"/>
                      <a:gd name="T55" fmla="*/ 3 h 7"/>
                      <a:gd name="T56" fmla="*/ 4 w 7"/>
                      <a:gd name="T57" fmla="*/ 2 h 7"/>
                      <a:gd name="T58" fmla="*/ 6 w 7"/>
                      <a:gd name="T59" fmla="*/ 3 h 7"/>
                      <a:gd name="T60" fmla="*/ 5 w 7"/>
                      <a:gd name="T61" fmla="*/ 2 h 7"/>
                      <a:gd name="T62" fmla="*/ 3 w 7"/>
                      <a:gd name="T63" fmla="*/ 1 h 7"/>
                      <a:gd name="T64" fmla="*/ 4 w 7"/>
                      <a:gd name="T65" fmla="*/ 1 h 7"/>
                      <a:gd name="T66" fmla="*/ 6 w 7"/>
                      <a:gd name="T67" fmla="*/ 3 h 7"/>
                      <a:gd name="T68" fmla="*/ 7 w 7"/>
                      <a:gd name="T69" fmla="*/ 3 h 7"/>
                      <a:gd name="T70" fmla="*/ 5 w 7"/>
                      <a:gd name="T71" fmla="*/ 1 h 7"/>
                      <a:gd name="T72" fmla="*/ 7 w 7"/>
                      <a:gd name="T73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" h="7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6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3" y="0"/>
                          <a:pt x="2" y="0"/>
                        </a:cubicBezTo>
                        <a:cubicBezTo>
                          <a:pt x="2" y="0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3" y="2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3"/>
                          <a:pt x="3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0" y="2"/>
                          <a:pt x="2" y="4"/>
                          <a:pt x="1" y="3"/>
                        </a:cubicBezTo>
                        <a:cubicBezTo>
                          <a:pt x="1" y="4"/>
                          <a:pt x="3" y="5"/>
                          <a:pt x="3" y="5"/>
                        </a:cubicBezTo>
                        <a:cubicBezTo>
                          <a:pt x="1" y="3"/>
                          <a:pt x="3" y="5"/>
                          <a:pt x="1" y="3"/>
                        </a:cubicBezTo>
                        <a:cubicBezTo>
                          <a:pt x="0" y="3"/>
                          <a:pt x="2" y="5"/>
                          <a:pt x="2" y="5"/>
                        </a:cubicBezTo>
                        <a:cubicBezTo>
                          <a:pt x="3" y="6"/>
                          <a:pt x="3" y="5"/>
                          <a:pt x="3" y="6"/>
                        </a:cubicBezTo>
                        <a:cubicBezTo>
                          <a:pt x="4" y="6"/>
                          <a:pt x="3" y="5"/>
                          <a:pt x="4" y="6"/>
                        </a:cubicBezTo>
                        <a:cubicBezTo>
                          <a:pt x="5" y="7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3"/>
                          <a:pt x="5" y="4"/>
                        </a:cubicBezTo>
                        <a:cubicBezTo>
                          <a:pt x="4" y="4"/>
                          <a:pt x="6" y="4"/>
                          <a:pt x="3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5" y="3"/>
                          <a:pt x="5" y="3"/>
                        </a:cubicBezTo>
                        <a:cubicBezTo>
                          <a:pt x="4" y="3"/>
                          <a:pt x="3" y="2"/>
                          <a:pt x="2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2"/>
                          <a:pt x="4" y="2"/>
                        </a:cubicBezTo>
                        <a:cubicBezTo>
                          <a:pt x="4" y="2"/>
                          <a:pt x="5" y="3"/>
                          <a:pt x="6" y="3"/>
                        </a:cubicBezTo>
                        <a:cubicBezTo>
                          <a:pt x="6" y="3"/>
                          <a:pt x="4" y="2"/>
                          <a:pt x="5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5" y="2"/>
                          <a:pt x="4" y="1"/>
                        </a:cubicBezTo>
                        <a:cubicBezTo>
                          <a:pt x="6" y="2"/>
                          <a:pt x="5" y="2"/>
                          <a:pt x="6" y="3"/>
                        </a:cubicBezTo>
                        <a:cubicBezTo>
                          <a:pt x="6" y="3"/>
                          <a:pt x="7" y="3"/>
                          <a:pt x="7" y="3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2"/>
                          <a:pt x="6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Freeform 250"/>
                  <p:cNvSpPr/>
                  <p:nvPr/>
                </p:nvSpPr>
                <p:spPr bwMode="auto">
                  <a:xfrm>
                    <a:off x="2387" y="2233"/>
                    <a:ext cx="4" cy="4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4 w 4"/>
                      <a:gd name="T3" fmla="*/ 4 h 4"/>
                      <a:gd name="T4" fmla="*/ 0 w 4"/>
                      <a:gd name="T5" fmla="*/ 0 h 4"/>
                      <a:gd name="T6" fmla="*/ 0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Freeform 251"/>
                  <p:cNvSpPr/>
                  <p:nvPr/>
                </p:nvSpPr>
                <p:spPr bwMode="auto">
                  <a:xfrm>
                    <a:off x="2387" y="22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" name="Rectangle 252"/>
                  <p:cNvSpPr>
                    <a:spLocks noChangeArrowheads="1"/>
                  </p:cNvSpPr>
                  <p:nvPr/>
                </p:nvSpPr>
                <p:spPr bwMode="auto">
                  <a:xfrm>
                    <a:off x="2366" y="2225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" name="Freeform 253"/>
                  <p:cNvSpPr/>
                  <p:nvPr/>
                </p:nvSpPr>
                <p:spPr bwMode="auto">
                  <a:xfrm>
                    <a:off x="2383" y="2233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3" name="Freeform 254"/>
                  <p:cNvSpPr/>
                  <p:nvPr/>
                </p:nvSpPr>
                <p:spPr bwMode="auto">
                  <a:xfrm>
                    <a:off x="2378" y="2237"/>
                    <a:ext cx="5" cy="5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4" name="Rectangle 255"/>
                  <p:cNvSpPr>
                    <a:spLocks noChangeArrowheads="1"/>
                  </p:cNvSpPr>
                  <p:nvPr/>
                </p:nvSpPr>
                <p:spPr bwMode="auto">
                  <a:xfrm>
                    <a:off x="2387" y="2233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5" name="Freeform 256"/>
                  <p:cNvSpPr/>
                  <p:nvPr/>
                </p:nvSpPr>
                <p:spPr bwMode="auto">
                  <a:xfrm>
                    <a:off x="2362" y="2208"/>
                    <a:ext cx="29" cy="21"/>
                  </a:xfrm>
                  <a:custGeom>
                    <a:avLst/>
                    <a:gdLst>
                      <a:gd name="T0" fmla="*/ 2 w 7"/>
                      <a:gd name="T1" fmla="*/ 1 h 5"/>
                      <a:gd name="T2" fmla="*/ 1 w 7"/>
                      <a:gd name="T3" fmla="*/ 1 h 5"/>
                      <a:gd name="T4" fmla="*/ 4 w 7"/>
                      <a:gd name="T5" fmla="*/ 2 h 5"/>
                      <a:gd name="T6" fmla="*/ 1 w 7"/>
                      <a:gd name="T7" fmla="*/ 1 h 5"/>
                      <a:gd name="T8" fmla="*/ 3 w 7"/>
                      <a:gd name="T9" fmla="*/ 3 h 5"/>
                      <a:gd name="T10" fmla="*/ 2 w 7"/>
                      <a:gd name="T11" fmla="*/ 2 h 5"/>
                      <a:gd name="T12" fmla="*/ 5 w 7"/>
                      <a:gd name="T13" fmla="*/ 4 h 5"/>
                      <a:gd name="T14" fmla="*/ 1 w 7"/>
                      <a:gd name="T15" fmla="*/ 2 h 5"/>
                      <a:gd name="T16" fmla="*/ 1 w 7"/>
                      <a:gd name="T17" fmla="*/ 2 h 5"/>
                      <a:gd name="T18" fmla="*/ 2 w 7"/>
                      <a:gd name="T19" fmla="*/ 3 h 5"/>
                      <a:gd name="T20" fmla="*/ 4 w 7"/>
                      <a:gd name="T21" fmla="*/ 4 h 5"/>
                      <a:gd name="T22" fmla="*/ 5 w 7"/>
                      <a:gd name="T23" fmla="*/ 5 h 5"/>
                      <a:gd name="T24" fmla="*/ 4 w 7"/>
                      <a:gd name="T25" fmla="*/ 4 h 5"/>
                      <a:gd name="T26" fmla="*/ 5 w 7"/>
                      <a:gd name="T27" fmla="*/ 5 h 5"/>
                      <a:gd name="T28" fmla="*/ 5 w 7"/>
                      <a:gd name="T29" fmla="*/ 4 h 5"/>
                      <a:gd name="T30" fmla="*/ 6 w 7"/>
                      <a:gd name="T31" fmla="*/ 5 h 5"/>
                      <a:gd name="T32" fmla="*/ 5 w 7"/>
                      <a:gd name="T33" fmla="*/ 4 h 5"/>
                      <a:gd name="T34" fmla="*/ 5 w 7"/>
                      <a:gd name="T35" fmla="*/ 4 h 5"/>
                      <a:gd name="T36" fmla="*/ 4 w 7"/>
                      <a:gd name="T37" fmla="*/ 3 h 5"/>
                      <a:gd name="T38" fmla="*/ 5 w 7"/>
                      <a:gd name="T39" fmla="*/ 4 h 5"/>
                      <a:gd name="T40" fmla="*/ 4 w 7"/>
                      <a:gd name="T41" fmla="*/ 3 h 5"/>
                      <a:gd name="T42" fmla="*/ 6 w 7"/>
                      <a:gd name="T43" fmla="*/ 4 h 5"/>
                      <a:gd name="T44" fmla="*/ 5 w 7"/>
                      <a:gd name="T45" fmla="*/ 3 h 5"/>
                      <a:gd name="T46" fmla="*/ 6 w 7"/>
                      <a:gd name="T47" fmla="*/ 4 h 5"/>
                      <a:gd name="T48" fmla="*/ 3 w 7"/>
                      <a:gd name="T49" fmla="*/ 2 h 5"/>
                      <a:gd name="T50" fmla="*/ 6 w 7"/>
                      <a:gd name="T51" fmla="*/ 3 h 5"/>
                      <a:gd name="T52" fmla="*/ 5 w 7"/>
                      <a:gd name="T53" fmla="*/ 3 h 5"/>
                      <a:gd name="T54" fmla="*/ 6 w 7"/>
                      <a:gd name="T55" fmla="*/ 3 h 5"/>
                      <a:gd name="T56" fmla="*/ 5 w 7"/>
                      <a:gd name="T57" fmla="*/ 2 h 5"/>
                      <a:gd name="T58" fmla="*/ 4 w 7"/>
                      <a:gd name="T59" fmla="*/ 2 h 5"/>
                      <a:gd name="T60" fmla="*/ 3 w 7"/>
                      <a:gd name="T61" fmla="*/ 1 h 5"/>
                      <a:gd name="T62" fmla="*/ 4 w 7"/>
                      <a:gd name="T63" fmla="*/ 2 h 5"/>
                      <a:gd name="T64" fmla="*/ 2 w 7"/>
                      <a:gd name="T65" fmla="*/ 1 h 5"/>
                      <a:gd name="T66" fmla="*/ 3 w 7"/>
                      <a:gd name="T67" fmla="*/ 1 h 5"/>
                      <a:gd name="T68" fmla="*/ 2 w 7"/>
                      <a:gd name="T6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" h="5">
                        <a:moveTo>
                          <a:pt x="2" y="1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4" y="2"/>
                          <a:pt x="4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3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6" y="4"/>
                          <a:pt x="5" y="4"/>
                        </a:cubicBezTo>
                        <a:cubicBezTo>
                          <a:pt x="3" y="3"/>
                          <a:pt x="3" y="3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ubicBezTo>
                          <a:pt x="3" y="3"/>
                          <a:pt x="4" y="4"/>
                          <a:pt x="4" y="4"/>
                        </a:cubicBezTo>
                        <a:cubicBezTo>
                          <a:pt x="4" y="4"/>
                          <a:pt x="5" y="4"/>
                          <a:pt x="5" y="5"/>
                        </a:cubicBezTo>
                        <a:cubicBezTo>
                          <a:pt x="5" y="4"/>
                          <a:pt x="5" y="5"/>
                          <a:pt x="4" y="4"/>
                        </a:cubicBezTo>
                        <a:cubicBezTo>
                          <a:pt x="5" y="4"/>
                          <a:pt x="5" y="4"/>
                          <a:pt x="5" y="5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5"/>
                          <a:pt x="6" y="5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4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7" y="5"/>
                          <a:pt x="6" y="4"/>
                        </a:cubicBezTo>
                        <a:cubicBezTo>
                          <a:pt x="6" y="4"/>
                          <a:pt x="5" y="3"/>
                          <a:pt x="5" y="3"/>
                        </a:cubicBezTo>
                        <a:cubicBezTo>
                          <a:pt x="4" y="3"/>
                          <a:pt x="6" y="4"/>
                          <a:pt x="6" y="4"/>
                        </a:cubicBezTo>
                        <a:cubicBezTo>
                          <a:pt x="5" y="3"/>
                          <a:pt x="4" y="2"/>
                          <a:pt x="3" y="2"/>
                        </a:cubicBezTo>
                        <a:cubicBezTo>
                          <a:pt x="4" y="3"/>
                          <a:pt x="3" y="2"/>
                          <a:pt x="6" y="3"/>
                        </a:cubicBezTo>
                        <a:cubicBezTo>
                          <a:pt x="6" y="3"/>
                          <a:pt x="5" y="2"/>
                          <a:pt x="5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4" y="2"/>
                          <a:pt x="7" y="3"/>
                          <a:pt x="5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3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6" name="Freeform 257"/>
                  <p:cNvSpPr/>
                  <p:nvPr/>
                </p:nvSpPr>
                <p:spPr bwMode="auto">
                  <a:xfrm>
                    <a:off x="2383" y="2225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7" name="Freeform 258"/>
                  <p:cNvSpPr/>
                  <p:nvPr/>
                </p:nvSpPr>
                <p:spPr bwMode="auto">
                  <a:xfrm>
                    <a:off x="2362" y="2204"/>
                    <a:ext cx="37" cy="17"/>
                  </a:xfrm>
                  <a:custGeom>
                    <a:avLst/>
                    <a:gdLst>
                      <a:gd name="T0" fmla="*/ 4 w 9"/>
                      <a:gd name="T1" fmla="*/ 2 h 4"/>
                      <a:gd name="T2" fmla="*/ 6 w 9"/>
                      <a:gd name="T3" fmla="*/ 2 h 4"/>
                      <a:gd name="T4" fmla="*/ 3 w 9"/>
                      <a:gd name="T5" fmla="*/ 1 h 4"/>
                      <a:gd name="T6" fmla="*/ 2 w 9"/>
                      <a:gd name="T7" fmla="*/ 1 h 4"/>
                      <a:gd name="T8" fmla="*/ 5 w 9"/>
                      <a:gd name="T9" fmla="*/ 2 h 4"/>
                      <a:gd name="T10" fmla="*/ 6 w 9"/>
                      <a:gd name="T11" fmla="*/ 2 h 4"/>
                      <a:gd name="T12" fmla="*/ 4 w 9"/>
                      <a:gd name="T13" fmla="*/ 1 h 4"/>
                      <a:gd name="T14" fmla="*/ 3 w 9"/>
                      <a:gd name="T15" fmla="*/ 1 h 4"/>
                      <a:gd name="T16" fmla="*/ 3 w 9"/>
                      <a:gd name="T17" fmla="*/ 1 h 4"/>
                      <a:gd name="T18" fmla="*/ 6 w 9"/>
                      <a:gd name="T19" fmla="*/ 2 h 4"/>
                      <a:gd name="T20" fmla="*/ 1 w 9"/>
                      <a:gd name="T21" fmla="*/ 0 h 4"/>
                      <a:gd name="T22" fmla="*/ 1 w 9"/>
                      <a:gd name="T23" fmla="*/ 0 h 4"/>
                      <a:gd name="T24" fmla="*/ 3 w 9"/>
                      <a:gd name="T25" fmla="*/ 1 h 4"/>
                      <a:gd name="T26" fmla="*/ 3 w 9"/>
                      <a:gd name="T27" fmla="*/ 0 h 4"/>
                      <a:gd name="T28" fmla="*/ 1 w 9"/>
                      <a:gd name="T29" fmla="*/ 0 h 4"/>
                      <a:gd name="T30" fmla="*/ 1 w 9"/>
                      <a:gd name="T31" fmla="*/ 1 h 4"/>
                      <a:gd name="T32" fmla="*/ 1 w 9"/>
                      <a:gd name="T33" fmla="*/ 1 h 4"/>
                      <a:gd name="T34" fmla="*/ 2 w 9"/>
                      <a:gd name="T35" fmla="*/ 2 h 4"/>
                      <a:gd name="T36" fmla="*/ 5 w 9"/>
                      <a:gd name="T37" fmla="*/ 2 h 4"/>
                      <a:gd name="T38" fmla="*/ 4 w 9"/>
                      <a:gd name="T39" fmla="*/ 2 h 4"/>
                      <a:gd name="T40" fmla="*/ 6 w 9"/>
                      <a:gd name="T41" fmla="*/ 3 h 4"/>
                      <a:gd name="T42" fmla="*/ 7 w 9"/>
                      <a:gd name="T43" fmla="*/ 3 h 4"/>
                      <a:gd name="T44" fmla="*/ 7 w 9"/>
                      <a:gd name="T45" fmla="*/ 3 h 4"/>
                      <a:gd name="T46" fmla="*/ 4 w 9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9" h="4">
                        <a:moveTo>
                          <a:pt x="4" y="2"/>
                        </a:moveTo>
                        <a:cubicBezTo>
                          <a:pt x="5" y="2"/>
                          <a:pt x="5" y="2"/>
                          <a:pt x="6" y="2"/>
                        </a:cubicBezTo>
                        <a:cubicBezTo>
                          <a:pt x="5" y="2"/>
                          <a:pt x="4" y="2"/>
                          <a:pt x="3" y="1"/>
                        </a:cubicBezTo>
                        <a:cubicBezTo>
                          <a:pt x="4" y="2"/>
                          <a:pt x="2" y="1"/>
                          <a:pt x="2" y="1"/>
                        </a:cubicBezTo>
                        <a:cubicBezTo>
                          <a:pt x="3" y="1"/>
                          <a:pt x="5" y="2"/>
                          <a:pt x="5" y="2"/>
                        </a:cubicBezTo>
                        <a:cubicBezTo>
                          <a:pt x="5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4" y="1"/>
                        </a:cubicBezTo>
                        <a:cubicBezTo>
                          <a:pt x="3" y="1"/>
                          <a:pt x="2" y="1"/>
                          <a:pt x="3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5" y="2"/>
                          <a:pt x="4" y="1"/>
                          <a:pt x="6" y="2"/>
                        </a:cubicBezTo>
                        <a:cubicBezTo>
                          <a:pt x="4" y="1"/>
                          <a:pt x="4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0"/>
                          <a:pt x="4" y="1"/>
                          <a:pt x="3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5" y="2"/>
                          <a:pt x="4" y="2"/>
                        </a:cubicBezTo>
                        <a:cubicBezTo>
                          <a:pt x="5" y="2"/>
                          <a:pt x="5" y="3"/>
                          <a:pt x="6" y="3"/>
                        </a:cubicBezTo>
                        <a:cubicBezTo>
                          <a:pt x="6" y="3"/>
                          <a:pt x="6" y="3"/>
                          <a:pt x="7" y="3"/>
                        </a:cubicBezTo>
                        <a:cubicBezTo>
                          <a:pt x="9" y="4"/>
                          <a:pt x="6" y="3"/>
                          <a:pt x="7" y="3"/>
                        </a:cubicBezTo>
                        <a:lnTo>
                          <a:pt x="4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8" name="Freeform 259"/>
                  <p:cNvSpPr/>
                  <p:nvPr/>
                </p:nvSpPr>
                <p:spPr bwMode="auto">
                  <a:xfrm>
                    <a:off x="2378" y="2212"/>
                    <a:ext cx="5" cy="5"/>
                  </a:xfrm>
                  <a:custGeom>
                    <a:avLst/>
                    <a:gdLst>
                      <a:gd name="T0" fmla="*/ 5 w 5"/>
                      <a:gd name="T1" fmla="*/ 5 h 5"/>
                      <a:gd name="T2" fmla="*/ 0 w 5"/>
                      <a:gd name="T3" fmla="*/ 0 h 5"/>
                      <a:gd name="T4" fmla="*/ 5 w 5"/>
                      <a:gd name="T5" fmla="*/ 5 h 5"/>
                      <a:gd name="T6" fmla="*/ 5 w 5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5" y="5"/>
                        </a:moveTo>
                        <a:lnTo>
                          <a:pt x="0" y="0"/>
                        </a:lnTo>
                        <a:lnTo>
                          <a:pt x="5" y="5"/>
                        </a:lnTo>
                        <a:lnTo>
                          <a:pt x="5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9" name="Freeform 260"/>
                  <p:cNvSpPr/>
                  <p:nvPr/>
                </p:nvSpPr>
                <p:spPr bwMode="auto">
                  <a:xfrm>
                    <a:off x="2366" y="2208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0" name="Freeform 261"/>
                  <p:cNvSpPr/>
                  <p:nvPr/>
                </p:nvSpPr>
                <p:spPr bwMode="auto">
                  <a:xfrm>
                    <a:off x="2383" y="2208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1" name="Freeform 262"/>
                  <p:cNvSpPr/>
                  <p:nvPr/>
                </p:nvSpPr>
                <p:spPr bwMode="auto">
                  <a:xfrm>
                    <a:off x="2362" y="2200"/>
                    <a:ext cx="21" cy="8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0 w 5"/>
                      <a:gd name="T3" fmla="*/ 1 h 2"/>
                      <a:gd name="T4" fmla="*/ 4 w 5"/>
                      <a:gd name="T5" fmla="*/ 2 h 2"/>
                      <a:gd name="T6" fmla="*/ 2 w 5"/>
                      <a:gd name="T7" fmla="*/ 1 h 2"/>
                      <a:gd name="T8" fmla="*/ 2 w 5"/>
                      <a:gd name="T9" fmla="*/ 1 h 2"/>
                      <a:gd name="T10" fmla="*/ 0 w 5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1" y="0"/>
                          <a:pt x="2" y="1"/>
                          <a:pt x="0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2"/>
                          <a:pt x="2" y="1"/>
                          <a:pt x="2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" name="Freeform 263"/>
                  <p:cNvSpPr/>
                  <p:nvPr/>
                </p:nvSpPr>
                <p:spPr bwMode="auto">
                  <a:xfrm>
                    <a:off x="2366" y="2187"/>
                    <a:ext cx="29" cy="21"/>
                  </a:xfrm>
                  <a:custGeom>
                    <a:avLst/>
                    <a:gdLst>
                      <a:gd name="T0" fmla="*/ 4 w 7"/>
                      <a:gd name="T1" fmla="*/ 4 h 5"/>
                      <a:gd name="T2" fmla="*/ 4 w 7"/>
                      <a:gd name="T3" fmla="*/ 3 h 5"/>
                      <a:gd name="T4" fmla="*/ 5 w 7"/>
                      <a:gd name="T5" fmla="*/ 4 h 5"/>
                      <a:gd name="T6" fmla="*/ 6 w 7"/>
                      <a:gd name="T7" fmla="*/ 4 h 5"/>
                      <a:gd name="T8" fmla="*/ 5 w 7"/>
                      <a:gd name="T9" fmla="*/ 3 h 5"/>
                      <a:gd name="T10" fmla="*/ 4 w 7"/>
                      <a:gd name="T11" fmla="*/ 3 h 5"/>
                      <a:gd name="T12" fmla="*/ 3 w 7"/>
                      <a:gd name="T13" fmla="*/ 3 h 5"/>
                      <a:gd name="T14" fmla="*/ 6 w 7"/>
                      <a:gd name="T15" fmla="*/ 3 h 5"/>
                      <a:gd name="T16" fmla="*/ 2 w 7"/>
                      <a:gd name="T17" fmla="*/ 2 h 5"/>
                      <a:gd name="T18" fmla="*/ 3 w 7"/>
                      <a:gd name="T19" fmla="*/ 2 h 5"/>
                      <a:gd name="T20" fmla="*/ 3 w 7"/>
                      <a:gd name="T21" fmla="*/ 2 h 5"/>
                      <a:gd name="T22" fmla="*/ 3 w 7"/>
                      <a:gd name="T23" fmla="*/ 2 h 5"/>
                      <a:gd name="T24" fmla="*/ 5 w 7"/>
                      <a:gd name="T25" fmla="*/ 2 h 5"/>
                      <a:gd name="T26" fmla="*/ 5 w 7"/>
                      <a:gd name="T27" fmla="*/ 2 h 5"/>
                      <a:gd name="T28" fmla="*/ 6 w 7"/>
                      <a:gd name="T29" fmla="*/ 2 h 5"/>
                      <a:gd name="T30" fmla="*/ 5 w 7"/>
                      <a:gd name="T31" fmla="*/ 1 h 5"/>
                      <a:gd name="T32" fmla="*/ 6 w 7"/>
                      <a:gd name="T33" fmla="*/ 1 h 5"/>
                      <a:gd name="T34" fmla="*/ 2 w 7"/>
                      <a:gd name="T35" fmla="*/ 1 h 5"/>
                      <a:gd name="T36" fmla="*/ 3 w 7"/>
                      <a:gd name="T37" fmla="*/ 1 h 5"/>
                      <a:gd name="T38" fmla="*/ 5 w 7"/>
                      <a:gd name="T39" fmla="*/ 1 h 5"/>
                      <a:gd name="T40" fmla="*/ 4 w 7"/>
                      <a:gd name="T41" fmla="*/ 0 h 5"/>
                      <a:gd name="T42" fmla="*/ 6 w 7"/>
                      <a:gd name="T43" fmla="*/ 0 h 5"/>
                      <a:gd name="T44" fmla="*/ 3 w 7"/>
                      <a:gd name="T45" fmla="*/ 0 h 5"/>
                      <a:gd name="T46" fmla="*/ 3 w 7"/>
                      <a:gd name="T47" fmla="*/ 0 h 5"/>
                      <a:gd name="T48" fmla="*/ 0 w 7"/>
                      <a:gd name="T49" fmla="*/ 0 h 5"/>
                      <a:gd name="T50" fmla="*/ 1 w 7"/>
                      <a:gd name="T51" fmla="*/ 1 h 5"/>
                      <a:gd name="T52" fmla="*/ 3 w 7"/>
                      <a:gd name="T53" fmla="*/ 1 h 5"/>
                      <a:gd name="T54" fmla="*/ 1 w 7"/>
                      <a:gd name="T55" fmla="*/ 1 h 5"/>
                      <a:gd name="T56" fmla="*/ 3 w 7"/>
                      <a:gd name="T57" fmla="*/ 1 h 5"/>
                      <a:gd name="T58" fmla="*/ 1 w 7"/>
                      <a:gd name="T59" fmla="*/ 1 h 5"/>
                      <a:gd name="T60" fmla="*/ 3 w 7"/>
                      <a:gd name="T61" fmla="*/ 1 h 5"/>
                      <a:gd name="T62" fmla="*/ 0 w 7"/>
                      <a:gd name="T63" fmla="*/ 1 h 5"/>
                      <a:gd name="T64" fmla="*/ 1 w 7"/>
                      <a:gd name="T65" fmla="*/ 3 h 5"/>
                      <a:gd name="T66" fmla="*/ 2 w 7"/>
                      <a:gd name="T67" fmla="*/ 3 h 5"/>
                      <a:gd name="T68" fmla="*/ 2 w 7"/>
                      <a:gd name="T69" fmla="*/ 4 h 5"/>
                      <a:gd name="T70" fmla="*/ 4 w 7"/>
                      <a:gd name="T71" fmla="*/ 4 h 5"/>
                      <a:gd name="T72" fmla="*/ 1 w 7"/>
                      <a:gd name="T73" fmla="*/ 3 h 5"/>
                      <a:gd name="T74" fmla="*/ 1 w 7"/>
                      <a:gd name="T75" fmla="*/ 3 h 5"/>
                      <a:gd name="T76" fmla="*/ 2 w 7"/>
                      <a:gd name="T77" fmla="*/ 4 h 5"/>
                      <a:gd name="T78" fmla="*/ 1 w 7"/>
                      <a:gd name="T79" fmla="*/ 4 h 5"/>
                      <a:gd name="T80" fmla="*/ 5 w 7"/>
                      <a:gd name="T81" fmla="*/ 4 h 5"/>
                      <a:gd name="T82" fmla="*/ 6 w 7"/>
                      <a:gd name="T83" fmla="*/ 4 h 5"/>
                      <a:gd name="T84" fmla="*/ 4 w 7"/>
                      <a:gd name="T8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" h="5">
                        <a:moveTo>
                          <a:pt x="4" y="4"/>
                        </a:moveTo>
                        <a:cubicBezTo>
                          <a:pt x="4" y="4"/>
                          <a:pt x="3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6" y="4"/>
                          <a:pt x="4" y="3"/>
                          <a:pt x="6" y="4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3" y="3"/>
                          <a:pt x="4" y="3"/>
                        </a:cubicBezTo>
                        <a:cubicBezTo>
                          <a:pt x="4" y="3"/>
                          <a:pt x="4" y="3"/>
                          <a:pt x="3" y="3"/>
                        </a:cubicBezTo>
                        <a:cubicBezTo>
                          <a:pt x="4" y="3"/>
                          <a:pt x="4" y="3"/>
                          <a:pt x="6" y="3"/>
                        </a:cubicBezTo>
                        <a:cubicBezTo>
                          <a:pt x="5" y="3"/>
                          <a:pt x="3" y="2"/>
                          <a:pt x="2" y="2"/>
                        </a:cubicBezTo>
                        <a:cubicBezTo>
                          <a:pt x="4" y="2"/>
                          <a:pt x="2" y="2"/>
                          <a:pt x="3" y="2"/>
                        </a:cubicBezTo>
                        <a:cubicBezTo>
                          <a:pt x="3" y="2"/>
                          <a:pt x="4" y="2"/>
                          <a:pt x="3" y="2"/>
                        </a:cubicBezTo>
                        <a:cubicBezTo>
                          <a:pt x="5" y="2"/>
                          <a:pt x="3" y="2"/>
                          <a:pt x="3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5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4" y="0"/>
                          <a:pt x="5" y="1"/>
                          <a:pt x="2" y="1"/>
                        </a:cubicBezTo>
                        <a:cubicBezTo>
                          <a:pt x="6" y="1"/>
                          <a:pt x="1" y="1"/>
                          <a:pt x="3" y="1"/>
                        </a:cubicBezTo>
                        <a:cubicBezTo>
                          <a:pt x="4" y="0"/>
                          <a:pt x="3" y="1"/>
                          <a:pt x="5" y="1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5" y="0"/>
                          <a:pt x="4" y="0"/>
                          <a:pt x="6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ubicBezTo>
                          <a:pt x="1" y="0"/>
                          <a:pt x="2" y="1"/>
                          <a:pt x="1" y="1"/>
                        </a:cubicBezTo>
                        <a:cubicBezTo>
                          <a:pt x="3" y="1"/>
                          <a:pt x="1" y="1"/>
                          <a:pt x="3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3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2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6" y="4"/>
                          <a:pt x="2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1" y="4"/>
                          <a:pt x="1" y="3"/>
                        </a:cubicBezTo>
                        <a:cubicBezTo>
                          <a:pt x="1" y="3"/>
                          <a:pt x="0" y="3"/>
                          <a:pt x="1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4"/>
                          <a:pt x="2" y="4"/>
                          <a:pt x="1" y="4"/>
                        </a:cubicBezTo>
                        <a:cubicBezTo>
                          <a:pt x="2" y="4"/>
                          <a:pt x="3" y="4"/>
                          <a:pt x="5" y="4"/>
                        </a:cubicBezTo>
                        <a:cubicBezTo>
                          <a:pt x="2" y="3"/>
                          <a:pt x="7" y="5"/>
                          <a:pt x="6" y="4"/>
                        </a:cubicBezTo>
                        <a:cubicBezTo>
                          <a:pt x="5" y="4"/>
                          <a:pt x="5" y="4"/>
                          <a:pt x="4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" name="Freeform 264"/>
                  <p:cNvSpPr/>
                  <p:nvPr/>
                </p:nvSpPr>
                <p:spPr bwMode="auto">
                  <a:xfrm>
                    <a:off x="2366" y="2200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" name="Freeform 265"/>
                  <p:cNvSpPr/>
                  <p:nvPr/>
                </p:nvSpPr>
                <p:spPr bwMode="auto">
                  <a:xfrm>
                    <a:off x="2378" y="21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" name="Rectangle 266"/>
                  <p:cNvSpPr>
                    <a:spLocks noChangeArrowheads="1"/>
                  </p:cNvSpPr>
                  <p:nvPr/>
                </p:nvSpPr>
                <p:spPr bwMode="auto">
                  <a:xfrm>
                    <a:off x="2370" y="2204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6" name="Freeform 267"/>
                  <p:cNvSpPr/>
                  <p:nvPr/>
                </p:nvSpPr>
                <p:spPr bwMode="auto">
                  <a:xfrm>
                    <a:off x="2383" y="2204"/>
                    <a:ext cx="4" cy="4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0 h 4"/>
                      <a:gd name="T4" fmla="*/ 0 w 4"/>
                      <a:gd name="T5" fmla="*/ 0 h 4"/>
                      <a:gd name="T6" fmla="*/ 0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7" name="Freeform 268"/>
                  <p:cNvSpPr/>
                  <p:nvPr/>
                </p:nvSpPr>
                <p:spPr bwMode="auto">
                  <a:xfrm>
                    <a:off x="2383" y="2183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8" name="Freeform 269"/>
                  <p:cNvSpPr/>
                  <p:nvPr/>
                </p:nvSpPr>
                <p:spPr bwMode="auto">
                  <a:xfrm>
                    <a:off x="2387" y="21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Freeform 270"/>
                  <p:cNvSpPr/>
                  <p:nvPr/>
                </p:nvSpPr>
                <p:spPr bwMode="auto">
                  <a:xfrm>
                    <a:off x="2345" y="2154"/>
                    <a:ext cx="50" cy="33"/>
                  </a:xfrm>
                  <a:custGeom>
                    <a:avLst/>
                    <a:gdLst>
                      <a:gd name="T0" fmla="*/ 4 w 12"/>
                      <a:gd name="T1" fmla="*/ 2 h 8"/>
                      <a:gd name="T2" fmla="*/ 3 w 12"/>
                      <a:gd name="T3" fmla="*/ 3 h 8"/>
                      <a:gd name="T4" fmla="*/ 2 w 12"/>
                      <a:gd name="T5" fmla="*/ 4 h 8"/>
                      <a:gd name="T6" fmla="*/ 3 w 12"/>
                      <a:gd name="T7" fmla="*/ 3 h 8"/>
                      <a:gd name="T8" fmla="*/ 4 w 12"/>
                      <a:gd name="T9" fmla="*/ 4 h 8"/>
                      <a:gd name="T10" fmla="*/ 3 w 12"/>
                      <a:gd name="T11" fmla="*/ 4 h 8"/>
                      <a:gd name="T12" fmla="*/ 5 w 12"/>
                      <a:gd name="T13" fmla="*/ 4 h 8"/>
                      <a:gd name="T14" fmla="*/ 5 w 12"/>
                      <a:gd name="T15" fmla="*/ 5 h 8"/>
                      <a:gd name="T16" fmla="*/ 4 w 12"/>
                      <a:gd name="T17" fmla="*/ 5 h 8"/>
                      <a:gd name="T18" fmla="*/ 7 w 12"/>
                      <a:gd name="T19" fmla="*/ 4 h 8"/>
                      <a:gd name="T20" fmla="*/ 8 w 12"/>
                      <a:gd name="T21" fmla="*/ 4 h 8"/>
                      <a:gd name="T22" fmla="*/ 6 w 12"/>
                      <a:gd name="T23" fmla="*/ 5 h 8"/>
                      <a:gd name="T24" fmla="*/ 7 w 12"/>
                      <a:gd name="T25" fmla="*/ 5 h 8"/>
                      <a:gd name="T26" fmla="*/ 6 w 12"/>
                      <a:gd name="T27" fmla="*/ 6 h 8"/>
                      <a:gd name="T28" fmla="*/ 7 w 12"/>
                      <a:gd name="T29" fmla="*/ 6 h 8"/>
                      <a:gd name="T30" fmla="*/ 8 w 12"/>
                      <a:gd name="T31" fmla="*/ 6 h 8"/>
                      <a:gd name="T32" fmla="*/ 7 w 12"/>
                      <a:gd name="T33" fmla="*/ 7 h 8"/>
                      <a:gd name="T34" fmla="*/ 7 w 12"/>
                      <a:gd name="T35" fmla="*/ 7 h 8"/>
                      <a:gd name="T36" fmla="*/ 7 w 12"/>
                      <a:gd name="T37" fmla="*/ 8 h 8"/>
                      <a:gd name="T38" fmla="*/ 8 w 12"/>
                      <a:gd name="T39" fmla="*/ 7 h 8"/>
                      <a:gd name="T40" fmla="*/ 7 w 12"/>
                      <a:gd name="T41" fmla="*/ 7 h 8"/>
                      <a:gd name="T42" fmla="*/ 10 w 12"/>
                      <a:gd name="T43" fmla="*/ 7 h 8"/>
                      <a:gd name="T44" fmla="*/ 11 w 12"/>
                      <a:gd name="T45" fmla="*/ 6 h 8"/>
                      <a:gd name="T46" fmla="*/ 10 w 12"/>
                      <a:gd name="T47" fmla="*/ 6 h 8"/>
                      <a:gd name="T48" fmla="*/ 11 w 12"/>
                      <a:gd name="T49" fmla="*/ 5 h 8"/>
                      <a:gd name="T50" fmla="*/ 11 w 12"/>
                      <a:gd name="T51" fmla="*/ 5 h 8"/>
                      <a:gd name="T52" fmla="*/ 10 w 12"/>
                      <a:gd name="T53" fmla="*/ 5 h 8"/>
                      <a:gd name="T54" fmla="*/ 10 w 12"/>
                      <a:gd name="T55" fmla="*/ 5 h 8"/>
                      <a:gd name="T56" fmla="*/ 10 w 12"/>
                      <a:gd name="T57" fmla="*/ 4 h 8"/>
                      <a:gd name="T58" fmla="*/ 10 w 12"/>
                      <a:gd name="T59" fmla="*/ 4 h 8"/>
                      <a:gd name="T60" fmla="*/ 8 w 12"/>
                      <a:gd name="T61" fmla="*/ 4 h 8"/>
                      <a:gd name="T62" fmla="*/ 10 w 12"/>
                      <a:gd name="T63" fmla="*/ 3 h 8"/>
                      <a:gd name="T64" fmla="*/ 10 w 12"/>
                      <a:gd name="T65" fmla="*/ 3 h 8"/>
                      <a:gd name="T66" fmla="*/ 8 w 12"/>
                      <a:gd name="T67" fmla="*/ 3 h 8"/>
                      <a:gd name="T68" fmla="*/ 7 w 12"/>
                      <a:gd name="T69" fmla="*/ 3 h 8"/>
                      <a:gd name="T70" fmla="*/ 6 w 12"/>
                      <a:gd name="T71" fmla="*/ 3 h 8"/>
                      <a:gd name="T72" fmla="*/ 7 w 12"/>
                      <a:gd name="T73" fmla="*/ 3 h 8"/>
                      <a:gd name="T74" fmla="*/ 6 w 12"/>
                      <a:gd name="T75" fmla="*/ 2 h 8"/>
                      <a:gd name="T76" fmla="*/ 4 w 12"/>
                      <a:gd name="T77" fmla="*/ 4 h 8"/>
                      <a:gd name="T78" fmla="*/ 7 w 12"/>
                      <a:gd name="T79" fmla="*/ 2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" h="8">
                        <a:moveTo>
                          <a:pt x="6" y="1"/>
                        </a:moveTo>
                        <a:cubicBezTo>
                          <a:pt x="6" y="1"/>
                          <a:pt x="6" y="1"/>
                          <a:pt x="4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2" y="3"/>
                          <a:pt x="2" y="4"/>
                        </a:cubicBezTo>
                        <a:cubicBezTo>
                          <a:pt x="2" y="4"/>
                          <a:pt x="5" y="2"/>
                          <a:pt x="4" y="3"/>
                        </a:cubicBezTo>
                        <a:cubicBezTo>
                          <a:pt x="4" y="3"/>
                          <a:pt x="3" y="3"/>
                          <a:pt x="3" y="3"/>
                        </a:cubicBezTo>
                        <a:cubicBezTo>
                          <a:pt x="3" y="4"/>
                          <a:pt x="5" y="2"/>
                          <a:pt x="5" y="2"/>
                        </a:cubicBezTo>
                        <a:cubicBezTo>
                          <a:pt x="0" y="5"/>
                          <a:pt x="7" y="2"/>
                          <a:pt x="4" y="4"/>
                        </a:cubicBezTo>
                        <a:cubicBezTo>
                          <a:pt x="4" y="4"/>
                          <a:pt x="4" y="4"/>
                          <a:pt x="5" y="4"/>
                        </a:cubicBezTo>
                        <a:cubicBezTo>
                          <a:pt x="3" y="4"/>
                          <a:pt x="5" y="4"/>
                          <a:pt x="3" y="4"/>
                        </a:cubicBezTo>
                        <a:cubicBezTo>
                          <a:pt x="6" y="3"/>
                          <a:pt x="2" y="6"/>
                          <a:pt x="6" y="4"/>
                        </a:cubicBezTo>
                        <a:cubicBezTo>
                          <a:pt x="5" y="4"/>
                          <a:pt x="6" y="3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5"/>
                          <a:pt x="6" y="4"/>
                          <a:pt x="5" y="5"/>
                        </a:cubicBezTo>
                        <a:cubicBezTo>
                          <a:pt x="4" y="5"/>
                          <a:pt x="6" y="4"/>
                          <a:pt x="7" y="4"/>
                        </a:cubicBezTo>
                        <a:cubicBezTo>
                          <a:pt x="6" y="4"/>
                          <a:pt x="6" y="4"/>
                          <a:pt x="4" y="5"/>
                        </a:cubicBezTo>
                        <a:cubicBezTo>
                          <a:pt x="6" y="4"/>
                          <a:pt x="5" y="5"/>
                          <a:pt x="6" y="4"/>
                        </a:cubicBezTo>
                        <a:cubicBezTo>
                          <a:pt x="6" y="4"/>
                          <a:pt x="7" y="4"/>
                          <a:pt x="7" y="4"/>
                        </a:cubicBezTo>
                        <a:cubicBezTo>
                          <a:pt x="7" y="4"/>
                          <a:pt x="9" y="4"/>
                          <a:pt x="9" y="4"/>
                        </a:cubicBezTo>
                        <a:cubicBezTo>
                          <a:pt x="7" y="4"/>
                          <a:pt x="9" y="3"/>
                          <a:pt x="8" y="4"/>
                        </a:cubicBezTo>
                        <a:cubicBezTo>
                          <a:pt x="7" y="4"/>
                          <a:pt x="7" y="4"/>
                          <a:pt x="5" y="5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4" y="6"/>
                          <a:pt x="8" y="5"/>
                          <a:pt x="7" y="5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7" y="5"/>
                          <a:pt x="5" y="6"/>
                          <a:pt x="6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5" y="6"/>
                          <a:pt x="9" y="5"/>
                          <a:pt x="7" y="6"/>
                        </a:cubicBezTo>
                        <a:cubicBezTo>
                          <a:pt x="9" y="6"/>
                          <a:pt x="10" y="6"/>
                          <a:pt x="10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0" y="6"/>
                          <a:pt x="6" y="6"/>
                          <a:pt x="6" y="7"/>
                        </a:cubicBezTo>
                        <a:cubicBezTo>
                          <a:pt x="7" y="6"/>
                          <a:pt x="6" y="7"/>
                          <a:pt x="7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9" y="6"/>
                          <a:pt x="7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7" y="7"/>
                          <a:pt x="5" y="8"/>
                          <a:pt x="7" y="8"/>
                        </a:cubicBezTo>
                        <a:cubicBezTo>
                          <a:pt x="8" y="8"/>
                          <a:pt x="10" y="7"/>
                          <a:pt x="11" y="7"/>
                        </a:cubicBezTo>
                        <a:cubicBezTo>
                          <a:pt x="10" y="7"/>
                          <a:pt x="8" y="7"/>
                          <a:pt x="8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8" y="7"/>
                          <a:pt x="7" y="7"/>
                          <a:pt x="7" y="7"/>
                        </a:cubicBezTo>
                        <a:cubicBezTo>
                          <a:pt x="6" y="7"/>
                          <a:pt x="8" y="7"/>
                          <a:pt x="7" y="7"/>
                        </a:cubicBezTo>
                        <a:cubicBezTo>
                          <a:pt x="9" y="7"/>
                          <a:pt x="9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9" y="6"/>
                          <a:pt x="12" y="6"/>
                          <a:pt x="11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10" y="6"/>
                          <a:pt x="10" y="6"/>
                          <a:pt x="11" y="5"/>
                        </a:cubicBezTo>
                        <a:cubicBezTo>
                          <a:pt x="10" y="6"/>
                          <a:pt x="8" y="6"/>
                          <a:pt x="8" y="6"/>
                        </a:cubicBezTo>
                        <a:cubicBezTo>
                          <a:pt x="10" y="5"/>
                          <a:pt x="9" y="5"/>
                          <a:pt x="11" y="5"/>
                        </a:cubicBezTo>
                        <a:cubicBezTo>
                          <a:pt x="9" y="5"/>
                          <a:pt x="10" y="5"/>
                          <a:pt x="9" y="5"/>
                        </a:cubicBezTo>
                        <a:cubicBezTo>
                          <a:pt x="9" y="5"/>
                          <a:pt x="9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11" y="4"/>
                          <a:pt x="9" y="5"/>
                          <a:pt x="10" y="4"/>
                        </a:cubicBezTo>
                        <a:cubicBezTo>
                          <a:pt x="11" y="4"/>
                          <a:pt x="11" y="4"/>
                          <a:pt x="11" y="4"/>
                        </a:cubicBezTo>
                        <a:cubicBezTo>
                          <a:pt x="11" y="4"/>
                          <a:pt x="8" y="5"/>
                          <a:pt x="10" y="4"/>
                        </a:cubicBezTo>
                        <a:cubicBezTo>
                          <a:pt x="9" y="4"/>
                          <a:pt x="9" y="4"/>
                          <a:pt x="7" y="5"/>
                        </a:cubicBezTo>
                        <a:cubicBezTo>
                          <a:pt x="7" y="5"/>
                          <a:pt x="9" y="4"/>
                          <a:pt x="8" y="4"/>
                        </a:cubicBezTo>
                        <a:cubicBezTo>
                          <a:pt x="7" y="5"/>
                          <a:pt x="9" y="4"/>
                          <a:pt x="8" y="4"/>
                        </a:cubicBezTo>
                        <a:cubicBezTo>
                          <a:pt x="10" y="4"/>
                          <a:pt x="8" y="4"/>
                          <a:pt x="10" y="3"/>
                        </a:cubicBezTo>
                        <a:cubicBezTo>
                          <a:pt x="11" y="3"/>
                          <a:pt x="8" y="4"/>
                          <a:pt x="9" y="4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8" y="4"/>
                          <a:pt x="9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9" y="3"/>
                          <a:pt x="8" y="3"/>
                          <a:pt x="9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2"/>
                          <a:pt x="7" y="3"/>
                          <a:pt x="6" y="4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8" y="2"/>
                          <a:pt x="7" y="3"/>
                        </a:cubicBezTo>
                        <a:cubicBezTo>
                          <a:pt x="6" y="3"/>
                          <a:pt x="8" y="2"/>
                          <a:pt x="8" y="2"/>
                        </a:cubicBezTo>
                        <a:cubicBezTo>
                          <a:pt x="5" y="3"/>
                          <a:pt x="9" y="0"/>
                          <a:pt x="6" y="2"/>
                        </a:cubicBezTo>
                        <a:cubicBezTo>
                          <a:pt x="6" y="2"/>
                          <a:pt x="5" y="3"/>
                          <a:pt x="5" y="3"/>
                        </a:cubicBezTo>
                        <a:cubicBezTo>
                          <a:pt x="5" y="3"/>
                          <a:pt x="4" y="4"/>
                          <a:pt x="4" y="4"/>
                        </a:cubicBezTo>
                        <a:cubicBezTo>
                          <a:pt x="4" y="4"/>
                          <a:pt x="5" y="3"/>
                          <a:pt x="5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9" y="0"/>
                          <a:pt x="3" y="3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Freeform 271"/>
                  <p:cNvSpPr/>
                  <p:nvPr/>
                </p:nvSpPr>
                <p:spPr bwMode="auto">
                  <a:xfrm>
                    <a:off x="2374" y="2162"/>
                    <a:ext cx="9" cy="4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1 w 2"/>
                      <a:gd name="T5" fmla="*/ 1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1" name="Rectangle 272"/>
                  <p:cNvSpPr>
                    <a:spLocks noChangeArrowheads="1"/>
                  </p:cNvSpPr>
                  <p:nvPr/>
                </p:nvSpPr>
                <p:spPr bwMode="auto">
                  <a:xfrm>
                    <a:off x="2374" y="2166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88" name="Freeform 273"/>
                  <p:cNvSpPr/>
                  <p:nvPr/>
                </p:nvSpPr>
                <p:spPr bwMode="auto">
                  <a:xfrm>
                    <a:off x="2370" y="21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89" name="Rectangle 274"/>
                  <p:cNvSpPr>
                    <a:spLocks noChangeArrowheads="1"/>
                  </p:cNvSpPr>
                  <p:nvPr/>
                </p:nvSpPr>
                <p:spPr bwMode="auto">
                  <a:xfrm>
                    <a:off x="2366" y="2158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0" name="Freeform 275"/>
                  <p:cNvSpPr/>
                  <p:nvPr/>
                </p:nvSpPr>
                <p:spPr bwMode="auto">
                  <a:xfrm>
                    <a:off x="2341" y="2154"/>
                    <a:ext cx="29" cy="17"/>
                  </a:xfrm>
                  <a:custGeom>
                    <a:avLst/>
                    <a:gdLst>
                      <a:gd name="T0" fmla="*/ 3 w 7"/>
                      <a:gd name="T1" fmla="*/ 0 h 4"/>
                      <a:gd name="T2" fmla="*/ 1 w 7"/>
                      <a:gd name="T3" fmla="*/ 1 h 4"/>
                      <a:gd name="T4" fmla="*/ 2 w 7"/>
                      <a:gd name="T5" fmla="*/ 0 h 4"/>
                      <a:gd name="T6" fmla="*/ 0 w 7"/>
                      <a:gd name="T7" fmla="*/ 2 h 4"/>
                      <a:gd name="T8" fmla="*/ 2 w 7"/>
                      <a:gd name="T9" fmla="*/ 2 h 4"/>
                      <a:gd name="T10" fmla="*/ 1 w 7"/>
                      <a:gd name="T11" fmla="*/ 2 h 4"/>
                      <a:gd name="T12" fmla="*/ 3 w 7"/>
                      <a:gd name="T13" fmla="*/ 2 h 4"/>
                      <a:gd name="T14" fmla="*/ 2 w 7"/>
                      <a:gd name="T15" fmla="*/ 3 h 4"/>
                      <a:gd name="T16" fmla="*/ 2 w 7"/>
                      <a:gd name="T17" fmla="*/ 3 h 4"/>
                      <a:gd name="T18" fmla="*/ 3 w 7"/>
                      <a:gd name="T19" fmla="*/ 2 h 4"/>
                      <a:gd name="T20" fmla="*/ 3 w 7"/>
                      <a:gd name="T21" fmla="*/ 3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3 h 4"/>
                      <a:gd name="T28" fmla="*/ 4 w 7"/>
                      <a:gd name="T29" fmla="*/ 2 h 4"/>
                      <a:gd name="T30" fmla="*/ 3 w 7"/>
                      <a:gd name="T31" fmla="*/ 3 h 4"/>
                      <a:gd name="T32" fmla="*/ 4 w 7"/>
                      <a:gd name="T33" fmla="*/ 2 h 4"/>
                      <a:gd name="T34" fmla="*/ 6 w 7"/>
                      <a:gd name="T35" fmla="*/ 2 h 4"/>
                      <a:gd name="T36" fmla="*/ 4 w 7"/>
                      <a:gd name="T37" fmla="*/ 2 h 4"/>
                      <a:gd name="T38" fmla="*/ 4 w 7"/>
                      <a:gd name="T39" fmla="*/ 2 h 4"/>
                      <a:gd name="T40" fmla="*/ 4 w 7"/>
                      <a:gd name="T41" fmla="*/ 2 h 4"/>
                      <a:gd name="T42" fmla="*/ 5 w 7"/>
                      <a:gd name="T43" fmla="*/ 1 h 4"/>
                      <a:gd name="T44" fmla="*/ 6 w 7"/>
                      <a:gd name="T45" fmla="*/ 0 h 4"/>
                      <a:gd name="T46" fmla="*/ 6 w 7"/>
                      <a:gd name="T47" fmla="*/ 0 h 4"/>
                      <a:gd name="T48" fmla="*/ 6 w 7"/>
                      <a:gd name="T49" fmla="*/ 0 h 4"/>
                      <a:gd name="T50" fmla="*/ 5 w 7"/>
                      <a:gd name="T51" fmla="*/ 1 h 4"/>
                      <a:gd name="T52" fmla="*/ 3 w 7"/>
                      <a:gd name="T53" fmla="*/ 2 h 4"/>
                      <a:gd name="T54" fmla="*/ 3 w 7"/>
                      <a:gd name="T55" fmla="*/ 2 h 4"/>
                      <a:gd name="T56" fmla="*/ 5 w 7"/>
                      <a:gd name="T57" fmla="*/ 1 h 4"/>
                      <a:gd name="T58" fmla="*/ 4 w 7"/>
                      <a:gd name="T59" fmla="*/ 1 h 4"/>
                      <a:gd name="T60" fmla="*/ 5 w 7"/>
                      <a:gd name="T61" fmla="*/ 0 h 4"/>
                      <a:gd name="T62" fmla="*/ 4 w 7"/>
                      <a:gd name="T63" fmla="*/ 1 h 4"/>
                      <a:gd name="T64" fmla="*/ 3 w 7"/>
                      <a:gd name="T65" fmla="*/ 1 h 4"/>
                      <a:gd name="T66" fmla="*/ 4 w 7"/>
                      <a:gd name="T67" fmla="*/ 0 h 4"/>
                      <a:gd name="T68" fmla="*/ 3 w 7"/>
                      <a:gd name="T69" fmla="*/ 1 h 4"/>
                      <a:gd name="T70" fmla="*/ 3 w 7"/>
                      <a:gd name="T71" fmla="*/ 0 h 4"/>
                      <a:gd name="T72" fmla="*/ 3 w 7"/>
                      <a:gd name="T73" fmla="*/ 1 h 4"/>
                      <a:gd name="T74" fmla="*/ 3 w 7"/>
                      <a:gd name="T75" fmla="*/ 0 h 4"/>
                      <a:gd name="T76" fmla="*/ 3 w 7"/>
                      <a:gd name="T77" fmla="*/ 0 h 4"/>
                      <a:gd name="T78" fmla="*/ 1 w 7"/>
                      <a:gd name="T79" fmla="*/ 2 h 4"/>
                      <a:gd name="T80" fmla="*/ 3 w 7"/>
                      <a:gd name="T8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" h="4">
                        <a:moveTo>
                          <a:pt x="3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2" y="0"/>
                        </a:cubicBezTo>
                        <a:cubicBezTo>
                          <a:pt x="1" y="1"/>
                          <a:pt x="2" y="0"/>
                          <a:pt x="0" y="2"/>
                        </a:cubicBezTo>
                        <a:cubicBezTo>
                          <a:pt x="1" y="2"/>
                          <a:pt x="0" y="3"/>
                          <a:pt x="2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1"/>
                          <a:pt x="0" y="4"/>
                          <a:pt x="3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4" y="1"/>
                          <a:pt x="2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3"/>
                          <a:pt x="4" y="2"/>
                          <a:pt x="4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2" y="4"/>
                          <a:pt x="4" y="2"/>
                        </a:cubicBezTo>
                        <a:cubicBezTo>
                          <a:pt x="5" y="2"/>
                          <a:pt x="5" y="2"/>
                          <a:pt x="6" y="2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2" y="4"/>
                          <a:pt x="5" y="1"/>
                          <a:pt x="4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7" y="0"/>
                          <a:pt x="4" y="2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2"/>
                          <a:pt x="3" y="2"/>
                        </a:cubicBez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0"/>
                          <a:pt x="5" y="0"/>
                        </a:cubicBezTo>
                        <a:cubicBezTo>
                          <a:pt x="5" y="1"/>
                          <a:pt x="5" y="0"/>
                          <a:pt x="4" y="1"/>
                        </a:cubicBezTo>
                        <a:cubicBezTo>
                          <a:pt x="5" y="0"/>
                          <a:pt x="4" y="0"/>
                          <a:pt x="3" y="1"/>
                        </a:cubicBezTo>
                        <a:cubicBezTo>
                          <a:pt x="4" y="1"/>
                          <a:pt x="4" y="0"/>
                          <a:pt x="4" y="0"/>
                        </a:cubicBezTo>
                        <a:cubicBezTo>
                          <a:pt x="5" y="0"/>
                          <a:pt x="4" y="0"/>
                          <a:pt x="3" y="1"/>
                        </a:cubicBezTo>
                        <a:cubicBezTo>
                          <a:pt x="2" y="1"/>
                          <a:pt x="3" y="1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1" y="2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1" name="Freeform 276"/>
                  <p:cNvSpPr/>
                  <p:nvPr/>
                </p:nvSpPr>
                <p:spPr bwMode="auto">
                  <a:xfrm>
                    <a:off x="2341" y="2154"/>
                    <a:ext cx="8" cy="8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2" name="Freeform 277"/>
                  <p:cNvSpPr/>
                  <p:nvPr/>
                </p:nvSpPr>
                <p:spPr bwMode="auto">
                  <a:xfrm>
                    <a:off x="2328" y="2150"/>
                    <a:ext cx="21" cy="16"/>
                  </a:xfrm>
                  <a:custGeom>
                    <a:avLst/>
                    <a:gdLst>
                      <a:gd name="T0" fmla="*/ 3 w 5"/>
                      <a:gd name="T1" fmla="*/ 2 h 4"/>
                      <a:gd name="T2" fmla="*/ 2 w 5"/>
                      <a:gd name="T3" fmla="*/ 3 h 4"/>
                      <a:gd name="T4" fmla="*/ 2 w 5"/>
                      <a:gd name="T5" fmla="*/ 3 h 4"/>
                      <a:gd name="T6" fmla="*/ 4 w 5"/>
                      <a:gd name="T7" fmla="*/ 2 h 4"/>
                      <a:gd name="T8" fmla="*/ 3 w 5"/>
                      <a:gd name="T9" fmla="*/ 3 h 4"/>
                      <a:gd name="T10" fmla="*/ 4 w 5"/>
                      <a:gd name="T11" fmla="*/ 2 h 4"/>
                      <a:gd name="T12" fmla="*/ 3 w 5"/>
                      <a:gd name="T13" fmla="*/ 2 h 4"/>
                      <a:gd name="T14" fmla="*/ 4 w 5"/>
                      <a:gd name="T15" fmla="*/ 2 h 4"/>
                      <a:gd name="T16" fmla="*/ 4 w 5"/>
                      <a:gd name="T17" fmla="*/ 2 h 4"/>
                      <a:gd name="T18" fmla="*/ 4 w 5"/>
                      <a:gd name="T19" fmla="*/ 1 h 4"/>
                      <a:gd name="T20" fmla="*/ 3 w 5"/>
                      <a:gd name="T21" fmla="*/ 2 h 4"/>
                      <a:gd name="T22" fmla="*/ 4 w 5"/>
                      <a:gd name="T23" fmla="*/ 1 h 4"/>
                      <a:gd name="T24" fmla="*/ 4 w 5"/>
                      <a:gd name="T25" fmla="*/ 0 h 4"/>
                      <a:gd name="T26" fmla="*/ 4 w 5"/>
                      <a:gd name="T27" fmla="*/ 1 h 4"/>
                      <a:gd name="T28" fmla="*/ 3 w 5"/>
                      <a:gd name="T29" fmla="*/ 2 h 4"/>
                      <a:gd name="T30" fmla="*/ 4 w 5"/>
                      <a:gd name="T31" fmla="*/ 0 h 4"/>
                      <a:gd name="T32" fmla="*/ 3 w 5"/>
                      <a:gd name="T33" fmla="*/ 1 h 4"/>
                      <a:gd name="T34" fmla="*/ 2 w 5"/>
                      <a:gd name="T35" fmla="*/ 2 h 4"/>
                      <a:gd name="T36" fmla="*/ 3 w 5"/>
                      <a:gd name="T37" fmla="*/ 1 h 4"/>
                      <a:gd name="T38" fmla="*/ 3 w 5"/>
                      <a:gd name="T39" fmla="*/ 1 h 4"/>
                      <a:gd name="T40" fmla="*/ 1 w 5"/>
                      <a:gd name="T41" fmla="*/ 3 h 4"/>
                      <a:gd name="T42" fmla="*/ 3 w 5"/>
                      <a:gd name="T4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" h="4">
                        <a:moveTo>
                          <a:pt x="3" y="2"/>
                        </a:move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3" y="2"/>
                          <a:pt x="2" y="3"/>
                        </a:cubicBezTo>
                        <a:cubicBezTo>
                          <a:pt x="2" y="4"/>
                          <a:pt x="3" y="2"/>
                          <a:pt x="4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2" y="3"/>
                          <a:pt x="4" y="2"/>
                        </a:cubicBezTo>
                        <a:cubicBezTo>
                          <a:pt x="4" y="2"/>
                          <a:pt x="3" y="3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0"/>
                          <a:pt x="2" y="3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2" y="3"/>
                          <a:pt x="4" y="1"/>
                          <a:pt x="4" y="0"/>
                        </a:cubicBezTo>
                        <a:cubicBezTo>
                          <a:pt x="3" y="1"/>
                          <a:pt x="2" y="2"/>
                          <a:pt x="3" y="1"/>
                        </a:cubicBezTo>
                        <a:cubicBezTo>
                          <a:pt x="2" y="1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0"/>
                          <a:pt x="3" y="1"/>
                        </a:cubicBezTo>
                        <a:cubicBezTo>
                          <a:pt x="2" y="1"/>
                          <a:pt x="1" y="2"/>
                          <a:pt x="1" y="3"/>
                        </a:cubicBezTo>
                        <a:cubicBezTo>
                          <a:pt x="0" y="4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3" name="Rectangle 278"/>
                  <p:cNvSpPr>
                    <a:spLocks noChangeArrowheads="1"/>
                  </p:cNvSpPr>
                  <p:nvPr/>
                </p:nvSpPr>
                <p:spPr bwMode="auto">
                  <a:xfrm>
                    <a:off x="2332" y="2162"/>
                    <a:ext cx="5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4" name="Freeform 279"/>
                  <p:cNvSpPr/>
                  <p:nvPr/>
                </p:nvSpPr>
                <p:spPr bwMode="auto">
                  <a:xfrm>
                    <a:off x="2399" y="3023"/>
                    <a:ext cx="5" cy="4"/>
                  </a:xfrm>
                  <a:custGeom>
                    <a:avLst/>
                    <a:gdLst>
                      <a:gd name="T0" fmla="*/ 0 w 5"/>
                      <a:gd name="T1" fmla="*/ 4 h 4"/>
                      <a:gd name="T2" fmla="*/ 5 w 5"/>
                      <a:gd name="T3" fmla="*/ 4 h 4"/>
                      <a:gd name="T4" fmla="*/ 0 w 5"/>
                      <a:gd name="T5" fmla="*/ 0 h 4"/>
                      <a:gd name="T6" fmla="*/ 0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0" y="4"/>
                        </a:moveTo>
                        <a:lnTo>
                          <a:pt x="5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5" name="Freeform 280"/>
                  <p:cNvSpPr/>
                  <p:nvPr/>
                </p:nvSpPr>
                <p:spPr bwMode="auto">
                  <a:xfrm>
                    <a:off x="2404" y="3023"/>
                    <a:ext cx="8" cy="21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4 h 5"/>
                      <a:gd name="T4" fmla="*/ 0 w 2"/>
                      <a:gd name="T5" fmla="*/ 0 h 5"/>
                      <a:gd name="T6" fmla="*/ 0 w 2"/>
                      <a:gd name="T7" fmla="*/ 3 h 5"/>
                      <a:gd name="T8" fmla="*/ 1 w 2"/>
                      <a:gd name="T9" fmla="*/ 2 h 5"/>
                      <a:gd name="T10" fmla="*/ 1 w 2"/>
                      <a:gd name="T11" fmla="*/ 4 h 5"/>
                      <a:gd name="T12" fmla="*/ 1 w 2"/>
                      <a:gd name="T13" fmla="*/ 3 h 5"/>
                      <a:gd name="T14" fmla="*/ 2 w 2"/>
                      <a:gd name="T1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1"/>
                          <a:pt x="1" y="2"/>
                          <a:pt x="0" y="0"/>
                        </a:cubicBezTo>
                        <a:cubicBezTo>
                          <a:pt x="0" y="0"/>
                          <a:pt x="0" y="2"/>
                          <a:pt x="0" y="3"/>
                        </a:cubicBezTo>
                        <a:cubicBezTo>
                          <a:pt x="1" y="3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2" y="5"/>
                          <a:pt x="1" y="3"/>
                          <a:pt x="1" y="3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6" name="Freeform 281"/>
                  <p:cNvSpPr/>
                  <p:nvPr/>
                </p:nvSpPr>
                <p:spPr bwMode="auto">
                  <a:xfrm>
                    <a:off x="2408" y="3027"/>
                    <a:ext cx="4" cy="9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7" name="Freeform 282"/>
                  <p:cNvSpPr/>
                  <p:nvPr/>
                </p:nvSpPr>
                <p:spPr bwMode="auto">
                  <a:xfrm>
                    <a:off x="2408" y="3023"/>
                    <a:ext cx="4" cy="8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8" name="Freeform 283"/>
                  <p:cNvSpPr/>
                  <p:nvPr/>
                </p:nvSpPr>
                <p:spPr bwMode="auto">
                  <a:xfrm>
                    <a:off x="2412" y="3023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99" name="Freeform 284"/>
                  <p:cNvSpPr/>
                  <p:nvPr/>
                </p:nvSpPr>
                <p:spPr bwMode="auto">
                  <a:xfrm>
                    <a:off x="2412" y="3019"/>
                    <a:ext cx="4" cy="17"/>
                  </a:xfrm>
                  <a:custGeom>
                    <a:avLst/>
                    <a:gdLst>
                      <a:gd name="T0" fmla="*/ 0 w 1"/>
                      <a:gd name="T1" fmla="*/ 1 h 4"/>
                      <a:gd name="T2" fmla="*/ 0 w 1"/>
                      <a:gd name="T3" fmla="*/ 1 h 4"/>
                      <a:gd name="T4" fmla="*/ 0 w 1"/>
                      <a:gd name="T5" fmla="*/ 1 h 4"/>
                      <a:gd name="T6" fmla="*/ 1 w 1"/>
                      <a:gd name="T7" fmla="*/ 3 h 4"/>
                      <a:gd name="T8" fmla="*/ 0 w 1"/>
                      <a:gd name="T9" fmla="*/ 3 h 4"/>
                      <a:gd name="T10" fmla="*/ 1 w 1"/>
                      <a:gd name="T11" fmla="*/ 4 h 4"/>
                      <a:gd name="T12" fmla="*/ 0 w 1"/>
                      <a:gd name="T13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1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4"/>
                          <a:pt x="0" y="2"/>
                          <a:pt x="0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0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0" name="Freeform 285"/>
                  <p:cNvSpPr/>
                  <p:nvPr/>
                </p:nvSpPr>
                <p:spPr bwMode="auto">
                  <a:xfrm>
                    <a:off x="2412" y="30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1" name="Freeform 286"/>
                  <p:cNvSpPr/>
                  <p:nvPr/>
                </p:nvSpPr>
                <p:spPr bwMode="auto">
                  <a:xfrm>
                    <a:off x="2408" y="3027"/>
                    <a:ext cx="4" cy="4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0 w 4"/>
                      <a:gd name="T3" fmla="*/ 0 h 4"/>
                      <a:gd name="T4" fmla="*/ 4 w 4"/>
                      <a:gd name="T5" fmla="*/ 4 h 4"/>
                      <a:gd name="T6" fmla="*/ 0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2" name="Freeform 287"/>
                  <p:cNvSpPr/>
                  <p:nvPr/>
                </p:nvSpPr>
                <p:spPr bwMode="auto">
                  <a:xfrm>
                    <a:off x="2412" y="3023"/>
                    <a:ext cx="12" cy="13"/>
                  </a:xfrm>
                  <a:custGeom>
                    <a:avLst/>
                    <a:gdLst>
                      <a:gd name="T0" fmla="*/ 1 w 3"/>
                      <a:gd name="T1" fmla="*/ 0 h 3"/>
                      <a:gd name="T2" fmla="*/ 1 w 3"/>
                      <a:gd name="T3" fmla="*/ 1 h 3"/>
                      <a:gd name="T4" fmla="*/ 3 w 3"/>
                      <a:gd name="T5" fmla="*/ 3 h 3"/>
                      <a:gd name="T6" fmla="*/ 3 w 3"/>
                      <a:gd name="T7" fmla="*/ 3 h 3"/>
                      <a:gd name="T8" fmla="*/ 1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1" y="0"/>
                        </a:moveTo>
                        <a:cubicBezTo>
                          <a:pt x="2" y="2"/>
                          <a:pt x="0" y="0"/>
                          <a:pt x="1" y="1"/>
                        </a:cubicBez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2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3" name="Freeform 288"/>
                  <p:cNvSpPr/>
                  <p:nvPr/>
                </p:nvSpPr>
                <p:spPr bwMode="auto">
                  <a:xfrm>
                    <a:off x="2429" y="30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4" name="Freeform 289"/>
                  <p:cNvSpPr/>
                  <p:nvPr/>
                </p:nvSpPr>
                <p:spPr bwMode="auto">
                  <a:xfrm>
                    <a:off x="2420" y="3023"/>
                    <a:ext cx="17" cy="21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2 w 4"/>
                      <a:gd name="T3" fmla="*/ 2 h 5"/>
                      <a:gd name="T4" fmla="*/ 2 w 4"/>
                      <a:gd name="T5" fmla="*/ 1 h 5"/>
                      <a:gd name="T6" fmla="*/ 1 w 4"/>
                      <a:gd name="T7" fmla="*/ 2 h 5"/>
                      <a:gd name="T8" fmla="*/ 1 w 4"/>
                      <a:gd name="T9" fmla="*/ 0 h 5"/>
                      <a:gd name="T10" fmla="*/ 1 w 4"/>
                      <a:gd name="T11" fmla="*/ 2 h 5"/>
                      <a:gd name="T12" fmla="*/ 0 w 4"/>
                      <a:gd name="T13" fmla="*/ 1 h 5"/>
                      <a:gd name="T14" fmla="*/ 1 w 4"/>
                      <a:gd name="T15" fmla="*/ 3 h 5"/>
                      <a:gd name="T16" fmla="*/ 2 w 4"/>
                      <a:gd name="T17" fmla="*/ 2 h 5"/>
                      <a:gd name="T18" fmla="*/ 2 w 4"/>
                      <a:gd name="T19" fmla="*/ 4 h 5"/>
                      <a:gd name="T20" fmla="*/ 4 w 4"/>
                      <a:gd name="T21" fmla="*/ 4 h 5"/>
                      <a:gd name="T22" fmla="*/ 2 w 4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5">
                        <a:moveTo>
                          <a:pt x="2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0" y="0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1" y="1"/>
                          <a:pt x="2" y="2"/>
                        </a:cubicBezTo>
                        <a:cubicBezTo>
                          <a:pt x="2" y="3"/>
                          <a:pt x="2" y="3"/>
                          <a:pt x="2" y="4"/>
                        </a:cubicBezTo>
                        <a:cubicBezTo>
                          <a:pt x="2" y="3"/>
                          <a:pt x="4" y="5"/>
                          <a:pt x="4" y="4"/>
                        </a:cubicBezTo>
                        <a:cubicBezTo>
                          <a:pt x="4" y="4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5" name="Freeform 290"/>
                  <p:cNvSpPr/>
                  <p:nvPr/>
                </p:nvSpPr>
                <p:spPr bwMode="auto">
                  <a:xfrm>
                    <a:off x="2433" y="3027"/>
                    <a:ext cx="4" cy="4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4 h 4"/>
                      <a:gd name="T4" fmla="*/ 0 w 4"/>
                      <a:gd name="T5" fmla="*/ 0 h 4"/>
                      <a:gd name="T6" fmla="*/ 0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6" name="Freeform 291"/>
                  <p:cNvSpPr/>
                  <p:nvPr/>
                </p:nvSpPr>
                <p:spPr bwMode="auto">
                  <a:xfrm>
                    <a:off x="2429" y="3015"/>
                    <a:ext cx="16" cy="21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1 w 4"/>
                      <a:gd name="T3" fmla="*/ 2 h 5"/>
                      <a:gd name="T4" fmla="*/ 0 w 4"/>
                      <a:gd name="T5" fmla="*/ 1 h 5"/>
                      <a:gd name="T6" fmla="*/ 1 w 4"/>
                      <a:gd name="T7" fmla="*/ 3 h 5"/>
                      <a:gd name="T8" fmla="*/ 1 w 4"/>
                      <a:gd name="T9" fmla="*/ 2 h 5"/>
                      <a:gd name="T10" fmla="*/ 3 w 4"/>
                      <a:gd name="T11" fmla="*/ 4 h 5"/>
                      <a:gd name="T12" fmla="*/ 2 w 4"/>
                      <a:gd name="T13" fmla="*/ 4 h 5"/>
                      <a:gd name="T14" fmla="*/ 3 w 4"/>
                      <a:gd name="T15" fmla="*/ 2 h 5"/>
                      <a:gd name="T16" fmla="*/ 2 w 4"/>
                      <a:gd name="T17" fmla="*/ 2 h 5"/>
                      <a:gd name="T18" fmla="*/ 2 w 4"/>
                      <a:gd name="T19" fmla="*/ 1 h 5"/>
                      <a:gd name="T20" fmla="*/ 0 w 4"/>
                      <a:gd name="T2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5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1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2" y="4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3" y="4"/>
                        </a:cubicBezTo>
                        <a:cubicBezTo>
                          <a:pt x="3" y="4"/>
                          <a:pt x="2" y="3"/>
                          <a:pt x="2" y="4"/>
                        </a:cubicBezTo>
                        <a:cubicBezTo>
                          <a:pt x="4" y="5"/>
                          <a:pt x="3" y="3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7" name="Freeform 292"/>
                  <p:cNvSpPr/>
                  <p:nvPr/>
                </p:nvSpPr>
                <p:spPr bwMode="auto">
                  <a:xfrm>
                    <a:off x="2424" y="3019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8" name="Freeform 293"/>
                  <p:cNvSpPr/>
                  <p:nvPr/>
                </p:nvSpPr>
                <p:spPr bwMode="auto">
                  <a:xfrm>
                    <a:off x="2441" y="302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09" name="Freeform 294"/>
                  <p:cNvSpPr/>
                  <p:nvPr/>
                </p:nvSpPr>
                <p:spPr bwMode="auto">
                  <a:xfrm>
                    <a:off x="2433" y="3015"/>
                    <a:ext cx="0" cy="4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0" name="Freeform 295"/>
                  <p:cNvSpPr/>
                  <p:nvPr/>
                </p:nvSpPr>
                <p:spPr bwMode="auto">
                  <a:xfrm>
                    <a:off x="2429" y="2977"/>
                    <a:ext cx="42" cy="50"/>
                  </a:xfrm>
                  <a:custGeom>
                    <a:avLst/>
                    <a:gdLst>
                      <a:gd name="T0" fmla="*/ 10 w 10"/>
                      <a:gd name="T1" fmla="*/ 1 h 12"/>
                      <a:gd name="T2" fmla="*/ 9 w 10"/>
                      <a:gd name="T3" fmla="*/ 1 h 12"/>
                      <a:gd name="T4" fmla="*/ 7 w 10"/>
                      <a:gd name="T5" fmla="*/ 0 h 12"/>
                      <a:gd name="T6" fmla="*/ 5 w 10"/>
                      <a:gd name="T7" fmla="*/ 0 h 12"/>
                      <a:gd name="T8" fmla="*/ 6 w 10"/>
                      <a:gd name="T9" fmla="*/ 1 h 12"/>
                      <a:gd name="T10" fmla="*/ 4 w 10"/>
                      <a:gd name="T11" fmla="*/ 0 h 12"/>
                      <a:gd name="T12" fmla="*/ 5 w 10"/>
                      <a:gd name="T13" fmla="*/ 2 h 12"/>
                      <a:gd name="T14" fmla="*/ 5 w 10"/>
                      <a:gd name="T15" fmla="*/ 3 h 12"/>
                      <a:gd name="T16" fmla="*/ 2 w 10"/>
                      <a:gd name="T17" fmla="*/ 7 h 12"/>
                      <a:gd name="T18" fmla="*/ 4 w 10"/>
                      <a:gd name="T19" fmla="*/ 8 h 12"/>
                      <a:gd name="T20" fmla="*/ 3 w 10"/>
                      <a:gd name="T21" fmla="*/ 8 h 12"/>
                      <a:gd name="T22" fmla="*/ 3 w 10"/>
                      <a:gd name="T23" fmla="*/ 8 h 12"/>
                      <a:gd name="T24" fmla="*/ 1 w 10"/>
                      <a:gd name="T25" fmla="*/ 8 h 12"/>
                      <a:gd name="T26" fmla="*/ 3 w 10"/>
                      <a:gd name="T27" fmla="*/ 10 h 12"/>
                      <a:gd name="T28" fmla="*/ 1 w 10"/>
                      <a:gd name="T29" fmla="*/ 8 h 12"/>
                      <a:gd name="T30" fmla="*/ 2 w 10"/>
                      <a:gd name="T31" fmla="*/ 10 h 12"/>
                      <a:gd name="T32" fmla="*/ 4 w 10"/>
                      <a:gd name="T33" fmla="*/ 11 h 12"/>
                      <a:gd name="T34" fmla="*/ 4 w 10"/>
                      <a:gd name="T35" fmla="*/ 12 h 12"/>
                      <a:gd name="T36" fmla="*/ 4 w 10"/>
                      <a:gd name="T37" fmla="*/ 7 h 12"/>
                      <a:gd name="T38" fmla="*/ 5 w 10"/>
                      <a:gd name="T39" fmla="*/ 8 h 12"/>
                      <a:gd name="T40" fmla="*/ 7 w 10"/>
                      <a:gd name="T41" fmla="*/ 7 h 12"/>
                      <a:gd name="T42" fmla="*/ 5 w 10"/>
                      <a:gd name="T43" fmla="*/ 5 h 12"/>
                      <a:gd name="T44" fmla="*/ 6 w 10"/>
                      <a:gd name="T45" fmla="*/ 6 h 12"/>
                      <a:gd name="T46" fmla="*/ 5 w 10"/>
                      <a:gd name="T47" fmla="*/ 5 h 12"/>
                      <a:gd name="T48" fmla="*/ 7 w 10"/>
                      <a:gd name="T49" fmla="*/ 5 h 12"/>
                      <a:gd name="T50" fmla="*/ 5 w 10"/>
                      <a:gd name="T51" fmla="*/ 4 h 12"/>
                      <a:gd name="T52" fmla="*/ 9 w 10"/>
                      <a:gd name="T53" fmla="*/ 4 h 12"/>
                      <a:gd name="T54" fmla="*/ 7 w 10"/>
                      <a:gd name="T55" fmla="*/ 4 h 12"/>
                      <a:gd name="T56" fmla="*/ 6 w 10"/>
                      <a:gd name="T57" fmla="*/ 3 h 12"/>
                      <a:gd name="T58" fmla="*/ 8 w 10"/>
                      <a:gd name="T59" fmla="*/ 4 h 12"/>
                      <a:gd name="T60" fmla="*/ 7 w 10"/>
                      <a:gd name="T61" fmla="*/ 3 h 12"/>
                      <a:gd name="T62" fmla="*/ 6 w 10"/>
                      <a:gd name="T63" fmla="*/ 2 h 12"/>
                      <a:gd name="T64" fmla="*/ 7 w 10"/>
                      <a:gd name="T65" fmla="*/ 1 h 12"/>
                      <a:gd name="T66" fmla="*/ 9 w 10"/>
                      <a:gd name="T67" fmla="*/ 3 h 12"/>
                      <a:gd name="T68" fmla="*/ 10 w 10"/>
                      <a:gd name="T69" fmla="*/ 3 h 12"/>
                      <a:gd name="T70" fmla="*/ 8 w 10"/>
                      <a:gd name="T71" fmla="*/ 1 h 12"/>
                      <a:gd name="T72" fmla="*/ 10 w 10"/>
                      <a:gd name="T73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" h="12">
                        <a:moveTo>
                          <a:pt x="10" y="1"/>
                        </a:moveTo>
                        <a:cubicBezTo>
                          <a:pt x="9" y="1"/>
                          <a:pt x="8" y="1"/>
                          <a:pt x="9" y="1"/>
                        </a:cubicBezTo>
                        <a:cubicBezTo>
                          <a:pt x="7" y="1"/>
                          <a:pt x="8" y="0"/>
                          <a:pt x="7" y="0"/>
                        </a:cubicBezTo>
                        <a:cubicBezTo>
                          <a:pt x="6" y="0"/>
                          <a:pt x="6" y="0"/>
                          <a:pt x="5" y="0"/>
                        </a:cubicBezTo>
                        <a:cubicBezTo>
                          <a:pt x="5" y="0"/>
                          <a:pt x="6" y="0"/>
                          <a:pt x="6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5" y="1"/>
                          <a:pt x="6" y="2"/>
                          <a:pt x="5" y="2"/>
                        </a:cubicBezTo>
                        <a:cubicBezTo>
                          <a:pt x="4" y="2"/>
                          <a:pt x="5" y="3"/>
                          <a:pt x="5" y="3"/>
                        </a:cubicBezTo>
                        <a:cubicBezTo>
                          <a:pt x="4" y="4"/>
                          <a:pt x="4" y="6"/>
                          <a:pt x="2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3" y="8"/>
                          <a:pt x="4" y="9"/>
                          <a:pt x="3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1" y="7"/>
                          <a:pt x="2" y="8"/>
                          <a:pt x="1" y="8"/>
                        </a:cubicBezTo>
                        <a:cubicBezTo>
                          <a:pt x="2" y="8"/>
                          <a:pt x="3" y="10"/>
                          <a:pt x="3" y="10"/>
                        </a:cubicBezTo>
                        <a:cubicBezTo>
                          <a:pt x="2" y="8"/>
                          <a:pt x="3" y="10"/>
                          <a:pt x="1" y="8"/>
                        </a:cubicBezTo>
                        <a:cubicBezTo>
                          <a:pt x="0" y="8"/>
                          <a:pt x="2" y="10"/>
                          <a:pt x="2" y="10"/>
                        </a:cubicBezTo>
                        <a:cubicBezTo>
                          <a:pt x="3" y="11"/>
                          <a:pt x="3" y="10"/>
                          <a:pt x="4" y="11"/>
                        </a:cubicBezTo>
                        <a:cubicBezTo>
                          <a:pt x="4" y="12"/>
                          <a:pt x="3" y="11"/>
                          <a:pt x="4" y="12"/>
                        </a:cubicBezTo>
                        <a:cubicBezTo>
                          <a:pt x="5" y="12"/>
                          <a:pt x="4" y="9"/>
                          <a:pt x="4" y="7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7"/>
                          <a:pt x="5" y="7"/>
                          <a:pt x="7" y="7"/>
                        </a:cubicBezTo>
                        <a:cubicBezTo>
                          <a:pt x="6" y="7"/>
                          <a:pt x="8" y="7"/>
                          <a:pt x="5" y="5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7" y="5"/>
                          <a:pt x="7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6" y="4"/>
                          <a:pt x="7" y="4"/>
                          <a:pt x="9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8" y="4"/>
                          <a:pt x="7" y="4"/>
                          <a:pt x="6" y="3"/>
                        </a:cubicBezTo>
                        <a:cubicBezTo>
                          <a:pt x="6" y="3"/>
                          <a:pt x="8" y="4"/>
                          <a:pt x="8" y="4"/>
                        </a:cubicBezTo>
                        <a:cubicBezTo>
                          <a:pt x="9" y="4"/>
                          <a:pt x="6" y="3"/>
                          <a:pt x="7" y="3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7" y="2"/>
                          <a:pt x="7" y="1"/>
                        </a:cubicBezTo>
                        <a:cubicBezTo>
                          <a:pt x="9" y="2"/>
                          <a:pt x="8" y="2"/>
                          <a:pt x="9" y="3"/>
                        </a:cubicBezTo>
                        <a:cubicBezTo>
                          <a:pt x="9" y="3"/>
                          <a:pt x="10" y="2"/>
                          <a:pt x="10" y="3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9" y="2"/>
                          <a:pt x="9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1" name="Rectangle 296"/>
                  <p:cNvSpPr>
                    <a:spLocks noChangeArrowheads="1"/>
                  </p:cNvSpPr>
                  <p:nvPr/>
                </p:nvSpPr>
                <p:spPr bwMode="auto">
                  <a:xfrm>
                    <a:off x="2471" y="2990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2" name="Freeform 297"/>
                  <p:cNvSpPr/>
                  <p:nvPr/>
                </p:nvSpPr>
                <p:spPr bwMode="auto">
                  <a:xfrm>
                    <a:off x="2471" y="29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3" name="Rectangle 298"/>
                  <p:cNvSpPr>
                    <a:spLocks noChangeArrowheads="1"/>
                  </p:cNvSpPr>
                  <p:nvPr/>
                </p:nvSpPr>
                <p:spPr bwMode="auto">
                  <a:xfrm>
                    <a:off x="2450" y="2985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4" name="Freeform 299"/>
                  <p:cNvSpPr/>
                  <p:nvPr/>
                </p:nvSpPr>
                <p:spPr bwMode="auto">
                  <a:xfrm>
                    <a:off x="2466" y="2994"/>
                    <a:ext cx="5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5" name="Freeform 300"/>
                  <p:cNvSpPr/>
                  <p:nvPr/>
                </p:nvSpPr>
                <p:spPr bwMode="auto">
                  <a:xfrm>
                    <a:off x="2458" y="3006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6" name="Freeform 301"/>
                  <p:cNvSpPr/>
                  <p:nvPr/>
                </p:nvSpPr>
                <p:spPr bwMode="auto">
                  <a:xfrm>
                    <a:off x="2471" y="2981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4 h 4"/>
                      <a:gd name="T4" fmla="*/ 0 w 4"/>
                      <a:gd name="T5" fmla="*/ 0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7" name="Freeform 302"/>
                  <p:cNvSpPr/>
                  <p:nvPr/>
                </p:nvSpPr>
                <p:spPr bwMode="auto">
                  <a:xfrm>
                    <a:off x="2441" y="2952"/>
                    <a:ext cx="34" cy="25"/>
                  </a:xfrm>
                  <a:custGeom>
                    <a:avLst/>
                    <a:gdLst>
                      <a:gd name="T0" fmla="*/ 2 w 8"/>
                      <a:gd name="T1" fmla="*/ 1 h 6"/>
                      <a:gd name="T2" fmla="*/ 1 w 8"/>
                      <a:gd name="T3" fmla="*/ 2 h 6"/>
                      <a:gd name="T4" fmla="*/ 4 w 8"/>
                      <a:gd name="T5" fmla="*/ 2 h 6"/>
                      <a:gd name="T6" fmla="*/ 1 w 8"/>
                      <a:gd name="T7" fmla="*/ 2 h 6"/>
                      <a:gd name="T8" fmla="*/ 4 w 8"/>
                      <a:gd name="T9" fmla="*/ 4 h 6"/>
                      <a:gd name="T10" fmla="*/ 2 w 8"/>
                      <a:gd name="T11" fmla="*/ 4 h 6"/>
                      <a:gd name="T12" fmla="*/ 6 w 8"/>
                      <a:gd name="T13" fmla="*/ 5 h 6"/>
                      <a:gd name="T14" fmla="*/ 2 w 8"/>
                      <a:gd name="T15" fmla="*/ 4 h 6"/>
                      <a:gd name="T16" fmla="*/ 2 w 8"/>
                      <a:gd name="T17" fmla="*/ 4 h 6"/>
                      <a:gd name="T18" fmla="*/ 3 w 8"/>
                      <a:gd name="T19" fmla="*/ 5 h 6"/>
                      <a:gd name="T20" fmla="*/ 5 w 8"/>
                      <a:gd name="T21" fmla="*/ 6 h 6"/>
                      <a:gd name="T22" fmla="*/ 6 w 8"/>
                      <a:gd name="T23" fmla="*/ 6 h 6"/>
                      <a:gd name="T24" fmla="*/ 5 w 8"/>
                      <a:gd name="T25" fmla="*/ 5 h 6"/>
                      <a:gd name="T26" fmla="*/ 7 w 8"/>
                      <a:gd name="T27" fmla="*/ 5 h 6"/>
                      <a:gd name="T28" fmla="*/ 6 w 8"/>
                      <a:gd name="T29" fmla="*/ 5 h 6"/>
                      <a:gd name="T30" fmla="*/ 7 w 8"/>
                      <a:gd name="T31" fmla="*/ 5 h 6"/>
                      <a:gd name="T32" fmla="*/ 6 w 8"/>
                      <a:gd name="T33" fmla="*/ 4 h 6"/>
                      <a:gd name="T34" fmla="*/ 6 w 8"/>
                      <a:gd name="T35" fmla="*/ 4 h 6"/>
                      <a:gd name="T36" fmla="*/ 5 w 8"/>
                      <a:gd name="T37" fmla="*/ 4 h 6"/>
                      <a:gd name="T38" fmla="*/ 6 w 8"/>
                      <a:gd name="T39" fmla="*/ 4 h 6"/>
                      <a:gd name="T40" fmla="*/ 5 w 8"/>
                      <a:gd name="T41" fmla="*/ 4 h 6"/>
                      <a:gd name="T42" fmla="*/ 7 w 8"/>
                      <a:gd name="T43" fmla="*/ 2 h 6"/>
                      <a:gd name="T44" fmla="*/ 6 w 8"/>
                      <a:gd name="T45" fmla="*/ 2 h 6"/>
                      <a:gd name="T46" fmla="*/ 7 w 8"/>
                      <a:gd name="T47" fmla="*/ 3 h 6"/>
                      <a:gd name="T48" fmla="*/ 4 w 8"/>
                      <a:gd name="T49" fmla="*/ 3 h 6"/>
                      <a:gd name="T50" fmla="*/ 6 w 8"/>
                      <a:gd name="T51" fmla="*/ 2 h 6"/>
                      <a:gd name="T52" fmla="*/ 6 w 8"/>
                      <a:gd name="T53" fmla="*/ 1 h 6"/>
                      <a:gd name="T54" fmla="*/ 6 w 8"/>
                      <a:gd name="T55" fmla="*/ 1 h 6"/>
                      <a:gd name="T56" fmla="*/ 5 w 8"/>
                      <a:gd name="T57" fmla="*/ 0 h 6"/>
                      <a:gd name="T58" fmla="*/ 4 w 8"/>
                      <a:gd name="T59" fmla="*/ 0 h 6"/>
                      <a:gd name="T60" fmla="*/ 4 w 8"/>
                      <a:gd name="T61" fmla="*/ 0 h 6"/>
                      <a:gd name="T62" fmla="*/ 4 w 8"/>
                      <a:gd name="T63" fmla="*/ 0 h 6"/>
                      <a:gd name="T64" fmla="*/ 2 w 8"/>
                      <a:gd name="T65" fmla="*/ 0 h 6"/>
                      <a:gd name="T66" fmla="*/ 3 w 8"/>
                      <a:gd name="T67" fmla="*/ 0 h 6"/>
                      <a:gd name="T68" fmla="*/ 2 w 8"/>
                      <a:gd name="T69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" h="6">
                        <a:moveTo>
                          <a:pt x="2" y="1"/>
                        </a:move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2" y="2"/>
                          <a:pt x="4" y="1"/>
                          <a:pt x="4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4" y="4"/>
                        </a:cubicBezTo>
                        <a:cubicBezTo>
                          <a:pt x="3" y="4"/>
                          <a:pt x="3" y="4"/>
                          <a:pt x="2" y="4"/>
                        </a:cubicBezTo>
                        <a:cubicBezTo>
                          <a:pt x="2" y="4"/>
                          <a:pt x="7" y="4"/>
                          <a:pt x="6" y="5"/>
                        </a:cubicBezTo>
                        <a:cubicBezTo>
                          <a:pt x="4" y="4"/>
                          <a:pt x="4" y="5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3" y="6"/>
                          <a:pt x="5" y="6"/>
                          <a:pt x="5" y="6"/>
                        </a:cubicBezTo>
                        <a:cubicBezTo>
                          <a:pt x="5" y="6"/>
                          <a:pt x="6" y="6"/>
                          <a:pt x="6" y="6"/>
                        </a:cubicBezTo>
                        <a:cubicBezTo>
                          <a:pt x="6" y="6"/>
                          <a:pt x="6" y="6"/>
                          <a:pt x="5" y="5"/>
                        </a:cubicBezTo>
                        <a:cubicBezTo>
                          <a:pt x="6" y="5"/>
                          <a:pt x="6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6" y="3"/>
                          <a:pt x="8" y="3"/>
                          <a:pt x="7" y="2"/>
                        </a:cubicBezTo>
                        <a:cubicBezTo>
                          <a:pt x="7" y="2"/>
                          <a:pt x="6" y="2"/>
                          <a:pt x="6" y="2"/>
                        </a:cubicBezTo>
                        <a:cubicBezTo>
                          <a:pt x="5" y="2"/>
                          <a:pt x="7" y="2"/>
                          <a:pt x="7" y="3"/>
                        </a:cubicBezTo>
                        <a:cubicBezTo>
                          <a:pt x="6" y="3"/>
                          <a:pt x="4" y="2"/>
                          <a:pt x="4" y="3"/>
                        </a:cubicBezTo>
                        <a:cubicBezTo>
                          <a:pt x="5" y="2"/>
                          <a:pt x="3" y="2"/>
                          <a:pt x="6" y="2"/>
                        </a:cubicBezTo>
                        <a:cubicBezTo>
                          <a:pt x="6" y="1"/>
                          <a:pt x="5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4" y="1"/>
                          <a:pt x="7" y="0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3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8" name="Freeform 303"/>
                  <p:cNvSpPr/>
                  <p:nvPr/>
                </p:nvSpPr>
                <p:spPr bwMode="auto">
                  <a:xfrm>
                    <a:off x="2466" y="2969"/>
                    <a:ext cx="5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19" name="Freeform 304"/>
                  <p:cNvSpPr/>
                  <p:nvPr/>
                </p:nvSpPr>
                <p:spPr bwMode="auto">
                  <a:xfrm>
                    <a:off x="2433" y="2935"/>
                    <a:ext cx="42" cy="17"/>
                  </a:xfrm>
                  <a:custGeom>
                    <a:avLst/>
                    <a:gdLst>
                      <a:gd name="T0" fmla="*/ 5 w 10"/>
                      <a:gd name="T1" fmla="*/ 2 h 4"/>
                      <a:gd name="T2" fmla="*/ 7 w 10"/>
                      <a:gd name="T3" fmla="*/ 1 h 4"/>
                      <a:gd name="T4" fmla="*/ 4 w 10"/>
                      <a:gd name="T5" fmla="*/ 3 h 4"/>
                      <a:gd name="T6" fmla="*/ 3 w 10"/>
                      <a:gd name="T7" fmla="*/ 3 h 4"/>
                      <a:gd name="T8" fmla="*/ 5 w 10"/>
                      <a:gd name="T9" fmla="*/ 1 h 4"/>
                      <a:gd name="T10" fmla="*/ 5 w 10"/>
                      <a:gd name="T11" fmla="*/ 0 h 4"/>
                      <a:gd name="T12" fmla="*/ 4 w 10"/>
                      <a:gd name="T13" fmla="*/ 1 h 4"/>
                      <a:gd name="T14" fmla="*/ 3 w 10"/>
                      <a:gd name="T15" fmla="*/ 2 h 4"/>
                      <a:gd name="T16" fmla="*/ 3 w 10"/>
                      <a:gd name="T17" fmla="*/ 1 h 4"/>
                      <a:gd name="T18" fmla="*/ 5 w 10"/>
                      <a:gd name="T19" fmla="*/ 0 h 4"/>
                      <a:gd name="T20" fmla="*/ 0 w 10"/>
                      <a:gd name="T21" fmla="*/ 3 h 4"/>
                      <a:gd name="T22" fmla="*/ 1 w 10"/>
                      <a:gd name="T23" fmla="*/ 2 h 4"/>
                      <a:gd name="T24" fmla="*/ 2 w 10"/>
                      <a:gd name="T25" fmla="*/ 1 h 4"/>
                      <a:gd name="T26" fmla="*/ 2 w 10"/>
                      <a:gd name="T27" fmla="*/ 1 h 4"/>
                      <a:gd name="T28" fmla="*/ 1 w 10"/>
                      <a:gd name="T29" fmla="*/ 2 h 4"/>
                      <a:gd name="T30" fmla="*/ 2 w 10"/>
                      <a:gd name="T31" fmla="*/ 4 h 4"/>
                      <a:gd name="T32" fmla="*/ 2 w 10"/>
                      <a:gd name="T33" fmla="*/ 4 h 4"/>
                      <a:gd name="T34" fmla="*/ 4 w 10"/>
                      <a:gd name="T35" fmla="*/ 3 h 4"/>
                      <a:gd name="T36" fmla="*/ 6 w 10"/>
                      <a:gd name="T37" fmla="*/ 2 h 4"/>
                      <a:gd name="T38" fmla="*/ 5 w 10"/>
                      <a:gd name="T39" fmla="*/ 3 h 4"/>
                      <a:gd name="T40" fmla="*/ 7 w 10"/>
                      <a:gd name="T41" fmla="*/ 2 h 4"/>
                      <a:gd name="T42" fmla="*/ 9 w 10"/>
                      <a:gd name="T43" fmla="*/ 2 h 4"/>
                      <a:gd name="T44" fmla="*/ 8 w 10"/>
                      <a:gd name="T45" fmla="*/ 1 h 4"/>
                      <a:gd name="T46" fmla="*/ 5 w 10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0" h="4">
                        <a:moveTo>
                          <a:pt x="5" y="2"/>
                        </a:moveTo>
                        <a:cubicBezTo>
                          <a:pt x="5" y="2"/>
                          <a:pt x="6" y="2"/>
                          <a:pt x="7" y="1"/>
                        </a:cubicBezTo>
                        <a:cubicBezTo>
                          <a:pt x="6" y="1"/>
                          <a:pt x="5" y="2"/>
                          <a:pt x="4" y="3"/>
                        </a:cubicBezTo>
                        <a:cubicBezTo>
                          <a:pt x="4" y="2"/>
                          <a:pt x="3" y="3"/>
                          <a:pt x="3" y="3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6" y="0"/>
                          <a:pt x="5" y="0"/>
                        </a:cubicBezTo>
                        <a:cubicBezTo>
                          <a:pt x="5" y="1"/>
                          <a:pt x="5" y="0"/>
                          <a:pt x="4" y="1"/>
                        </a:cubicBezTo>
                        <a:cubicBezTo>
                          <a:pt x="3" y="2"/>
                          <a:pt x="2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5" y="0"/>
                          <a:pt x="4" y="1"/>
                          <a:pt x="5" y="0"/>
                        </a:cubicBezTo>
                        <a:cubicBezTo>
                          <a:pt x="3" y="0"/>
                          <a:pt x="2" y="0"/>
                          <a:pt x="0" y="3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3" y="1"/>
                          <a:pt x="2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4" y="3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3"/>
                          <a:pt x="5" y="3"/>
                        </a:cubicBezTo>
                        <a:cubicBezTo>
                          <a:pt x="6" y="3"/>
                          <a:pt x="7" y="2"/>
                          <a:pt x="7" y="2"/>
                        </a:cubicBezTo>
                        <a:cubicBezTo>
                          <a:pt x="8" y="2"/>
                          <a:pt x="7" y="3"/>
                          <a:pt x="9" y="2"/>
                        </a:cubicBezTo>
                        <a:cubicBezTo>
                          <a:pt x="10" y="1"/>
                          <a:pt x="7" y="2"/>
                          <a:pt x="8" y="1"/>
                        </a:cubicBezTo>
                        <a:lnTo>
                          <a:pt x="5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0" name="Rectangle 305"/>
                  <p:cNvSpPr>
                    <a:spLocks noChangeArrowheads="1"/>
                  </p:cNvSpPr>
                  <p:nvPr/>
                </p:nvSpPr>
                <p:spPr bwMode="auto">
                  <a:xfrm>
                    <a:off x="2458" y="2948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1" name="Freeform 306"/>
                  <p:cNvSpPr/>
                  <p:nvPr/>
                </p:nvSpPr>
                <p:spPr bwMode="auto">
                  <a:xfrm>
                    <a:off x="2441" y="2952"/>
                    <a:ext cx="9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2" name="Freeform 307"/>
                  <p:cNvSpPr/>
                  <p:nvPr/>
                </p:nvSpPr>
                <p:spPr bwMode="auto">
                  <a:xfrm>
                    <a:off x="2450" y="2931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3" name="Freeform 308"/>
                  <p:cNvSpPr/>
                  <p:nvPr/>
                </p:nvSpPr>
                <p:spPr bwMode="auto">
                  <a:xfrm>
                    <a:off x="2429" y="2931"/>
                    <a:ext cx="16" cy="17"/>
                  </a:xfrm>
                  <a:custGeom>
                    <a:avLst/>
                    <a:gdLst>
                      <a:gd name="T0" fmla="*/ 0 w 4"/>
                      <a:gd name="T1" fmla="*/ 3 h 4"/>
                      <a:gd name="T2" fmla="*/ 1 w 4"/>
                      <a:gd name="T3" fmla="*/ 4 h 4"/>
                      <a:gd name="T4" fmla="*/ 4 w 4"/>
                      <a:gd name="T5" fmla="*/ 1 h 4"/>
                      <a:gd name="T6" fmla="*/ 2 w 4"/>
                      <a:gd name="T7" fmla="*/ 2 h 4"/>
                      <a:gd name="T8" fmla="*/ 1 w 4"/>
                      <a:gd name="T9" fmla="*/ 2 h 4"/>
                      <a:gd name="T10" fmla="*/ 0 w 4"/>
                      <a:gd name="T1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4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2" y="3"/>
                          <a:pt x="3" y="2"/>
                          <a:pt x="4" y="1"/>
                        </a:cubicBezTo>
                        <a:cubicBezTo>
                          <a:pt x="4" y="0"/>
                          <a:pt x="2" y="2"/>
                          <a:pt x="2" y="2"/>
                        </a:cubicBezTo>
                        <a:cubicBezTo>
                          <a:pt x="2" y="1"/>
                          <a:pt x="1" y="2"/>
                          <a:pt x="1" y="2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4" name="Freeform 309"/>
                  <p:cNvSpPr/>
                  <p:nvPr/>
                </p:nvSpPr>
                <p:spPr bwMode="auto">
                  <a:xfrm>
                    <a:off x="2395" y="2914"/>
                    <a:ext cx="46" cy="25"/>
                  </a:xfrm>
                  <a:custGeom>
                    <a:avLst/>
                    <a:gdLst>
                      <a:gd name="T0" fmla="*/ 9 w 11"/>
                      <a:gd name="T1" fmla="*/ 3 h 6"/>
                      <a:gd name="T2" fmla="*/ 9 w 11"/>
                      <a:gd name="T3" fmla="*/ 3 h 6"/>
                      <a:gd name="T4" fmla="*/ 9 w 11"/>
                      <a:gd name="T5" fmla="*/ 2 h 6"/>
                      <a:gd name="T6" fmla="*/ 9 w 11"/>
                      <a:gd name="T7" fmla="*/ 1 h 6"/>
                      <a:gd name="T8" fmla="*/ 9 w 11"/>
                      <a:gd name="T9" fmla="*/ 2 h 6"/>
                      <a:gd name="T10" fmla="*/ 7 w 11"/>
                      <a:gd name="T11" fmla="*/ 2 h 6"/>
                      <a:gd name="T12" fmla="*/ 7 w 11"/>
                      <a:gd name="T13" fmla="*/ 3 h 6"/>
                      <a:gd name="T14" fmla="*/ 7 w 11"/>
                      <a:gd name="T15" fmla="*/ 1 h 6"/>
                      <a:gd name="T16" fmla="*/ 6 w 11"/>
                      <a:gd name="T17" fmla="*/ 4 h 6"/>
                      <a:gd name="T18" fmla="*/ 5 w 11"/>
                      <a:gd name="T19" fmla="*/ 3 h 6"/>
                      <a:gd name="T20" fmla="*/ 6 w 11"/>
                      <a:gd name="T21" fmla="*/ 3 h 6"/>
                      <a:gd name="T22" fmla="*/ 5 w 11"/>
                      <a:gd name="T23" fmla="*/ 3 h 6"/>
                      <a:gd name="T24" fmla="*/ 5 w 11"/>
                      <a:gd name="T25" fmla="*/ 1 h 6"/>
                      <a:gd name="T26" fmla="*/ 4 w 11"/>
                      <a:gd name="T27" fmla="*/ 1 h 6"/>
                      <a:gd name="T28" fmla="*/ 4 w 11"/>
                      <a:gd name="T29" fmla="*/ 0 h 6"/>
                      <a:gd name="T30" fmla="*/ 2 w 11"/>
                      <a:gd name="T31" fmla="*/ 1 h 6"/>
                      <a:gd name="T32" fmla="*/ 2 w 11"/>
                      <a:gd name="T33" fmla="*/ 0 h 6"/>
                      <a:gd name="T34" fmla="*/ 2 w 11"/>
                      <a:gd name="T35" fmla="*/ 4 h 6"/>
                      <a:gd name="T36" fmla="*/ 3 w 11"/>
                      <a:gd name="T37" fmla="*/ 4 h 6"/>
                      <a:gd name="T38" fmla="*/ 4 w 11"/>
                      <a:gd name="T39" fmla="*/ 5 h 6"/>
                      <a:gd name="T40" fmla="*/ 3 w 11"/>
                      <a:gd name="T41" fmla="*/ 4 h 6"/>
                      <a:gd name="T42" fmla="*/ 5 w 11"/>
                      <a:gd name="T43" fmla="*/ 5 h 6"/>
                      <a:gd name="T44" fmla="*/ 4 w 11"/>
                      <a:gd name="T45" fmla="*/ 3 h 6"/>
                      <a:gd name="T46" fmla="*/ 4 w 11"/>
                      <a:gd name="T47" fmla="*/ 3 h 6"/>
                      <a:gd name="T48" fmla="*/ 2 w 11"/>
                      <a:gd name="T49" fmla="*/ 1 h 6"/>
                      <a:gd name="T50" fmla="*/ 2 w 11"/>
                      <a:gd name="T51" fmla="*/ 2 h 6"/>
                      <a:gd name="T52" fmla="*/ 2 w 11"/>
                      <a:gd name="T53" fmla="*/ 5 h 6"/>
                      <a:gd name="T54" fmla="*/ 3 w 11"/>
                      <a:gd name="T55" fmla="*/ 5 h 6"/>
                      <a:gd name="T56" fmla="*/ 3 w 11"/>
                      <a:gd name="T57" fmla="*/ 3 h 6"/>
                      <a:gd name="T58" fmla="*/ 3 w 11"/>
                      <a:gd name="T59" fmla="*/ 5 h 6"/>
                      <a:gd name="T60" fmla="*/ 3 w 11"/>
                      <a:gd name="T61" fmla="*/ 4 h 6"/>
                      <a:gd name="T62" fmla="*/ 4 w 11"/>
                      <a:gd name="T63" fmla="*/ 5 h 6"/>
                      <a:gd name="T64" fmla="*/ 4 w 11"/>
                      <a:gd name="T65" fmla="*/ 4 h 6"/>
                      <a:gd name="T66" fmla="*/ 4 w 11"/>
                      <a:gd name="T67" fmla="*/ 6 h 6"/>
                      <a:gd name="T68" fmla="*/ 8 w 11"/>
                      <a:gd name="T69" fmla="*/ 5 h 6"/>
                      <a:gd name="T70" fmla="*/ 8 w 11"/>
                      <a:gd name="T71" fmla="*/ 4 h 6"/>
                      <a:gd name="T72" fmla="*/ 9 w 11"/>
                      <a:gd name="T73" fmla="*/ 4 h 6"/>
                      <a:gd name="T74" fmla="*/ 10 w 11"/>
                      <a:gd name="T75" fmla="*/ 3 h 6"/>
                      <a:gd name="T76" fmla="*/ 8 w 11"/>
                      <a:gd name="T77" fmla="*/ 6 h 6"/>
                      <a:gd name="T78" fmla="*/ 9 w 11"/>
                      <a:gd name="T79" fmla="*/ 6 h 6"/>
                      <a:gd name="T80" fmla="*/ 9 w 11"/>
                      <a:gd name="T81" fmla="*/ 5 h 6"/>
                      <a:gd name="T82" fmla="*/ 9 w 11"/>
                      <a:gd name="T83" fmla="*/ 6 h 6"/>
                      <a:gd name="T84" fmla="*/ 11 w 11"/>
                      <a:gd name="T85" fmla="*/ 3 h 6"/>
                      <a:gd name="T86" fmla="*/ 10 w 11"/>
                      <a:gd name="T87" fmla="*/ 0 h 6"/>
                      <a:gd name="T88" fmla="*/ 9 w 11"/>
                      <a:gd name="T89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" h="6">
                        <a:moveTo>
                          <a:pt x="9" y="3"/>
                        </a:moveTo>
                        <a:cubicBezTo>
                          <a:pt x="9" y="2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0" y="0"/>
                          <a:pt x="9" y="2"/>
                          <a:pt x="9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1"/>
                          <a:pt x="8" y="3"/>
                          <a:pt x="7" y="2"/>
                        </a:cubicBezTo>
                        <a:cubicBezTo>
                          <a:pt x="7" y="2"/>
                          <a:pt x="7" y="2"/>
                          <a:pt x="7" y="3"/>
                        </a:cubicBezTo>
                        <a:cubicBezTo>
                          <a:pt x="7" y="2"/>
                          <a:pt x="7" y="2"/>
                          <a:pt x="7" y="1"/>
                        </a:cubicBezTo>
                        <a:cubicBezTo>
                          <a:pt x="7" y="1"/>
                          <a:pt x="7" y="3"/>
                          <a:pt x="6" y="4"/>
                        </a:cubicBezTo>
                        <a:cubicBezTo>
                          <a:pt x="6" y="2"/>
                          <a:pt x="6" y="5"/>
                          <a:pt x="5" y="3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6" y="1"/>
                          <a:pt x="5" y="3"/>
                          <a:pt x="5" y="3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2"/>
                          <a:pt x="4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2"/>
                          <a:pt x="3" y="1"/>
                          <a:pt x="2" y="4"/>
                        </a:cubicBezTo>
                        <a:cubicBezTo>
                          <a:pt x="2" y="0"/>
                          <a:pt x="2" y="5"/>
                          <a:pt x="3" y="4"/>
                        </a:cubicBezTo>
                        <a:cubicBezTo>
                          <a:pt x="4" y="4"/>
                          <a:pt x="3" y="4"/>
                          <a:pt x="4" y="5"/>
                        </a:cubicBezTo>
                        <a:cubicBezTo>
                          <a:pt x="3" y="4"/>
                          <a:pt x="4" y="5"/>
                          <a:pt x="3" y="4"/>
                        </a:cubicBezTo>
                        <a:cubicBezTo>
                          <a:pt x="5" y="5"/>
                          <a:pt x="4" y="4"/>
                          <a:pt x="5" y="5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3" y="1"/>
                          <a:pt x="2" y="1"/>
                        </a:cubicBezTo>
                        <a:cubicBezTo>
                          <a:pt x="2" y="1"/>
                          <a:pt x="2" y="2"/>
                          <a:pt x="2" y="2"/>
                        </a:cubicBezTo>
                        <a:cubicBezTo>
                          <a:pt x="2" y="3"/>
                          <a:pt x="0" y="1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3"/>
                          <a:pt x="3" y="5"/>
                          <a:pt x="3" y="3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3" y="4"/>
                          <a:pt x="3" y="4"/>
                        </a:cubicBezTo>
                        <a:cubicBezTo>
                          <a:pt x="4" y="3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5"/>
                          <a:pt x="7" y="4"/>
                          <a:pt x="8" y="5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8" y="5"/>
                          <a:pt x="10" y="1"/>
                          <a:pt x="9" y="4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4"/>
                          <a:pt x="9" y="5"/>
                          <a:pt x="8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4"/>
                          <a:pt x="10" y="5"/>
                          <a:pt x="9" y="6"/>
                        </a:cubicBezTo>
                        <a:cubicBezTo>
                          <a:pt x="10" y="5"/>
                          <a:pt x="10" y="4"/>
                          <a:pt x="11" y="3"/>
                        </a:cubicBezTo>
                        <a:cubicBezTo>
                          <a:pt x="9" y="5"/>
                          <a:pt x="11" y="0"/>
                          <a:pt x="10" y="0"/>
                        </a:cubicBezTo>
                        <a:cubicBezTo>
                          <a:pt x="9" y="1"/>
                          <a:pt x="10" y="2"/>
                          <a:pt x="9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5" name="Freeform 310"/>
                  <p:cNvSpPr/>
                  <p:nvPr/>
                </p:nvSpPr>
                <p:spPr bwMode="auto">
                  <a:xfrm>
                    <a:off x="2429" y="2939"/>
                    <a:ext cx="0" cy="5"/>
                  </a:xfrm>
                  <a:custGeom>
                    <a:avLst/>
                    <a:gdLst>
                      <a:gd name="T0" fmla="*/ 5 h 5"/>
                      <a:gd name="T1" fmla="*/ 0 h 5"/>
                      <a:gd name="T2" fmla="*/ 5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5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6" name="Freeform 311"/>
                  <p:cNvSpPr/>
                  <p:nvPr/>
                </p:nvSpPr>
                <p:spPr bwMode="auto">
                  <a:xfrm>
                    <a:off x="2412" y="2923"/>
                    <a:ext cx="0" cy="4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7" name="Rectangle 312"/>
                  <p:cNvSpPr>
                    <a:spLocks noChangeArrowheads="1"/>
                  </p:cNvSpPr>
                  <p:nvPr/>
                </p:nvSpPr>
                <p:spPr bwMode="auto">
                  <a:xfrm>
                    <a:off x="2433" y="2939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8" name="Freeform 313"/>
                  <p:cNvSpPr/>
                  <p:nvPr/>
                </p:nvSpPr>
                <p:spPr bwMode="auto">
                  <a:xfrm>
                    <a:off x="2441" y="2927"/>
                    <a:ext cx="0" cy="4"/>
                  </a:xfrm>
                  <a:custGeom>
                    <a:avLst/>
                    <a:gdLst>
                      <a:gd name="T0" fmla="*/ 0 h 4"/>
                      <a:gd name="T1" fmla="*/ 0 h 4"/>
                      <a:gd name="T2" fmla="*/ 4 h 4"/>
                      <a:gd name="T3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29" name="Freeform 314"/>
                  <p:cNvSpPr/>
                  <p:nvPr/>
                </p:nvSpPr>
                <p:spPr bwMode="auto">
                  <a:xfrm>
                    <a:off x="2420" y="2923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0" name="Freeform 315"/>
                  <p:cNvSpPr/>
                  <p:nvPr/>
                </p:nvSpPr>
                <p:spPr bwMode="auto">
                  <a:xfrm>
                    <a:off x="2437" y="29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1" name="Freeform 316"/>
                  <p:cNvSpPr/>
                  <p:nvPr/>
                </p:nvSpPr>
                <p:spPr bwMode="auto">
                  <a:xfrm>
                    <a:off x="2404" y="2860"/>
                    <a:ext cx="58" cy="71"/>
                  </a:xfrm>
                  <a:custGeom>
                    <a:avLst/>
                    <a:gdLst>
                      <a:gd name="T0" fmla="*/ 11 w 14"/>
                      <a:gd name="T1" fmla="*/ 1 h 17"/>
                      <a:gd name="T2" fmla="*/ 9 w 14"/>
                      <a:gd name="T3" fmla="*/ 0 h 17"/>
                      <a:gd name="T4" fmla="*/ 8 w 14"/>
                      <a:gd name="T5" fmla="*/ 0 h 17"/>
                      <a:gd name="T6" fmla="*/ 8 w 14"/>
                      <a:gd name="T7" fmla="*/ 1 h 17"/>
                      <a:gd name="T8" fmla="*/ 8 w 14"/>
                      <a:gd name="T9" fmla="*/ 3 h 17"/>
                      <a:gd name="T10" fmla="*/ 7 w 14"/>
                      <a:gd name="T11" fmla="*/ 3 h 17"/>
                      <a:gd name="T12" fmla="*/ 8 w 14"/>
                      <a:gd name="T13" fmla="*/ 6 h 17"/>
                      <a:gd name="T14" fmla="*/ 7 w 14"/>
                      <a:gd name="T15" fmla="*/ 6 h 17"/>
                      <a:gd name="T16" fmla="*/ 6 w 14"/>
                      <a:gd name="T17" fmla="*/ 6 h 17"/>
                      <a:gd name="T18" fmla="*/ 9 w 14"/>
                      <a:gd name="T19" fmla="*/ 9 h 17"/>
                      <a:gd name="T20" fmla="*/ 8 w 14"/>
                      <a:gd name="T21" fmla="*/ 9 h 17"/>
                      <a:gd name="T22" fmla="*/ 6 w 14"/>
                      <a:gd name="T23" fmla="*/ 9 h 17"/>
                      <a:gd name="T24" fmla="*/ 6 w 14"/>
                      <a:gd name="T25" fmla="*/ 10 h 17"/>
                      <a:gd name="T26" fmla="*/ 5 w 14"/>
                      <a:gd name="T27" fmla="*/ 11 h 17"/>
                      <a:gd name="T28" fmla="*/ 5 w 14"/>
                      <a:gd name="T29" fmla="*/ 12 h 17"/>
                      <a:gd name="T30" fmla="*/ 5 w 14"/>
                      <a:gd name="T31" fmla="*/ 13 h 17"/>
                      <a:gd name="T32" fmla="*/ 4 w 14"/>
                      <a:gd name="T33" fmla="*/ 12 h 17"/>
                      <a:gd name="T34" fmla="*/ 4 w 14"/>
                      <a:gd name="T35" fmla="*/ 13 h 17"/>
                      <a:gd name="T36" fmla="*/ 2 w 14"/>
                      <a:gd name="T37" fmla="*/ 15 h 17"/>
                      <a:gd name="T38" fmla="*/ 3 w 14"/>
                      <a:gd name="T39" fmla="*/ 14 h 17"/>
                      <a:gd name="T40" fmla="*/ 2 w 14"/>
                      <a:gd name="T41" fmla="*/ 13 h 17"/>
                      <a:gd name="T42" fmla="*/ 5 w 14"/>
                      <a:gd name="T43" fmla="*/ 16 h 17"/>
                      <a:gd name="T44" fmla="*/ 6 w 14"/>
                      <a:gd name="T45" fmla="*/ 16 h 17"/>
                      <a:gd name="T46" fmla="*/ 6 w 14"/>
                      <a:gd name="T47" fmla="*/ 15 h 17"/>
                      <a:gd name="T48" fmla="*/ 7 w 14"/>
                      <a:gd name="T49" fmla="*/ 15 h 17"/>
                      <a:gd name="T50" fmla="*/ 8 w 14"/>
                      <a:gd name="T51" fmla="*/ 14 h 17"/>
                      <a:gd name="T52" fmla="*/ 8 w 14"/>
                      <a:gd name="T53" fmla="*/ 12 h 17"/>
                      <a:gd name="T54" fmla="*/ 8 w 14"/>
                      <a:gd name="T55" fmla="*/ 13 h 17"/>
                      <a:gd name="T56" fmla="*/ 8 w 14"/>
                      <a:gd name="T57" fmla="*/ 12 h 17"/>
                      <a:gd name="T58" fmla="*/ 9 w 14"/>
                      <a:gd name="T59" fmla="*/ 11 h 17"/>
                      <a:gd name="T60" fmla="*/ 8 w 14"/>
                      <a:gd name="T61" fmla="*/ 10 h 17"/>
                      <a:gd name="T62" fmla="*/ 10 w 14"/>
                      <a:gd name="T63" fmla="*/ 11 h 17"/>
                      <a:gd name="T64" fmla="*/ 11 w 14"/>
                      <a:gd name="T65" fmla="*/ 10 h 17"/>
                      <a:gd name="T66" fmla="*/ 9 w 14"/>
                      <a:gd name="T67" fmla="*/ 9 h 17"/>
                      <a:gd name="T68" fmla="*/ 9 w 14"/>
                      <a:gd name="T69" fmla="*/ 7 h 17"/>
                      <a:gd name="T70" fmla="*/ 10 w 14"/>
                      <a:gd name="T71" fmla="*/ 6 h 17"/>
                      <a:gd name="T72" fmla="*/ 10 w 14"/>
                      <a:gd name="T73" fmla="*/ 5 h 17"/>
                      <a:gd name="T74" fmla="*/ 11 w 14"/>
                      <a:gd name="T75" fmla="*/ 3 h 17"/>
                      <a:gd name="T76" fmla="*/ 8 w 14"/>
                      <a:gd name="T77" fmla="*/ 3 h 17"/>
                      <a:gd name="T78" fmla="*/ 12 w 14"/>
                      <a:gd name="T7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4" h="17">
                        <a:moveTo>
                          <a:pt x="13" y="2"/>
                        </a:moveTo>
                        <a:cubicBezTo>
                          <a:pt x="12" y="2"/>
                          <a:pt x="12" y="1"/>
                          <a:pt x="11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1"/>
                          <a:pt x="8" y="0"/>
                          <a:pt x="8" y="0"/>
                        </a:cubicBezTo>
                        <a:cubicBezTo>
                          <a:pt x="8" y="0"/>
                          <a:pt x="10" y="1"/>
                          <a:pt x="10" y="1"/>
                        </a:cubicBezTo>
                        <a:cubicBezTo>
                          <a:pt x="10" y="2"/>
                          <a:pt x="9" y="1"/>
                          <a:pt x="8" y="1"/>
                        </a:cubicBezTo>
                        <a:cubicBezTo>
                          <a:pt x="8" y="1"/>
                          <a:pt x="10" y="2"/>
                          <a:pt x="10" y="2"/>
                        </a:cubicBezTo>
                        <a:cubicBezTo>
                          <a:pt x="5" y="0"/>
                          <a:pt x="11" y="4"/>
                          <a:pt x="8" y="3"/>
                        </a:cubicBezTo>
                        <a:cubicBezTo>
                          <a:pt x="8" y="3"/>
                          <a:pt x="8" y="3"/>
                          <a:pt x="8" y="4"/>
                        </a:cubicBezTo>
                        <a:cubicBezTo>
                          <a:pt x="7" y="3"/>
                          <a:pt x="8" y="4"/>
                          <a:pt x="7" y="3"/>
                        </a:cubicBezTo>
                        <a:cubicBezTo>
                          <a:pt x="10" y="5"/>
                          <a:pt x="5" y="3"/>
                          <a:pt x="9" y="6"/>
                        </a:cubicBezTo>
                        <a:cubicBezTo>
                          <a:pt x="7" y="6"/>
                          <a:pt x="9" y="6"/>
                          <a:pt x="8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6" y="5"/>
                          <a:pt x="9" y="7"/>
                          <a:pt x="7" y="6"/>
                        </a:cubicBezTo>
                        <a:cubicBezTo>
                          <a:pt x="6" y="6"/>
                          <a:pt x="8" y="7"/>
                          <a:pt x="9" y="7"/>
                        </a:cubicBezTo>
                        <a:cubicBezTo>
                          <a:pt x="8" y="8"/>
                          <a:pt x="8" y="7"/>
                          <a:pt x="6" y="6"/>
                        </a:cubicBezTo>
                        <a:cubicBezTo>
                          <a:pt x="8" y="7"/>
                          <a:pt x="7" y="7"/>
                          <a:pt x="7" y="8"/>
                        </a:cubicBezTo>
                        <a:cubicBezTo>
                          <a:pt x="7" y="8"/>
                          <a:pt x="8" y="8"/>
                          <a:pt x="9" y="9"/>
                        </a:cubicBezTo>
                        <a:cubicBezTo>
                          <a:pt x="8" y="9"/>
                          <a:pt x="9" y="10"/>
                          <a:pt x="10" y="10"/>
                        </a:cubicBezTo>
                        <a:cubicBezTo>
                          <a:pt x="8" y="9"/>
                          <a:pt x="10" y="10"/>
                          <a:pt x="8" y="9"/>
                        </a:cubicBezTo>
                        <a:cubicBezTo>
                          <a:pt x="7" y="8"/>
                          <a:pt x="8" y="8"/>
                          <a:pt x="6" y="7"/>
                        </a:cubicBezTo>
                        <a:cubicBezTo>
                          <a:pt x="6" y="8"/>
                          <a:pt x="6" y="8"/>
                          <a:pt x="6" y="9"/>
                        </a:cubicBezTo>
                        <a:cubicBezTo>
                          <a:pt x="6" y="9"/>
                          <a:pt x="6" y="8"/>
                          <a:pt x="5" y="8"/>
                        </a:cubicBezTo>
                        <a:cubicBezTo>
                          <a:pt x="4" y="8"/>
                          <a:pt x="7" y="10"/>
                          <a:pt x="6" y="10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6" y="10"/>
                          <a:pt x="4" y="10"/>
                          <a:pt x="5" y="11"/>
                        </a:cubicBezTo>
                        <a:cubicBezTo>
                          <a:pt x="5" y="11"/>
                          <a:pt x="5" y="11"/>
                          <a:pt x="6" y="11"/>
                        </a:cubicBezTo>
                        <a:cubicBezTo>
                          <a:pt x="3" y="10"/>
                          <a:pt x="6" y="13"/>
                          <a:pt x="5" y="12"/>
                        </a:cubicBezTo>
                        <a:cubicBezTo>
                          <a:pt x="6" y="13"/>
                          <a:pt x="7" y="14"/>
                          <a:pt x="7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4"/>
                          <a:pt x="4" y="12"/>
                          <a:pt x="3" y="11"/>
                        </a:cubicBezTo>
                        <a:cubicBezTo>
                          <a:pt x="4" y="12"/>
                          <a:pt x="3" y="11"/>
                          <a:pt x="4" y="12"/>
                        </a:cubicBezTo>
                        <a:cubicBezTo>
                          <a:pt x="3" y="11"/>
                          <a:pt x="3" y="11"/>
                          <a:pt x="3" y="11"/>
                        </a:cubicBezTo>
                        <a:cubicBezTo>
                          <a:pt x="2" y="12"/>
                          <a:pt x="5" y="14"/>
                          <a:pt x="4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2" y="13"/>
                          <a:pt x="0" y="13"/>
                          <a:pt x="2" y="15"/>
                        </a:cubicBezTo>
                        <a:cubicBezTo>
                          <a:pt x="2" y="15"/>
                          <a:pt x="4" y="17"/>
                          <a:pt x="5" y="17"/>
                        </a:cubicBezTo>
                        <a:cubicBezTo>
                          <a:pt x="4" y="16"/>
                          <a:pt x="3" y="15"/>
                          <a:pt x="3" y="14"/>
                        </a:cubicBezTo>
                        <a:cubicBezTo>
                          <a:pt x="4" y="15"/>
                          <a:pt x="4" y="15"/>
                          <a:pt x="4" y="15"/>
                        </a:cubicBezTo>
                        <a:cubicBezTo>
                          <a:pt x="3" y="15"/>
                          <a:pt x="3" y="14"/>
                          <a:pt x="2" y="13"/>
                        </a:cubicBezTo>
                        <a:cubicBezTo>
                          <a:pt x="2" y="13"/>
                          <a:pt x="4" y="14"/>
                          <a:pt x="3" y="13"/>
                        </a:cubicBezTo>
                        <a:cubicBezTo>
                          <a:pt x="4" y="15"/>
                          <a:pt x="4" y="15"/>
                          <a:pt x="5" y="16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6"/>
                          <a:pt x="6" y="15"/>
                          <a:pt x="6" y="16"/>
                        </a:cubicBezTo>
                        <a:cubicBezTo>
                          <a:pt x="5" y="14"/>
                          <a:pt x="7" y="16"/>
                          <a:pt x="7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5" y="14"/>
                          <a:pt x="6" y="14"/>
                          <a:pt x="6" y="14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4"/>
                          <a:pt x="5" y="13"/>
                          <a:pt x="6" y="13"/>
                        </a:cubicBezTo>
                        <a:cubicBezTo>
                          <a:pt x="7" y="14"/>
                          <a:pt x="7" y="13"/>
                          <a:pt x="8" y="14"/>
                        </a:cubicBezTo>
                        <a:cubicBezTo>
                          <a:pt x="7" y="13"/>
                          <a:pt x="8" y="13"/>
                          <a:pt x="7" y="12"/>
                        </a:cubicBezTo>
                        <a:cubicBezTo>
                          <a:pt x="7" y="12"/>
                          <a:pt x="7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7" y="11"/>
                          <a:pt x="9" y="11"/>
                        </a:cubicBezTo>
                        <a:cubicBezTo>
                          <a:pt x="8" y="11"/>
                          <a:pt x="8" y="10"/>
                          <a:pt x="6" y="9"/>
                        </a:cubicBezTo>
                        <a:cubicBezTo>
                          <a:pt x="7" y="10"/>
                          <a:pt x="8" y="11"/>
                          <a:pt x="8" y="10"/>
                        </a:cubicBezTo>
                        <a:cubicBezTo>
                          <a:pt x="7" y="9"/>
                          <a:pt x="9" y="10"/>
                          <a:pt x="8" y="10"/>
                        </a:cubicBezTo>
                        <a:cubicBezTo>
                          <a:pt x="10" y="11"/>
                          <a:pt x="9" y="10"/>
                          <a:pt x="10" y="11"/>
                        </a:cubicBezTo>
                        <a:cubicBezTo>
                          <a:pt x="11" y="11"/>
                          <a:pt x="9" y="10"/>
                          <a:pt x="9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9" y="9"/>
                          <a:pt x="10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10" y="9"/>
                          <a:pt x="10" y="8"/>
                          <a:pt x="11" y="9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2" y="8"/>
                          <a:pt x="10" y="7"/>
                          <a:pt x="9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2" y="6"/>
                          <a:pt x="10" y="5"/>
                        </a:cubicBezTo>
                        <a:cubicBezTo>
                          <a:pt x="10" y="5"/>
                          <a:pt x="11" y="6"/>
                          <a:pt x="12" y="6"/>
                        </a:cubicBezTo>
                        <a:cubicBezTo>
                          <a:pt x="10" y="4"/>
                          <a:pt x="14" y="5"/>
                          <a:pt x="11" y="3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9" y="4"/>
                          <a:pt x="8" y="3"/>
                          <a:pt x="8" y="3"/>
                        </a:cubicBezTo>
                        <a:cubicBezTo>
                          <a:pt x="8" y="3"/>
                          <a:pt x="10" y="3"/>
                          <a:pt x="9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4" y="4"/>
                          <a:pt x="9" y="1"/>
                          <a:pt x="13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2" name="Freeform 317"/>
                  <p:cNvSpPr/>
                  <p:nvPr/>
                </p:nvSpPr>
                <p:spPr bwMode="auto">
                  <a:xfrm>
                    <a:off x="2445" y="2889"/>
                    <a:ext cx="9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1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3" name="Freeform 318"/>
                  <p:cNvSpPr/>
                  <p:nvPr/>
                </p:nvSpPr>
                <p:spPr bwMode="auto">
                  <a:xfrm>
                    <a:off x="2445" y="2885"/>
                    <a:ext cx="5" cy="4"/>
                  </a:xfrm>
                  <a:custGeom>
                    <a:avLst/>
                    <a:gdLst>
                      <a:gd name="T0" fmla="*/ 5 w 5"/>
                      <a:gd name="T1" fmla="*/ 4 h 4"/>
                      <a:gd name="T2" fmla="*/ 0 w 5"/>
                      <a:gd name="T3" fmla="*/ 0 h 4"/>
                      <a:gd name="T4" fmla="*/ 0 w 5"/>
                      <a:gd name="T5" fmla="*/ 0 h 4"/>
                      <a:gd name="T6" fmla="*/ 5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4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4" name="Freeform 319"/>
                  <p:cNvSpPr/>
                  <p:nvPr/>
                </p:nvSpPr>
                <p:spPr bwMode="auto">
                  <a:xfrm>
                    <a:off x="2454" y="2864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5" name="Freeform 320"/>
                  <p:cNvSpPr/>
                  <p:nvPr/>
                </p:nvSpPr>
                <p:spPr bwMode="auto">
                  <a:xfrm>
                    <a:off x="2450" y="2860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0 h 4"/>
                      <a:gd name="T4" fmla="*/ 4 w 4"/>
                      <a:gd name="T5" fmla="*/ 4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6" name="Freeform 321"/>
                  <p:cNvSpPr/>
                  <p:nvPr/>
                </p:nvSpPr>
                <p:spPr bwMode="auto">
                  <a:xfrm>
                    <a:off x="2429" y="2839"/>
                    <a:ext cx="33" cy="21"/>
                  </a:xfrm>
                  <a:custGeom>
                    <a:avLst/>
                    <a:gdLst>
                      <a:gd name="T0" fmla="*/ 3 w 8"/>
                      <a:gd name="T1" fmla="*/ 0 h 5"/>
                      <a:gd name="T2" fmla="*/ 2 w 8"/>
                      <a:gd name="T3" fmla="*/ 1 h 5"/>
                      <a:gd name="T4" fmla="*/ 2 w 8"/>
                      <a:gd name="T5" fmla="*/ 0 h 5"/>
                      <a:gd name="T6" fmla="*/ 1 w 8"/>
                      <a:gd name="T7" fmla="*/ 2 h 5"/>
                      <a:gd name="T8" fmla="*/ 3 w 8"/>
                      <a:gd name="T9" fmla="*/ 2 h 5"/>
                      <a:gd name="T10" fmla="*/ 2 w 8"/>
                      <a:gd name="T11" fmla="*/ 2 h 5"/>
                      <a:gd name="T12" fmla="*/ 4 w 8"/>
                      <a:gd name="T13" fmla="*/ 2 h 5"/>
                      <a:gd name="T14" fmla="*/ 1 w 8"/>
                      <a:gd name="T15" fmla="*/ 2 h 5"/>
                      <a:gd name="T16" fmla="*/ 2 w 8"/>
                      <a:gd name="T17" fmla="*/ 3 h 5"/>
                      <a:gd name="T18" fmla="*/ 3 w 8"/>
                      <a:gd name="T19" fmla="*/ 3 h 5"/>
                      <a:gd name="T20" fmla="*/ 3 w 8"/>
                      <a:gd name="T21" fmla="*/ 3 h 5"/>
                      <a:gd name="T22" fmla="*/ 3 w 8"/>
                      <a:gd name="T23" fmla="*/ 3 h 5"/>
                      <a:gd name="T24" fmla="*/ 3 w 8"/>
                      <a:gd name="T25" fmla="*/ 3 h 5"/>
                      <a:gd name="T26" fmla="*/ 3 w 8"/>
                      <a:gd name="T27" fmla="*/ 3 h 5"/>
                      <a:gd name="T28" fmla="*/ 3 w 8"/>
                      <a:gd name="T29" fmla="*/ 4 h 5"/>
                      <a:gd name="T30" fmla="*/ 2 w 8"/>
                      <a:gd name="T31" fmla="*/ 3 h 5"/>
                      <a:gd name="T32" fmla="*/ 4 w 8"/>
                      <a:gd name="T33" fmla="*/ 5 h 5"/>
                      <a:gd name="T34" fmla="*/ 5 w 8"/>
                      <a:gd name="T35" fmla="*/ 5 h 5"/>
                      <a:gd name="T36" fmla="*/ 4 w 8"/>
                      <a:gd name="T37" fmla="*/ 4 h 5"/>
                      <a:gd name="T38" fmla="*/ 4 w 8"/>
                      <a:gd name="T39" fmla="*/ 4 h 5"/>
                      <a:gd name="T40" fmla="*/ 4 w 8"/>
                      <a:gd name="T41" fmla="*/ 3 h 5"/>
                      <a:gd name="T42" fmla="*/ 6 w 8"/>
                      <a:gd name="T43" fmla="*/ 4 h 5"/>
                      <a:gd name="T44" fmla="*/ 7 w 8"/>
                      <a:gd name="T45" fmla="*/ 3 h 5"/>
                      <a:gd name="T46" fmla="*/ 7 w 8"/>
                      <a:gd name="T47" fmla="*/ 3 h 5"/>
                      <a:gd name="T48" fmla="*/ 6 w 8"/>
                      <a:gd name="T49" fmla="*/ 3 h 5"/>
                      <a:gd name="T50" fmla="*/ 6 w 8"/>
                      <a:gd name="T51" fmla="*/ 3 h 5"/>
                      <a:gd name="T52" fmla="*/ 3 w 8"/>
                      <a:gd name="T53" fmla="*/ 3 h 5"/>
                      <a:gd name="T54" fmla="*/ 3 w 8"/>
                      <a:gd name="T55" fmla="*/ 2 h 5"/>
                      <a:gd name="T56" fmla="*/ 5 w 8"/>
                      <a:gd name="T57" fmla="*/ 3 h 5"/>
                      <a:gd name="T58" fmla="*/ 4 w 8"/>
                      <a:gd name="T59" fmla="*/ 2 h 5"/>
                      <a:gd name="T60" fmla="*/ 6 w 8"/>
                      <a:gd name="T61" fmla="*/ 2 h 5"/>
                      <a:gd name="T62" fmla="*/ 4 w 8"/>
                      <a:gd name="T63" fmla="*/ 2 h 5"/>
                      <a:gd name="T64" fmla="*/ 4 w 8"/>
                      <a:gd name="T65" fmla="*/ 1 h 5"/>
                      <a:gd name="T66" fmla="*/ 5 w 8"/>
                      <a:gd name="T67" fmla="*/ 1 h 5"/>
                      <a:gd name="T68" fmla="*/ 4 w 8"/>
                      <a:gd name="T69" fmla="*/ 1 h 5"/>
                      <a:gd name="T70" fmla="*/ 4 w 8"/>
                      <a:gd name="T71" fmla="*/ 0 h 5"/>
                      <a:gd name="T72" fmla="*/ 3 w 8"/>
                      <a:gd name="T73" fmla="*/ 1 h 5"/>
                      <a:gd name="T74" fmla="*/ 3 w 8"/>
                      <a:gd name="T75" fmla="*/ 0 h 5"/>
                      <a:gd name="T76" fmla="*/ 3 w 8"/>
                      <a:gd name="T77" fmla="*/ 0 h 5"/>
                      <a:gd name="T78" fmla="*/ 1 w 8"/>
                      <a:gd name="T79" fmla="*/ 2 h 5"/>
                      <a:gd name="T80" fmla="*/ 3 w 8"/>
                      <a:gd name="T8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8" h="5">
                        <a:moveTo>
                          <a:pt x="3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1"/>
                          <a:pt x="2" y="0"/>
                        </a:cubicBezTo>
                        <a:cubicBezTo>
                          <a:pt x="1" y="2"/>
                          <a:pt x="1" y="0"/>
                          <a:pt x="1" y="2"/>
                        </a:cubicBezTo>
                        <a:cubicBezTo>
                          <a:pt x="2" y="2"/>
                          <a:pt x="1" y="3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4" y="2"/>
                          <a:pt x="0" y="2"/>
                          <a:pt x="4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5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3"/>
                          <a:pt x="4" y="3"/>
                          <a:pt x="3" y="4"/>
                        </a:cubicBezTo>
                        <a:cubicBezTo>
                          <a:pt x="3" y="4"/>
                          <a:pt x="2" y="3"/>
                          <a:pt x="2" y="3"/>
                        </a:cubicBezTo>
                        <a:cubicBezTo>
                          <a:pt x="3" y="4"/>
                          <a:pt x="1" y="4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6" y="5"/>
                          <a:pt x="5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1" y="3"/>
                          <a:pt x="5" y="4"/>
                          <a:pt x="4" y="3"/>
                        </a:cubicBezTo>
                        <a:cubicBezTo>
                          <a:pt x="5" y="4"/>
                          <a:pt x="5" y="4"/>
                          <a:pt x="6" y="4"/>
                        </a:cubicBezTo>
                        <a:cubicBezTo>
                          <a:pt x="8" y="4"/>
                          <a:pt x="4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4" y="3"/>
                          <a:pt x="3" y="3"/>
                        </a:cubicBezTo>
                        <a:cubicBezTo>
                          <a:pt x="5" y="3"/>
                          <a:pt x="3" y="3"/>
                          <a:pt x="3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6" y="2"/>
                          <a:pt x="6" y="2"/>
                        </a:cubicBezTo>
                        <a:cubicBezTo>
                          <a:pt x="5" y="2"/>
                          <a:pt x="6" y="2"/>
                          <a:pt x="4" y="2"/>
                        </a:cubicBezTo>
                        <a:cubicBezTo>
                          <a:pt x="6" y="2"/>
                          <a:pt x="5" y="1"/>
                          <a:pt x="4" y="1"/>
                        </a:cubicBezTo>
                        <a:cubicBezTo>
                          <a:pt x="4" y="1"/>
                          <a:pt x="5" y="0"/>
                          <a:pt x="5" y="1"/>
                        </a:cubicBezTo>
                        <a:cubicBezTo>
                          <a:pt x="5" y="0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4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2"/>
                          <a:pt x="4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7" name="Freeform 322"/>
                  <p:cNvSpPr/>
                  <p:nvPr/>
                </p:nvSpPr>
                <p:spPr bwMode="auto">
                  <a:xfrm>
                    <a:off x="2429" y="2839"/>
                    <a:ext cx="4" cy="13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0 h 3"/>
                      <a:gd name="T4" fmla="*/ 0 w 1"/>
                      <a:gd name="T5" fmla="*/ 3 h 3"/>
                      <a:gd name="T6" fmla="*/ 1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2"/>
                          <a:pt x="0" y="3"/>
                        </a:cubicBezTo>
                        <a:cubicBezTo>
                          <a:pt x="1" y="2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8" name="Freeform 323"/>
                  <p:cNvSpPr/>
                  <p:nvPr/>
                </p:nvSpPr>
                <p:spPr bwMode="auto">
                  <a:xfrm>
                    <a:off x="2416" y="2835"/>
                    <a:ext cx="17" cy="25"/>
                  </a:xfrm>
                  <a:custGeom>
                    <a:avLst/>
                    <a:gdLst>
                      <a:gd name="T0" fmla="*/ 2 w 4"/>
                      <a:gd name="T1" fmla="*/ 3 h 6"/>
                      <a:gd name="T2" fmla="*/ 2 w 4"/>
                      <a:gd name="T3" fmla="*/ 4 h 6"/>
                      <a:gd name="T4" fmla="*/ 3 w 4"/>
                      <a:gd name="T5" fmla="*/ 4 h 6"/>
                      <a:gd name="T6" fmla="*/ 3 w 4"/>
                      <a:gd name="T7" fmla="*/ 2 h 6"/>
                      <a:gd name="T8" fmla="*/ 3 w 4"/>
                      <a:gd name="T9" fmla="*/ 4 h 6"/>
                      <a:gd name="T10" fmla="*/ 4 w 4"/>
                      <a:gd name="T11" fmla="*/ 2 h 6"/>
                      <a:gd name="T12" fmla="*/ 3 w 4"/>
                      <a:gd name="T13" fmla="*/ 3 h 6"/>
                      <a:gd name="T14" fmla="*/ 4 w 4"/>
                      <a:gd name="T15" fmla="*/ 2 h 6"/>
                      <a:gd name="T16" fmla="*/ 3 w 4"/>
                      <a:gd name="T17" fmla="*/ 2 h 6"/>
                      <a:gd name="T18" fmla="*/ 4 w 4"/>
                      <a:gd name="T19" fmla="*/ 1 h 6"/>
                      <a:gd name="T20" fmla="*/ 3 w 4"/>
                      <a:gd name="T21" fmla="*/ 3 h 6"/>
                      <a:gd name="T22" fmla="*/ 3 w 4"/>
                      <a:gd name="T23" fmla="*/ 1 h 6"/>
                      <a:gd name="T24" fmla="*/ 2 w 4"/>
                      <a:gd name="T25" fmla="*/ 0 h 6"/>
                      <a:gd name="T26" fmla="*/ 2 w 4"/>
                      <a:gd name="T27" fmla="*/ 1 h 6"/>
                      <a:gd name="T28" fmla="*/ 2 w 4"/>
                      <a:gd name="T29" fmla="*/ 2 h 6"/>
                      <a:gd name="T30" fmla="*/ 2 w 4"/>
                      <a:gd name="T31" fmla="*/ 0 h 6"/>
                      <a:gd name="T32" fmla="*/ 1 w 4"/>
                      <a:gd name="T33" fmla="*/ 1 h 6"/>
                      <a:gd name="T34" fmla="*/ 1 w 4"/>
                      <a:gd name="T35" fmla="*/ 4 h 6"/>
                      <a:gd name="T36" fmla="*/ 1 w 4"/>
                      <a:gd name="T37" fmla="*/ 2 h 6"/>
                      <a:gd name="T38" fmla="*/ 0 w 4"/>
                      <a:gd name="T39" fmla="*/ 2 h 6"/>
                      <a:gd name="T40" fmla="*/ 0 w 4"/>
                      <a:gd name="T41" fmla="*/ 5 h 6"/>
                      <a:gd name="T42" fmla="*/ 2 w 4"/>
                      <a:gd name="T43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6">
                        <a:moveTo>
                          <a:pt x="2" y="3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3"/>
                          <a:pt x="3" y="4"/>
                        </a:cubicBezTo>
                        <a:cubicBezTo>
                          <a:pt x="3" y="5"/>
                          <a:pt x="3" y="3"/>
                          <a:pt x="3" y="2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3"/>
                          <a:pt x="3" y="4"/>
                          <a:pt x="4" y="2"/>
                        </a:cubicBezTo>
                        <a:cubicBezTo>
                          <a:pt x="4" y="2"/>
                          <a:pt x="3" y="3"/>
                          <a:pt x="3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3" y="4"/>
                          <a:pt x="3" y="3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2"/>
                          <a:pt x="2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ubicBezTo>
                          <a:pt x="2" y="1"/>
                          <a:pt x="2" y="2"/>
                          <a:pt x="2" y="2"/>
                        </a:cubicBezTo>
                        <a:cubicBezTo>
                          <a:pt x="2" y="4"/>
                          <a:pt x="3" y="1"/>
                          <a:pt x="2" y="0"/>
                        </a:cubicBezTo>
                        <a:cubicBezTo>
                          <a:pt x="2" y="2"/>
                          <a:pt x="1" y="3"/>
                          <a:pt x="1" y="1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2"/>
                        </a:cubicBezTo>
                        <a:cubicBezTo>
                          <a:pt x="1" y="3"/>
                          <a:pt x="1" y="4"/>
                          <a:pt x="0" y="5"/>
                        </a:cubicBezTo>
                        <a:cubicBezTo>
                          <a:pt x="1" y="6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39" name="Freeform 324"/>
                  <p:cNvSpPr/>
                  <p:nvPr/>
                </p:nvSpPr>
                <p:spPr bwMode="auto">
                  <a:xfrm>
                    <a:off x="2420" y="2852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0 w 4"/>
                      <a:gd name="T3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0" name="Freeform 325"/>
                  <p:cNvSpPr/>
                  <p:nvPr/>
                </p:nvSpPr>
                <p:spPr bwMode="auto">
                  <a:xfrm>
                    <a:off x="2290" y="3140"/>
                    <a:ext cx="0" cy="4"/>
                  </a:xfrm>
                  <a:custGeom>
                    <a:avLst/>
                    <a:gdLst>
                      <a:gd name="T0" fmla="*/ 4 h 4"/>
                      <a:gd name="T1" fmla="*/ 4 h 4"/>
                      <a:gd name="T2" fmla="*/ 0 h 4"/>
                      <a:gd name="T3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1" name="Freeform 326"/>
                  <p:cNvSpPr/>
                  <p:nvPr/>
                </p:nvSpPr>
                <p:spPr bwMode="auto">
                  <a:xfrm>
                    <a:off x="2290" y="3136"/>
                    <a:ext cx="9" cy="21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5 h 5"/>
                      <a:gd name="T4" fmla="*/ 0 w 2"/>
                      <a:gd name="T5" fmla="*/ 0 h 5"/>
                      <a:gd name="T6" fmla="*/ 1 w 2"/>
                      <a:gd name="T7" fmla="*/ 3 h 5"/>
                      <a:gd name="T8" fmla="*/ 1 w 2"/>
                      <a:gd name="T9" fmla="*/ 2 h 5"/>
                      <a:gd name="T10" fmla="*/ 2 w 2"/>
                      <a:gd name="T11" fmla="*/ 4 h 5"/>
                      <a:gd name="T12" fmla="*/ 2 w 2"/>
                      <a:gd name="T13" fmla="*/ 4 h 5"/>
                      <a:gd name="T14" fmla="*/ 2 w 2"/>
                      <a:gd name="T1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2"/>
                          <a:pt x="1" y="3"/>
                          <a:pt x="0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5"/>
                          <a:pt x="1" y="4"/>
                          <a:pt x="2" y="4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2" name="Freeform 327"/>
                  <p:cNvSpPr/>
                  <p:nvPr/>
                </p:nvSpPr>
                <p:spPr bwMode="auto">
                  <a:xfrm>
                    <a:off x="2295" y="3144"/>
                    <a:ext cx="4" cy="9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3" name="Freeform 328"/>
                  <p:cNvSpPr/>
                  <p:nvPr/>
                </p:nvSpPr>
                <p:spPr bwMode="auto">
                  <a:xfrm>
                    <a:off x="2295" y="3140"/>
                    <a:ext cx="4" cy="8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4" name="Freeform 329"/>
                  <p:cNvSpPr/>
                  <p:nvPr/>
                </p:nvSpPr>
                <p:spPr bwMode="auto">
                  <a:xfrm>
                    <a:off x="2295" y="3140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5" name="Freeform 330"/>
                  <p:cNvSpPr/>
                  <p:nvPr/>
                </p:nvSpPr>
                <p:spPr bwMode="auto">
                  <a:xfrm>
                    <a:off x="2295" y="3140"/>
                    <a:ext cx="8" cy="13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0 w 2"/>
                      <a:gd name="T3" fmla="*/ 0 h 3"/>
                      <a:gd name="T4" fmla="*/ 0 w 2"/>
                      <a:gd name="T5" fmla="*/ 1 h 3"/>
                      <a:gd name="T6" fmla="*/ 1 w 2"/>
                      <a:gd name="T7" fmla="*/ 2 h 3"/>
                      <a:gd name="T8" fmla="*/ 1 w 2"/>
                      <a:gd name="T9" fmla="*/ 2 h 3"/>
                      <a:gd name="T10" fmla="*/ 2 w 2"/>
                      <a:gd name="T11" fmla="*/ 3 h 3"/>
                      <a:gd name="T12" fmla="*/ 0 w 2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3"/>
                          <a:pt x="1" y="2"/>
                        </a:cubicBezTo>
                        <a:cubicBezTo>
                          <a:pt x="1" y="3"/>
                          <a:pt x="1" y="1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6" name="Freeform 331"/>
                  <p:cNvSpPr/>
                  <p:nvPr/>
                </p:nvSpPr>
                <p:spPr bwMode="auto">
                  <a:xfrm>
                    <a:off x="2295" y="3144"/>
                    <a:ext cx="4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7" name="Freeform 332"/>
                  <p:cNvSpPr/>
                  <p:nvPr/>
                </p:nvSpPr>
                <p:spPr bwMode="auto">
                  <a:xfrm>
                    <a:off x="2295" y="3144"/>
                    <a:ext cx="4" cy="4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0 w 4"/>
                      <a:gd name="T3" fmla="*/ 0 h 4"/>
                      <a:gd name="T4" fmla="*/ 4 w 4"/>
                      <a:gd name="T5" fmla="*/ 4 h 4"/>
                      <a:gd name="T6" fmla="*/ 0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8" name="Freeform 333"/>
                  <p:cNvSpPr/>
                  <p:nvPr/>
                </p:nvSpPr>
                <p:spPr bwMode="auto">
                  <a:xfrm>
                    <a:off x="2295" y="3140"/>
                    <a:ext cx="12" cy="17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1 h 4"/>
                      <a:gd name="T4" fmla="*/ 3 w 3"/>
                      <a:gd name="T5" fmla="*/ 4 h 4"/>
                      <a:gd name="T6" fmla="*/ 3 w 3"/>
                      <a:gd name="T7" fmla="*/ 3 h 4"/>
                      <a:gd name="T8" fmla="*/ 1 w 3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cubicBezTo>
                          <a:pt x="2" y="2"/>
                          <a:pt x="0" y="0"/>
                          <a:pt x="1" y="1"/>
                        </a:cubicBezTo>
                        <a:cubicBezTo>
                          <a:pt x="1" y="1"/>
                          <a:pt x="2" y="3"/>
                          <a:pt x="3" y="4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49" name="Freeform 334"/>
                  <p:cNvSpPr/>
                  <p:nvPr/>
                </p:nvSpPr>
                <p:spPr bwMode="auto">
                  <a:xfrm>
                    <a:off x="2311" y="3157"/>
                    <a:ext cx="0" cy="4"/>
                  </a:xfrm>
                  <a:custGeom>
                    <a:avLst/>
                    <a:gdLst>
                      <a:gd name="T0" fmla="*/ 4 h 4"/>
                      <a:gd name="T1" fmla="*/ 0 h 4"/>
                      <a:gd name="T2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0" name="Freeform 335"/>
                  <p:cNvSpPr/>
                  <p:nvPr/>
                </p:nvSpPr>
                <p:spPr bwMode="auto">
                  <a:xfrm>
                    <a:off x="2303" y="3144"/>
                    <a:ext cx="13" cy="21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2 h 5"/>
                      <a:gd name="T4" fmla="*/ 1 w 3"/>
                      <a:gd name="T5" fmla="*/ 1 h 5"/>
                      <a:gd name="T6" fmla="*/ 1 w 3"/>
                      <a:gd name="T7" fmla="*/ 2 h 5"/>
                      <a:gd name="T8" fmla="*/ 0 w 3"/>
                      <a:gd name="T9" fmla="*/ 0 h 5"/>
                      <a:gd name="T10" fmla="*/ 1 w 3"/>
                      <a:gd name="T11" fmla="*/ 2 h 5"/>
                      <a:gd name="T12" fmla="*/ 0 w 3"/>
                      <a:gd name="T13" fmla="*/ 0 h 5"/>
                      <a:gd name="T14" fmla="*/ 1 w 3"/>
                      <a:gd name="T15" fmla="*/ 2 h 5"/>
                      <a:gd name="T16" fmla="*/ 1 w 3"/>
                      <a:gd name="T17" fmla="*/ 2 h 5"/>
                      <a:gd name="T18" fmla="*/ 2 w 3"/>
                      <a:gd name="T19" fmla="*/ 3 h 5"/>
                      <a:gd name="T20" fmla="*/ 3 w 3"/>
                      <a:gd name="T21" fmla="*/ 4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2"/>
                          <a:pt x="1" y="2"/>
                        </a:cubicBezTo>
                        <a:cubicBezTo>
                          <a:pt x="0" y="0"/>
                          <a:pt x="1" y="1"/>
                          <a:pt x="0" y="0"/>
                        </a:cubicBezTo>
                        <a:cubicBezTo>
                          <a:pt x="0" y="0"/>
                          <a:pt x="0" y="0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1" y="3"/>
                          <a:pt x="3" y="5"/>
                          <a:pt x="3" y="4"/>
                        </a:cubicBezTo>
                        <a:cubicBezTo>
                          <a:pt x="3" y="4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1" name="Freeform 336"/>
                  <p:cNvSpPr/>
                  <p:nvPr/>
                </p:nvSpPr>
                <p:spPr bwMode="auto">
                  <a:xfrm>
                    <a:off x="2311" y="3153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  <a:gd name="T3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2" name="Freeform 337"/>
                  <p:cNvSpPr/>
                  <p:nvPr/>
                </p:nvSpPr>
                <p:spPr bwMode="auto">
                  <a:xfrm>
                    <a:off x="2307" y="3140"/>
                    <a:ext cx="13" cy="21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0 w 3"/>
                      <a:gd name="T3" fmla="*/ 2 h 5"/>
                      <a:gd name="T4" fmla="*/ 0 w 3"/>
                      <a:gd name="T5" fmla="*/ 1 h 5"/>
                      <a:gd name="T6" fmla="*/ 1 w 3"/>
                      <a:gd name="T7" fmla="*/ 2 h 5"/>
                      <a:gd name="T8" fmla="*/ 0 w 3"/>
                      <a:gd name="T9" fmla="*/ 1 h 5"/>
                      <a:gd name="T10" fmla="*/ 2 w 3"/>
                      <a:gd name="T11" fmla="*/ 4 h 5"/>
                      <a:gd name="T12" fmla="*/ 2 w 3"/>
                      <a:gd name="T13" fmla="*/ 3 h 5"/>
                      <a:gd name="T14" fmla="*/ 2 w 3"/>
                      <a:gd name="T15" fmla="*/ 3 h 5"/>
                      <a:gd name="T16" fmla="*/ 1 w 3"/>
                      <a:gd name="T17" fmla="*/ 2 h 5"/>
                      <a:gd name="T18" fmla="*/ 1 w 3"/>
                      <a:gd name="T19" fmla="*/ 2 h 5"/>
                      <a:gd name="T20" fmla="*/ 0 w 3"/>
                      <a:gd name="T2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5">
                        <a:moveTo>
                          <a:pt x="0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4"/>
                          <a:pt x="1" y="2"/>
                          <a:pt x="0" y="1"/>
                        </a:cubicBezTo>
                        <a:cubicBezTo>
                          <a:pt x="1" y="2"/>
                          <a:pt x="1" y="2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ubicBezTo>
                          <a:pt x="3" y="5"/>
                          <a:pt x="2" y="3"/>
                          <a:pt x="2" y="3"/>
                        </a:cubicBezTo>
                        <a:cubicBezTo>
                          <a:pt x="2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3" name="Freeform 338"/>
                  <p:cNvSpPr/>
                  <p:nvPr/>
                </p:nvSpPr>
                <p:spPr bwMode="auto">
                  <a:xfrm>
                    <a:off x="2303" y="3140"/>
                    <a:ext cx="4" cy="4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4" name="Freeform 339"/>
                  <p:cNvSpPr/>
                  <p:nvPr/>
                </p:nvSpPr>
                <p:spPr bwMode="auto">
                  <a:xfrm>
                    <a:off x="2316" y="31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5" name="Freeform 340"/>
                  <p:cNvSpPr/>
                  <p:nvPr/>
                </p:nvSpPr>
                <p:spPr bwMode="auto">
                  <a:xfrm>
                    <a:off x="2307" y="3140"/>
                    <a:ext cx="4" cy="4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6" name="Freeform 341"/>
                  <p:cNvSpPr/>
                  <p:nvPr/>
                </p:nvSpPr>
                <p:spPr bwMode="auto">
                  <a:xfrm>
                    <a:off x="2307" y="3123"/>
                    <a:ext cx="30" cy="34"/>
                  </a:xfrm>
                  <a:custGeom>
                    <a:avLst/>
                    <a:gdLst>
                      <a:gd name="T0" fmla="*/ 7 w 7"/>
                      <a:gd name="T1" fmla="*/ 4 h 8"/>
                      <a:gd name="T2" fmla="*/ 6 w 7"/>
                      <a:gd name="T3" fmla="*/ 3 h 8"/>
                      <a:gd name="T4" fmla="*/ 5 w 7"/>
                      <a:gd name="T5" fmla="*/ 2 h 8"/>
                      <a:gd name="T6" fmla="*/ 4 w 7"/>
                      <a:gd name="T7" fmla="*/ 0 h 8"/>
                      <a:gd name="T8" fmla="*/ 4 w 7"/>
                      <a:gd name="T9" fmla="*/ 1 h 8"/>
                      <a:gd name="T10" fmla="*/ 3 w 7"/>
                      <a:gd name="T11" fmla="*/ 0 h 8"/>
                      <a:gd name="T12" fmla="*/ 3 w 7"/>
                      <a:gd name="T13" fmla="*/ 1 h 8"/>
                      <a:gd name="T14" fmla="*/ 3 w 7"/>
                      <a:gd name="T15" fmla="*/ 2 h 8"/>
                      <a:gd name="T16" fmla="*/ 1 w 7"/>
                      <a:gd name="T17" fmla="*/ 3 h 8"/>
                      <a:gd name="T18" fmla="*/ 2 w 7"/>
                      <a:gd name="T19" fmla="*/ 5 h 8"/>
                      <a:gd name="T20" fmla="*/ 1 w 7"/>
                      <a:gd name="T21" fmla="*/ 4 h 8"/>
                      <a:gd name="T22" fmla="*/ 1 w 7"/>
                      <a:gd name="T23" fmla="*/ 4 h 8"/>
                      <a:gd name="T24" fmla="*/ 1 w 7"/>
                      <a:gd name="T25" fmla="*/ 4 h 8"/>
                      <a:gd name="T26" fmla="*/ 2 w 7"/>
                      <a:gd name="T27" fmla="*/ 6 h 8"/>
                      <a:gd name="T28" fmla="*/ 0 w 7"/>
                      <a:gd name="T29" fmla="*/ 4 h 8"/>
                      <a:gd name="T30" fmla="*/ 1 w 7"/>
                      <a:gd name="T31" fmla="*/ 5 h 8"/>
                      <a:gd name="T32" fmla="*/ 2 w 7"/>
                      <a:gd name="T33" fmla="*/ 7 h 8"/>
                      <a:gd name="T34" fmla="*/ 3 w 7"/>
                      <a:gd name="T35" fmla="*/ 7 h 8"/>
                      <a:gd name="T36" fmla="*/ 2 w 7"/>
                      <a:gd name="T37" fmla="*/ 4 h 8"/>
                      <a:gd name="T38" fmla="*/ 3 w 7"/>
                      <a:gd name="T39" fmla="*/ 5 h 8"/>
                      <a:gd name="T40" fmla="*/ 4 w 7"/>
                      <a:gd name="T41" fmla="*/ 6 h 8"/>
                      <a:gd name="T42" fmla="*/ 3 w 7"/>
                      <a:gd name="T43" fmla="*/ 4 h 8"/>
                      <a:gd name="T44" fmla="*/ 4 w 7"/>
                      <a:gd name="T45" fmla="*/ 4 h 8"/>
                      <a:gd name="T46" fmla="*/ 3 w 7"/>
                      <a:gd name="T47" fmla="*/ 3 h 8"/>
                      <a:gd name="T48" fmla="*/ 4 w 7"/>
                      <a:gd name="T49" fmla="*/ 4 h 8"/>
                      <a:gd name="T50" fmla="*/ 3 w 7"/>
                      <a:gd name="T51" fmla="*/ 2 h 8"/>
                      <a:gd name="T52" fmla="*/ 6 w 7"/>
                      <a:gd name="T53" fmla="*/ 5 h 8"/>
                      <a:gd name="T54" fmla="*/ 5 w 7"/>
                      <a:gd name="T55" fmla="*/ 4 h 8"/>
                      <a:gd name="T56" fmla="*/ 4 w 7"/>
                      <a:gd name="T57" fmla="*/ 3 h 8"/>
                      <a:gd name="T58" fmla="*/ 6 w 7"/>
                      <a:gd name="T59" fmla="*/ 4 h 8"/>
                      <a:gd name="T60" fmla="*/ 5 w 7"/>
                      <a:gd name="T61" fmla="*/ 3 h 8"/>
                      <a:gd name="T62" fmla="*/ 4 w 7"/>
                      <a:gd name="T63" fmla="*/ 2 h 8"/>
                      <a:gd name="T64" fmla="*/ 5 w 7"/>
                      <a:gd name="T65" fmla="*/ 2 h 8"/>
                      <a:gd name="T66" fmla="*/ 6 w 7"/>
                      <a:gd name="T67" fmla="*/ 4 h 8"/>
                      <a:gd name="T68" fmla="*/ 7 w 7"/>
                      <a:gd name="T69" fmla="*/ 5 h 8"/>
                      <a:gd name="T70" fmla="*/ 5 w 7"/>
                      <a:gd name="T71" fmla="*/ 2 h 8"/>
                      <a:gd name="T72" fmla="*/ 7 w 7"/>
                      <a:gd name="T73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" h="8">
                        <a:moveTo>
                          <a:pt x="7" y="4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2"/>
                          <a:pt x="6" y="2"/>
                          <a:pt x="5" y="2"/>
                        </a:cubicBezTo>
                        <a:cubicBezTo>
                          <a:pt x="5" y="1"/>
                          <a:pt x="4" y="1"/>
                          <a:pt x="4" y="0"/>
                        </a:cubicBezTo>
                        <a:cubicBezTo>
                          <a:pt x="3" y="0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1"/>
                          <a:pt x="4" y="2"/>
                          <a:pt x="3" y="1"/>
                        </a:cubicBezTo>
                        <a:cubicBezTo>
                          <a:pt x="3" y="1"/>
                          <a:pt x="3" y="1"/>
                          <a:pt x="3" y="2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5"/>
                          <a:pt x="1" y="4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0" y="2"/>
                          <a:pt x="1" y="4"/>
                          <a:pt x="1" y="4"/>
                        </a:cubicBezTo>
                        <a:cubicBezTo>
                          <a:pt x="1" y="4"/>
                          <a:pt x="2" y="5"/>
                          <a:pt x="2" y="6"/>
                        </a:cubicBezTo>
                        <a:cubicBezTo>
                          <a:pt x="1" y="4"/>
                          <a:pt x="2" y="6"/>
                          <a:pt x="0" y="4"/>
                        </a:cubicBezTo>
                        <a:cubicBezTo>
                          <a:pt x="0" y="3"/>
                          <a:pt x="1" y="5"/>
                          <a:pt x="1" y="5"/>
                        </a:cubicBezTo>
                        <a:cubicBezTo>
                          <a:pt x="2" y="6"/>
                          <a:pt x="2" y="6"/>
                          <a:pt x="2" y="7"/>
                        </a:cubicBezTo>
                        <a:cubicBezTo>
                          <a:pt x="3" y="8"/>
                          <a:pt x="2" y="6"/>
                          <a:pt x="3" y="7"/>
                        </a:cubicBezTo>
                        <a:cubicBezTo>
                          <a:pt x="3" y="8"/>
                          <a:pt x="2" y="5"/>
                          <a:pt x="2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4"/>
                          <a:pt x="3" y="4"/>
                          <a:pt x="4" y="6"/>
                        </a:cubicBezTo>
                        <a:cubicBezTo>
                          <a:pt x="4" y="5"/>
                          <a:pt x="5" y="6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4"/>
                          <a:pt x="4" y="4"/>
                        </a:cubicBezTo>
                        <a:cubicBezTo>
                          <a:pt x="4" y="3"/>
                          <a:pt x="3" y="3"/>
                          <a:pt x="3" y="2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4" y="3"/>
                          <a:pt x="4" y="3"/>
                        </a:cubicBezTo>
                        <a:cubicBezTo>
                          <a:pt x="4" y="3"/>
                          <a:pt x="5" y="4"/>
                          <a:pt x="6" y="4"/>
                        </a:cubicBezTo>
                        <a:cubicBezTo>
                          <a:pt x="6" y="5"/>
                          <a:pt x="4" y="2"/>
                          <a:pt x="5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3"/>
                          <a:pt x="5" y="2"/>
                        </a:cubicBezTo>
                        <a:cubicBezTo>
                          <a:pt x="6" y="3"/>
                          <a:pt x="6" y="3"/>
                          <a:pt x="6" y="4"/>
                        </a:cubicBezTo>
                        <a:cubicBezTo>
                          <a:pt x="7" y="4"/>
                          <a:pt x="7" y="4"/>
                          <a:pt x="7" y="5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7" name="Rectangle 342"/>
                  <p:cNvSpPr>
                    <a:spLocks noChangeArrowheads="1"/>
                  </p:cNvSpPr>
                  <p:nvPr/>
                </p:nvSpPr>
                <p:spPr bwMode="auto">
                  <a:xfrm>
                    <a:off x="2337" y="3144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8" name="Freeform 343"/>
                  <p:cNvSpPr/>
                  <p:nvPr/>
                </p:nvSpPr>
                <p:spPr bwMode="auto">
                  <a:xfrm>
                    <a:off x="2337" y="31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59" name="Rectangle 344"/>
                  <p:cNvSpPr>
                    <a:spLocks noChangeArrowheads="1"/>
                  </p:cNvSpPr>
                  <p:nvPr/>
                </p:nvSpPr>
                <p:spPr bwMode="auto">
                  <a:xfrm>
                    <a:off x="2320" y="3127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0" name="Freeform 345"/>
                  <p:cNvSpPr/>
                  <p:nvPr/>
                </p:nvSpPr>
                <p:spPr bwMode="auto">
                  <a:xfrm>
                    <a:off x="2332" y="3144"/>
                    <a:ext cx="5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1" name="Freeform 346"/>
                  <p:cNvSpPr/>
                  <p:nvPr/>
                </p:nvSpPr>
                <p:spPr bwMode="auto">
                  <a:xfrm>
                    <a:off x="2328" y="3144"/>
                    <a:ext cx="0" cy="4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2" name="Freeform 347"/>
                  <p:cNvSpPr/>
                  <p:nvPr/>
                </p:nvSpPr>
                <p:spPr bwMode="auto">
                  <a:xfrm>
                    <a:off x="2337" y="3140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0 w 4"/>
                      <a:gd name="T5" fmla="*/ 0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3" name="Freeform 348"/>
                  <p:cNvSpPr/>
                  <p:nvPr/>
                </p:nvSpPr>
                <p:spPr bwMode="auto">
                  <a:xfrm>
                    <a:off x="2324" y="3111"/>
                    <a:ext cx="21" cy="25"/>
                  </a:xfrm>
                  <a:custGeom>
                    <a:avLst/>
                    <a:gdLst>
                      <a:gd name="T0" fmla="*/ 1 w 5"/>
                      <a:gd name="T1" fmla="*/ 1 h 6"/>
                      <a:gd name="T2" fmla="*/ 0 w 5"/>
                      <a:gd name="T3" fmla="*/ 0 h 6"/>
                      <a:gd name="T4" fmla="*/ 3 w 5"/>
                      <a:gd name="T5" fmla="*/ 3 h 6"/>
                      <a:gd name="T6" fmla="*/ 0 w 5"/>
                      <a:gd name="T7" fmla="*/ 1 h 6"/>
                      <a:gd name="T8" fmla="*/ 1 w 5"/>
                      <a:gd name="T9" fmla="*/ 3 h 6"/>
                      <a:gd name="T10" fmla="*/ 0 w 5"/>
                      <a:gd name="T11" fmla="*/ 2 h 6"/>
                      <a:gd name="T12" fmla="*/ 3 w 5"/>
                      <a:gd name="T13" fmla="*/ 5 h 6"/>
                      <a:gd name="T14" fmla="*/ 0 w 5"/>
                      <a:gd name="T15" fmla="*/ 2 h 6"/>
                      <a:gd name="T16" fmla="*/ 0 w 5"/>
                      <a:gd name="T17" fmla="*/ 2 h 6"/>
                      <a:gd name="T18" fmla="*/ 0 w 5"/>
                      <a:gd name="T19" fmla="*/ 3 h 6"/>
                      <a:gd name="T20" fmla="*/ 2 w 5"/>
                      <a:gd name="T21" fmla="*/ 5 h 6"/>
                      <a:gd name="T22" fmla="*/ 3 w 5"/>
                      <a:gd name="T23" fmla="*/ 6 h 6"/>
                      <a:gd name="T24" fmla="*/ 2 w 5"/>
                      <a:gd name="T25" fmla="*/ 5 h 6"/>
                      <a:gd name="T26" fmla="*/ 3 w 5"/>
                      <a:gd name="T27" fmla="*/ 6 h 6"/>
                      <a:gd name="T28" fmla="*/ 3 w 5"/>
                      <a:gd name="T29" fmla="*/ 5 h 6"/>
                      <a:gd name="T30" fmla="*/ 4 w 5"/>
                      <a:gd name="T31" fmla="*/ 6 h 6"/>
                      <a:gd name="T32" fmla="*/ 3 w 5"/>
                      <a:gd name="T33" fmla="*/ 5 h 6"/>
                      <a:gd name="T34" fmla="*/ 3 w 5"/>
                      <a:gd name="T35" fmla="*/ 5 h 6"/>
                      <a:gd name="T36" fmla="*/ 2 w 5"/>
                      <a:gd name="T37" fmla="*/ 4 h 6"/>
                      <a:gd name="T38" fmla="*/ 3 w 5"/>
                      <a:gd name="T39" fmla="*/ 5 h 6"/>
                      <a:gd name="T40" fmla="*/ 3 w 5"/>
                      <a:gd name="T41" fmla="*/ 4 h 6"/>
                      <a:gd name="T42" fmla="*/ 4 w 5"/>
                      <a:gd name="T43" fmla="*/ 5 h 6"/>
                      <a:gd name="T44" fmla="*/ 3 w 5"/>
                      <a:gd name="T45" fmla="*/ 4 h 6"/>
                      <a:gd name="T46" fmla="*/ 4 w 5"/>
                      <a:gd name="T47" fmla="*/ 5 h 6"/>
                      <a:gd name="T48" fmla="*/ 2 w 5"/>
                      <a:gd name="T49" fmla="*/ 3 h 6"/>
                      <a:gd name="T50" fmla="*/ 4 w 5"/>
                      <a:gd name="T51" fmla="*/ 4 h 6"/>
                      <a:gd name="T52" fmla="*/ 4 w 5"/>
                      <a:gd name="T53" fmla="*/ 4 h 6"/>
                      <a:gd name="T54" fmla="*/ 4 w 5"/>
                      <a:gd name="T55" fmla="*/ 4 h 6"/>
                      <a:gd name="T56" fmla="*/ 4 w 5"/>
                      <a:gd name="T57" fmla="*/ 3 h 6"/>
                      <a:gd name="T58" fmla="*/ 3 w 5"/>
                      <a:gd name="T59" fmla="*/ 3 h 6"/>
                      <a:gd name="T60" fmla="*/ 3 w 5"/>
                      <a:gd name="T61" fmla="*/ 2 h 6"/>
                      <a:gd name="T62" fmla="*/ 3 w 5"/>
                      <a:gd name="T63" fmla="*/ 2 h 6"/>
                      <a:gd name="T64" fmla="*/ 2 w 5"/>
                      <a:gd name="T65" fmla="*/ 1 h 6"/>
                      <a:gd name="T66" fmla="*/ 2 w 5"/>
                      <a:gd name="T67" fmla="*/ 2 h 6"/>
                      <a:gd name="T68" fmla="*/ 1 w 5"/>
                      <a:gd name="T69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" h="6">
                        <a:moveTo>
                          <a:pt x="1" y="1"/>
                        </a:moveTo>
                        <a:cubicBezTo>
                          <a:pt x="0" y="0"/>
                          <a:pt x="1" y="1"/>
                          <a:pt x="0" y="0"/>
                        </a:cubicBezTo>
                        <a:cubicBezTo>
                          <a:pt x="1" y="1"/>
                          <a:pt x="3" y="3"/>
                          <a:pt x="3" y="3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3" y="6"/>
                          <a:pt x="3" y="5"/>
                        </a:cubicBezTo>
                        <a:cubicBezTo>
                          <a:pt x="1" y="3"/>
                          <a:pt x="1" y="4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4"/>
                          <a:pt x="2" y="5"/>
                          <a:pt x="2" y="5"/>
                        </a:cubicBezTo>
                        <a:cubicBezTo>
                          <a:pt x="2" y="5"/>
                          <a:pt x="2" y="6"/>
                          <a:pt x="3" y="6"/>
                        </a:cubicBezTo>
                        <a:cubicBezTo>
                          <a:pt x="2" y="5"/>
                          <a:pt x="3" y="6"/>
                          <a:pt x="2" y="5"/>
                        </a:cubicBezTo>
                        <a:cubicBezTo>
                          <a:pt x="3" y="6"/>
                          <a:pt x="2" y="5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6"/>
                          <a:pt x="4" y="6"/>
                        </a:cubicBezTo>
                        <a:cubicBezTo>
                          <a:pt x="3" y="6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2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5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3" y="4"/>
                          <a:pt x="2" y="3"/>
                          <a:pt x="2" y="3"/>
                        </a:cubicBezTo>
                        <a:cubicBezTo>
                          <a:pt x="3" y="4"/>
                          <a:pt x="2" y="2"/>
                          <a:pt x="4" y="4"/>
                        </a:cubicBezTo>
                        <a:cubicBezTo>
                          <a:pt x="4" y="4"/>
                          <a:pt x="3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3"/>
                          <a:pt x="5" y="4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4" name="Freeform 349"/>
                  <p:cNvSpPr/>
                  <p:nvPr/>
                </p:nvSpPr>
                <p:spPr bwMode="auto">
                  <a:xfrm>
                    <a:off x="2337" y="3132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5" name="Freeform 350"/>
                  <p:cNvSpPr/>
                  <p:nvPr/>
                </p:nvSpPr>
                <p:spPr bwMode="auto">
                  <a:xfrm>
                    <a:off x="2328" y="3102"/>
                    <a:ext cx="25" cy="30"/>
                  </a:xfrm>
                  <a:custGeom>
                    <a:avLst/>
                    <a:gdLst>
                      <a:gd name="T0" fmla="*/ 3 w 6"/>
                      <a:gd name="T1" fmla="*/ 4 h 7"/>
                      <a:gd name="T2" fmla="*/ 4 w 6"/>
                      <a:gd name="T3" fmla="*/ 5 h 7"/>
                      <a:gd name="T4" fmla="*/ 1 w 6"/>
                      <a:gd name="T5" fmla="*/ 3 h 7"/>
                      <a:gd name="T6" fmla="*/ 1 w 6"/>
                      <a:gd name="T7" fmla="*/ 2 h 7"/>
                      <a:gd name="T8" fmla="*/ 4 w 6"/>
                      <a:gd name="T9" fmla="*/ 4 h 7"/>
                      <a:gd name="T10" fmla="*/ 4 w 6"/>
                      <a:gd name="T11" fmla="*/ 4 h 7"/>
                      <a:gd name="T12" fmla="*/ 2 w 6"/>
                      <a:gd name="T13" fmla="*/ 3 h 7"/>
                      <a:gd name="T14" fmla="*/ 2 w 6"/>
                      <a:gd name="T15" fmla="*/ 2 h 7"/>
                      <a:gd name="T16" fmla="*/ 2 w 6"/>
                      <a:gd name="T17" fmla="*/ 2 h 7"/>
                      <a:gd name="T18" fmla="*/ 4 w 6"/>
                      <a:gd name="T19" fmla="*/ 4 h 7"/>
                      <a:gd name="T20" fmla="*/ 0 w 6"/>
                      <a:gd name="T21" fmla="*/ 0 h 7"/>
                      <a:gd name="T22" fmla="*/ 0 w 6"/>
                      <a:gd name="T23" fmla="*/ 0 h 7"/>
                      <a:gd name="T24" fmla="*/ 2 w 6"/>
                      <a:gd name="T25" fmla="*/ 2 h 7"/>
                      <a:gd name="T26" fmla="*/ 2 w 6"/>
                      <a:gd name="T27" fmla="*/ 1 h 7"/>
                      <a:gd name="T28" fmla="*/ 1 w 6"/>
                      <a:gd name="T29" fmla="*/ 1 h 7"/>
                      <a:gd name="T30" fmla="*/ 0 w 6"/>
                      <a:gd name="T31" fmla="*/ 2 h 7"/>
                      <a:gd name="T32" fmla="*/ 0 w 6"/>
                      <a:gd name="T33" fmla="*/ 2 h 7"/>
                      <a:gd name="T34" fmla="*/ 1 w 6"/>
                      <a:gd name="T35" fmla="*/ 3 h 7"/>
                      <a:gd name="T36" fmla="*/ 3 w 6"/>
                      <a:gd name="T37" fmla="*/ 4 h 7"/>
                      <a:gd name="T38" fmla="*/ 2 w 6"/>
                      <a:gd name="T39" fmla="*/ 4 h 7"/>
                      <a:gd name="T40" fmla="*/ 4 w 6"/>
                      <a:gd name="T41" fmla="*/ 5 h 7"/>
                      <a:gd name="T42" fmla="*/ 5 w 6"/>
                      <a:gd name="T43" fmla="*/ 6 h 7"/>
                      <a:gd name="T44" fmla="*/ 5 w 6"/>
                      <a:gd name="T45" fmla="*/ 6 h 7"/>
                      <a:gd name="T46" fmla="*/ 3 w 6"/>
                      <a:gd name="T47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" h="7">
                        <a:moveTo>
                          <a:pt x="3" y="4"/>
                        </a:moveTo>
                        <a:cubicBezTo>
                          <a:pt x="3" y="4"/>
                          <a:pt x="4" y="4"/>
                          <a:pt x="4" y="5"/>
                        </a:cubicBezTo>
                        <a:cubicBezTo>
                          <a:pt x="3" y="4"/>
                          <a:pt x="2" y="4"/>
                          <a:pt x="1" y="3"/>
                        </a:cubicBezTo>
                        <a:cubicBezTo>
                          <a:pt x="2" y="3"/>
                          <a:pt x="1" y="2"/>
                          <a:pt x="1" y="2"/>
                        </a:cubicBezTo>
                        <a:cubicBezTo>
                          <a:pt x="2" y="3"/>
                          <a:pt x="3" y="4"/>
                          <a:pt x="4" y="4"/>
                        </a:cubicBezTo>
                        <a:cubicBezTo>
                          <a:pt x="3" y="3"/>
                          <a:pt x="4" y="4"/>
                          <a:pt x="4" y="4"/>
                        </a:cubicBezTo>
                        <a:cubicBezTo>
                          <a:pt x="3" y="3"/>
                          <a:pt x="4" y="3"/>
                          <a:pt x="2" y="3"/>
                        </a:cubicBezTo>
                        <a:cubicBezTo>
                          <a:pt x="2" y="2"/>
                          <a:pt x="1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3" y="3"/>
                          <a:pt x="4" y="4"/>
                        </a:cubicBezTo>
                        <a:cubicBezTo>
                          <a:pt x="3" y="2"/>
                          <a:pt x="3" y="2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2" y="1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2" y="4"/>
                        </a:cubicBezTo>
                        <a:cubicBezTo>
                          <a:pt x="3" y="4"/>
                          <a:pt x="3" y="5"/>
                          <a:pt x="4" y="5"/>
                        </a:cubicBezTo>
                        <a:cubicBezTo>
                          <a:pt x="4" y="5"/>
                          <a:pt x="3" y="5"/>
                          <a:pt x="5" y="6"/>
                        </a:cubicBezTo>
                        <a:cubicBezTo>
                          <a:pt x="6" y="7"/>
                          <a:pt x="4" y="5"/>
                          <a:pt x="5" y="6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6" name="Freeform 351"/>
                  <p:cNvSpPr/>
                  <p:nvPr/>
                </p:nvSpPr>
                <p:spPr bwMode="auto">
                  <a:xfrm>
                    <a:off x="2337" y="3119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0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7" name="Freeform 352"/>
                  <p:cNvSpPr/>
                  <p:nvPr/>
                </p:nvSpPr>
                <p:spPr bwMode="auto">
                  <a:xfrm>
                    <a:off x="2328" y="3111"/>
                    <a:ext cx="4" cy="4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8" name="Freeform 353"/>
                  <p:cNvSpPr/>
                  <p:nvPr/>
                </p:nvSpPr>
                <p:spPr bwMode="auto">
                  <a:xfrm>
                    <a:off x="2345" y="31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69" name="Freeform 354"/>
                  <p:cNvSpPr/>
                  <p:nvPr/>
                </p:nvSpPr>
                <p:spPr bwMode="auto">
                  <a:xfrm>
                    <a:off x="2328" y="3098"/>
                    <a:ext cx="17" cy="13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0 w 4"/>
                      <a:gd name="T3" fmla="*/ 1 h 3"/>
                      <a:gd name="T4" fmla="*/ 3 w 4"/>
                      <a:gd name="T5" fmla="*/ 3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0" y="1"/>
                          <a:pt x="1" y="1"/>
                          <a:pt x="0" y="1"/>
                        </a:cubicBezTo>
                        <a:cubicBezTo>
                          <a:pt x="1" y="2"/>
                          <a:pt x="2" y="2"/>
                          <a:pt x="3" y="3"/>
                        </a:cubicBezTo>
                        <a:cubicBezTo>
                          <a:pt x="4" y="3"/>
                          <a:pt x="2" y="2"/>
                          <a:pt x="1" y="1"/>
                        </a:cubicBezTo>
                        <a:cubicBezTo>
                          <a:pt x="2" y="2"/>
                          <a:pt x="1" y="1"/>
                          <a:pt x="1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0" name="Freeform 355"/>
                  <p:cNvSpPr/>
                  <p:nvPr/>
                </p:nvSpPr>
                <p:spPr bwMode="auto">
                  <a:xfrm>
                    <a:off x="2332" y="3086"/>
                    <a:ext cx="30" cy="29"/>
                  </a:xfrm>
                  <a:custGeom>
                    <a:avLst/>
                    <a:gdLst>
                      <a:gd name="T0" fmla="*/ 4 w 7"/>
                      <a:gd name="T1" fmla="*/ 5 h 7"/>
                      <a:gd name="T2" fmla="*/ 3 w 7"/>
                      <a:gd name="T3" fmla="*/ 5 h 7"/>
                      <a:gd name="T4" fmla="*/ 4 w 7"/>
                      <a:gd name="T5" fmla="*/ 5 h 7"/>
                      <a:gd name="T6" fmla="*/ 5 w 7"/>
                      <a:gd name="T7" fmla="*/ 6 h 7"/>
                      <a:gd name="T8" fmla="*/ 4 w 7"/>
                      <a:gd name="T9" fmla="*/ 5 h 7"/>
                      <a:gd name="T10" fmla="*/ 4 w 7"/>
                      <a:gd name="T11" fmla="*/ 4 h 7"/>
                      <a:gd name="T12" fmla="*/ 3 w 7"/>
                      <a:gd name="T13" fmla="*/ 4 h 7"/>
                      <a:gd name="T14" fmla="*/ 5 w 7"/>
                      <a:gd name="T15" fmla="*/ 5 h 7"/>
                      <a:gd name="T16" fmla="*/ 2 w 7"/>
                      <a:gd name="T17" fmla="*/ 3 h 7"/>
                      <a:gd name="T18" fmla="*/ 3 w 7"/>
                      <a:gd name="T19" fmla="*/ 3 h 7"/>
                      <a:gd name="T20" fmla="*/ 3 w 7"/>
                      <a:gd name="T21" fmla="*/ 3 h 7"/>
                      <a:gd name="T22" fmla="*/ 4 w 7"/>
                      <a:gd name="T23" fmla="*/ 3 h 7"/>
                      <a:gd name="T24" fmla="*/ 5 w 7"/>
                      <a:gd name="T25" fmla="*/ 4 h 7"/>
                      <a:gd name="T26" fmla="*/ 5 w 7"/>
                      <a:gd name="T27" fmla="*/ 3 h 7"/>
                      <a:gd name="T28" fmla="*/ 6 w 7"/>
                      <a:gd name="T29" fmla="*/ 4 h 7"/>
                      <a:gd name="T30" fmla="*/ 5 w 7"/>
                      <a:gd name="T31" fmla="*/ 2 h 7"/>
                      <a:gd name="T32" fmla="*/ 6 w 7"/>
                      <a:gd name="T33" fmla="*/ 2 h 7"/>
                      <a:gd name="T34" fmla="*/ 3 w 7"/>
                      <a:gd name="T35" fmla="*/ 1 h 7"/>
                      <a:gd name="T36" fmla="*/ 4 w 7"/>
                      <a:gd name="T37" fmla="*/ 1 h 7"/>
                      <a:gd name="T38" fmla="*/ 6 w 7"/>
                      <a:gd name="T39" fmla="*/ 2 h 7"/>
                      <a:gd name="T40" fmla="*/ 5 w 7"/>
                      <a:gd name="T41" fmla="*/ 1 h 7"/>
                      <a:gd name="T42" fmla="*/ 7 w 7"/>
                      <a:gd name="T43" fmla="*/ 2 h 7"/>
                      <a:gd name="T44" fmla="*/ 4 w 7"/>
                      <a:gd name="T45" fmla="*/ 1 h 7"/>
                      <a:gd name="T46" fmla="*/ 5 w 7"/>
                      <a:gd name="T47" fmla="*/ 1 h 7"/>
                      <a:gd name="T48" fmla="*/ 2 w 7"/>
                      <a:gd name="T49" fmla="*/ 0 h 7"/>
                      <a:gd name="T50" fmla="*/ 2 w 7"/>
                      <a:gd name="T51" fmla="*/ 1 h 7"/>
                      <a:gd name="T52" fmla="*/ 3 w 7"/>
                      <a:gd name="T53" fmla="*/ 2 h 7"/>
                      <a:gd name="T54" fmla="*/ 1 w 7"/>
                      <a:gd name="T55" fmla="*/ 1 h 7"/>
                      <a:gd name="T56" fmla="*/ 3 w 7"/>
                      <a:gd name="T57" fmla="*/ 2 h 7"/>
                      <a:gd name="T58" fmla="*/ 1 w 7"/>
                      <a:gd name="T59" fmla="*/ 1 h 7"/>
                      <a:gd name="T60" fmla="*/ 3 w 7"/>
                      <a:gd name="T61" fmla="*/ 2 h 7"/>
                      <a:gd name="T62" fmla="*/ 1 w 7"/>
                      <a:gd name="T63" fmla="*/ 1 h 7"/>
                      <a:gd name="T64" fmla="*/ 1 w 7"/>
                      <a:gd name="T65" fmla="*/ 3 h 7"/>
                      <a:gd name="T66" fmla="*/ 2 w 7"/>
                      <a:gd name="T67" fmla="*/ 4 h 7"/>
                      <a:gd name="T68" fmla="*/ 2 w 7"/>
                      <a:gd name="T69" fmla="*/ 5 h 7"/>
                      <a:gd name="T70" fmla="*/ 3 w 7"/>
                      <a:gd name="T71" fmla="*/ 5 h 7"/>
                      <a:gd name="T72" fmla="*/ 0 w 7"/>
                      <a:gd name="T73" fmla="*/ 4 h 7"/>
                      <a:gd name="T74" fmla="*/ 0 w 7"/>
                      <a:gd name="T75" fmla="*/ 4 h 7"/>
                      <a:gd name="T76" fmla="*/ 1 w 7"/>
                      <a:gd name="T77" fmla="*/ 4 h 7"/>
                      <a:gd name="T78" fmla="*/ 0 w 7"/>
                      <a:gd name="T79" fmla="*/ 4 h 7"/>
                      <a:gd name="T80" fmla="*/ 4 w 7"/>
                      <a:gd name="T81" fmla="*/ 6 h 7"/>
                      <a:gd name="T82" fmla="*/ 5 w 7"/>
                      <a:gd name="T83" fmla="*/ 6 h 7"/>
                      <a:gd name="T84" fmla="*/ 4 w 7"/>
                      <a:gd name="T85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" h="7">
                        <a:moveTo>
                          <a:pt x="4" y="5"/>
                        </a:moveTo>
                        <a:cubicBezTo>
                          <a:pt x="4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6" y="6"/>
                          <a:pt x="4" y="5"/>
                          <a:pt x="5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5" y="5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4" y="4"/>
                          <a:pt x="4" y="4"/>
                          <a:pt x="5" y="5"/>
                        </a:cubicBezTo>
                        <a:cubicBezTo>
                          <a:pt x="5" y="4"/>
                          <a:pt x="3" y="4"/>
                          <a:pt x="2" y="3"/>
                        </a:cubicBezTo>
                        <a:cubicBezTo>
                          <a:pt x="4" y="4"/>
                          <a:pt x="2" y="2"/>
                          <a:pt x="3" y="3"/>
                        </a:cubicBezTo>
                        <a:cubicBezTo>
                          <a:pt x="3" y="3"/>
                          <a:pt x="4" y="3"/>
                          <a:pt x="3" y="3"/>
                        </a:cubicBezTo>
                        <a:cubicBezTo>
                          <a:pt x="5" y="4"/>
                          <a:pt x="3" y="3"/>
                          <a:pt x="4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3"/>
                          <a:pt x="6" y="3"/>
                          <a:pt x="5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6" y="3"/>
                          <a:pt x="3" y="1"/>
                        </a:cubicBezTo>
                        <a:cubicBezTo>
                          <a:pt x="6" y="3"/>
                          <a:pt x="2" y="1"/>
                          <a:pt x="4" y="1"/>
                        </a:cubicBezTo>
                        <a:cubicBezTo>
                          <a:pt x="5" y="1"/>
                          <a:pt x="4" y="2"/>
                          <a:pt x="6" y="2"/>
                        </a:cubicBezTo>
                        <a:cubicBezTo>
                          <a:pt x="4" y="1"/>
                          <a:pt x="5" y="2"/>
                          <a:pt x="5" y="1"/>
                        </a:cubicBezTo>
                        <a:cubicBezTo>
                          <a:pt x="6" y="2"/>
                          <a:pt x="5" y="1"/>
                          <a:pt x="7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2" y="0"/>
                          <a:pt x="2" y="0"/>
                        </a:cubicBezTo>
                        <a:cubicBezTo>
                          <a:pt x="2" y="0"/>
                          <a:pt x="3" y="1"/>
                          <a:pt x="2" y="1"/>
                        </a:cubicBezTo>
                        <a:cubicBezTo>
                          <a:pt x="4" y="2"/>
                          <a:pt x="2" y="1"/>
                          <a:pt x="3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1" y="1"/>
                        </a:cubicBezTo>
                        <a:cubicBezTo>
                          <a:pt x="1" y="1"/>
                          <a:pt x="2" y="2"/>
                          <a:pt x="3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3"/>
                          <a:pt x="1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5" y="6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1" y="4"/>
                          <a:pt x="0" y="4"/>
                        </a:cubicBezTo>
                        <a:cubicBezTo>
                          <a:pt x="1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5"/>
                          <a:pt x="1" y="5"/>
                          <a:pt x="0" y="4"/>
                        </a:cubicBezTo>
                        <a:cubicBezTo>
                          <a:pt x="2" y="5"/>
                          <a:pt x="3" y="5"/>
                          <a:pt x="4" y="6"/>
                        </a:cubicBezTo>
                        <a:cubicBezTo>
                          <a:pt x="2" y="4"/>
                          <a:pt x="6" y="7"/>
                          <a:pt x="5" y="6"/>
                        </a:cubicBezTo>
                        <a:cubicBezTo>
                          <a:pt x="5" y="6"/>
                          <a:pt x="4" y="6"/>
                          <a:pt x="4" y="5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1" name="Freeform 356"/>
                  <p:cNvSpPr/>
                  <p:nvPr/>
                </p:nvSpPr>
                <p:spPr bwMode="auto">
                  <a:xfrm>
                    <a:off x="2332" y="3098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2" name="Freeform 357"/>
                  <p:cNvSpPr/>
                  <p:nvPr/>
                </p:nvSpPr>
                <p:spPr bwMode="auto">
                  <a:xfrm>
                    <a:off x="2349" y="3086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3" name="Rectangle 358"/>
                  <p:cNvSpPr>
                    <a:spLocks noChangeArrowheads="1"/>
                  </p:cNvSpPr>
                  <p:nvPr/>
                </p:nvSpPr>
                <p:spPr bwMode="auto">
                  <a:xfrm>
                    <a:off x="2332" y="3102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4" name="Freeform 359"/>
                  <p:cNvSpPr/>
                  <p:nvPr/>
                </p:nvSpPr>
                <p:spPr bwMode="auto">
                  <a:xfrm>
                    <a:off x="2345" y="3111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0 w 4"/>
                      <a:gd name="T3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5" name="Freeform 360"/>
                  <p:cNvSpPr/>
                  <p:nvPr/>
                </p:nvSpPr>
                <p:spPr bwMode="auto">
                  <a:xfrm>
                    <a:off x="2357" y="3086"/>
                    <a:ext cx="5" cy="0"/>
                  </a:xfrm>
                  <a:custGeom>
                    <a:avLst/>
                    <a:gdLst>
                      <a:gd name="T0" fmla="*/ 5 w 5"/>
                      <a:gd name="T1" fmla="*/ 0 w 5"/>
                      <a:gd name="T2" fmla="*/ 5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6" name="Freeform 361"/>
                  <p:cNvSpPr/>
                  <p:nvPr/>
                </p:nvSpPr>
                <p:spPr bwMode="auto">
                  <a:xfrm>
                    <a:off x="2366" y="30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7" name="Freeform 362"/>
                  <p:cNvSpPr/>
                  <p:nvPr/>
                </p:nvSpPr>
                <p:spPr bwMode="auto">
                  <a:xfrm>
                    <a:off x="2324" y="3048"/>
                    <a:ext cx="46" cy="42"/>
                  </a:xfrm>
                  <a:custGeom>
                    <a:avLst/>
                    <a:gdLst>
                      <a:gd name="T0" fmla="*/ 6 w 11"/>
                      <a:gd name="T1" fmla="*/ 1 h 10"/>
                      <a:gd name="T2" fmla="*/ 3 w 11"/>
                      <a:gd name="T3" fmla="*/ 1 h 10"/>
                      <a:gd name="T4" fmla="*/ 2 w 11"/>
                      <a:gd name="T5" fmla="*/ 1 h 10"/>
                      <a:gd name="T6" fmla="*/ 4 w 11"/>
                      <a:gd name="T7" fmla="*/ 1 h 10"/>
                      <a:gd name="T8" fmla="*/ 4 w 11"/>
                      <a:gd name="T9" fmla="*/ 2 h 10"/>
                      <a:gd name="T10" fmla="*/ 4 w 11"/>
                      <a:gd name="T11" fmla="*/ 3 h 10"/>
                      <a:gd name="T12" fmla="*/ 6 w 11"/>
                      <a:gd name="T13" fmla="*/ 4 h 10"/>
                      <a:gd name="T14" fmla="*/ 5 w 11"/>
                      <a:gd name="T15" fmla="*/ 4 h 10"/>
                      <a:gd name="T16" fmla="*/ 4 w 11"/>
                      <a:gd name="T17" fmla="*/ 4 h 10"/>
                      <a:gd name="T18" fmla="*/ 8 w 11"/>
                      <a:gd name="T19" fmla="*/ 5 h 10"/>
                      <a:gd name="T20" fmla="*/ 8 w 11"/>
                      <a:gd name="T21" fmla="*/ 5 h 10"/>
                      <a:gd name="T22" fmla="*/ 6 w 11"/>
                      <a:gd name="T23" fmla="*/ 5 h 10"/>
                      <a:gd name="T24" fmla="*/ 6 w 11"/>
                      <a:gd name="T25" fmla="*/ 6 h 10"/>
                      <a:gd name="T26" fmla="*/ 6 w 11"/>
                      <a:gd name="T27" fmla="*/ 6 h 10"/>
                      <a:gd name="T28" fmla="*/ 6 w 11"/>
                      <a:gd name="T29" fmla="*/ 7 h 10"/>
                      <a:gd name="T30" fmla="*/ 8 w 11"/>
                      <a:gd name="T31" fmla="*/ 8 h 10"/>
                      <a:gd name="T32" fmla="*/ 6 w 11"/>
                      <a:gd name="T33" fmla="*/ 7 h 10"/>
                      <a:gd name="T34" fmla="*/ 6 w 11"/>
                      <a:gd name="T35" fmla="*/ 8 h 10"/>
                      <a:gd name="T36" fmla="*/ 6 w 11"/>
                      <a:gd name="T37" fmla="*/ 9 h 10"/>
                      <a:gd name="T38" fmla="*/ 6 w 11"/>
                      <a:gd name="T39" fmla="*/ 9 h 10"/>
                      <a:gd name="T40" fmla="*/ 5 w 11"/>
                      <a:gd name="T41" fmla="*/ 8 h 10"/>
                      <a:gd name="T42" fmla="*/ 9 w 11"/>
                      <a:gd name="T43" fmla="*/ 9 h 10"/>
                      <a:gd name="T44" fmla="*/ 10 w 11"/>
                      <a:gd name="T45" fmla="*/ 9 h 10"/>
                      <a:gd name="T46" fmla="*/ 9 w 11"/>
                      <a:gd name="T47" fmla="*/ 8 h 10"/>
                      <a:gd name="T48" fmla="*/ 10 w 11"/>
                      <a:gd name="T49" fmla="*/ 8 h 10"/>
                      <a:gd name="T50" fmla="*/ 10 w 11"/>
                      <a:gd name="T51" fmla="*/ 7 h 10"/>
                      <a:gd name="T52" fmla="*/ 9 w 11"/>
                      <a:gd name="T53" fmla="*/ 7 h 10"/>
                      <a:gd name="T54" fmla="*/ 10 w 11"/>
                      <a:gd name="T55" fmla="*/ 7 h 10"/>
                      <a:gd name="T56" fmla="*/ 10 w 11"/>
                      <a:gd name="T57" fmla="*/ 6 h 10"/>
                      <a:gd name="T58" fmla="*/ 9 w 11"/>
                      <a:gd name="T59" fmla="*/ 6 h 10"/>
                      <a:gd name="T60" fmla="*/ 8 w 11"/>
                      <a:gd name="T61" fmla="*/ 5 h 10"/>
                      <a:gd name="T62" fmla="*/ 10 w 11"/>
                      <a:gd name="T63" fmla="*/ 5 h 10"/>
                      <a:gd name="T64" fmla="*/ 10 w 11"/>
                      <a:gd name="T65" fmla="*/ 5 h 10"/>
                      <a:gd name="T66" fmla="*/ 8 w 11"/>
                      <a:gd name="T67" fmla="*/ 4 h 10"/>
                      <a:gd name="T68" fmla="*/ 8 w 11"/>
                      <a:gd name="T69" fmla="*/ 4 h 10"/>
                      <a:gd name="T70" fmla="*/ 7 w 11"/>
                      <a:gd name="T71" fmla="*/ 3 h 10"/>
                      <a:gd name="T72" fmla="*/ 7 w 11"/>
                      <a:gd name="T73" fmla="*/ 3 h 10"/>
                      <a:gd name="T74" fmla="*/ 7 w 11"/>
                      <a:gd name="T75" fmla="*/ 2 h 10"/>
                      <a:gd name="T76" fmla="*/ 5 w 11"/>
                      <a:gd name="T77" fmla="*/ 2 h 10"/>
                      <a:gd name="T78" fmla="*/ 8 w 11"/>
                      <a:gd name="T7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1" h="10">
                        <a:moveTo>
                          <a:pt x="8" y="1"/>
                        </a:moveTo>
                        <a:cubicBezTo>
                          <a:pt x="7" y="1"/>
                          <a:pt x="7" y="0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3" y="1"/>
                          <a:pt x="2" y="1"/>
                        </a:cubicBezTo>
                        <a:cubicBezTo>
                          <a:pt x="3" y="1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2"/>
                          <a:pt x="6" y="1"/>
                          <a:pt x="6" y="1"/>
                        </a:cubicBezTo>
                        <a:cubicBezTo>
                          <a:pt x="0" y="2"/>
                          <a:pt x="8" y="2"/>
                          <a:pt x="4" y="2"/>
                        </a:cubicBezTo>
                        <a:cubicBezTo>
                          <a:pt x="5" y="2"/>
                          <a:pt x="4" y="3"/>
                          <a:pt x="5" y="3"/>
                        </a:cubicBezTo>
                        <a:cubicBezTo>
                          <a:pt x="4" y="3"/>
                          <a:pt x="5" y="3"/>
                          <a:pt x="4" y="3"/>
                        </a:cubicBezTo>
                        <a:cubicBezTo>
                          <a:pt x="7" y="3"/>
                          <a:pt x="2" y="3"/>
                          <a:pt x="6" y="3"/>
                        </a:cubicBezTo>
                        <a:cubicBezTo>
                          <a:pt x="5" y="4"/>
                          <a:pt x="7" y="3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7" y="4"/>
                          <a:pt x="5" y="4"/>
                        </a:cubicBezTo>
                        <a:cubicBezTo>
                          <a:pt x="5" y="4"/>
                          <a:pt x="6" y="4"/>
                          <a:pt x="7" y="4"/>
                        </a:cubicBezTo>
                        <a:cubicBezTo>
                          <a:pt x="7" y="4"/>
                          <a:pt x="6" y="4"/>
                          <a:pt x="4" y="4"/>
                        </a:cubicBezTo>
                        <a:cubicBezTo>
                          <a:pt x="6" y="4"/>
                          <a:pt x="5" y="4"/>
                          <a:pt x="6" y="5"/>
                        </a:cubicBezTo>
                        <a:cubicBezTo>
                          <a:pt x="6" y="5"/>
                          <a:pt x="7" y="4"/>
                          <a:pt x="8" y="5"/>
                        </a:cubicBezTo>
                        <a:cubicBezTo>
                          <a:pt x="7" y="5"/>
                          <a:pt x="9" y="5"/>
                          <a:pt x="10" y="5"/>
                        </a:cubicBezTo>
                        <a:cubicBezTo>
                          <a:pt x="7" y="5"/>
                          <a:pt x="10" y="5"/>
                          <a:pt x="8" y="5"/>
                        </a:cubicBezTo>
                        <a:cubicBezTo>
                          <a:pt x="7" y="5"/>
                          <a:pt x="7" y="5"/>
                          <a:pt x="5" y="4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4" y="5"/>
                          <a:pt x="7" y="6"/>
                          <a:pt x="6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7" y="6"/>
                          <a:pt x="5" y="6"/>
                          <a:pt x="6" y="6"/>
                        </a:cubicBezTo>
                        <a:cubicBezTo>
                          <a:pt x="6" y="6"/>
                          <a:pt x="7" y="7"/>
                          <a:pt x="7" y="7"/>
                        </a:cubicBezTo>
                        <a:cubicBezTo>
                          <a:pt x="4" y="6"/>
                          <a:pt x="8" y="7"/>
                          <a:pt x="6" y="7"/>
                        </a:cubicBezTo>
                        <a:cubicBezTo>
                          <a:pt x="8" y="7"/>
                          <a:pt x="9" y="8"/>
                          <a:pt x="9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6" y="7"/>
                          <a:pt x="5" y="7"/>
                        </a:cubicBezTo>
                        <a:cubicBezTo>
                          <a:pt x="6" y="7"/>
                          <a:pt x="5" y="7"/>
                          <a:pt x="6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8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3" y="8"/>
                          <a:pt x="6" y="9"/>
                        </a:cubicBezTo>
                        <a:cubicBezTo>
                          <a:pt x="6" y="9"/>
                          <a:pt x="8" y="10"/>
                          <a:pt x="9" y="10"/>
                        </a:cubicBezTo>
                        <a:cubicBezTo>
                          <a:pt x="8" y="9"/>
                          <a:pt x="7" y="9"/>
                          <a:pt x="6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6" y="8"/>
                          <a:pt x="5" y="8"/>
                        </a:cubicBezTo>
                        <a:cubicBezTo>
                          <a:pt x="4" y="8"/>
                          <a:pt x="7" y="8"/>
                          <a:pt x="6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9" y="9"/>
                          <a:pt x="9" y="9"/>
                          <a:pt x="10" y="9"/>
                        </a:cubicBezTo>
                        <a:cubicBezTo>
                          <a:pt x="8" y="8"/>
                          <a:pt x="10" y="9"/>
                          <a:pt x="10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8"/>
                          <a:pt x="9" y="8"/>
                          <a:pt x="10" y="8"/>
                        </a:cubicBezTo>
                        <a:cubicBezTo>
                          <a:pt x="9" y="8"/>
                          <a:pt x="8" y="7"/>
                          <a:pt x="8" y="7"/>
                        </a:cubicBezTo>
                        <a:cubicBezTo>
                          <a:pt x="9" y="8"/>
                          <a:pt x="9" y="7"/>
                          <a:pt x="10" y="7"/>
                        </a:cubicBezTo>
                        <a:cubicBezTo>
                          <a:pt x="8" y="7"/>
                          <a:pt x="10" y="7"/>
                          <a:pt x="9" y="7"/>
                        </a:cubicBezTo>
                        <a:cubicBezTo>
                          <a:pt x="8" y="7"/>
                          <a:pt x="8" y="6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9" y="6"/>
                          <a:pt x="10" y="6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6"/>
                          <a:pt x="8" y="6"/>
                          <a:pt x="9" y="6"/>
                        </a:cubicBezTo>
                        <a:cubicBezTo>
                          <a:pt x="8" y="6"/>
                          <a:pt x="8" y="6"/>
                          <a:pt x="6" y="5"/>
                        </a:cubicBezTo>
                        <a:cubicBezTo>
                          <a:pt x="7" y="5"/>
                          <a:pt x="9" y="6"/>
                          <a:pt x="8" y="5"/>
                        </a:cubicBezTo>
                        <a:cubicBezTo>
                          <a:pt x="7" y="5"/>
                          <a:pt x="9" y="5"/>
                          <a:pt x="8" y="5"/>
                        </a:cubicBezTo>
                        <a:cubicBezTo>
                          <a:pt x="10" y="5"/>
                          <a:pt x="8" y="5"/>
                          <a:pt x="10" y="5"/>
                        </a:cubicBezTo>
                        <a:cubicBezTo>
                          <a:pt x="11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8" y="5"/>
                          <a:pt x="10" y="5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10" y="4"/>
                          <a:pt x="8" y="3"/>
                          <a:pt x="6" y="3"/>
                        </a:cubicBezTo>
                        <a:cubicBezTo>
                          <a:pt x="6" y="3"/>
                          <a:pt x="7" y="3"/>
                          <a:pt x="7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9" y="3"/>
                          <a:pt x="7" y="3"/>
                        </a:cubicBezTo>
                        <a:cubicBezTo>
                          <a:pt x="7" y="3"/>
                          <a:pt x="9" y="3"/>
                          <a:pt x="9" y="2"/>
                        </a:cubicBezTo>
                        <a:cubicBezTo>
                          <a:pt x="6" y="2"/>
                          <a:pt x="11" y="1"/>
                          <a:pt x="7" y="2"/>
                        </a:cubicBezTo>
                        <a:cubicBezTo>
                          <a:pt x="7" y="2"/>
                          <a:pt x="6" y="2"/>
                          <a:pt x="6" y="2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6" y="2"/>
                          <a:pt x="5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0" y="1"/>
                          <a:pt x="4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8" name="Freeform 363"/>
                  <p:cNvSpPr/>
                  <p:nvPr/>
                </p:nvSpPr>
                <p:spPr bwMode="auto">
                  <a:xfrm>
                    <a:off x="2357" y="3061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79" name="Freeform 364"/>
                  <p:cNvSpPr/>
                  <p:nvPr/>
                </p:nvSpPr>
                <p:spPr bwMode="auto">
                  <a:xfrm>
                    <a:off x="2357" y="30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0" name="Freeform 365"/>
                  <p:cNvSpPr/>
                  <p:nvPr/>
                </p:nvSpPr>
                <p:spPr bwMode="auto">
                  <a:xfrm>
                    <a:off x="2353" y="3048"/>
                    <a:ext cx="4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1" name="Freeform 366"/>
                  <p:cNvSpPr/>
                  <p:nvPr/>
                </p:nvSpPr>
                <p:spPr bwMode="auto">
                  <a:xfrm>
                    <a:off x="2349" y="3048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2" name="Freeform 367"/>
                  <p:cNvSpPr/>
                  <p:nvPr/>
                </p:nvSpPr>
                <p:spPr bwMode="auto">
                  <a:xfrm>
                    <a:off x="2324" y="3031"/>
                    <a:ext cx="33" cy="21"/>
                  </a:xfrm>
                  <a:custGeom>
                    <a:avLst/>
                    <a:gdLst>
                      <a:gd name="T0" fmla="*/ 3 w 8"/>
                      <a:gd name="T1" fmla="*/ 1 h 5"/>
                      <a:gd name="T2" fmla="*/ 2 w 8"/>
                      <a:gd name="T3" fmla="*/ 1 h 5"/>
                      <a:gd name="T4" fmla="*/ 3 w 8"/>
                      <a:gd name="T5" fmla="*/ 1 h 5"/>
                      <a:gd name="T6" fmla="*/ 0 w 8"/>
                      <a:gd name="T7" fmla="*/ 2 h 5"/>
                      <a:gd name="T8" fmla="*/ 3 w 8"/>
                      <a:gd name="T9" fmla="*/ 3 h 5"/>
                      <a:gd name="T10" fmla="*/ 2 w 8"/>
                      <a:gd name="T11" fmla="*/ 3 h 5"/>
                      <a:gd name="T12" fmla="*/ 4 w 8"/>
                      <a:gd name="T13" fmla="*/ 3 h 5"/>
                      <a:gd name="T14" fmla="*/ 2 w 8"/>
                      <a:gd name="T15" fmla="*/ 4 h 5"/>
                      <a:gd name="T16" fmla="*/ 2 w 8"/>
                      <a:gd name="T17" fmla="*/ 4 h 5"/>
                      <a:gd name="T18" fmla="*/ 3 w 8"/>
                      <a:gd name="T19" fmla="*/ 4 h 5"/>
                      <a:gd name="T20" fmla="*/ 3 w 8"/>
                      <a:gd name="T21" fmla="*/ 4 h 5"/>
                      <a:gd name="T22" fmla="*/ 3 w 8"/>
                      <a:gd name="T23" fmla="*/ 4 h 5"/>
                      <a:gd name="T24" fmla="*/ 4 w 8"/>
                      <a:gd name="T25" fmla="*/ 4 h 5"/>
                      <a:gd name="T26" fmla="*/ 3 w 8"/>
                      <a:gd name="T27" fmla="*/ 4 h 5"/>
                      <a:gd name="T28" fmla="*/ 4 w 8"/>
                      <a:gd name="T29" fmla="*/ 4 h 5"/>
                      <a:gd name="T30" fmla="*/ 3 w 8"/>
                      <a:gd name="T31" fmla="*/ 4 h 5"/>
                      <a:gd name="T32" fmla="*/ 5 w 8"/>
                      <a:gd name="T33" fmla="*/ 4 h 5"/>
                      <a:gd name="T34" fmla="*/ 6 w 8"/>
                      <a:gd name="T35" fmla="*/ 4 h 5"/>
                      <a:gd name="T36" fmla="*/ 5 w 8"/>
                      <a:gd name="T37" fmla="*/ 4 h 5"/>
                      <a:gd name="T38" fmla="*/ 5 w 8"/>
                      <a:gd name="T39" fmla="*/ 4 h 5"/>
                      <a:gd name="T40" fmla="*/ 4 w 8"/>
                      <a:gd name="T41" fmla="*/ 4 h 5"/>
                      <a:gd name="T42" fmla="*/ 6 w 8"/>
                      <a:gd name="T43" fmla="*/ 4 h 5"/>
                      <a:gd name="T44" fmla="*/ 7 w 8"/>
                      <a:gd name="T45" fmla="*/ 3 h 5"/>
                      <a:gd name="T46" fmla="*/ 7 w 8"/>
                      <a:gd name="T47" fmla="*/ 3 h 5"/>
                      <a:gd name="T48" fmla="*/ 7 w 8"/>
                      <a:gd name="T49" fmla="*/ 3 h 5"/>
                      <a:gd name="T50" fmla="*/ 6 w 8"/>
                      <a:gd name="T51" fmla="*/ 3 h 5"/>
                      <a:gd name="T52" fmla="*/ 3 w 8"/>
                      <a:gd name="T53" fmla="*/ 4 h 5"/>
                      <a:gd name="T54" fmla="*/ 3 w 8"/>
                      <a:gd name="T55" fmla="*/ 3 h 5"/>
                      <a:gd name="T56" fmla="*/ 5 w 8"/>
                      <a:gd name="T57" fmla="*/ 3 h 5"/>
                      <a:gd name="T58" fmla="*/ 4 w 8"/>
                      <a:gd name="T59" fmla="*/ 3 h 5"/>
                      <a:gd name="T60" fmla="*/ 6 w 8"/>
                      <a:gd name="T61" fmla="*/ 2 h 5"/>
                      <a:gd name="T62" fmla="*/ 4 w 8"/>
                      <a:gd name="T63" fmla="*/ 3 h 5"/>
                      <a:gd name="T64" fmla="*/ 4 w 8"/>
                      <a:gd name="T65" fmla="*/ 2 h 5"/>
                      <a:gd name="T66" fmla="*/ 5 w 8"/>
                      <a:gd name="T67" fmla="*/ 2 h 5"/>
                      <a:gd name="T68" fmla="*/ 4 w 8"/>
                      <a:gd name="T69" fmla="*/ 2 h 5"/>
                      <a:gd name="T70" fmla="*/ 4 w 8"/>
                      <a:gd name="T71" fmla="*/ 1 h 5"/>
                      <a:gd name="T72" fmla="*/ 3 w 8"/>
                      <a:gd name="T73" fmla="*/ 2 h 5"/>
                      <a:gd name="T74" fmla="*/ 3 w 8"/>
                      <a:gd name="T75" fmla="*/ 1 h 5"/>
                      <a:gd name="T76" fmla="*/ 3 w 8"/>
                      <a:gd name="T77" fmla="*/ 1 h 5"/>
                      <a:gd name="T78" fmla="*/ 1 w 8"/>
                      <a:gd name="T79" fmla="*/ 2 h 5"/>
                      <a:gd name="T80" fmla="*/ 3 w 8"/>
                      <a:gd name="T8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8" h="5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2" y="1"/>
                          <a:pt x="3" y="1"/>
                        </a:cubicBezTo>
                        <a:cubicBezTo>
                          <a:pt x="1" y="1"/>
                          <a:pt x="3" y="0"/>
                          <a:pt x="0" y="2"/>
                        </a:cubicBezTo>
                        <a:cubicBezTo>
                          <a:pt x="1" y="2"/>
                          <a:pt x="0" y="3"/>
                          <a:pt x="3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4" y="3"/>
                          <a:pt x="0" y="4"/>
                          <a:pt x="4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5" y="3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4"/>
                          <a:pt x="1" y="5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6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2" y="5"/>
                          <a:pt x="5" y="4"/>
                          <a:pt x="4" y="4"/>
                        </a:cubicBezTo>
                        <a:cubicBezTo>
                          <a:pt x="5" y="4"/>
                          <a:pt x="5" y="4"/>
                          <a:pt x="6" y="4"/>
                        </a:cubicBezTo>
                        <a:cubicBezTo>
                          <a:pt x="8" y="3"/>
                          <a:pt x="4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4" y="3"/>
                          <a:pt x="3" y="4"/>
                        </a:cubicBezTo>
                        <a:cubicBezTo>
                          <a:pt x="5" y="3"/>
                          <a:pt x="3" y="4"/>
                          <a:pt x="3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6" y="3"/>
                          <a:pt x="6" y="2"/>
                        </a:cubicBezTo>
                        <a:cubicBezTo>
                          <a:pt x="5" y="3"/>
                          <a:pt x="6" y="3"/>
                          <a:pt x="4" y="3"/>
                        </a:cubicBezTo>
                        <a:cubicBezTo>
                          <a:pt x="6" y="2"/>
                          <a:pt x="5" y="2"/>
                          <a:pt x="4" y="2"/>
                        </a:cubicBezTo>
                        <a:cubicBezTo>
                          <a:pt x="4" y="2"/>
                          <a:pt x="5" y="2"/>
                          <a:pt x="5" y="2"/>
                        </a:cubicBezTo>
                        <a:cubicBezTo>
                          <a:pt x="6" y="2"/>
                          <a:pt x="5" y="2"/>
                          <a:pt x="4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3" name="Freeform 368"/>
                  <p:cNvSpPr/>
                  <p:nvPr/>
                </p:nvSpPr>
                <p:spPr bwMode="auto">
                  <a:xfrm>
                    <a:off x="2324" y="3031"/>
                    <a:ext cx="13" cy="9"/>
                  </a:xfrm>
                  <a:custGeom>
                    <a:avLst/>
                    <a:gdLst>
                      <a:gd name="T0" fmla="*/ 1 w 3"/>
                      <a:gd name="T1" fmla="*/ 1 h 2"/>
                      <a:gd name="T2" fmla="*/ 2 w 3"/>
                      <a:gd name="T3" fmla="*/ 1 h 2"/>
                      <a:gd name="T4" fmla="*/ 0 w 3"/>
                      <a:gd name="T5" fmla="*/ 1 h 2"/>
                      <a:gd name="T6" fmla="*/ 1 w 3"/>
                      <a:gd name="T7" fmla="*/ 1 h 2"/>
                      <a:gd name="T8" fmla="*/ 1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0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4" name="Freeform 369"/>
                  <p:cNvSpPr/>
                  <p:nvPr/>
                </p:nvSpPr>
                <p:spPr bwMode="auto">
                  <a:xfrm>
                    <a:off x="2311" y="3027"/>
                    <a:ext cx="26" cy="13"/>
                  </a:xfrm>
                  <a:custGeom>
                    <a:avLst/>
                    <a:gdLst>
                      <a:gd name="T0" fmla="*/ 3 w 6"/>
                      <a:gd name="T1" fmla="*/ 1 h 3"/>
                      <a:gd name="T2" fmla="*/ 2 w 6"/>
                      <a:gd name="T3" fmla="*/ 1 h 3"/>
                      <a:gd name="T4" fmla="*/ 2 w 6"/>
                      <a:gd name="T5" fmla="*/ 2 h 3"/>
                      <a:gd name="T6" fmla="*/ 4 w 6"/>
                      <a:gd name="T7" fmla="*/ 2 h 3"/>
                      <a:gd name="T8" fmla="*/ 3 w 6"/>
                      <a:gd name="T9" fmla="*/ 2 h 3"/>
                      <a:gd name="T10" fmla="*/ 5 w 6"/>
                      <a:gd name="T11" fmla="*/ 2 h 3"/>
                      <a:gd name="T12" fmla="*/ 4 w 6"/>
                      <a:gd name="T13" fmla="*/ 2 h 3"/>
                      <a:gd name="T14" fmla="*/ 5 w 6"/>
                      <a:gd name="T15" fmla="*/ 2 h 3"/>
                      <a:gd name="T16" fmla="*/ 4 w 6"/>
                      <a:gd name="T17" fmla="*/ 2 h 3"/>
                      <a:gd name="T18" fmla="*/ 5 w 6"/>
                      <a:gd name="T19" fmla="*/ 1 h 3"/>
                      <a:gd name="T20" fmla="*/ 3 w 6"/>
                      <a:gd name="T21" fmla="*/ 2 h 3"/>
                      <a:gd name="T22" fmla="*/ 5 w 6"/>
                      <a:gd name="T23" fmla="*/ 1 h 3"/>
                      <a:gd name="T24" fmla="*/ 5 w 6"/>
                      <a:gd name="T25" fmla="*/ 0 h 3"/>
                      <a:gd name="T26" fmla="*/ 5 w 6"/>
                      <a:gd name="T27" fmla="*/ 1 h 3"/>
                      <a:gd name="T28" fmla="*/ 4 w 6"/>
                      <a:gd name="T29" fmla="*/ 1 h 3"/>
                      <a:gd name="T30" fmla="*/ 5 w 6"/>
                      <a:gd name="T31" fmla="*/ 0 h 3"/>
                      <a:gd name="T32" fmla="*/ 4 w 6"/>
                      <a:gd name="T33" fmla="*/ 0 h 3"/>
                      <a:gd name="T34" fmla="*/ 2 w 6"/>
                      <a:gd name="T35" fmla="*/ 1 h 3"/>
                      <a:gd name="T36" fmla="*/ 4 w 6"/>
                      <a:gd name="T37" fmla="*/ 0 h 3"/>
                      <a:gd name="T38" fmla="*/ 4 w 6"/>
                      <a:gd name="T39" fmla="*/ 0 h 3"/>
                      <a:gd name="T40" fmla="*/ 1 w 6"/>
                      <a:gd name="T41" fmla="*/ 1 h 3"/>
                      <a:gd name="T42" fmla="*/ 3 w 6"/>
                      <a:gd name="T4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" h="3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2"/>
                          <a:pt x="3" y="2"/>
                          <a:pt x="2" y="2"/>
                        </a:cubicBezTo>
                        <a:cubicBezTo>
                          <a:pt x="2" y="3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3" y="3"/>
                          <a:pt x="5" y="2"/>
                        </a:cubicBezTo>
                        <a:cubicBezTo>
                          <a:pt x="5" y="2"/>
                          <a:pt x="4" y="2"/>
                          <a:pt x="4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3" y="2"/>
                          <a:pt x="3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2" y="2"/>
                          <a:pt x="5" y="1"/>
                          <a:pt x="5" y="0"/>
                        </a:cubicBezTo>
                        <a:cubicBezTo>
                          <a:pt x="4" y="1"/>
                          <a:pt x="3" y="1"/>
                          <a:pt x="4" y="0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2" y="1"/>
                          <a:pt x="1" y="1"/>
                        </a:cubicBezTo>
                        <a:cubicBezTo>
                          <a:pt x="0" y="2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5" name="Rectangle 370"/>
                  <p:cNvSpPr>
                    <a:spLocks noChangeArrowheads="1"/>
                  </p:cNvSpPr>
                  <p:nvPr/>
                </p:nvSpPr>
                <p:spPr bwMode="auto">
                  <a:xfrm>
                    <a:off x="2320" y="3031"/>
                    <a:ext cx="1" cy="5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6" name="Freeform 371"/>
                  <p:cNvSpPr/>
                  <p:nvPr/>
                </p:nvSpPr>
                <p:spPr bwMode="auto">
                  <a:xfrm>
                    <a:off x="1231" y="2526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4 w 4"/>
                      <a:gd name="T3" fmla="*/ 0 h 4"/>
                      <a:gd name="T4" fmla="*/ 0 w 4"/>
                      <a:gd name="T5" fmla="*/ 4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7" name="Freeform 372"/>
                  <p:cNvSpPr/>
                  <p:nvPr/>
                </p:nvSpPr>
                <p:spPr bwMode="auto">
                  <a:xfrm>
                    <a:off x="1231" y="2513"/>
                    <a:ext cx="17" cy="17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4 w 4"/>
                      <a:gd name="T3" fmla="*/ 1 h 4"/>
                      <a:gd name="T4" fmla="*/ 0 w 4"/>
                      <a:gd name="T5" fmla="*/ 4 h 4"/>
                      <a:gd name="T6" fmla="*/ 2 w 4"/>
                      <a:gd name="T7" fmla="*/ 2 h 4"/>
                      <a:gd name="T8" fmla="*/ 2 w 4"/>
                      <a:gd name="T9" fmla="*/ 3 h 4"/>
                      <a:gd name="T10" fmla="*/ 3 w 4"/>
                      <a:gd name="T11" fmla="*/ 1 h 4"/>
                      <a:gd name="T12" fmla="*/ 3 w 4"/>
                      <a:gd name="T13" fmla="*/ 1 h 4"/>
                      <a:gd name="T14" fmla="*/ 4 w 4"/>
                      <a:gd name="T1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1" y="3"/>
                          <a:pt x="2" y="2"/>
                          <a:pt x="0" y="4"/>
                        </a:cubicBezTo>
                        <a:cubicBezTo>
                          <a:pt x="0" y="4"/>
                          <a:pt x="1" y="3"/>
                          <a:pt x="2" y="2"/>
                        </a:cubicBezTo>
                        <a:cubicBezTo>
                          <a:pt x="2" y="2"/>
                          <a:pt x="1" y="3"/>
                          <a:pt x="2" y="3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4" y="1"/>
                          <a:pt x="3" y="2"/>
                          <a:pt x="3" y="1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8" name="Freeform 373"/>
                  <p:cNvSpPr/>
                  <p:nvPr/>
                </p:nvSpPr>
                <p:spPr bwMode="auto">
                  <a:xfrm>
                    <a:off x="1235" y="2517"/>
                    <a:ext cx="9" cy="5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89" name="Freeform 374"/>
                  <p:cNvSpPr/>
                  <p:nvPr/>
                </p:nvSpPr>
                <p:spPr bwMode="auto">
                  <a:xfrm>
                    <a:off x="1231" y="2522"/>
                    <a:ext cx="9" cy="4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0" name="Freeform 375"/>
                  <p:cNvSpPr/>
                  <p:nvPr/>
                </p:nvSpPr>
                <p:spPr bwMode="auto">
                  <a:xfrm>
                    <a:off x="1235" y="2522"/>
                    <a:ext cx="0" cy="4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1" name="Freeform 376"/>
                  <p:cNvSpPr/>
                  <p:nvPr/>
                </p:nvSpPr>
                <p:spPr bwMode="auto">
                  <a:xfrm>
                    <a:off x="1231" y="2517"/>
                    <a:ext cx="13" cy="9"/>
                  </a:xfrm>
                  <a:custGeom>
                    <a:avLst/>
                    <a:gdLst>
                      <a:gd name="T0" fmla="*/ 1 w 3"/>
                      <a:gd name="T1" fmla="*/ 1 h 2"/>
                      <a:gd name="T2" fmla="*/ 1 w 3"/>
                      <a:gd name="T3" fmla="*/ 1 h 2"/>
                      <a:gd name="T4" fmla="*/ 1 w 3"/>
                      <a:gd name="T5" fmla="*/ 1 h 2"/>
                      <a:gd name="T6" fmla="*/ 2 w 3"/>
                      <a:gd name="T7" fmla="*/ 0 h 2"/>
                      <a:gd name="T8" fmla="*/ 2 w 3"/>
                      <a:gd name="T9" fmla="*/ 0 h 2"/>
                      <a:gd name="T10" fmla="*/ 3 w 3"/>
                      <a:gd name="T11" fmla="*/ 0 h 2"/>
                      <a:gd name="T12" fmla="*/ 1 w 3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2">
                        <a:moveTo>
                          <a:pt x="1" y="1"/>
                        </a:move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3" y="0"/>
                          <a:pt x="2" y="0"/>
                        </a:cubicBezTo>
                        <a:cubicBezTo>
                          <a:pt x="3" y="0"/>
                          <a:pt x="1" y="1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2" name="Freeform 377"/>
                  <p:cNvSpPr/>
                  <p:nvPr/>
                </p:nvSpPr>
                <p:spPr bwMode="auto">
                  <a:xfrm>
                    <a:off x="1235" y="25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3" name="Freeform 378"/>
                  <p:cNvSpPr/>
                  <p:nvPr/>
                </p:nvSpPr>
                <p:spPr bwMode="auto">
                  <a:xfrm>
                    <a:off x="1235" y="2522"/>
                    <a:ext cx="5" cy="0"/>
                  </a:xfrm>
                  <a:custGeom>
                    <a:avLst/>
                    <a:gdLst>
                      <a:gd name="T0" fmla="*/ 0 w 5"/>
                      <a:gd name="T1" fmla="*/ 0 w 5"/>
                      <a:gd name="T2" fmla="*/ 5 w 5"/>
                      <a:gd name="T3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4" name="Freeform 379"/>
                  <p:cNvSpPr/>
                  <p:nvPr/>
                </p:nvSpPr>
                <p:spPr bwMode="auto">
                  <a:xfrm>
                    <a:off x="1231" y="2513"/>
                    <a:ext cx="17" cy="9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1 h 2"/>
                      <a:gd name="T4" fmla="*/ 4 w 4"/>
                      <a:gd name="T5" fmla="*/ 0 h 2"/>
                      <a:gd name="T6" fmla="*/ 3 w 4"/>
                      <a:gd name="T7" fmla="*/ 0 h 2"/>
                      <a:gd name="T8" fmla="*/ 0 w 4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2" y="1"/>
                          <a:pt x="0" y="2"/>
                          <a:pt x="2" y="1"/>
                        </a:cubicBez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5" name="Freeform 380"/>
                  <p:cNvSpPr/>
                  <p:nvPr/>
                </p:nvSpPr>
                <p:spPr bwMode="auto">
                  <a:xfrm>
                    <a:off x="1252" y="25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6" name="Freeform 381"/>
                  <p:cNvSpPr/>
                  <p:nvPr/>
                </p:nvSpPr>
                <p:spPr bwMode="auto">
                  <a:xfrm>
                    <a:off x="1235" y="2505"/>
                    <a:ext cx="21" cy="12"/>
                  </a:xfrm>
                  <a:custGeom>
                    <a:avLst/>
                    <a:gdLst>
                      <a:gd name="T0" fmla="*/ 1 w 5"/>
                      <a:gd name="T1" fmla="*/ 2 h 3"/>
                      <a:gd name="T2" fmla="*/ 3 w 5"/>
                      <a:gd name="T3" fmla="*/ 2 h 3"/>
                      <a:gd name="T4" fmla="*/ 1 w 5"/>
                      <a:gd name="T5" fmla="*/ 2 h 3"/>
                      <a:gd name="T6" fmla="*/ 2 w 5"/>
                      <a:gd name="T7" fmla="*/ 2 h 3"/>
                      <a:gd name="T8" fmla="*/ 0 w 5"/>
                      <a:gd name="T9" fmla="*/ 3 h 3"/>
                      <a:gd name="T10" fmla="*/ 2 w 5"/>
                      <a:gd name="T11" fmla="*/ 2 h 3"/>
                      <a:gd name="T12" fmla="*/ 1 w 5"/>
                      <a:gd name="T13" fmla="*/ 3 h 3"/>
                      <a:gd name="T14" fmla="*/ 3 w 5"/>
                      <a:gd name="T15" fmla="*/ 2 h 3"/>
                      <a:gd name="T16" fmla="*/ 2 w 5"/>
                      <a:gd name="T17" fmla="*/ 2 h 3"/>
                      <a:gd name="T18" fmla="*/ 4 w 5"/>
                      <a:gd name="T19" fmla="*/ 1 h 3"/>
                      <a:gd name="T20" fmla="*/ 5 w 5"/>
                      <a:gd name="T21" fmla="*/ 0 h 3"/>
                      <a:gd name="T22" fmla="*/ 1 w 5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1" y="2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1" y="2"/>
                          <a:pt x="1" y="2"/>
                        </a:cubicBezTo>
                        <a:cubicBezTo>
                          <a:pt x="1" y="3"/>
                          <a:pt x="2" y="2"/>
                          <a:pt x="2" y="2"/>
                        </a:cubicBezTo>
                        <a:cubicBezTo>
                          <a:pt x="0" y="3"/>
                          <a:pt x="2" y="2"/>
                          <a:pt x="0" y="3"/>
                        </a:cubicBezTo>
                        <a:cubicBezTo>
                          <a:pt x="0" y="3"/>
                          <a:pt x="0" y="3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1" y="3"/>
                          <a:pt x="2" y="2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3" y="1"/>
                          <a:pt x="5" y="0"/>
                          <a:pt x="5" y="0"/>
                        </a:cubicBezTo>
                        <a:cubicBezTo>
                          <a:pt x="5" y="0"/>
                          <a:pt x="2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7" name="Freeform 382"/>
                  <p:cNvSpPr/>
                  <p:nvPr/>
                </p:nvSpPr>
                <p:spPr bwMode="auto">
                  <a:xfrm>
                    <a:off x="1244" y="2509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8" name="Freeform 383"/>
                  <p:cNvSpPr/>
                  <p:nvPr/>
                </p:nvSpPr>
                <p:spPr bwMode="auto">
                  <a:xfrm>
                    <a:off x="1235" y="2505"/>
                    <a:ext cx="21" cy="8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1 w 5"/>
                      <a:gd name="T3" fmla="*/ 2 h 2"/>
                      <a:gd name="T4" fmla="*/ 0 w 5"/>
                      <a:gd name="T5" fmla="*/ 2 h 2"/>
                      <a:gd name="T6" fmla="*/ 2 w 5"/>
                      <a:gd name="T7" fmla="*/ 2 h 2"/>
                      <a:gd name="T8" fmla="*/ 1 w 5"/>
                      <a:gd name="T9" fmla="*/ 2 h 2"/>
                      <a:gd name="T10" fmla="*/ 4 w 5"/>
                      <a:gd name="T11" fmla="*/ 0 h 2"/>
                      <a:gd name="T12" fmla="*/ 3 w 5"/>
                      <a:gd name="T13" fmla="*/ 1 h 2"/>
                      <a:gd name="T14" fmla="*/ 3 w 5"/>
                      <a:gd name="T15" fmla="*/ 1 h 2"/>
                      <a:gd name="T16" fmla="*/ 2 w 5"/>
                      <a:gd name="T17" fmla="*/ 1 h 2"/>
                      <a:gd name="T18" fmla="*/ 1 w 5"/>
                      <a:gd name="T19" fmla="*/ 1 h 2"/>
                      <a:gd name="T20" fmla="*/ 0 w 5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4" y="1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4" y="0"/>
                        </a:cubicBezTo>
                        <a:cubicBezTo>
                          <a:pt x="4" y="0"/>
                          <a:pt x="3" y="1"/>
                          <a:pt x="3" y="1"/>
                        </a:cubicBezTo>
                        <a:cubicBezTo>
                          <a:pt x="5" y="0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399" name="Freeform 384"/>
                  <p:cNvSpPr/>
                  <p:nvPr/>
                </p:nvSpPr>
                <p:spPr bwMode="auto">
                  <a:xfrm>
                    <a:off x="1235" y="2513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0" name="Freeform 385"/>
                  <p:cNvSpPr/>
                  <p:nvPr/>
                </p:nvSpPr>
                <p:spPr bwMode="auto">
                  <a:xfrm>
                    <a:off x="1244" y="2509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1" name="Freeform 386"/>
                  <p:cNvSpPr/>
                  <p:nvPr/>
                </p:nvSpPr>
                <p:spPr bwMode="auto">
                  <a:xfrm>
                    <a:off x="1235" y="2513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2" name="Freeform 387"/>
                  <p:cNvSpPr/>
                  <p:nvPr/>
                </p:nvSpPr>
                <p:spPr bwMode="auto">
                  <a:xfrm>
                    <a:off x="1223" y="2496"/>
                    <a:ext cx="29" cy="17"/>
                  </a:xfrm>
                  <a:custGeom>
                    <a:avLst/>
                    <a:gdLst>
                      <a:gd name="T0" fmla="*/ 5 w 7"/>
                      <a:gd name="T1" fmla="*/ 0 h 4"/>
                      <a:gd name="T2" fmla="*/ 4 w 7"/>
                      <a:gd name="T3" fmla="*/ 0 h 4"/>
                      <a:gd name="T4" fmla="*/ 3 w 7"/>
                      <a:gd name="T5" fmla="*/ 0 h 4"/>
                      <a:gd name="T6" fmla="*/ 0 w 7"/>
                      <a:gd name="T7" fmla="*/ 1 h 4"/>
                      <a:gd name="T8" fmla="*/ 2 w 7"/>
                      <a:gd name="T9" fmla="*/ 1 h 4"/>
                      <a:gd name="T10" fmla="*/ 0 w 7"/>
                      <a:gd name="T11" fmla="*/ 1 h 4"/>
                      <a:gd name="T12" fmla="*/ 1 w 7"/>
                      <a:gd name="T13" fmla="*/ 2 h 4"/>
                      <a:gd name="T14" fmla="*/ 2 w 7"/>
                      <a:gd name="T15" fmla="*/ 2 h 4"/>
                      <a:gd name="T16" fmla="*/ 2 w 7"/>
                      <a:gd name="T17" fmla="*/ 3 h 4"/>
                      <a:gd name="T18" fmla="*/ 4 w 7"/>
                      <a:gd name="T19" fmla="*/ 3 h 4"/>
                      <a:gd name="T20" fmla="*/ 3 w 7"/>
                      <a:gd name="T21" fmla="*/ 3 h 4"/>
                      <a:gd name="T22" fmla="*/ 3 w 7"/>
                      <a:gd name="T23" fmla="*/ 3 h 4"/>
                      <a:gd name="T24" fmla="*/ 2 w 7"/>
                      <a:gd name="T25" fmla="*/ 4 h 4"/>
                      <a:gd name="T26" fmla="*/ 5 w 7"/>
                      <a:gd name="T27" fmla="*/ 3 h 4"/>
                      <a:gd name="T28" fmla="*/ 2 w 7"/>
                      <a:gd name="T29" fmla="*/ 4 h 4"/>
                      <a:gd name="T30" fmla="*/ 4 w 7"/>
                      <a:gd name="T31" fmla="*/ 3 h 4"/>
                      <a:gd name="T32" fmla="*/ 5 w 7"/>
                      <a:gd name="T33" fmla="*/ 3 h 4"/>
                      <a:gd name="T34" fmla="*/ 6 w 7"/>
                      <a:gd name="T35" fmla="*/ 2 h 4"/>
                      <a:gd name="T36" fmla="*/ 3 w 7"/>
                      <a:gd name="T37" fmla="*/ 3 h 4"/>
                      <a:gd name="T38" fmla="*/ 5 w 7"/>
                      <a:gd name="T39" fmla="*/ 2 h 4"/>
                      <a:gd name="T40" fmla="*/ 6 w 7"/>
                      <a:gd name="T41" fmla="*/ 1 h 4"/>
                      <a:gd name="T42" fmla="*/ 3 w 7"/>
                      <a:gd name="T43" fmla="*/ 2 h 4"/>
                      <a:gd name="T44" fmla="*/ 4 w 7"/>
                      <a:gd name="T45" fmla="*/ 2 h 4"/>
                      <a:gd name="T46" fmla="*/ 3 w 7"/>
                      <a:gd name="T47" fmla="*/ 2 h 4"/>
                      <a:gd name="T48" fmla="*/ 5 w 7"/>
                      <a:gd name="T49" fmla="*/ 1 h 4"/>
                      <a:gd name="T50" fmla="*/ 2 w 7"/>
                      <a:gd name="T51" fmla="*/ 2 h 4"/>
                      <a:gd name="T52" fmla="*/ 5 w 7"/>
                      <a:gd name="T53" fmla="*/ 1 h 4"/>
                      <a:gd name="T54" fmla="*/ 4 w 7"/>
                      <a:gd name="T55" fmla="*/ 1 h 4"/>
                      <a:gd name="T56" fmla="*/ 3 w 7"/>
                      <a:gd name="T57" fmla="*/ 1 h 4"/>
                      <a:gd name="T58" fmla="*/ 5 w 7"/>
                      <a:gd name="T59" fmla="*/ 1 h 4"/>
                      <a:gd name="T60" fmla="*/ 4 w 7"/>
                      <a:gd name="T61" fmla="*/ 1 h 4"/>
                      <a:gd name="T62" fmla="*/ 3 w 7"/>
                      <a:gd name="T63" fmla="*/ 1 h 4"/>
                      <a:gd name="T64" fmla="*/ 3 w 7"/>
                      <a:gd name="T65" fmla="*/ 1 h 4"/>
                      <a:gd name="T66" fmla="*/ 5 w 7"/>
                      <a:gd name="T67" fmla="*/ 0 h 4"/>
                      <a:gd name="T68" fmla="*/ 6 w 7"/>
                      <a:gd name="T69" fmla="*/ 0 h 4"/>
                      <a:gd name="T70" fmla="*/ 3 w 7"/>
                      <a:gd name="T71" fmla="*/ 0 h 4"/>
                      <a:gd name="T72" fmla="*/ 5 w 7"/>
                      <a:gd name="T7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" h="4">
                        <a:moveTo>
                          <a:pt x="5" y="0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2" y="1"/>
                          <a:pt x="2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3" y="3"/>
                          <a:pt x="2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4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1" y="4"/>
                          <a:pt x="3" y="3"/>
                          <a:pt x="2" y="4"/>
                        </a:cubicBezTo>
                        <a:cubicBezTo>
                          <a:pt x="3" y="4"/>
                          <a:pt x="4" y="3"/>
                          <a:pt x="5" y="3"/>
                        </a:cubicBezTo>
                        <a:cubicBezTo>
                          <a:pt x="3" y="4"/>
                          <a:pt x="5" y="3"/>
                          <a:pt x="2" y="4"/>
                        </a:cubicBezTo>
                        <a:cubicBezTo>
                          <a:pt x="2" y="4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7" y="2"/>
                          <a:pt x="5" y="3"/>
                          <a:pt x="6" y="2"/>
                        </a:cubicBezTo>
                        <a:cubicBezTo>
                          <a:pt x="7" y="2"/>
                          <a:pt x="4" y="3"/>
                          <a:pt x="3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4" y="2"/>
                          <a:pt x="6" y="1"/>
                        </a:cubicBezTo>
                        <a:cubicBezTo>
                          <a:pt x="4" y="2"/>
                          <a:pt x="6" y="1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5" y="1"/>
                          <a:pt x="5" y="1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3" y="1"/>
                          <a:pt x="3" y="1"/>
                        </a:cubicBezTo>
                        <a:cubicBezTo>
                          <a:pt x="3" y="1"/>
                          <a:pt x="5" y="1"/>
                          <a:pt x="5" y="1"/>
                        </a:cubicBezTo>
                        <a:cubicBezTo>
                          <a:pt x="6" y="0"/>
                          <a:pt x="3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4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3" name="Rectangle 38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496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4" name="Freeform 389"/>
                  <p:cNvSpPr/>
                  <p:nvPr/>
                </p:nvSpPr>
                <p:spPr bwMode="auto">
                  <a:xfrm>
                    <a:off x="1244" y="24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5" name="Rectangle 390"/>
                  <p:cNvSpPr>
                    <a:spLocks noChangeArrowheads="1"/>
                  </p:cNvSpPr>
                  <p:nvPr/>
                </p:nvSpPr>
                <p:spPr bwMode="auto">
                  <a:xfrm>
                    <a:off x="1227" y="2505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6" name="Freeform 391"/>
                  <p:cNvSpPr/>
                  <p:nvPr/>
                </p:nvSpPr>
                <p:spPr bwMode="auto">
                  <a:xfrm>
                    <a:off x="1244" y="2496"/>
                    <a:ext cx="8" cy="5"/>
                  </a:xfrm>
                  <a:custGeom>
                    <a:avLst/>
                    <a:gdLst>
                      <a:gd name="T0" fmla="*/ 8 w 8"/>
                      <a:gd name="T1" fmla="*/ 0 h 5"/>
                      <a:gd name="T2" fmla="*/ 0 w 8"/>
                      <a:gd name="T3" fmla="*/ 5 h 5"/>
                      <a:gd name="T4" fmla="*/ 8 w 8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5">
                        <a:moveTo>
                          <a:pt x="8" y="0"/>
                        </a:moveTo>
                        <a:lnTo>
                          <a:pt x="0" y="5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7" name="Freeform 392"/>
                  <p:cNvSpPr/>
                  <p:nvPr/>
                </p:nvSpPr>
                <p:spPr bwMode="auto">
                  <a:xfrm>
                    <a:off x="1248" y="2501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8" name="Rectangle 393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496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09" name="Freeform 394"/>
                  <p:cNvSpPr/>
                  <p:nvPr/>
                </p:nvSpPr>
                <p:spPr bwMode="auto">
                  <a:xfrm>
                    <a:off x="1214" y="2492"/>
                    <a:ext cx="38" cy="9"/>
                  </a:xfrm>
                  <a:custGeom>
                    <a:avLst/>
                    <a:gdLst>
                      <a:gd name="T0" fmla="*/ 2 w 9"/>
                      <a:gd name="T1" fmla="*/ 0 h 2"/>
                      <a:gd name="T2" fmla="*/ 1 w 9"/>
                      <a:gd name="T3" fmla="*/ 0 h 2"/>
                      <a:gd name="T4" fmla="*/ 4 w 9"/>
                      <a:gd name="T5" fmla="*/ 0 h 2"/>
                      <a:gd name="T6" fmla="*/ 1 w 9"/>
                      <a:gd name="T7" fmla="*/ 0 h 2"/>
                      <a:gd name="T8" fmla="*/ 4 w 9"/>
                      <a:gd name="T9" fmla="*/ 1 h 2"/>
                      <a:gd name="T10" fmla="*/ 2 w 9"/>
                      <a:gd name="T11" fmla="*/ 1 h 2"/>
                      <a:gd name="T12" fmla="*/ 6 w 9"/>
                      <a:gd name="T13" fmla="*/ 1 h 2"/>
                      <a:gd name="T14" fmla="*/ 2 w 9"/>
                      <a:gd name="T15" fmla="*/ 1 h 2"/>
                      <a:gd name="T16" fmla="*/ 2 w 9"/>
                      <a:gd name="T17" fmla="*/ 1 h 2"/>
                      <a:gd name="T18" fmla="*/ 3 w 9"/>
                      <a:gd name="T19" fmla="*/ 2 h 2"/>
                      <a:gd name="T20" fmla="*/ 5 w 9"/>
                      <a:gd name="T21" fmla="*/ 1 h 2"/>
                      <a:gd name="T22" fmla="*/ 7 w 9"/>
                      <a:gd name="T23" fmla="*/ 1 h 2"/>
                      <a:gd name="T24" fmla="*/ 6 w 9"/>
                      <a:gd name="T25" fmla="*/ 1 h 2"/>
                      <a:gd name="T26" fmla="*/ 7 w 9"/>
                      <a:gd name="T27" fmla="*/ 1 h 2"/>
                      <a:gd name="T28" fmla="*/ 6 w 9"/>
                      <a:gd name="T29" fmla="*/ 1 h 2"/>
                      <a:gd name="T30" fmla="*/ 7 w 9"/>
                      <a:gd name="T31" fmla="*/ 1 h 2"/>
                      <a:gd name="T32" fmla="*/ 6 w 9"/>
                      <a:gd name="T33" fmla="*/ 1 h 2"/>
                      <a:gd name="T34" fmla="*/ 6 w 9"/>
                      <a:gd name="T35" fmla="*/ 1 h 2"/>
                      <a:gd name="T36" fmla="*/ 5 w 9"/>
                      <a:gd name="T37" fmla="*/ 1 h 2"/>
                      <a:gd name="T38" fmla="*/ 6 w 9"/>
                      <a:gd name="T39" fmla="*/ 0 h 2"/>
                      <a:gd name="T40" fmla="*/ 5 w 9"/>
                      <a:gd name="T41" fmla="*/ 1 h 2"/>
                      <a:gd name="T42" fmla="*/ 7 w 9"/>
                      <a:gd name="T43" fmla="*/ 0 h 2"/>
                      <a:gd name="T44" fmla="*/ 6 w 9"/>
                      <a:gd name="T45" fmla="*/ 0 h 2"/>
                      <a:gd name="T46" fmla="*/ 7 w 9"/>
                      <a:gd name="T47" fmla="*/ 0 h 2"/>
                      <a:gd name="T48" fmla="*/ 4 w 9"/>
                      <a:gd name="T49" fmla="*/ 1 h 2"/>
                      <a:gd name="T50" fmla="*/ 6 w 9"/>
                      <a:gd name="T51" fmla="*/ 0 h 2"/>
                      <a:gd name="T52" fmla="*/ 6 w 9"/>
                      <a:gd name="T53" fmla="*/ 0 h 2"/>
                      <a:gd name="T54" fmla="*/ 6 w 9"/>
                      <a:gd name="T55" fmla="*/ 0 h 2"/>
                      <a:gd name="T56" fmla="*/ 5 w 9"/>
                      <a:gd name="T57" fmla="*/ 0 h 2"/>
                      <a:gd name="T58" fmla="*/ 5 w 9"/>
                      <a:gd name="T59" fmla="*/ 0 h 2"/>
                      <a:gd name="T60" fmla="*/ 4 w 9"/>
                      <a:gd name="T61" fmla="*/ 0 h 2"/>
                      <a:gd name="T62" fmla="*/ 4 w 9"/>
                      <a:gd name="T63" fmla="*/ 0 h 2"/>
                      <a:gd name="T64" fmla="*/ 2 w 9"/>
                      <a:gd name="T65" fmla="*/ 0 h 2"/>
                      <a:gd name="T66" fmla="*/ 4 w 9"/>
                      <a:gd name="T67" fmla="*/ 0 h 2"/>
                      <a:gd name="T68" fmla="*/ 2 w 9"/>
                      <a:gd name="T6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" h="2">
                        <a:moveTo>
                          <a:pt x="2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1"/>
                          <a:pt x="1" y="1"/>
                          <a:pt x="4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7" y="1"/>
                          <a:pt x="6" y="1"/>
                        </a:cubicBezTo>
                        <a:cubicBezTo>
                          <a:pt x="4" y="1"/>
                          <a:pt x="4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3" y="1"/>
                          <a:pt x="3" y="2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6" y="1"/>
                          <a:pt x="7" y="1"/>
                        </a:cubicBezTo>
                        <a:cubicBezTo>
                          <a:pt x="6" y="1"/>
                          <a:pt x="7" y="1"/>
                          <a:pt x="6" y="1"/>
                        </a:cubicBezTo>
                        <a:cubicBezTo>
                          <a:pt x="7" y="1"/>
                          <a:pt x="6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0"/>
                          <a:pt x="5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0"/>
                          <a:pt x="9" y="0"/>
                          <a:pt x="7" y="0"/>
                        </a:cubicBezTo>
                        <a:cubicBezTo>
                          <a:pt x="7" y="0"/>
                          <a:pt x="6" y="0"/>
                          <a:pt x="6" y="0"/>
                        </a:cubicBezTo>
                        <a:cubicBezTo>
                          <a:pt x="5" y="0"/>
                          <a:pt x="7" y="0"/>
                          <a:pt x="7" y="0"/>
                        </a:cubicBezTo>
                        <a:cubicBezTo>
                          <a:pt x="6" y="0"/>
                          <a:pt x="4" y="0"/>
                          <a:pt x="4" y="1"/>
                        </a:cubicBezTo>
                        <a:cubicBezTo>
                          <a:pt x="5" y="0"/>
                          <a:pt x="3" y="0"/>
                          <a:pt x="6" y="0"/>
                        </a:cubicBezTo>
                        <a:cubicBezTo>
                          <a:pt x="7" y="0"/>
                          <a:pt x="5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4" y="0"/>
                          <a:pt x="7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0" name="Freeform 395"/>
                  <p:cNvSpPr/>
                  <p:nvPr/>
                </p:nvSpPr>
                <p:spPr bwMode="auto">
                  <a:xfrm>
                    <a:off x="1240" y="2496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1" name="Freeform 396"/>
                  <p:cNvSpPr/>
                  <p:nvPr/>
                </p:nvSpPr>
                <p:spPr bwMode="auto">
                  <a:xfrm>
                    <a:off x="1210" y="2484"/>
                    <a:ext cx="42" cy="4"/>
                  </a:xfrm>
                  <a:custGeom>
                    <a:avLst/>
                    <a:gdLst>
                      <a:gd name="T0" fmla="*/ 5 w 10"/>
                      <a:gd name="T1" fmla="*/ 1 h 1"/>
                      <a:gd name="T2" fmla="*/ 7 w 10"/>
                      <a:gd name="T3" fmla="*/ 1 h 1"/>
                      <a:gd name="T4" fmla="*/ 4 w 10"/>
                      <a:gd name="T5" fmla="*/ 1 h 1"/>
                      <a:gd name="T6" fmla="*/ 3 w 10"/>
                      <a:gd name="T7" fmla="*/ 1 h 1"/>
                      <a:gd name="T8" fmla="*/ 6 w 10"/>
                      <a:gd name="T9" fmla="*/ 1 h 1"/>
                      <a:gd name="T10" fmla="*/ 6 w 10"/>
                      <a:gd name="T11" fmla="*/ 1 h 1"/>
                      <a:gd name="T12" fmla="*/ 5 w 10"/>
                      <a:gd name="T13" fmla="*/ 1 h 1"/>
                      <a:gd name="T14" fmla="*/ 3 w 10"/>
                      <a:gd name="T15" fmla="*/ 0 h 1"/>
                      <a:gd name="T16" fmla="*/ 4 w 10"/>
                      <a:gd name="T17" fmla="*/ 1 h 1"/>
                      <a:gd name="T18" fmla="*/ 6 w 10"/>
                      <a:gd name="T19" fmla="*/ 1 h 1"/>
                      <a:gd name="T20" fmla="*/ 1 w 10"/>
                      <a:gd name="T21" fmla="*/ 0 h 1"/>
                      <a:gd name="T22" fmla="*/ 1 w 10"/>
                      <a:gd name="T23" fmla="*/ 0 h 1"/>
                      <a:gd name="T24" fmla="*/ 4 w 10"/>
                      <a:gd name="T25" fmla="*/ 0 h 1"/>
                      <a:gd name="T26" fmla="*/ 3 w 10"/>
                      <a:gd name="T27" fmla="*/ 0 h 1"/>
                      <a:gd name="T28" fmla="*/ 2 w 10"/>
                      <a:gd name="T29" fmla="*/ 0 h 1"/>
                      <a:gd name="T30" fmla="*/ 2 w 10"/>
                      <a:gd name="T31" fmla="*/ 1 h 1"/>
                      <a:gd name="T32" fmla="*/ 2 w 10"/>
                      <a:gd name="T33" fmla="*/ 1 h 1"/>
                      <a:gd name="T34" fmla="*/ 3 w 10"/>
                      <a:gd name="T35" fmla="*/ 1 h 1"/>
                      <a:gd name="T36" fmla="*/ 6 w 10"/>
                      <a:gd name="T37" fmla="*/ 1 h 1"/>
                      <a:gd name="T38" fmla="*/ 5 w 10"/>
                      <a:gd name="T39" fmla="*/ 1 h 1"/>
                      <a:gd name="T40" fmla="*/ 7 w 10"/>
                      <a:gd name="T41" fmla="*/ 1 h 1"/>
                      <a:gd name="T42" fmla="*/ 8 w 10"/>
                      <a:gd name="T43" fmla="*/ 1 h 1"/>
                      <a:gd name="T44" fmla="*/ 8 w 10"/>
                      <a:gd name="T45" fmla="*/ 1 h 1"/>
                      <a:gd name="T46" fmla="*/ 5 w 10"/>
                      <a:gd name="T4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0" h="1">
                        <a:moveTo>
                          <a:pt x="5" y="1"/>
                        </a:moveTo>
                        <a:cubicBezTo>
                          <a:pt x="6" y="1"/>
                          <a:pt x="6" y="1"/>
                          <a:pt x="7" y="1"/>
                        </a:cubicBezTo>
                        <a:cubicBezTo>
                          <a:pt x="6" y="1"/>
                          <a:pt x="5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4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6" y="1"/>
                          <a:pt x="5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6" y="1"/>
                          <a:pt x="5" y="1"/>
                          <a:pt x="6" y="1"/>
                        </a:cubicBezTo>
                        <a:cubicBezTo>
                          <a:pt x="4" y="0"/>
                          <a:pt x="4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3" y="0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6" y="1"/>
                          <a:pt x="5" y="1"/>
                        </a:cubicBezTo>
                        <a:cubicBezTo>
                          <a:pt x="6" y="1"/>
                          <a:pt x="6" y="1"/>
                          <a:pt x="7" y="1"/>
                        </a:cubicBezTo>
                        <a:cubicBezTo>
                          <a:pt x="8" y="1"/>
                          <a:pt x="7" y="1"/>
                          <a:pt x="8" y="1"/>
                        </a:cubicBezTo>
                        <a:cubicBezTo>
                          <a:pt x="10" y="1"/>
                          <a:pt x="7" y="1"/>
                          <a:pt x="8" y="1"/>
                        </a:cubicBezTo>
                        <a:lnTo>
                          <a:pt x="5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2" name="Freeform 397"/>
                  <p:cNvSpPr/>
                  <p:nvPr/>
                </p:nvSpPr>
                <p:spPr bwMode="auto">
                  <a:xfrm>
                    <a:off x="1231" y="2488"/>
                    <a:ext cx="9" cy="0"/>
                  </a:xfrm>
                  <a:custGeom>
                    <a:avLst/>
                    <a:gdLst>
                      <a:gd name="T0" fmla="*/ 9 w 9"/>
                      <a:gd name="T1" fmla="*/ 0 w 9"/>
                      <a:gd name="T2" fmla="*/ 4 w 9"/>
                      <a:gd name="T3" fmla="*/ 9 w 9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9">
                        <a:moveTo>
                          <a:pt x="9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3" name="Freeform 398"/>
                  <p:cNvSpPr/>
                  <p:nvPr/>
                </p:nvSpPr>
                <p:spPr bwMode="auto">
                  <a:xfrm>
                    <a:off x="1219" y="2488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4" name="Freeform 399"/>
                  <p:cNvSpPr/>
                  <p:nvPr/>
                </p:nvSpPr>
                <p:spPr bwMode="auto">
                  <a:xfrm>
                    <a:off x="1235" y="24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5" name="Freeform 400"/>
                  <p:cNvSpPr/>
                  <p:nvPr/>
                </p:nvSpPr>
                <p:spPr bwMode="auto">
                  <a:xfrm>
                    <a:off x="1214" y="2480"/>
                    <a:ext cx="17" cy="4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1 w 4"/>
                      <a:gd name="T7" fmla="*/ 1 h 1"/>
                      <a:gd name="T8" fmla="*/ 1 w 4"/>
                      <a:gd name="T9" fmla="*/ 0 h 1"/>
                      <a:gd name="T10" fmla="*/ 0 w 4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0" y="1"/>
                          <a:pt x="1" y="1"/>
                          <a:pt x="0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2" y="1"/>
                          <a:pt x="1" y="1"/>
                        </a:cubicBezTo>
                        <a:cubicBezTo>
                          <a:pt x="3" y="1"/>
                          <a:pt x="1" y="1"/>
                          <a:pt x="1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6" name="Freeform 401"/>
                  <p:cNvSpPr/>
                  <p:nvPr/>
                </p:nvSpPr>
                <p:spPr bwMode="auto">
                  <a:xfrm>
                    <a:off x="1219" y="2463"/>
                    <a:ext cx="29" cy="21"/>
                  </a:xfrm>
                  <a:custGeom>
                    <a:avLst/>
                    <a:gdLst>
                      <a:gd name="T0" fmla="*/ 4 w 7"/>
                      <a:gd name="T1" fmla="*/ 4 h 5"/>
                      <a:gd name="T2" fmla="*/ 3 w 7"/>
                      <a:gd name="T3" fmla="*/ 4 h 5"/>
                      <a:gd name="T4" fmla="*/ 4 w 7"/>
                      <a:gd name="T5" fmla="*/ 4 h 5"/>
                      <a:gd name="T6" fmla="*/ 5 w 7"/>
                      <a:gd name="T7" fmla="*/ 4 h 5"/>
                      <a:gd name="T8" fmla="*/ 4 w 7"/>
                      <a:gd name="T9" fmla="*/ 4 h 5"/>
                      <a:gd name="T10" fmla="*/ 4 w 7"/>
                      <a:gd name="T11" fmla="*/ 4 h 5"/>
                      <a:gd name="T12" fmla="*/ 2 w 7"/>
                      <a:gd name="T13" fmla="*/ 3 h 5"/>
                      <a:gd name="T14" fmla="*/ 5 w 7"/>
                      <a:gd name="T15" fmla="*/ 4 h 5"/>
                      <a:gd name="T16" fmla="*/ 1 w 7"/>
                      <a:gd name="T17" fmla="*/ 3 h 5"/>
                      <a:gd name="T18" fmla="*/ 3 w 7"/>
                      <a:gd name="T19" fmla="*/ 3 h 5"/>
                      <a:gd name="T20" fmla="*/ 3 w 7"/>
                      <a:gd name="T21" fmla="*/ 3 h 5"/>
                      <a:gd name="T22" fmla="*/ 3 w 7"/>
                      <a:gd name="T23" fmla="*/ 3 h 5"/>
                      <a:gd name="T24" fmla="*/ 5 w 7"/>
                      <a:gd name="T25" fmla="*/ 3 h 5"/>
                      <a:gd name="T26" fmla="*/ 4 w 7"/>
                      <a:gd name="T27" fmla="*/ 3 h 5"/>
                      <a:gd name="T28" fmla="*/ 5 w 7"/>
                      <a:gd name="T29" fmla="*/ 3 h 5"/>
                      <a:gd name="T30" fmla="*/ 4 w 7"/>
                      <a:gd name="T31" fmla="*/ 2 h 5"/>
                      <a:gd name="T32" fmla="*/ 5 w 7"/>
                      <a:gd name="T33" fmla="*/ 2 h 5"/>
                      <a:gd name="T34" fmla="*/ 2 w 7"/>
                      <a:gd name="T35" fmla="*/ 2 h 5"/>
                      <a:gd name="T36" fmla="*/ 2 w 7"/>
                      <a:gd name="T37" fmla="*/ 1 h 5"/>
                      <a:gd name="T38" fmla="*/ 4 w 7"/>
                      <a:gd name="T39" fmla="*/ 2 h 5"/>
                      <a:gd name="T40" fmla="*/ 3 w 7"/>
                      <a:gd name="T41" fmla="*/ 2 h 5"/>
                      <a:gd name="T42" fmla="*/ 5 w 7"/>
                      <a:gd name="T43" fmla="*/ 2 h 5"/>
                      <a:gd name="T44" fmla="*/ 3 w 7"/>
                      <a:gd name="T45" fmla="*/ 1 h 5"/>
                      <a:gd name="T46" fmla="*/ 3 w 7"/>
                      <a:gd name="T47" fmla="*/ 1 h 5"/>
                      <a:gd name="T48" fmla="*/ 0 w 7"/>
                      <a:gd name="T49" fmla="*/ 0 h 5"/>
                      <a:gd name="T50" fmla="*/ 0 w 7"/>
                      <a:gd name="T51" fmla="*/ 1 h 5"/>
                      <a:gd name="T52" fmla="*/ 2 w 7"/>
                      <a:gd name="T53" fmla="*/ 2 h 5"/>
                      <a:gd name="T54" fmla="*/ 0 w 7"/>
                      <a:gd name="T55" fmla="*/ 2 h 5"/>
                      <a:gd name="T56" fmla="*/ 2 w 7"/>
                      <a:gd name="T57" fmla="*/ 2 h 5"/>
                      <a:gd name="T58" fmla="*/ 0 w 7"/>
                      <a:gd name="T59" fmla="*/ 2 h 5"/>
                      <a:gd name="T60" fmla="*/ 2 w 7"/>
                      <a:gd name="T61" fmla="*/ 2 h 5"/>
                      <a:gd name="T62" fmla="*/ 0 w 7"/>
                      <a:gd name="T63" fmla="*/ 2 h 5"/>
                      <a:gd name="T64" fmla="*/ 0 w 7"/>
                      <a:gd name="T65" fmla="*/ 4 h 5"/>
                      <a:gd name="T66" fmla="*/ 2 w 7"/>
                      <a:gd name="T67" fmla="*/ 4 h 5"/>
                      <a:gd name="T68" fmla="*/ 2 w 7"/>
                      <a:gd name="T69" fmla="*/ 4 h 5"/>
                      <a:gd name="T70" fmla="*/ 3 w 7"/>
                      <a:gd name="T71" fmla="*/ 4 h 5"/>
                      <a:gd name="T72" fmla="*/ 0 w 7"/>
                      <a:gd name="T73" fmla="*/ 4 h 5"/>
                      <a:gd name="T74" fmla="*/ 0 w 7"/>
                      <a:gd name="T75" fmla="*/ 4 h 5"/>
                      <a:gd name="T76" fmla="*/ 1 w 7"/>
                      <a:gd name="T77" fmla="*/ 4 h 5"/>
                      <a:gd name="T78" fmla="*/ 0 w 7"/>
                      <a:gd name="T79" fmla="*/ 4 h 5"/>
                      <a:gd name="T80" fmla="*/ 4 w 7"/>
                      <a:gd name="T81" fmla="*/ 5 h 5"/>
                      <a:gd name="T82" fmla="*/ 6 w 7"/>
                      <a:gd name="T83" fmla="*/ 4 h 5"/>
                      <a:gd name="T84" fmla="*/ 4 w 7"/>
                      <a:gd name="T8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" h="5">
                        <a:moveTo>
                          <a:pt x="4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6" y="4"/>
                          <a:pt x="4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4"/>
                          <a:pt x="3" y="4"/>
                          <a:pt x="4" y="4"/>
                        </a:cubicBezTo>
                        <a:cubicBezTo>
                          <a:pt x="3" y="4"/>
                          <a:pt x="3" y="4"/>
                          <a:pt x="2" y="3"/>
                        </a:cubicBezTo>
                        <a:cubicBezTo>
                          <a:pt x="4" y="3"/>
                          <a:pt x="4" y="4"/>
                          <a:pt x="5" y="4"/>
                        </a:cubicBezTo>
                        <a:cubicBezTo>
                          <a:pt x="4" y="4"/>
                          <a:pt x="3" y="3"/>
                          <a:pt x="1" y="3"/>
                        </a:cubicBezTo>
                        <a:cubicBezTo>
                          <a:pt x="3" y="3"/>
                          <a:pt x="1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3"/>
                          <a:pt x="2" y="3"/>
                          <a:pt x="3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3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5" y="3"/>
                          <a:pt x="4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4" y="2"/>
                          <a:pt x="2" y="2"/>
                        </a:cubicBezTo>
                        <a:cubicBezTo>
                          <a:pt x="5" y="2"/>
                          <a:pt x="1" y="1"/>
                          <a:pt x="2" y="1"/>
                        </a:cubicBezTo>
                        <a:cubicBezTo>
                          <a:pt x="4" y="2"/>
                          <a:pt x="3" y="2"/>
                          <a:pt x="4" y="2"/>
                        </a:cubicBezTo>
                        <a:cubicBezTo>
                          <a:pt x="3" y="2"/>
                          <a:pt x="4" y="2"/>
                          <a:pt x="3" y="2"/>
                        </a:cubicBezTo>
                        <a:cubicBezTo>
                          <a:pt x="5" y="2"/>
                          <a:pt x="4" y="2"/>
                          <a:pt x="5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1"/>
                          <a:pt x="1" y="0"/>
                          <a:pt x="0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2" y="2"/>
                          <a:pt x="0" y="2"/>
                          <a:pt x="2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2" y="3"/>
                          <a:pt x="0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5" y="4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1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5"/>
                          <a:pt x="1" y="5"/>
                          <a:pt x="0" y="4"/>
                        </a:cubicBezTo>
                        <a:cubicBezTo>
                          <a:pt x="2" y="5"/>
                          <a:pt x="3" y="5"/>
                          <a:pt x="4" y="5"/>
                        </a:cubicBezTo>
                        <a:cubicBezTo>
                          <a:pt x="1" y="4"/>
                          <a:pt x="7" y="5"/>
                          <a:pt x="6" y="4"/>
                        </a:cubicBez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7" name="Freeform 402"/>
                  <p:cNvSpPr/>
                  <p:nvPr/>
                </p:nvSpPr>
                <p:spPr bwMode="auto">
                  <a:xfrm>
                    <a:off x="1214" y="2480"/>
                    <a:ext cx="5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8" name="Freeform 403"/>
                  <p:cNvSpPr/>
                  <p:nvPr/>
                </p:nvSpPr>
                <p:spPr bwMode="auto">
                  <a:xfrm>
                    <a:off x="1231" y="24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19" name="Rectangle 404"/>
                  <p:cNvSpPr>
                    <a:spLocks noChangeArrowheads="1"/>
                  </p:cNvSpPr>
                  <p:nvPr/>
                </p:nvSpPr>
                <p:spPr bwMode="auto">
                  <a:xfrm>
                    <a:off x="1219" y="2480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20" name="Freeform 405"/>
                  <p:cNvSpPr/>
                  <p:nvPr/>
                </p:nvSpPr>
                <p:spPr bwMode="auto">
                  <a:xfrm>
                    <a:off x="1231" y="2484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40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52" name="Freeform 407"/>
                <p:cNvSpPr/>
                <p:nvPr/>
              </p:nvSpPr>
              <p:spPr bwMode="auto">
                <a:xfrm>
                  <a:off x="1235" y="2467"/>
                  <a:ext cx="5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Freeform 408"/>
                <p:cNvSpPr/>
                <p:nvPr/>
              </p:nvSpPr>
              <p:spPr bwMode="auto">
                <a:xfrm>
                  <a:off x="1244" y="246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Freeform 409"/>
                <p:cNvSpPr/>
                <p:nvPr/>
              </p:nvSpPr>
              <p:spPr bwMode="auto">
                <a:xfrm>
                  <a:off x="1219" y="2430"/>
                  <a:ext cx="33" cy="41"/>
                </a:xfrm>
                <a:custGeom>
                  <a:avLst/>
                  <a:gdLst>
                    <a:gd name="T0" fmla="*/ 5 w 8"/>
                    <a:gd name="T1" fmla="*/ 3 h 10"/>
                    <a:gd name="T2" fmla="*/ 4 w 8"/>
                    <a:gd name="T3" fmla="*/ 1 h 10"/>
                    <a:gd name="T4" fmla="*/ 3 w 8"/>
                    <a:gd name="T5" fmla="*/ 0 h 10"/>
                    <a:gd name="T6" fmla="*/ 4 w 8"/>
                    <a:gd name="T7" fmla="*/ 2 h 10"/>
                    <a:gd name="T8" fmla="*/ 3 w 8"/>
                    <a:gd name="T9" fmla="*/ 2 h 10"/>
                    <a:gd name="T10" fmla="*/ 2 w 8"/>
                    <a:gd name="T11" fmla="*/ 3 h 10"/>
                    <a:gd name="T12" fmla="*/ 3 w 8"/>
                    <a:gd name="T13" fmla="*/ 4 h 10"/>
                    <a:gd name="T14" fmla="*/ 3 w 8"/>
                    <a:gd name="T15" fmla="*/ 4 h 10"/>
                    <a:gd name="T16" fmla="*/ 2 w 8"/>
                    <a:gd name="T17" fmla="*/ 4 h 10"/>
                    <a:gd name="T18" fmla="*/ 5 w 8"/>
                    <a:gd name="T19" fmla="*/ 6 h 10"/>
                    <a:gd name="T20" fmla="*/ 5 w 8"/>
                    <a:gd name="T21" fmla="*/ 6 h 10"/>
                    <a:gd name="T22" fmla="*/ 3 w 8"/>
                    <a:gd name="T23" fmla="*/ 6 h 10"/>
                    <a:gd name="T24" fmla="*/ 3 w 8"/>
                    <a:gd name="T25" fmla="*/ 6 h 10"/>
                    <a:gd name="T26" fmla="*/ 2 w 8"/>
                    <a:gd name="T27" fmla="*/ 6 h 10"/>
                    <a:gd name="T28" fmla="*/ 3 w 8"/>
                    <a:gd name="T29" fmla="*/ 7 h 10"/>
                    <a:gd name="T30" fmla="*/ 4 w 8"/>
                    <a:gd name="T31" fmla="*/ 8 h 10"/>
                    <a:gd name="T32" fmla="*/ 3 w 8"/>
                    <a:gd name="T33" fmla="*/ 7 h 10"/>
                    <a:gd name="T34" fmla="*/ 3 w 8"/>
                    <a:gd name="T35" fmla="*/ 8 h 10"/>
                    <a:gd name="T36" fmla="*/ 2 w 8"/>
                    <a:gd name="T37" fmla="*/ 9 h 10"/>
                    <a:gd name="T38" fmla="*/ 3 w 8"/>
                    <a:gd name="T39" fmla="*/ 8 h 10"/>
                    <a:gd name="T40" fmla="*/ 2 w 8"/>
                    <a:gd name="T41" fmla="*/ 8 h 10"/>
                    <a:gd name="T42" fmla="*/ 6 w 8"/>
                    <a:gd name="T43" fmla="*/ 9 h 10"/>
                    <a:gd name="T44" fmla="*/ 6 w 8"/>
                    <a:gd name="T45" fmla="*/ 9 h 10"/>
                    <a:gd name="T46" fmla="*/ 6 w 8"/>
                    <a:gd name="T47" fmla="*/ 9 h 10"/>
                    <a:gd name="T48" fmla="*/ 6 w 8"/>
                    <a:gd name="T49" fmla="*/ 9 h 10"/>
                    <a:gd name="T50" fmla="*/ 7 w 8"/>
                    <a:gd name="T51" fmla="*/ 9 h 10"/>
                    <a:gd name="T52" fmla="*/ 6 w 8"/>
                    <a:gd name="T53" fmla="*/ 8 h 10"/>
                    <a:gd name="T54" fmla="*/ 6 w 8"/>
                    <a:gd name="T55" fmla="*/ 8 h 10"/>
                    <a:gd name="T56" fmla="*/ 6 w 8"/>
                    <a:gd name="T57" fmla="*/ 8 h 10"/>
                    <a:gd name="T58" fmla="*/ 6 w 8"/>
                    <a:gd name="T59" fmla="*/ 8 h 10"/>
                    <a:gd name="T60" fmla="*/ 5 w 8"/>
                    <a:gd name="T61" fmla="*/ 7 h 10"/>
                    <a:gd name="T62" fmla="*/ 7 w 8"/>
                    <a:gd name="T63" fmla="*/ 8 h 10"/>
                    <a:gd name="T64" fmla="*/ 7 w 8"/>
                    <a:gd name="T65" fmla="*/ 8 h 10"/>
                    <a:gd name="T66" fmla="*/ 6 w 8"/>
                    <a:gd name="T67" fmla="*/ 7 h 10"/>
                    <a:gd name="T68" fmla="*/ 5 w 8"/>
                    <a:gd name="T69" fmla="*/ 6 h 10"/>
                    <a:gd name="T70" fmla="*/ 5 w 8"/>
                    <a:gd name="T71" fmla="*/ 5 h 10"/>
                    <a:gd name="T72" fmla="*/ 5 w 8"/>
                    <a:gd name="T73" fmla="*/ 5 h 10"/>
                    <a:gd name="T74" fmla="*/ 5 w 8"/>
                    <a:gd name="T75" fmla="*/ 4 h 10"/>
                    <a:gd name="T76" fmla="*/ 4 w 8"/>
                    <a:gd name="T77" fmla="*/ 3 h 10"/>
                    <a:gd name="T78" fmla="*/ 6 w 8"/>
                    <a:gd name="T7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" h="10">
                      <a:moveTo>
                        <a:pt x="7" y="5"/>
                      </a:moveTo>
                      <a:cubicBezTo>
                        <a:pt x="6" y="4"/>
                        <a:pt x="6" y="4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2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3"/>
                        <a:pt x="3" y="1"/>
                        <a:pt x="3" y="0"/>
                      </a:cubicBezTo>
                      <a:cubicBezTo>
                        <a:pt x="3" y="1"/>
                        <a:pt x="5" y="3"/>
                        <a:pt x="5" y="3"/>
                      </a:cubicBezTo>
                      <a:cubicBezTo>
                        <a:pt x="5" y="3"/>
                        <a:pt x="4" y="2"/>
                        <a:pt x="4" y="2"/>
                      </a:cubicBezTo>
                      <a:cubicBezTo>
                        <a:pt x="3" y="2"/>
                        <a:pt x="5" y="3"/>
                        <a:pt x="5" y="3"/>
                      </a:cubicBezTo>
                      <a:cubicBezTo>
                        <a:pt x="1" y="0"/>
                        <a:pt x="6" y="5"/>
                        <a:pt x="3" y="2"/>
                      </a:cubicBezTo>
                      <a:cubicBezTo>
                        <a:pt x="3" y="3"/>
                        <a:pt x="3" y="3"/>
                        <a:pt x="4" y="4"/>
                      </a:cubicBezTo>
                      <a:cubicBezTo>
                        <a:pt x="3" y="3"/>
                        <a:pt x="4" y="4"/>
                        <a:pt x="2" y="3"/>
                      </a:cubicBezTo>
                      <a:cubicBezTo>
                        <a:pt x="5" y="5"/>
                        <a:pt x="1" y="2"/>
                        <a:pt x="4" y="5"/>
                      </a:cubicBezTo>
                      <a:cubicBezTo>
                        <a:pt x="3" y="4"/>
                        <a:pt x="4" y="5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4" y="5"/>
                        <a:pt x="3" y="4"/>
                      </a:cubicBezTo>
                      <a:cubicBezTo>
                        <a:pt x="2" y="4"/>
                        <a:pt x="4" y="5"/>
                        <a:pt x="5" y="6"/>
                      </a:cubicBezTo>
                      <a:cubicBezTo>
                        <a:pt x="4" y="5"/>
                        <a:pt x="4" y="5"/>
                        <a:pt x="2" y="4"/>
                      </a:cubicBezTo>
                      <a:cubicBezTo>
                        <a:pt x="4" y="5"/>
                        <a:pt x="3" y="5"/>
                        <a:pt x="4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6" y="7"/>
                        <a:pt x="6" y="7"/>
                      </a:cubicBezTo>
                      <a:cubicBezTo>
                        <a:pt x="4" y="6"/>
                        <a:pt x="6" y="7"/>
                        <a:pt x="5" y="6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5"/>
                        <a:pt x="2" y="5"/>
                      </a:cubicBezTo>
                      <a:cubicBezTo>
                        <a:pt x="1" y="5"/>
                        <a:pt x="4" y="7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7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1" y="6"/>
                        <a:pt x="5" y="8"/>
                        <a:pt x="3" y="7"/>
                      </a:cubicBezTo>
                      <a:cubicBezTo>
                        <a:pt x="5" y="8"/>
                        <a:pt x="6" y="9"/>
                        <a:pt x="6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2" y="7"/>
                        <a:pt x="1" y="7"/>
                        <a:pt x="3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4" y="8"/>
                        <a:pt x="3" y="8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0" y="8"/>
                        <a:pt x="2" y="9"/>
                      </a:cubicBezTo>
                      <a:cubicBezTo>
                        <a:pt x="3" y="9"/>
                        <a:pt x="5" y="10"/>
                        <a:pt x="6" y="10"/>
                      </a:cubicBezTo>
                      <a:cubicBezTo>
                        <a:pt x="5" y="9"/>
                        <a:pt x="4" y="9"/>
                        <a:pt x="3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8"/>
                        <a:pt x="2" y="8"/>
                      </a:cubicBezTo>
                      <a:cubicBezTo>
                        <a:pt x="1" y="7"/>
                        <a:pt x="3" y="8"/>
                        <a:pt x="2" y="8"/>
                      </a:cubicBezTo>
                      <a:cubicBezTo>
                        <a:pt x="4" y="9"/>
                        <a:pt x="4" y="9"/>
                        <a:pt x="6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6" y="9"/>
                      </a:cubicBezTo>
                      <a:cubicBezTo>
                        <a:pt x="4" y="8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4" y="8"/>
                        <a:pt x="4" y="8"/>
                      </a:cubicBezTo>
                      <a:cubicBezTo>
                        <a:pt x="6" y="9"/>
                        <a:pt x="5" y="8"/>
                        <a:pt x="7" y="9"/>
                      </a:cubicBezTo>
                      <a:cubicBezTo>
                        <a:pt x="5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4" y="7"/>
                        <a:pt x="6" y="8"/>
                      </a:cubicBezTo>
                      <a:cubicBezTo>
                        <a:pt x="5" y="7"/>
                        <a:pt x="5" y="7"/>
                        <a:pt x="4" y="6"/>
                      </a:cubicBezTo>
                      <a:cubicBezTo>
                        <a:pt x="4" y="6"/>
                        <a:pt x="5" y="7"/>
                        <a:pt x="5" y="7"/>
                      </a:cubicBezTo>
                      <a:cubicBezTo>
                        <a:pt x="4" y="6"/>
                        <a:pt x="6" y="7"/>
                        <a:pt x="5" y="7"/>
                      </a:cubicBezTo>
                      <a:cubicBezTo>
                        <a:pt x="6" y="8"/>
                        <a:pt x="5" y="7"/>
                        <a:pt x="7" y="8"/>
                      </a:cubicBezTo>
                      <a:cubicBezTo>
                        <a:pt x="7" y="8"/>
                        <a:pt x="6" y="7"/>
                        <a:pt x="6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5" y="6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7" y="7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7" y="7"/>
                        <a:pt x="6" y="6"/>
                        <a:pt x="4" y="4"/>
                      </a:cubicBezTo>
                      <a:cubicBezTo>
                        <a:pt x="4" y="4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6"/>
                        <a:pt x="5" y="5"/>
                      </a:cubicBezTo>
                      <a:cubicBezTo>
                        <a:pt x="5" y="4"/>
                        <a:pt x="6" y="6"/>
                        <a:pt x="7" y="6"/>
                      </a:cubicBezTo>
                      <a:cubicBezTo>
                        <a:pt x="5" y="4"/>
                        <a:pt x="8" y="7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3" y="3"/>
                        <a:pt x="5" y="4"/>
                        <a:pt x="4" y="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8" y="6"/>
                        <a:pt x="4" y="2"/>
                        <a:pt x="7" y="5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Freeform 410"/>
                <p:cNvSpPr/>
                <p:nvPr/>
              </p:nvSpPr>
              <p:spPr bwMode="auto">
                <a:xfrm>
                  <a:off x="1244" y="2455"/>
                  <a:ext cx="4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Freeform 411"/>
                <p:cNvSpPr/>
                <p:nvPr/>
              </p:nvSpPr>
              <p:spPr bwMode="auto">
                <a:xfrm>
                  <a:off x="1244" y="2451"/>
                  <a:ext cx="0" cy="4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  <a:gd name="T3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Freeform 412"/>
                <p:cNvSpPr/>
                <p:nvPr/>
              </p:nvSpPr>
              <p:spPr bwMode="auto">
                <a:xfrm>
                  <a:off x="1244" y="2446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" name="Rectangle 413"/>
                <p:cNvSpPr>
                  <a:spLocks noChangeArrowheads="1"/>
                </p:cNvSpPr>
                <p:nvPr/>
              </p:nvSpPr>
              <p:spPr bwMode="auto">
                <a:xfrm>
                  <a:off x="1244" y="2442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" name="Freeform 414"/>
                <p:cNvSpPr/>
                <p:nvPr/>
              </p:nvSpPr>
              <p:spPr bwMode="auto">
                <a:xfrm>
                  <a:off x="1231" y="2417"/>
                  <a:ext cx="21" cy="29"/>
                </a:xfrm>
                <a:custGeom>
                  <a:avLst/>
                  <a:gdLst>
                    <a:gd name="T0" fmla="*/ 4 w 5"/>
                    <a:gd name="T1" fmla="*/ 3 h 7"/>
                    <a:gd name="T2" fmla="*/ 4 w 5"/>
                    <a:gd name="T3" fmla="*/ 1 h 7"/>
                    <a:gd name="T4" fmla="*/ 5 w 5"/>
                    <a:gd name="T5" fmla="*/ 2 h 7"/>
                    <a:gd name="T6" fmla="*/ 4 w 5"/>
                    <a:gd name="T7" fmla="*/ 0 h 7"/>
                    <a:gd name="T8" fmla="*/ 3 w 5"/>
                    <a:gd name="T9" fmla="*/ 2 h 7"/>
                    <a:gd name="T10" fmla="*/ 2 w 5"/>
                    <a:gd name="T11" fmla="*/ 1 h 7"/>
                    <a:gd name="T12" fmla="*/ 3 w 5"/>
                    <a:gd name="T13" fmla="*/ 3 h 7"/>
                    <a:gd name="T14" fmla="*/ 1 w 5"/>
                    <a:gd name="T15" fmla="*/ 2 h 7"/>
                    <a:gd name="T16" fmla="*/ 1 w 5"/>
                    <a:gd name="T17" fmla="*/ 3 h 7"/>
                    <a:gd name="T18" fmla="*/ 2 w 5"/>
                    <a:gd name="T19" fmla="*/ 3 h 7"/>
                    <a:gd name="T20" fmla="*/ 2 w 5"/>
                    <a:gd name="T21" fmla="*/ 3 h 7"/>
                    <a:gd name="T22" fmla="*/ 2 w 5"/>
                    <a:gd name="T23" fmla="*/ 3 h 7"/>
                    <a:gd name="T24" fmla="*/ 2 w 5"/>
                    <a:gd name="T25" fmla="*/ 4 h 7"/>
                    <a:gd name="T26" fmla="*/ 1 w 5"/>
                    <a:gd name="T27" fmla="*/ 3 h 7"/>
                    <a:gd name="T28" fmla="*/ 2 w 5"/>
                    <a:gd name="T29" fmla="*/ 4 h 7"/>
                    <a:gd name="T30" fmla="*/ 1 w 5"/>
                    <a:gd name="T31" fmla="*/ 3 h 7"/>
                    <a:gd name="T32" fmla="*/ 2 w 5"/>
                    <a:gd name="T33" fmla="*/ 5 h 7"/>
                    <a:gd name="T34" fmla="*/ 3 w 5"/>
                    <a:gd name="T35" fmla="*/ 6 h 7"/>
                    <a:gd name="T36" fmla="*/ 2 w 5"/>
                    <a:gd name="T37" fmla="*/ 5 h 7"/>
                    <a:gd name="T38" fmla="*/ 2 w 5"/>
                    <a:gd name="T39" fmla="*/ 5 h 7"/>
                    <a:gd name="T40" fmla="*/ 2 w 5"/>
                    <a:gd name="T41" fmla="*/ 4 h 7"/>
                    <a:gd name="T42" fmla="*/ 3 w 5"/>
                    <a:gd name="T43" fmla="*/ 6 h 7"/>
                    <a:gd name="T44" fmla="*/ 4 w 5"/>
                    <a:gd name="T45" fmla="*/ 6 h 7"/>
                    <a:gd name="T46" fmla="*/ 4 w 5"/>
                    <a:gd name="T47" fmla="*/ 6 h 7"/>
                    <a:gd name="T48" fmla="*/ 4 w 5"/>
                    <a:gd name="T49" fmla="*/ 6 h 7"/>
                    <a:gd name="T50" fmla="*/ 3 w 5"/>
                    <a:gd name="T51" fmla="*/ 5 h 7"/>
                    <a:gd name="T52" fmla="*/ 2 w 5"/>
                    <a:gd name="T53" fmla="*/ 3 h 7"/>
                    <a:gd name="T54" fmla="*/ 2 w 5"/>
                    <a:gd name="T55" fmla="*/ 3 h 7"/>
                    <a:gd name="T56" fmla="*/ 3 w 5"/>
                    <a:gd name="T57" fmla="*/ 5 h 7"/>
                    <a:gd name="T58" fmla="*/ 3 w 5"/>
                    <a:gd name="T59" fmla="*/ 4 h 7"/>
                    <a:gd name="T60" fmla="*/ 4 w 5"/>
                    <a:gd name="T61" fmla="*/ 6 h 7"/>
                    <a:gd name="T62" fmla="*/ 3 w 5"/>
                    <a:gd name="T63" fmla="*/ 4 h 7"/>
                    <a:gd name="T64" fmla="*/ 4 w 5"/>
                    <a:gd name="T65" fmla="*/ 3 h 7"/>
                    <a:gd name="T66" fmla="*/ 4 w 5"/>
                    <a:gd name="T67" fmla="*/ 4 h 7"/>
                    <a:gd name="T68" fmla="*/ 3 w 5"/>
                    <a:gd name="T69" fmla="*/ 3 h 7"/>
                    <a:gd name="T70" fmla="*/ 4 w 5"/>
                    <a:gd name="T71" fmla="*/ 4 h 7"/>
                    <a:gd name="T72" fmla="*/ 4 w 5"/>
                    <a:gd name="T73" fmla="*/ 3 h 7"/>
                    <a:gd name="T74" fmla="*/ 4 w 5"/>
                    <a:gd name="T75" fmla="*/ 3 h 7"/>
                    <a:gd name="T76" fmla="*/ 4 w 5"/>
                    <a:gd name="T77" fmla="*/ 3 h 7"/>
                    <a:gd name="T78" fmla="*/ 3 w 5"/>
                    <a:gd name="T79" fmla="*/ 1 h 7"/>
                    <a:gd name="T80" fmla="*/ 4 w 5"/>
                    <a:gd name="T8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" h="7">
                      <a:moveTo>
                        <a:pt x="4" y="3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1"/>
                        <a:pt x="5" y="2"/>
                      </a:cubicBezTo>
                      <a:cubicBezTo>
                        <a:pt x="4" y="1"/>
                        <a:pt x="5" y="2"/>
                        <a:pt x="4" y="0"/>
                      </a:cubicBezTo>
                      <a:cubicBezTo>
                        <a:pt x="3" y="1"/>
                        <a:pt x="2" y="0"/>
                        <a:pt x="3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3"/>
                        <a:pt x="0" y="0"/>
                        <a:pt x="3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3" y="4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3"/>
                        <a:pt x="2" y="3"/>
                        <a:pt x="1" y="3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4"/>
                        <a:pt x="0" y="2"/>
                        <a:pt x="2" y="5"/>
                      </a:cubicBezTo>
                      <a:cubicBezTo>
                        <a:pt x="2" y="5"/>
                        <a:pt x="3" y="6"/>
                        <a:pt x="3" y="6"/>
                      </a:cubicBezTo>
                      <a:cubicBezTo>
                        <a:pt x="4" y="6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2"/>
                        <a:pt x="3" y="5"/>
                        <a:pt x="2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5" y="7"/>
                        <a:pt x="2" y="4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7"/>
                        <a:pt x="4" y="6"/>
                        <a:pt x="4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4"/>
                        <a:pt x="2" y="3"/>
                      </a:cubicBezTo>
                      <a:cubicBezTo>
                        <a:pt x="3" y="4"/>
                        <a:pt x="2" y="3"/>
                        <a:pt x="2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5"/>
                        <a:pt x="4" y="5"/>
                        <a:pt x="3" y="4"/>
                      </a:cubicBezTo>
                      <a:cubicBezTo>
                        <a:pt x="4" y="5"/>
                        <a:pt x="4" y="5"/>
                        <a:pt x="4" y="3"/>
                      </a:cubicBezTo>
                      <a:cubicBezTo>
                        <a:pt x="4" y="4"/>
                        <a:pt x="4" y="5"/>
                        <a:pt x="4" y="4"/>
                      </a:cubicBezTo>
                      <a:cubicBezTo>
                        <a:pt x="4" y="5"/>
                        <a:pt x="4" y="4"/>
                        <a:pt x="3" y="3"/>
                      </a:cubicBezTo>
                      <a:cubicBezTo>
                        <a:pt x="3" y="2"/>
                        <a:pt x="4" y="3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1"/>
                        <a:pt x="5" y="4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2"/>
                        <a:pt x="3" y="0"/>
                        <a:pt x="3" y="1"/>
                      </a:cubicBezTo>
                      <a:cubicBezTo>
                        <a:pt x="4" y="2"/>
                        <a:pt x="4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" name="Freeform 415"/>
                <p:cNvSpPr/>
                <p:nvPr/>
              </p:nvSpPr>
              <p:spPr bwMode="auto">
                <a:xfrm>
                  <a:off x="1244" y="2413"/>
                  <a:ext cx="8" cy="12"/>
                </a:xfrm>
                <a:custGeom>
                  <a:avLst/>
                  <a:gdLst>
                    <a:gd name="T0" fmla="*/ 1 w 2"/>
                    <a:gd name="T1" fmla="*/ 1 h 3"/>
                    <a:gd name="T2" fmla="*/ 2 w 2"/>
                    <a:gd name="T3" fmla="*/ 3 h 3"/>
                    <a:gd name="T4" fmla="*/ 1 w 2"/>
                    <a:gd name="T5" fmla="*/ 0 h 3"/>
                    <a:gd name="T6" fmla="*/ 1 w 2"/>
                    <a:gd name="T7" fmla="*/ 1 h 3"/>
                    <a:gd name="T8" fmla="*/ 1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1"/>
                        <a:pt x="1" y="0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" name="Freeform 416"/>
                <p:cNvSpPr/>
                <p:nvPr/>
              </p:nvSpPr>
              <p:spPr bwMode="auto">
                <a:xfrm>
                  <a:off x="1244" y="2400"/>
                  <a:ext cx="17" cy="30"/>
                </a:xfrm>
                <a:custGeom>
                  <a:avLst/>
                  <a:gdLst>
                    <a:gd name="T0" fmla="*/ 2 w 4"/>
                    <a:gd name="T1" fmla="*/ 3 h 7"/>
                    <a:gd name="T2" fmla="*/ 2 w 4"/>
                    <a:gd name="T3" fmla="*/ 2 h 7"/>
                    <a:gd name="T4" fmla="*/ 1 w 4"/>
                    <a:gd name="T5" fmla="*/ 2 h 7"/>
                    <a:gd name="T6" fmla="*/ 2 w 4"/>
                    <a:gd name="T7" fmla="*/ 4 h 7"/>
                    <a:gd name="T8" fmla="*/ 1 w 4"/>
                    <a:gd name="T9" fmla="*/ 3 h 7"/>
                    <a:gd name="T10" fmla="*/ 2 w 4"/>
                    <a:gd name="T11" fmla="*/ 5 h 7"/>
                    <a:gd name="T12" fmla="*/ 1 w 4"/>
                    <a:gd name="T13" fmla="*/ 4 h 7"/>
                    <a:gd name="T14" fmla="*/ 2 w 4"/>
                    <a:gd name="T15" fmla="*/ 5 h 7"/>
                    <a:gd name="T16" fmla="*/ 2 w 4"/>
                    <a:gd name="T17" fmla="*/ 5 h 7"/>
                    <a:gd name="T18" fmla="*/ 2 w 4"/>
                    <a:gd name="T19" fmla="*/ 6 h 7"/>
                    <a:gd name="T20" fmla="*/ 2 w 4"/>
                    <a:gd name="T21" fmla="*/ 3 h 7"/>
                    <a:gd name="T22" fmla="*/ 2 w 4"/>
                    <a:gd name="T23" fmla="*/ 5 h 7"/>
                    <a:gd name="T24" fmla="*/ 3 w 4"/>
                    <a:gd name="T25" fmla="*/ 6 h 7"/>
                    <a:gd name="T26" fmla="*/ 3 w 4"/>
                    <a:gd name="T27" fmla="*/ 5 h 7"/>
                    <a:gd name="T28" fmla="*/ 2 w 4"/>
                    <a:gd name="T29" fmla="*/ 4 h 7"/>
                    <a:gd name="T30" fmla="*/ 3 w 4"/>
                    <a:gd name="T31" fmla="*/ 6 h 7"/>
                    <a:gd name="T32" fmla="*/ 3 w 4"/>
                    <a:gd name="T33" fmla="*/ 4 h 7"/>
                    <a:gd name="T34" fmla="*/ 3 w 4"/>
                    <a:gd name="T35" fmla="*/ 2 h 7"/>
                    <a:gd name="T36" fmla="*/ 3 w 4"/>
                    <a:gd name="T37" fmla="*/ 4 h 7"/>
                    <a:gd name="T38" fmla="*/ 3 w 4"/>
                    <a:gd name="T39" fmla="*/ 4 h 7"/>
                    <a:gd name="T40" fmla="*/ 3 w 4"/>
                    <a:gd name="T41" fmla="*/ 1 h 7"/>
                    <a:gd name="T42" fmla="*/ 2 w 4"/>
                    <a:gd name="T4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7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1" y="2"/>
                      </a:cubicBezTo>
                      <a:cubicBezTo>
                        <a:pt x="1" y="2"/>
                        <a:pt x="2" y="4"/>
                        <a:pt x="2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3"/>
                        <a:pt x="2" y="5"/>
                      </a:cubicBezTo>
                      <a:cubicBezTo>
                        <a:pt x="2" y="5"/>
                        <a:pt x="1" y="4"/>
                        <a:pt x="1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7"/>
                        <a:pt x="1" y="3"/>
                        <a:pt x="2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2" y="5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2" y="4"/>
                        <a:pt x="2" y="4"/>
                      </a:cubicBezTo>
                      <a:cubicBezTo>
                        <a:pt x="2" y="2"/>
                        <a:pt x="3" y="5"/>
                        <a:pt x="3" y="6"/>
                      </a:cubicBezTo>
                      <a:cubicBezTo>
                        <a:pt x="3" y="4"/>
                        <a:pt x="3" y="3"/>
                        <a:pt x="3" y="4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3" y="4"/>
                      </a:cubicBezTo>
                      <a:cubicBezTo>
                        <a:pt x="3" y="3"/>
                        <a:pt x="3" y="2"/>
                        <a:pt x="3" y="1"/>
                      </a:cubicBezTo>
                      <a:cubicBezTo>
                        <a:pt x="2" y="0"/>
                        <a:pt x="3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" name="Rectangle 417"/>
                <p:cNvSpPr>
                  <a:spLocks noChangeArrowheads="1"/>
                </p:cNvSpPr>
                <p:nvPr/>
              </p:nvSpPr>
              <p:spPr bwMode="auto">
                <a:xfrm>
                  <a:off x="1252" y="2409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" name="Freeform 418"/>
                <p:cNvSpPr/>
                <p:nvPr/>
              </p:nvSpPr>
              <p:spPr bwMode="auto">
                <a:xfrm>
                  <a:off x="2060" y="3056"/>
                  <a:ext cx="0" cy="9"/>
                </a:xfrm>
                <a:custGeom>
                  <a:avLst/>
                  <a:gdLst>
                    <a:gd name="T0" fmla="*/ 5 h 9"/>
                    <a:gd name="T1" fmla="*/ 9 h 9"/>
                    <a:gd name="T2" fmla="*/ 0 h 9"/>
                    <a:gd name="T3" fmla="*/ 5 h 9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9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" name="Freeform 419"/>
                <p:cNvSpPr/>
                <p:nvPr/>
              </p:nvSpPr>
              <p:spPr bwMode="auto">
                <a:xfrm>
                  <a:off x="2060" y="3056"/>
                  <a:ext cx="9" cy="21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4 h 5"/>
                    <a:gd name="T4" fmla="*/ 0 w 2"/>
                    <a:gd name="T5" fmla="*/ 0 h 5"/>
                    <a:gd name="T6" fmla="*/ 1 w 2"/>
                    <a:gd name="T7" fmla="*/ 3 h 5"/>
                    <a:gd name="T8" fmla="*/ 1 w 2"/>
                    <a:gd name="T9" fmla="*/ 2 h 5"/>
                    <a:gd name="T10" fmla="*/ 2 w 2"/>
                    <a:gd name="T11" fmla="*/ 4 h 5"/>
                    <a:gd name="T12" fmla="*/ 2 w 2"/>
                    <a:gd name="T13" fmla="*/ 3 h 5"/>
                    <a:gd name="T14" fmla="*/ 2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1"/>
                        <a:pt x="1" y="2"/>
                        <a:pt x="0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1" y="3"/>
                        <a:pt x="0" y="2"/>
                        <a:pt x="1" y="2"/>
                      </a:cubicBezTo>
                      <a:cubicBezTo>
                        <a:pt x="1" y="3"/>
                        <a:pt x="1" y="3"/>
                        <a:pt x="2" y="4"/>
                      </a:cubicBezTo>
                      <a:cubicBezTo>
                        <a:pt x="2" y="5"/>
                        <a:pt x="1" y="3"/>
                        <a:pt x="2" y="3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" name="Freeform 420"/>
                <p:cNvSpPr/>
                <p:nvPr/>
              </p:nvSpPr>
              <p:spPr bwMode="auto">
                <a:xfrm>
                  <a:off x="2064" y="3065"/>
                  <a:ext cx="5" cy="4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" name="Freeform 421"/>
                <p:cNvSpPr/>
                <p:nvPr/>
              </p:nvSpPr>
              <p:spPr bwMode="auto">
                <a:xfrm>
                  <a:off x="2060" y="3061"/>
                  <a:ext cx="4" cy="8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Freeform 422"/>
                <p:cNvSpPr/>
                <p:nvPr/>
              </p:nvSpPr>
              <p:spPr bwMode="auto">
                <a:xfrm>
                  <a:off x="2064" y="30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" name="Freeform 423"/>
                <p:cNvSpPr/>
                <p:nvPr/>
              </p:nvSpPr>
              <p:spPr bwMode="auto">
                <a:xfrm>
                  <a:off x="2060" y="3056"/>
                  <a:ext cx="9" cy="17"/>
                </a:xfrm>
                <a:custGeom>
                  <a:avLst/>
                  <a:gdLst>
                    <a:gd name="T0" fmla="*/ 1 w 2"/>
                    <a:gd name="T1" fmla="*/ 1 h 4"/>
                    <a:gd name="T2" fmla="*/ 1 w 2"/>
                    <a:gd name="T3" fmla="*/ 1 h 4"/>
                    <a:gd name="T4" fmla="*/ 1 w 2"/>
                    <a:gd name="T5" fmla="*/ 1 h 4"/>
                    <a:gd name="T6" fmla="*/ 2 w 2"/>
                    <a:gd name="T7" fmla="*/ 3 h 4"/>
                    <a:gd name="T8" fmla="*/ 2 w 2"/>
                    <a:gd name="T9" fmla="*/ 3 h 4"/>
                    <a:gd name="T10" fmla="*/ 2 w 2"/>
                    <a:gd name="T11" fmla="*/ 4 h 4"/>
                    <a:gd name="T12" fmla="*/ 1 w 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2" y="3"/>
                        <a:pt x="1" y="2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" name="Freeform 424"/>
                <p:cNvSpPr/>
                <p:nvPr/>
              </p:nvSpPr>
              <p:spPr bwMode="auto">
                <a:xfrm>
                  <a:off x="2064" y="3061"/>
                  <a:ext cx="0" cy="4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" name="Rectangle 425"/>
                <p:cNvSpPr>
                  <a:spLocks noChangeArrowheads="1"/>
                </p:cNvSpPr>
                <p:nvPr/>
              </p:nvSpPr>
              <p:spPr bwMode="auto">
                <a:xfrm>
                  <a:off x="2064" y="3061"/>
                  <a:ext cx="1" cy="4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" name="Freeform 426"/>
                <p:cNvSpPr/>
                <p:nvPr/>
              </p:nvSpPr>
              <p:spPr bwMode="auto">
                <a:xfrm>
                  <a:off x="2064" y="3061"/>
                  <a:ext cx="9" cy="12"/>
                </a:xfrm>
                <a:custGeom>
                  <a:avLst/>
                  <a:gdLst>
                    <a:gd name="T0" fmla="*/ 0 w 2"/>
                    <a:gd name="T1" fmla="*/ 0 h 3"/>
                    <a:gd name="T2" fmla="*/ 1 w 2"/>
                    <a:gd name="T3" fmla="*/ 1 h 3"/>
                    <a:gd name="T4" fmla="*/ 2 w 2"/>
                    <a:gd name="T5" fmla="*/ 3 h 3"/>
                    <a:gd name="T6" fmla="*/ 2 w 2"/>
                    <a:gd name="T7" fmla="*/ 3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Freeform 427"/>
                <p:cNvSpPr/>
                <p:nvPr/>
              </p:nvSpPr>
              <p:spPr bwMode="auto">
                <a:xfrm>
                  <a:off x="2077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" name="Freeform 428"/>
                <p:cNvSpPr/>
                <p:nvPr/>
              </p:nvSpPr>
              <p:spPr bwMode="auto">
                <a:xfrm>
                  <a:off x="2069" y="3065"/>
                  <a:ext cx="12" cy="16"/>
                </a:xfrm>
                <a:custGeom>
                  <a:avLst/>
                  <a:gdLst>
                    <a:gd name="T0" fmla="*/ 1 w 3"/>
                    <a:gd name="T1" fmla="*/ 0 h 4"/>
                    <a:gd name="T2" fmla="*/ 2 w 3"/>
                    <a:gd name="T3" fmla="*/ 2 h 4"/>
                    <a:gd name="T4" fmla="*/ 1 w 3"/>
                    <a:gd name="T5" fmla="*/ 0 h 4"/>
                    <a:gd name="T6" fmla="*/ 1 w 3"/>
                    <a:gd name="T7" fmla="*/ 1 h 4"/>
                    <a:gd name="T8" fmla="*/ 0 w 3"/>
                    <a:gd name="T9" fmla="*/ 0 h 4"/>
                    <a:gd name="T10" fmla="*/ 1 w 3"/>
                    <a:gd name="T11" fmla="*/ 1 h 4"/>
                    <a:gd name="T12" fmla="*/ 0 w 3"/>
                    <a:gd name="T13" fmla="*/ 0 h 4"/>
                    <a:gd name="T14" fmla="*/ 1 w 3"/>
                    <a:gd name="T15" fmla="*/ 2 h 4"/>
                    <a:gd name="T16" fmla="*/ 1 w 3"/>
                    <a:gd name="T17" fmla="*/ 2 h 4"/>
                    <a:gd name="T18" fmla="*/ 2 w 3"/>
                    <a:gd name="T19" fmla="*/ 3 h 4"/>
                    <a:gd name="T20" fmla="*/ 3 w 3"/>
                    <a:gd name="T21" fmla="*/ 4 h 4"/>
                    <a:gd name="T22" fmla="*/ 1 w 3"/>
                    <a:gd name="T2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0" y="0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4"/>
                        <a:pt x="3" y="4"/>
                      </a:cubicBezTo>
                      <a:cubicBezTo>
                        <a:pt x="3" y="4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" name="Freeform 429"/>
                <p:cNvSpPr/>
                <p:nvPr/>
              </p:nvSpPr>
              <p:spPr bwMode="auto">
                <a:xfrm>
                  <a:off x="2077" y="3073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" name="Freeform 430"/>
                <p:cNvSpPr/>
                <p:nvPr/>
              </p:nvSpPr>
              <p:spPr bwMode="auto">
                <a:xfrm>
                  <a:off x="2073" y="3061"/>
                  <a:ext cx="12" cy="20"/>
                </a:xfrm>
                <a:custGeom>
                  <a:avLst/>
                  <a:gdLst>
                    <a:gd name="T0" fmla="*/ 0 w 3"/>
                    <a:gd name="T1" fmla="*/ 0 h 5"/>
                    <a:gd name="T2" fmla="*/ 0 w 3"/>
                    <a:gd name="T3" fmla="*/ 2 h 5"/>
                    <a:gd name="T4" fmla="*/ 0 w 3"/>
                    <a:gd name="T5" fmla="*/ 1 h 5"/>
                    <a:gd name="T6" fmla="*/ 1 w 3"/>
                    <a:gd name="T7" fmla="*/ 2 h 5"/>
                    <a:gd name="T8" fmla="*/ 0 w 3"/>
                    <a:gd name="T9" fmla="*/ 1 h 5"/>
                    <a:gd name="T10" fmla="*/ 2 w 3"/>
                    <a:gd name="T11" fmla="*/ 4 h 5"/>
                    <a:gd name="T12" fmla="*/ 2 w 3"/>
                    <a:gd name="T13" fmla="*/ 3 h 5"/>
                    <a:gd name="T14" fmla="*/ 2 w 3"/>
                    <a:gd name="T15" fmla="*/ 3 h 5"/>
                    <a:gd name="T16" fmla="*/ 1 w 3"/>
                    <a:gd name="T17" fmla="*/ 2 h 5"/>
                    <a:gd name="T18" fmla="*/ 1 w 3"/>
                    <a:gd name="T19" fmla="*/ 2 h 5"/>
                    <a:gd name="T20" fmla="*/ 0 w 3"/>
                    <a:gd name="T2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4"/>
                        <a:pt x="0" y="2"/>
                        <a:pt x="0" y="1"/>
                      </a:cubicBezTo>
                      <a:cubicBezTo>
                        <a:pt x="1" y="2"/>
                        <a:pt x="1" y="2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3" y="5"/>
                        <a:pt x="2" y="3"/>
                        <a:pt x="2" y="3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" name="Freeform 431"/>
                <p:cNvSpPr/>
                <p:nvPr/>
              </p:nvSpPr>
              <p:spPr bwMode="auto">
                <a:xfrm>
                  <a:off x="2069" y="3061"/>
                  <a:ext cx="4" cy="4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" name="Freeform 432"/>
                <p:cNvSpPr/>
                <p:nvPr/>
              </p:nvSpPr>
              <p:spPr bwMode="auto">
                <a:xfrm>
                  <a:off x="2081" y="30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" name="Freeform 433"/>
                <p:cNvSpPr/>
                <p:nvPr/>
              </p:nvSpPr>
              <p:spPr bwMode="auto">
                <a:xfrm>
                  <a:off x="2073" y="3061"/>
                  <a:ext cx="0" cy="4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" name="Freeform 434"/>
                <p:cNvSpPr/>
                <p:nvPr/>
              </p:nvSpPr>
              <p:spPr bwMode="auto">
                <a:xfrm>
                  <a:off x="2073" y="3048"/>
                  <a:ext cx="21" cy="29"/>
                </a:xfrm>
                <a:custGeom>
                  <a:avLst/>
                  <a:gdLst>
                    <a:gd name="T0" fmla="*/ 5 w 5"/>
                    <a:gd name="T1" fmla="*/ 4 h 7"/>
                    <a:gd name="T2" fmla="*/ 4 w 5"/>
                    <a:gd name="T3" fmla="*/ 3 h 7"/>
                    <a:gd name="T4" fmla="*/ 4 w 5"/>
                    <a:gd name="T5" fmla="*/ 2 h 7"/>
                    <a:gd name="T6" fmla="*/ 2 w 5"/>
                    <a:gd name="T7" fmla="*/ 0 h 7"/>
                    <a:gd name="T8" fmla="*/ 3 w 5"/>
                    <a:gd name="T9" fmla="*/ 1 h 7"/>
                    <a:gd name="T10" fmla="*/ 2 w 5"/>
                    <a:gd name="T11" fmla="*/ 0 h 7"/>
                    <a:gd name="T12" fmla="*/ 2 w 5"/>
                    <a:gd name="T13" fmla="*/ 1 h 7"/>
                    <a:gd name="T14" fmla="*/ 2 w 5"/>
                    <a:gd name="T15" fmla="*/ 2 h 7"/>
                    <a:gd name="T16" fmla="*/ 1 w 5"/>
                    <a:gd name="T17" fmla="*/ 2 h 7"/>
                    <a:gd name="T18" fmla="*/ 2 w 5"/>
                    <a:gd name="T19" fmla="*/ 4 h 7"/>
                    <a:gd name="T20" fmla="*/ 1 w 5"/>
                    <a:gd name="T21" fmla="*/ 3 h 7"/>
                    <a:gd name="T22" fmla="*/ 1 w 5"/>
                    <a:gd name="T23" fmla="*/ 3 h 7"/>
                    <a:gd name="T24" fmla="*/ 0 w 5"/>
                    <a:gd name="T25" fmla="*/ 3 h 7"/>
                    <a:gd name="T26" fmla="*/ 2 w 5"/>
                    <a:gd name="T27" fmla="*/ 5 h 7"/>
                    <a:gd name="T28" fmla="*/ 0 w 5"/>
                    <a:gd name="T29" fmla="*/ 3 h 7"/>
                    <a:gd name="T30" fmla="*/ 1 w 5"/>
                    <a:gd name="T31" fmla="*/ 4 h 7"/>
                    <a:gd name="T32" fmla="*/ 2 w 5"/>
                    <a:gd name="T33" fmla="*/ 6 h 7"/>
                    <a:gd name="T34" fmla="*/ 2 w 5"/>
                    <a:gd name="T35" fmla="*/ 6 h 7"/>
                    <a:gd name="T36" fmla="*/ 2 w 5"/>
                    <a:gd name="T37" fmla="*/ 3 h 7"/>
                    <a:gd name="T38" fmla="*/ 2 w 5"/>
                    <a:gd name="T39" fmla="*/ 5 h 7"/>
                    <a:gd name="T40" fmla="*/ 3 w 5"/>
                    <a:gd name="T41" fmla="*/ 5 h 7"/>
                    <a:gd name="T42" fmla="*/ 2 w 5"/>
                    <a:gd name="T43" fmla="*/ 3 h 7"/>
                    <a:gd name="T44" fmla="*/ 3 w 5"/>
                    <a:gd name="T45" fmla="*/ 4 h 7"/>
                    <a:gd name="T46" fmla="*/ 2 w 5"/>
                    <a:gd name="T47" fmla="*/ 3 h 7"/>
                    <a:gd name="T48" fmla="*/ 3 w 5"/>
                    <a:gd name="T49" fmla="*/ 4 h 7"/>
                    <a:gd name="T50" fmla="*/ 2 w 5"/>
                    <a:gd name="T51" fmla="*/ 2 h 7"/>
                    <a:gd name="T52" fmla="*/ 4 w 5"/>
                    <a:gd name="T53" fmla="*/ 5 h 7"/>
                    <a:gd name="T54" fmla="*/ 3 w 5"/>
                    <a:gd name="T55" fmla="*/ 4 h 7"/>
                    <a:gd name="T56" fmla="*/ 3 w 5"/>
                    <a:gd name="T57" fmla="*/ 3 h 7"/>
                    <a:gd name="T58" fmla="*/ 4 w 5"/>
                    <a:gd name="T59" fmla="*/ 4 h 7"/>
                    <a:gd name="T60" fmla="*/ 4 w 5"/>
                    <a:gd name="T61" fmla="*/ 3 h 7"/>
                    <a:gd name="T62" fmla="*/ 3 w 5"/>
                    <a:gd name="T63" fmla="*/ 2 h 7"/>
                    <a:gd name="T64" fmla="*/ 3 w 5"/>
                    <a:gd name="T65" fmla="*/ 2 h 7"/>
                    <a:gd name="T66" fmla="*/ 5 w 5"/>
                    <a:gd name="T67" fmla="*/ 4 h 7"/>
                    <a:gd name="T68" fmla="*/ 5 w 5"/>
                    <a:gd name="T69" fmla="*/ 5 h 7"/>
                    <a:gd name="T70" fmla="*/ 4 w 5"/>
                    <a:gd name="T71" fmla="*/ 2 h 7"/>
                    <a:gd name="T72" fmla="*/ 5 w 5"/>
                    <a:gd name="T7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" h="7">
                      <a:moveTo>
                        <a:pt x="5" y="4"/>
                      </a:move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1" y="2"/>
                        <a:pt x="2" y="3"/>
                        <a:pt x="1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3"/>
                        <a:pt x="2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1"/>
                        <a:pt x="1" y="3"/>
                        <a:pt x="0" y="3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0" y="3"/>
                        <a:pt x="2" y="5"/>
                        <a:pt x="0" y="3"/>
                      </a:cubicBezTo>
                      <a:cubicBezTo>
                        <a:pt x="0" y="2"/>
                        <a:pt x="1" y="4"/>
                        <a:pt x="1" y="4"/>
                      </a:cubicBezTo>
                      <a:cubicBezTo>
                        <a:pt x="2" y="5"/>
                        <a:pt x="1" y="5"/>
                        <a:pt x="2" y="6"/>
                      </a:cubicBezTo>
                      <a:cubicBezTo>
                        <a:pt x="2" y="7"/>
                        <a:pt x="2" y="5"/>
                        <a:pt x="2" y="6"/>
                      </a:cubicBezTo>
                      <a:cubicBezTo>
                        <a:pt x="3" y="7"/>
                        <a:pt x="2" y="4"/>
                        <a:pt x="2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3"/>
                        <a:pt x="3" y="5"/>
                      </a:cubicBezTo>
                      <a:cubicBezTo>
                        <a:pt x="3" y="4"/>
                        <a:pt x="4" y="5"/>
                        <a:pt x="2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4"/>
                        <a:pt x="3" y="4"/>
                      </a:cubicBezTo>
                      <a:cubicBezTo>
                        <a:pt x="3" y="3"/>
                        <a:pt x="2" y="3"/>
                        <a:pt x="2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3" y="2"/>
                        <a:pt x="4" y="4"/>
                        <a:pt x="4" y="4"/>
                      </a:cubicBezTo>
                      <a:cubicBezTo>
                        <a:pt x="5" y="5"/>
                        <a:pt x="3" y="2"/>
                        <a:pt x="4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4" y="3"/>
                        <a:pt x="3" y="2"/>
                      </a:cubicBezTo>
                      <a:cubicBezTo>
                        <a:pt x="5" y="4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" name="Rectangle 435"/>
                <p:cNvSpPr>
                  <a:spLocks noChangeArrowheads="1"/>
                </p:cNvSpPr>
                <p:nvPr/>
              </p:nvSpPr>
              <p:spPr bwMode="auto">
                <a:xfrm>
                  <a:off x="2094" y="3069"/>
                  <a:ext cx="4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" name="Freeform 436"/>
                <p:cNvSpPr/>
                <p:nvPr/>
              </p:nvSpPr>
              <p:spPr bwMode="auto">
                <a:xfrm>
                  <a:off x="2094" y="30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Rectangle 437"/>
                <p:cNvSpPr>
                  <a:spLocks noChangeArrowheads="1"/>
                </p:cNvSpPr>
                <p:nvPr/>
              </p:nvSpPr>
              <p:spPr bwMode="auto">
                <a:xfrm>
                  <a:off x="2081" y="3052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" name="Freeform 438"/>
                <p:cNvSpPr/>
                <p:nvPr/>
              </p:nvSpPr>
              <p:spPr bwMode="auto">
                <a:xfrm>
                  <a:off x="2090" y="3069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" name="Freeform 439"/>
                <p:cNvSpPr/>
                <p:nvPr/>
              </p:nvSpPr>
              <p:spPr bwMode="auto">
                <a:xfrm>
                  <a:off x="2090" y="3069"/>
                  <a:ext cx="0" cy="4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" name="Freeform 440"/>
                <p:cNvSpPr/>
                <p:nvPr/>
              </p:nvSpPr>
              <p:spPr bwMode="auto">
                <a:xfrm>
                  <a:off x="2094" y="3065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0 w 4"/>
                    <a:gd name="T5" fmla="*/ 0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" name="Freeform 441"/>
                <p:cNvSpPr/>
                <p:nvPr/>
              </p:nvSpPr>
              <p:spPr bwMode="auto">
                <a:xfrm>
                  <a:off x="2081" y="3040"/>
                  <a:ext cx="21" cy="25"/>
                </a:xfrm>
                <a:custGeom>
                  <a:avLst/>
                  <a:gdLst>
                    <a:gd name="T0" fmla="*/ 1 w 5"/>
                    <a:gd name="T1" fmla="*/ 1 h 6"/>
                    <a:gd name="T2" fmla="*/ 0 w 5"/>
                    <a:gd name="T3" fmla="*/ 0 h 6"/>
                    <a:gd name="T4" fmla="*/ 3 w 5"/>
                    <a:gd name="T5" fmla="*/ 3 h 6"/>
                    <a:gd name="T6" fmla="*/ 1 w 5"/>
                    <a:gd name="T7" fmla="*/ 1 h 6"/>
                    <a:gd name="T8" fmla="*/ 2 w 5"/>
                    <a:gd name="T9" fmla="*/ 3 h 6"/>
                    <a:gd name="T10" fmla="*/ 1 w 5"/>
                    <a:gd name="T11" fmla="*/ 2 h 6"/>
                    <a:gd name="T12" fmla="*/ 3 w 5"/>
                    <a:gd name="T13" fmla="*/ 4 h 6"/>
                    <a:gd name="T14" fmla="*/ 0 w 5"/>
                    <a:gd name="T15" fmla="*/ 2 h 6"/>
                    <a:gd name="T16" fmla="*/ 0 w 5"/>
                    <a:gd name="T17" fmla="*/ 1 h 6"/>
                    <a:gd name="T18" fmla="*/ 1 w 5"/>
                    <a:gd name="T19" fmla="*/ 2 h 6"/>
                    <a:gd name="T20" fmla="*/ 2 w 5"/>
                    <a:gd name="T21" fmla="*/ 4 h 6"/>
                    <a:gd name="T22" fmla="*/ 3 w 5"/>
                    <a:gd name="T23" fmla="*/ 6 h 6"/>
                    <a:gd name="T24" fmla="*/ 2 w 5"/>
                    <a:gd name="T25" fmla="*/ 4 h 6"/>
                    <a:gd name="T26" fmla="*/ 3 w 5"/>
                    <a:gd name="T27" fmla="*/ 5 h 6"/>
                    <a:gd name="T28" fmla="*/ 3 w 5"/>
                    <a:gd name="T29" fmla="*/ 5 h 6"/>
                    <a:gd name="T30" fmla="*/ 4 w 5"/>
                    <a:gd name="T31" fmla="*/ 6 h 6"/>
                    <a:gd name="T32" fmla="*/ 3 w 5"/>
                    <a:gd name="T33" fmla="*/ 5 h 6"/>
                    <a:gd name="T34" fmla="*/ 3 w 5"/>
                    <a:gd name="T35" fmla="*/ 5 h 6"/>
                    <a:gd name="T36" fmla="*/ 2 w 5"/>
                    <a:gd name="T37" fmla="*/ 3 h 6"/>
                    <a:gd name="T38" fmla="*/ 3 w 5"/>
                    <a:gd name="T39" fmla="*/ 5 h 6"/>
                    <a:gd name="T40" fmla="*/ 3 w 5"/>
                    <a:gd name="T41" fmla="*/ 4 h 6"/>
                    <a:gd name="T42" fmla="*/ 4 w 5"/>
                    <a:gd name="T43" fmla="*/ 5 h 6"/>
                    <a:gd name="T44" fmla="*/ 3 w 5"/>
                    <a:gd name="T45" fmla="*/ 4 h 6"/>
                    <a:gd name="T46" fmla="*/ 4 w 5"/>
                    <a:gd name="T47" fmla="*/ 5 h 6"/>
                    <a:gd name="T48" fmla="*/ 2 w 5"/>
                    <a:gd name="T49" fmla="*/ 2 h 6"/>
                    <a:gd name="T50" fmla="*/ 4 w 5"/>
                    <a:gd name="T51" fmla="*/ 4 h 6"/>
                    <a:gd name="T52" fmla="*/ 4 w 5"/>
                    <a:gd name="T53" fmla="*/ 4 h 6"/>
                    <a:gd name="T54" fmla="*/ 4 w 5"/>
                    <a:gd name="T55" fmla="*/ 4 h 6"/>
                    <a:gd name="T56" fmla="*/ 3 w 5"/>
                    <a:gd name="T57" fmla="*/ 3 h 6"/>
                    <a:gd name="T58" fmla="*/ 3 w 5"/>
                    <a:gd name="T59" fmla="*/ 3 h 6"/>
                    <a:gd name="T60" fmla="*/ 3 w 5"/>
                    <a:gd name="T61" fmla="*/ 2 h 6"/>
                    <a:gd name="T62" fmla="*/ 3 w 5"/>
                    <a:gd name="T63" fmla="*/ 2 h 6"/>
                    <a:gd name="T64" fmla="*/ 2 w 5"/>
                    <a:gd name="T65" fmla="*/ 1 h 6"/>
                    <a:gd name="T66" fmla="*/ 2 w 5"/>
                    <a:gd name="T67" fmla="*/ 2 h 6"/>
                    <a:gd name="T68" fmla="*/ 1 w 5"/>
                    <a:gd name="T6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4" y="5"/>
                        <a:pt x="3" y="4"/>
                      </a:cubicBezTo>
                      <a:cubicBezTo>
                        <a:pt x="2" y="3"/>
                        <a:pt x="2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3" y="5"/>
                        <a:pt x="3" y="5"/>
                        <a:pt x="2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6"/>
                      </a:cubicBezTo>
                      <a:cubicBezTo>
                        <a:pt x="3" y="5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5"/>
                        <a:pt x="2" y="3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5" y="6"/>
                        <a:pt x="4" y="5"/>
                      </a:cubicBezTo>
                      <a:cubicBezTo>
                        <a:pt x="4" y="5"/>
                        <a:pt x="4" y="4"/>
                        <a:pt x="3" y="4"/>
                      </a:cubicBezTo>
                      <a:cubicBezTo>
                        <a:pt x="3" y="3"/>
                        <a:pt x="4" y="5"/>
                        <a:pt x="4" y="5"/>
                      </a:cubicBezTo>
                      <a:cubicBezTo>
                        <a:pt x="3" y="4"/>
                        <a:pt x="2" y="3"/>
                        <a:pt x="2" y="2"/>
                      </a:cubicBezTo>
                      <a:cubicBezTo>
                        <a:pt x="3" y="3"/>
                        <a:pt x="2" y="2"/>
                        <a:pt x="4" y="4"/>
                      </a:cubicBezTo>
                      <a:cubicBezTo>
                        <a:pt x="4" y="4"/>
                        <a:pt x="3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2"/>
                        <a:pt x="5" y="5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" name="Freeform 442"/>
                <p:cNvSpPr/>
                <p:nvPr/>
              </p:nvSpPr>
              <p:spPr bwMode="auto">
                <a:xfrm>
                  <a:off x="2094" y="306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Freeform 443"/>
                <p:cNvSpPr/>
                <p:nvPr/>
              </p:nvSpPr>
              <p:spPr bwMode="auto">
                <a:xfrm>
                  <a:off x="2085" y="3031"/>
                  <a:ext cx="25" cy="30"/>
                </a:xfrm>
                <a:custGeom>
                  <a:avLst/>
                  <a:gdLst>
                    <a:gd name="T0" fmla="*/ 2 w 6"/>
                    <a:gd name="T1" fmla="*/ 4 h 7"/>
                    <a:gd name="T2" fmla="*/ 4 w 6"/>
                    <a:gd name="T3" fmla="*/ 5 h 7"/>
                    <a:gd name="T4" fmla="*/ 1 w 6"/>
                    <a:gd name="T5" fmla="*/ 3 h 7"/>
                    <a:gd name="T6" fmla="*/ 1 w 6"/>
                    <a:gd name="T7" fmla="*/ 2 h 7"/>
                    <a:gd name="T8" fmla="*/ 3 w 6"/>
                    <a:gd name="T9" fmla="*/ 4 h 7"/>
                    <a:gd name="T10" fmla="*/ 4 w 6"/>
                    <a:gd name="T11" fmla="*/ 5 h 7"/>
                    <a:gd name="T12" fmla="*/ 2 w 6"/>
                    <a:gd name="T13" fmla="*/ 3 h 7"/>
                    <a:gd name="T14" fmla="*/ 2 w 6"/>
                    <a:gd name="T15" fmla="*/ 2 h 7"/>
                    <a:gd name="T16" fmla="*/ 2 w 6"/>
                    <a:gd name="T17" fmla="*/ 3 h 7"/>
                    <a:gd name="T18" fmla="*/ 4 w 6"/>
                    <a:gd name="T19" fmla="*/ 4 h 7"/>
                    <a:gd name="T20" fmla="*/ 0 w 6"/>
                    <a:gd name="T21" fmla="*/ 0 h 7"/>
                    <a:gd name="T22" fmla="*/ 0 w 6"/>
                    <a:gd name="T23" fmla="*/ 1 h 7"/>
                    <a:gd name="T24" fmla="*/ 2 w 6"/>
                    <a:gd name="T25" fmla="*/ 2 h 7"/>
                    <a:gd name="T26" fmla="*/ 1 w 6"/>
                    <a:gd name="T27" fmla="*/ 2 h 7"/>
                    <a:gd name="T28" fmla="*/ 1 w 6"/>
                    <a:gd name="T29" fmla="*/ 1 h 7"/>
                    <a:gd name="T30" fmla="*/ 0 w 6"/>
                    <a:gd name="T31" fmla="*/ 2 h 7"/>
                    <a:gd name="T32" fmla="*/ 0 w 6"/>
                    <a:gd name="T33" fmla="*/ 2 h 7"/>
                    <a:gd name="T34" fmla="*/ 1 w 6"/>
                    <a:gd name="T35" fmla="*/ 3 h 7"/>
                    <a:gd name="T36" fmla="*/ 3 w 6"/>
                    <a:gd name="T37" fmla="*/ 4 h 7"/>
                    <a:gd name="T38" fmla="*/ 2 w 6"/>
                    <a:gd name="T39" fmla="*/ 4 h 7"/>
                    <a:gd name="T40" fmla="*/ 4 w 6"/>
                    <a:gd name="T41" fmla="*/ 5 h 7"/>
                    <a:gd name="T42" fmla="*/ 4 w 6"/>
                    <a:gd name="T43" fmla="*/ 6 h 7"/>
                    <a:gd name="T44" fmla="*/ 4 w 6"/>
                    <a:gd name="T45" fmla="*/ 6 h 7"/>
                    <a:gd name="T46" fmla="*/ 2 w 6"/>
                    <a:gd name="T4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7">
                      <a:moveTo>
                        <a:pt x="2" y="4"/>
                      </a:moveTo>
                      <a:cubicBezTo>
                        <a:pt x="3" y="4"/>
                        <a:pt x="3" y="5"/>
                        <a:pt x="4" y="5"/>
                      </a:cubicBezTo>
                      <a:cubicBezTo>
                        <a:pt x="3" y="4"/>
                        <a:pt x="2" y="4"/>
                        <a:pt x="1" y="3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2" y="3"/>
                        <a:pt x="3" y="4"/>
                        <a:pt x="3" y="4"/>
                      </a:cubicBezTo>
                      <a:cubicBezTo>
                        <a:pt x="3" y="4"/>
                        <a:pt x="4" y="5"/>
                        <a:pt x="4" y="5"/>
                      </a:cubicBez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4"/>
                        <a:pt x="3" y="3"/>
                        <a:pt x="4" y="4"/>
                      </a:cubicBezTo>
                      <a:cubicBezTo>
                        <a:pt x="2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6"/>
                        <a:pt x="3" y="5"/>
                        <a:pt x="4" y="6"/>
                      </a:cubicBezTo>
                      <a:cubicBezTo>
                        <a:pt x="6" y="7"/>
                        <a:pt x="3" y="5"/>
                        <a:pt x="4" y="6"/>
                      </a:cubicBez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Freeform 444"/>
                <p:cNvSpPr/>
                <p:nvPr/>
              </p:nvSpPr>
              <p:spPr bwMode="auto">
                <a:xfrm>
                  <a:off x="2094" y="3048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" name="Freeform 445"/>
                <p:cNvSpPr/>
                <p:nvPr/>
              </p:nvSpPr>
              <p:spPr bwMode="auto">
                <a:xfrm>
                  <a:off x="2085" y="3036"/>
                  <a:ext cx="5" cy="8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Freeform 446"/>
                <p:cNvSpPr/>
                <p:nvPr/>
              </p:nvSpPr>
              <p:spPr bwMode="auto">
                <a:xfrm>
                  <a:off x="2098" y="3048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" name="Freeform 447"/>
                <p:cNvSpPr/>
                <p:nvPr/>
              </p:nvSpPr>
              <p:spPr bwMode="auto">
                <a:xfrm>
                  <a:off x="2085" y="3031"/>
                  <a:ext cx="13" cy="1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1 w 3"/>
                    <a:gd name="T7" fmla="*/ 1 h 3"/>
                    <a:gd name="T8" fmla="*/ 1 w 3"/>
                    <a:gd name="T9" fmla="*/ 1 h 3"/>
                    <a:gd name="T10" fmla="*/ 0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0"/>
                        <a:pt x="1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1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" name="Freeform 448"/>
                <p:cNvSpPr/>
                <p:nvPr/>
              </p:nvSpPr>
              <p:spPr bwMode="auto">
                <a:xfrm>
                  <a:off x="2090" y="3023"/>
                  <a:ext cx="25" cy="29"/>
                </a:xfrm>
                <a:custGeom>
                  <a:avLst/>
                  <a:gdLst>
                    <a:gd name="T0" fmla="*/ 3 w 6"/>
                    <a:gd name="T1" fmla="*/ 4 h 7"/>
                    <a:gd name="T2" fmla="*/ 3 w 6"/>
                    <a:gd name="T3" fmla="*/ 4 h 7"/>
                    <a:gd name="T4" fmla="*/ 3 w 6"/>
                    <a:gd name="T5" fmla="*/ 5 h 7"/>
                    <a:gd name="T6" fmla="*/ 4 w 6"/>
                    <a:gd name="T7" fmla="*/ 5 h 7"/>
                    <a:gd name="T8" fmla="*/ 4 w 6"/>
                    <a:gd name="T9" fmla="*/ 5 h 7"/>
                    <a:gd name="T10" fmla="*/ 3 w 6"/>
                    <a:gd name="T11" fmla="*/ 4 h 7"/>
                    <a:gd name="T12" fmla="*/ 2 w 6"/>
                    <a:gd name="T13" fmla="*/ 3 h 7"/>
                    <a:gd name="T14" fmla="*/ 5 w 6"/>
                    <a:gd name="T15" fmla="*/ 4 h 7"/>
                    <a:gd name="T16" fmla="*/ 1 w 6"/>
                    <a:gd name="T17" fmla="*/ 2 h 7"/>
                    <a:gd name="T18" fmla="*/ 3 w 6"/>
                    <a:gd name="T19" fmla="*/ 3 h 7"/>
                    <a:gd name="T20" fmla="*/ 3 w 6"/>
                    <a:gd name="T21" fmla="*/ 3 h 7"/>
                    <a:gd name="T22" fmla="*/ 3 w 6"/>
                    <a:gd name="T23" fmla="*/ 3 h 7"/>
                    <a:gd name="T24" fmla="*/ 5 w 6"/>
                    <a:gd name="T25" fmla="*/ 4 h 7"/>
                    <a:gd name="T26" fmla="*/ 5 w 6"/>
                    <a:gd name="T27" fmla="*/ 3 h 7"/>
                    <a:gd name="T28" fmla="*/ 5 w 6"/>
                    <a:gd name="T29" fmla="*/ 4 h 7"/>
                    <a:gd name="T30" fmla="*/ 5 w 6"/>
                    <a:gd name="T31" fmla="*/ 3 h 7"/>
                    <a:gd name="T32" fmla="*/ 6 w 6"/>
                    <a:gd name="T33" fmla="*/ 3 h 7"/>
                    <a:gd name="T34" fmla="*/ 3 w 6"/>
                    <a:gd name="T35" fmla="*/ 1 h 7"/>
                    <a:gd name="T36" fmla="*/ 3 w 6"/>
                    <a:gd name="T37" fmla="*/ 1 h 7"/>
                    <a:gd name="T38" fmla="*/ 5 w 6"/>
                    <a:gd name="T39" fmla="*/ 2 h 7"/>
                    <a:gd name="T40" fmla="*/ 4 w 6"/>
                    <a:gd name="T41" fmla="*/ 2 h 7"/>
                    <a:gd name="T42" fmla="*/ 6 w 6"/>
                    <a:gd name="T43" fmla="*/ 3 h 7"/>
                    <a:gd name="T44" fmla="*/ 3 w 6"/>
                    <a:gd name="T45" fmla="*/ 1 h 7"/>
                    <a:gd name="T46" fmla="*/ 4 w 6"/>
                    <a:gd name="T47" fmla="*/ 1 h 7"/>
                    <a:gd name="T48" fmla="*/ 1 w 6"/>
                    <a:gd name="T49" fmla="*/ 0 h 7"/>
                    <a:gd name="T50" fmla="*/ 1 w 6"/>
                    <a:gd name="T51" fmla="*/ 1 h 7"/>
                    <a:gd name="T52" fmla="*/ 3 w 6"/>
                    <a:gd name="T53" fmla="*/ 2 h 7"/>
                    <a:gd name="T54" fmla="*/ 1 w 6"/>
                    <a:gd name="T55" fmla="*/ 1 h 7"/>
                    <a:gd name="T56" fmla="*/ 3 w 6"/>
                    <a:gd name="T57" fmla="*/ 2 h 7"/>
                    <a:gd name="T58" fmla="*/ 1 w 6"/>
                    <a:gd name="T59" fmla="*/ 1 h 7"/>
                    <a:gd name="T60" fmla="*/ 2 w 6"/>
                    <a:gd name="T61" fmla="*/ 2 h 7"/>
                    <a:gd name="T62" fmla="*/ 0 w 6"/>
                    <a:gd name="T63" fmla="*/ 1 h 7"/>
                    <a:gd name="T64" fmla="*/ 1 w 6"/>
                    <a:gd name="T65" fmla="*/ 2 h 7"/>
                    <a:gd name="T66" fmla="*/ 2 w 6"/>
                    <a:gd name="T67" fmla="*/ 3 h 7"/>
                    <a:gd name="T68" fmla="*/ 2 w 6"/>
                    <a:gd name="T69" fmla="*/ 4 h 7"/>
                    <a:gd name="T70" fmla="*/ 2 w 6"/>
                    <a:gd name="T71" fmla="*/ 4 h 7"/>
                    <a:gd name="T72" fmla="*/ 0 w 6"/>
                    <a:gd name="T73" fmla="*/ 2 h 7"/>
                    <a:gd name="T74" fmla="*/ 0 w 6"/>
                    <a:gd name="T75" fmla="*/ 3 h 7"/>
                    <a:gd name="T76" fmla="*/ 1 w 6"/>
                    <a:gd name="T77" fmla="*/ 3 h 7"/>
                    <a:gd name="T78" fmla="*/ 0 w 6"/>
                    <a:gd name="T79" fmla="*/ 3 h 7"/>
                    <a:gd name="T80" fmla="*/ 3 w 6"/>
                    <a:gd name="T81" fmla="*/ 5 h 7"/>
                    <a:gd name="T82" fmla="*/ 5 w 6"/>
                    <a:gd name="T83" fmla="*/ 6 h 7"/>
                    <a:gd name="T84" fmla="*/ 3 w 6"/>
                    <a:gd name="T8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" h="7">
                      <a:moveTo>
                        <a:pt x="3" y="4"/>
                      </a:moveTo>
                      <a:cubicBezTo>
                        <a:pt x="3" y="4"/>
                        <a:pt x="2" y="4"/>
                        <a:pt x="3" y="4"/>
                      </a:cubicBezTo>
                      <a:cubicBezTo>
                        <a:pt x="3" y="5"/>
                        <a:pt x="4" y="5"/>
                        <a:pt x="3" y="5"/>
                      </a:cubicBezTo>
                      <a:cubicBezTo>
                        <a:pt x="5" y="6"/>
                        <a:pt x="3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4"/>
                        <a:pt x="3" y="4"/>
                        <a:pt x="5" y="4"/>
                      </a:cubicBezTo>
                      <a:cubicBezTo>
                        <a:pt x="4" y="4"/>
                        <a:pt x="3" y="3"/>
                        <a:pt x="1" y="2"/>
                      </a:cubicBezTo>
                      <a:cubicBezTo>
                        <a:pt x="3" y="3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4"/>
                        <a:pt x="3" y="3"/>
                        <a:pt x="3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3"/>
                        <a:pt x="3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2"/>
                        <a:pt x="5" y="3"/>
                        <a:pt x="3" y="1"/>
                      </a:cubicBezTo>
                      <a:cubicBezTo>
                        <a:pt x="6" y="3"/>
                        <a:pt x="2" y="1"/>
                        <a:pt x="3" y="1"/>
                      </a:cubicBezTo>
                      <a:cubicBezTo>
                        <a:pt x="4" y="2"/>
                        <a:pt x="4" y="2"/>
                        <a:pt x="5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3"/>
                        <a:pt x="4" y="2"/>
                        <a:pt x="6" y="3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3" y="2"/>
                        <a:pt x="1" y="1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3" y="2"/>
                      </a:cubicBez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3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4" y="5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0" y="2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4"/>
                        <a:pt x="1" y="4"/>
                        <a:pt x="0" y="3"/>
                      </a:cubicBezTo>
                      <a:cubicBezTo>
                        <a:pt x="1" y="4"/>
                        <a:pt x="2" y="4"/>
                        <a:pt x="3" y="5"/>
                      </a:cubicBezTo>
                      <a:cubicBezTo>
                        <a:pt x="1" y="3"/>
                        <a:pt x="5" y="7"/>
                        <a:pt x="5" y="6"/>
                      </a:cubicBezTo>
                      <a:cubicBezTo>
                        <a:pt x="4" y="5"/>
                        <a:pt x="4" y="5"/>
                        <a:pt x="3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" name="Freeform 449"/>
                <p:cNvSpPr/>
                <p:nvPr/>
              </p:nvSpPr>
              <p:spPr bwMode="auto">
                <a:xfrm>
                  <a:off x="2090" y="30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" name="Freeform 450"/>
                <p:cNvSpPr/>
                <p:nvPr/>
              </p:nvSpPr>
              <p:spPr bwMode="auto">
                <a:xfrm>
                  <a:off x="2106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" name="Rectangle 451"/>
                <p:cNvSpPr>
                  <a:spLocks noChangeArrowheads="1"/>
                </p:cNvSpPr>
                <p:nvPr/>
              </p:nvSpPr>
              <p:spPr bwMode="auto">
                <a:xfrm>
                  <a:off x="2090" y="3036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" name="Freeform 452"/>
                <p:cNvSpPr/>
                <p:nvPr/>
              </p:nvSpPr>
              <p:spPr bwMode="auto">
                <a:xfrm>
                  <a:off x="2098" y="3044"/>
                  <a:ext cx="4" cy="0"/>
                </a:xfrm>
                <a:custGeom>
                  <a:avLst/>
                  <a:gdLst>
                    <a:gd name="T0" fmla="*/ 4 w 4"/>
                    <a:gd name="T1" fmla="*/ 4 w 4"/>
                    <a:gd name="T2" fmla="*/ 0 w 4"/>
                    <a:gd name="T3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" name="Freeform 453"/>
                <p:cNvSpPr/>
                <p:nvPr/>
              </p:nvSpPr>
              <p:spPr bwMode="auto">
                <a:xfrm>
                  <a:off x="2110" y="3027"/>
                  <a:ext cx="5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" name="Freeform 454"/>
                <p:cNvSpPr/>
                <p:nvPr/>
              </p:nvSpPr>
              <p:spPr bwMode="auto">
                <a:xfrm>
                  <a:off x="2119" y="30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" name="Freeform 455"/>
                <p:cNvSpPr/>
                <p:nvPr/>
              </p:nvSpPr>
              <p:spPr bwMode="auto">
                <a:xfrm>
                  <a:off x="2081" y="3002"/>
                  <a:ext cx="42" cy="29"/>
                </a:xfrm>
                <a:custGeom>
                  <a:avLst/>
                  <a:gdLst>
                    <a:gd name="T0" fmla="*/ 5 w 10"/>
                    <a:gd name="T1" fmla="*/ 0 h 7"/>
                    <a:gd name="T2" fmla="*/ 3 w 10"/>
                    <a:gd name="T3" fmla="*/ 0 h 7"/>
                    <a:gd name="T4" fmla="*/ 2 w 10"/>
                    <a:gd name="T5" fmla="*/ 1 h 7"/>
                    <a:gd name="T6" fmla="*/ 3 w 10"/>
                    <a:gd name="T7" fmla="*/ 1 h 7"/>
                    <a:gd name="T8" fmla="*/ 3 w 10"/>
                    <a:gd name="T9" fmla="*/ 1 h 7"/>
                    <a:gd name="T10" fmla="*/ 3 w 10"/>
                    <a:gd name="T11" fmla="*/ 2 h 7"/>
                    <a:gd name="T12" fmla="*/ 5 w 10"/>
                    <a:gd name="T13" fmla="*/ 2 h 7"/>
                    <a:gd name="T14" fmla="*/ 4 w 10"/>
                    <a:gd name="T15" fmla="*/ 2 h 7"/>
                    <a:gd name="T16" fmla="*/ 4 w 10"/>
                    <a:gd name="T17" fmla="*/ 2 h 7"/>
                    <a:gd name="T18" fmla="*/ 7 w 10"/>
                    <a:gd name="T19" fmla="*/ 3 h 7"/>
                    <a:gd name="T20" fmla="*/ 7 w 10"/>
                    <a:gd name="T21" fmla="*/ 3 h 7"/>
                    <a:gd name="T22" fmla="*/ 6 w 10"/>
                    <a:gd name="T23" fmla="*/ 3 h 7"/>
                    <a:gd name="T24" fmla="*/ 6 w 10"/>
                    <a:gd name="T25" fmla="*/ 3 h 7"/>
                    <a:gd name="T26" fmla="*/ 5 w 10"/>
                    <a:gd name="T27" fmla="*/ 4 h 7"/>
                    <a:gd name="T28" fmla="*/ 6 w 10"/>
                    <a:gd name="T29" fmla="*/ 4 h 7"/>
                    <a:gd name="T30" fmla="*/ 7 w 10"/>
                    <a:gd name="T31" fmla="*/ 5 h 7"/>
                    <a:gd name="T32" fmla="*/ 5 w 10"/>
                    <a:gd name="T33" fmla="*/ 5 h 7"/>
                    <a:gd name="T34" fmla="*/ 6 w 10"/>
                    <a:gd name="T35" fmla="*/ 5 h 7"/>
                    <a:gd name="T36" fmla="*/ 5 w 10"/>
                    <a:gd name="T37" fmla="*/ 6 h 7"/>
                    <a:gd name="T38" fmla="*/ 6 w 10"/>
                    <a:gd name="T39" fmla="*/ 5 h 7"/>
                    <a:gd name="T40" fmla="*/ 5 w 10"/>
                    <a:gd name="T41" fmla="*/ 5 h 7"/>
                    <a:gd name="T42" fmla="*/ 8 w 10"/>
                    <a:gd name="T43" fmla="*/ 6 h 7"/>
                    <a:gd name="T44" fmla="*/ 9 w 10"/>
                    <a:gd name="T45" fmla="*/ 6 h 7"/>
                    <a:gd name="T46" fmla="*/ 9 w 10"/>
                    <a:gd name="T47" fmla="*/ 6 h 7"/>
                    <a:gd name="T48" fmla="*/ 9 w 10"/>
                    <a:gd name="T49" fmla="*/ 5 h 7"/>
                    <a:gd name="T50" fmla="*/ 10 w 10"/>
                    <a:gd name="T51" fmla="*/ 5 h 7"/>
                    <a:gd name="T52" fmla="*/ 9 w 10"/>
                    <a:gd name="T53" fmla="*/ 4 h 7"/>
                    <a:gd name="T54" fmla="*/ 9 w 10"/>
                    <a:gd name="T55" fmla="*/ 4 h 7"/>
                    <a:gd name="T56" fmla="*/ 9 w 10"/>
                    <a:gd name="T57" fmla="*/ 4 h 7"/>
                    <a:gd name="T58" fmla="*/ 9 w 10"/>
                    <a:gd name="T59" fmla="*/ 4 h 7"/>
                    <a:gd name="T60" fmla="*/ 8 w 10"/>
                    <a:gd name="T61" fmla="*/ 3 h 7"/>
                    <a:gd name="T62" fmla="*/ 9 w 10"/>
                    <a:gd name="T63" fmla="*/ 3 h 7"/>
                    <a:gd name="T64" fmla="*/ 10 w 10"/>
                    <a:gd name="T65" fmla="*/ 3 h 7"/>
                    <a:gd name="T66" fmla="*/ 8 w 10"/>
                    <a:gd name="T67" fmla="*/ 3 h 7"/>
                    <a:gd name="T68" fmla="*/ 7 w 10"/>
                    <a:gd name="T69" fmla="*/ 2 h 7"/>
                    <a:gd name="T70" fmla="*/ 6 w 10"/>
                    <a:gd name="T71" fmla="*/ 1 h 7"/>
                    <a:gd name="T72" fmla="*/ 7 w 10"/>
                    <a:gd name="T73" fmla="*/ 1 h 7"/>
                    <a:gd name="T74" fmla="*/ 6 w 10"/>
                    <a:gd name="T75" fmla="*/ 1 h 7"/>
                    <a:gd name="T76" fmla="*/ 4 w 10"/>
                    <a:gd name="T77" fmla="*/ 1 h 7"/>
                    <a:gd name="T78" fmla="*/ 7 w 10"/>
                    <a:gd name="T7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7">
                      <a:moveTo>
                        <a:pt x="7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0"/>
                        <a:pt x="2" y="1"/>
                        <a:pt x="2" y="1"/>
                      </a:cubicBezTo>
                      <a:cubicBezTo>
                        <a:pt x="2" y="1"/>
                        <a:pt x="5" y="0"/>
                        <a:pt x="4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3" y="1"/>
                        <a:pt x="5" y="0"/>
                        <a:pt x="5" y="0"/>
                      </a:cubicBezTo>
                      <a:cubicBezTo>
                        <a:pt x="0" y="2"/>
                        <a:pt x="7" y="0"/>
                        <a:pt x="3" y="1"/>
                      </a:cubicBezTo>
                      <a:cubicBezTo>
                        <a:pt x="4" y="1"/>
                        <a:pt x="3" y="1"/>
                        <a:pt x="5" y="1"/>
                      </a:cubicBezTo>
                      <a:cubicBezTo>
                        <a:pt x="3" y="1"/>
                        <a:pt x="4" y="1"/>
                        <a:pt x="3" y="2"/>
                      </a:cubicBezTo>
                      <a:cubicBezTo>
                        <a:pt x="6" y="1"/>
                        <a:pt x="1" y="2"/>
                        <a:pt x="6" y="2"/>
                      </a:cubicBezTo>
                      <a:cubicBezTo>
                        <a:pt x="4" y="2"/>
                        <a:pt x="6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6" y="2"/>
                        <a:pt x="4" y="2"/>
                      </a:cubicBezTo>
                      <a:cubicBezTo>
                        <a:pt x="4" y="2"/>
                        <a:pt x="5" y="2"/>
                        <a:pt x="6" y="2"/>
                      </a:cubicBezTo>
                      <a:cubicBezTo>
                        <a:pt x="6" y="2"/>
                        <a:pt x="5" y="2"/>
                        <a:pt x="4" y="2"/>
                      </a:cubicBezTo>
                      <a:cubicBezTo>
                        <a:pt x="6" y="2"/>
                        <a:pt x="5" y="2"/>
                        <a:pt x="6" y="3"/>
                      </a:cubicBezTo>
                      <a:cubicBezTo>
                        <a:pt x="6" y="3"/>
                        <a:pt x="6" y="2"/>
                        <a:pt x="7" y="3"/>
                      </a:cubicBezTo>
                      <a:cubicBezTo>
                        <a:pt x="7" y="3"/>
                        <a:pt x="8" y="3"/>
                        <a:pt x="9" y="3"/>
                      </a:cubicBezTo>
                      <a:cubicBezTo>
                        <a:pt x="7" y="3"/>
                        <a:pt x="9" y="3"/>
                        <a:pt x="7" y="3"/>
                      </a:cubicBezTo>
                      <a:cubicBezTo>
                        <a:pt x="6" y="3"/>
                        <a:pt x="6" y="3"/>
                        <a:pt x="4" y="3"/>
                      </a:cubicBezTo>
                      <a:cubicBezTo>
                        <a:pt x="4" y="3"/>
                        <a:pt x="5" y="3"/>
                        <a:pt x="6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3"/>
                        <a:pt x="7" y="3"/>
                        <a:pt x="6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4"/>
                        <a:pt x="4" y="3"/>
                        <a:pt x="5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3" y="3"/>
                        <a:pt x="8" y="5"/>
                        <a:pt x="6" y="4"/>
                      </a:cubicBezTo>
                      <a:cubicBezTo>
                        <a:pt x="7" y="5"/>
                        <a:pt x="8" y="5"/>
                        <a:pt x="9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5" y="4"/>
                        <a:pt x="4" y="4"/>
                      </a:cubicBezTo>
                      <a:cubicBezTo>
                        <a:pt x="5" y="4"/>
                        <a:pt x="4" y="4"/>
                        <a:pt x="5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7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3" y="4"/>
                        <a:pt x="5" y="6"/>
                      </a:cubicBezTo>
                      <a:cubicBezTo>
                        <a:pt x="6" y="6"/>
                        <a:pt x="8" y="7"/>
                        <a:pt x="8" y="7"/>
                      </a:cubicBezTo>
                      <a:cubicBezTo>
                        <a:pt x="8" y="6"/>
                        <a:pt x="6" y="6"/>
                        <a:pt x="6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4" y="5"/>
                        <a:pt x="6" y="5"/>
                        <a:pt x="5" y="5"/>
                      </a:cubicBezTo>
                      <a:cubicBezTo>
                        <a:pt x="7" y="5"/>
                        <a:pt x="7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7" y="5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7" y="5"/>
                        <a:pt x="7" y="5"/>
                      </a:cubicBezTo>
                      <a:cubicBezTo>
                        <a:pt x="9" y="5"/>
                        <a:pt x="8" y="5"/>
                        <a:pt x="10" y="5"/>
                      </a:cubicBezTo>
                      <a:cubicBezTo>
                        <a:pt x="8" y="4"/>
                        <a:pt x="9" y="4"/>
                        <a:pt x="8" y="4"/>
                      </a:cubicBezTo>
                      <a:cubicBezTo>
                        <a:pt x="7" y="4"/>
                        <a:pt x="8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9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7" y="4"/>
                        <a:pt x="9" y="4"/>
                      </a:cubicBezTo>
                      <a:cubicBezTo>
                        <a:pt x="8" y="4"/>
                        <a:pt x="8" y="3"/>
                        <a:pt x="6" y="3"/>
                      </a:cubicBezTo>
                      <a:cubicBezTo>
                        <a:pt x="6" y="3"/>
                        <a:pt x="8" y="3"/>
                        <a:pt x="8" y="3"/>
                      </a:cubicBezTo>
                      <a:cubicBezTo>
                        <a:pt x="6" y="3"/>
                        <a:pt x="8" y="3"/>
                        <a:pt x="7" y="3"/>
                      </a:cubicBezTo>
                      <a:cubicBezTo>
                        <a:pt x="9" y="3"/>
                        <a:pt x="8" y="3"/>
                        <a:pt x="9" y="3"/>
                      </a:cubicBezTo>
                      <a:cubicBezTo>
                        <a:pt x="10" y="3"/>
                        <a:pt x="8" y="3"/>
                        <a:pt x="8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3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8" y="2"/>
                        <a:pt x="9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9" y="2"/>
                        <a:pt x="7" y="2"/>
                        <a:pt x="5" y="2"/>
                      </a:cubicBezTo>
                      <a:cubicBezTo>
                        <a:pt x="5" y="2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7" y="1"/>
                      </a:cubicBezTo>
                      <a:cubicBezTo>
                        <a:pt x="6" y="1"/>
                        <a:pt x="8" y="1"/>
                        <a:pt x="8" y="1"/>
                      </a:cubicBezTo>
                      <a:cubicBezTo>
                        <a:pt x="6" y="1"/>
                        <a:pt x="10" y="0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0"/>
                        <a:pt x="4" y="1"/>
                        <a:pt x="7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" name="Freeform 456"/>
                <p:cNvSpPr/>
                <p:nvPr/>
              </p:nvSpPr>
              <p:spPr bwMode="auto">
                <a:xfrm>
                  <a:off x="2110" y="3006"/>
                  <a:ext cx="9" cy="4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" name="Freeform 457"/>
                <p:cNvSpPr/>
                <p:nvPr/>
              </p:nvSpPr>
              <p:spPr bwMode="auto">
                <a:xfrm>
                  <a:off x="2110" y="3006"/>
                  <a:ext cx="5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" name="Freeform 458"/>
                <p:cNvSpPr/>
                <p:nvPr/>
              </p:nvSpPr>
              <p:spPr bwMode="auto">
                <a:xfrm>
                  <a:off x="2106" y="2998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" name="Freeform 459"/>
                <p:cNvSpPr/>
                <p:nvPr/>
              </p:nvSpPr>
              <p:spPr bwMode="auto">
                <a:xfrm>
                  <a:off x="2102" y="2998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" name="Freeform 460"/>
                <p:cNvSpPr/>
                <p:nvPr/>
              </p:nvSpPr>
              <p:spPr bwMode="auto">
                <a:xfrm>
                  <a:off x="2077" y="2994"/>
                  <a:ext cx="33" cy="12"/>
                </a:xfrm>
                <a:custGeom>
                  <a:avLst/>
                  <a:gdLst>
                    <a:gd name="T0" fmla="*/ 4 w 8"/>
                    <a:gd name="T1" fmla="*/ 0 h 3"/>
                    <a:gd name="T2" fmla="*/ 2 w 8"/>
                    <a:gd name="T3" fmla="*/ 0 h 3"/>
                    <a:gd name="T4" fmla="*/ 3 w 8"/>
                    <a:gd name="T5" fmla="*/ 0 h 3"/>
                    <a:gd name="T6" fmla="*/ 1 w 8"/>
                    <a:gd name="T7" fmla="*/ 1 h 3"/>
                    <a:gd name="T8" fmla="*/ 3 w 8"/>
                    <a:gd name="T9" fmla="*/ 1 h 3"/>
                    <a:gd name="T10" fmla="*/ 2 w 8"/>
                    <a:gd name="T11" fmla="*/ 2 h 3"/>
                    <a:gd name="T12" fmla="*/ 4 w 8"/>
                    <a:gd name="T13" fmla="*/ 1 h 3"/>
                    <a:gd name="T14" fmla="*/ 2 w 8"/>
                    <a:gd name="T15" fmla="*/ 2 h 3"/>
                    <a:gd name="T16" fmla="*/ 3 w 8"/>
                    <a:gd name="T17" fmla="*/ 2 h 3"/>
                    <a:gd name="T18" fmla="*/ 4 w 8"/>
                    <a:gd name="T19" fmla="*/ 2 h 3"/>
                    <a:gd name="T20" fmla="*/ 3 w 8"/>
                    <a:gd name="T21" fmla="*/ 2 h 3"/>
                    <a:gd name="T22" fmla="*/ 4 w 8"/>
                    <a:gd name="T23" fmla="*/ 2 h 3"/>
                    <a:gd name="T24" fmla="*/ 4 w 8"/>
                    <a:gd name="T25" fmla="*/ 2 h 3"/>
                    <a:gd name="T26" fmla="*/ 3 w 8"/>
                    <a:gd name="T27" fmla="*/ 2 h 3"/>
                    <a:gd name="T28" fmla="*/ 4 w 8"/>
                    <a:gd name="T29" fmla="*/ 2 h 3"/>
                    <a:gd name="T30" fmla="*/ 3 w 8"/>
                    <a:gd name="T31" fmla="*/ 2 h 3"/>
                    <a:gd name="T32" fmla="*/ 5 w 8"/>
                    <a:gd name="T33" fmla="*/ 2 h 3"/>
                    <a:gd name="T34" fmla="*/ 6 w 8"/>
                    <a:gd name="T35" fmla="*/ 2 h 3"/>
                    <a:gd name="T36" fmla="*/ 5 w 8"/>
                    <a:gd name="T37" fmla="*/ 2 h 3"/>
                    <a:gd name="T38" fmla="*/ 5 w 8"/>
                    <a:gd name="T39" fmla="*/ 2 h 3"/>
                    <a:gd name="T40" fmla="*/ 4 w 8"/>
                    <a:gd name="T41" fmla="*/ 2 h 3"/>
                    <a:gd name="T42" fmla="*/ 6 w 8"/>
                    <a:gd name="T43" fmla="*/ 1 h 3"/>
                    <a:gd name="T44" fmla="*/ 7 w 8"/>
                    <a:gd name="T45" fmla="*/ 0 h 3"/>
                    <a:gd name="T46" fmla="*/ 7 w 8"/>
                    <a:gd name="T47" fmla="*/ 0 h 3"/>
                    <a:gd name="T48" fmla="*/ 7 w 8"/>
                    <a:gd name="T49" fmla="*/ 1 h 3"/>
                    <a:gd name="T50" fmla="*/ 6 w 8"/>
                    <a:gd name="T51" fmla="*/ 1 h 3"/>
                    <a:gd name="T52" fmla="*/ 4 w 8"/>
                    <a:gd name="T53" fmla="*/ 2 h 3"/>
                    <a:gd name="T54" fmla="*/ 4 w 8"/>
                    <a:gd name="T55" fmla="*/ 1 h 3"/>
                    <a:gd name="T56" fmla="*/ 6 w 8"/>
                    <a:gd name="T57" fmla="*/ 1 h 3"/>
                    <a:gd name="T58" fmla="*/ 5 w 8"/>
                    <a:gd name="T59" fmla="*/ 1 h 3"/>
                    <a:gd name="T60" fmla="*/ 7 w 8"/>
                    <a:gd name="T61" fmla="*/ 0 h 3"/>
                    <a:gd name="T62" fmla="*/ 5 w 8"/>
                    <a:gd name="T63" fmla="*/ 1 h 3"/>
                    <a:gd name="T64" fmla="*/ 4 w 8"/>
                    <a:gd name="T65" fmla="*/ 1 h 3"/>
                    <a:gd name="T66" fmla="*/ 5 w 8"/>
                    <a:gd name="T67" fmla="*/ 0 h 3"/>
                    <a:gd name="T68" fmla="*/ 4 w 8"/>
                    <a:gd name="T69" fmla="*/ 1 h 3"/>
                    <a:gd name="T70" fmla="*/ 5 w 8"/>
                    <a:gd name="T71" fmla="*/ 0 h 3"/>
                    <a:gd name="T72" fmla="*/ 4 w 8"/>
                    <a:gd name="T73" fmla="*/ 0 h 3"/>
                    <a:gd name="T74" fmla="*/ 4 w 8"/>
                    <a:gd name="T75" fmla="*/ 0 h 3"/>
                    <a:gd name="T76" fmla="*/ 4 w 8"/>
                    <a:gd name="T77" fmla="*/ 0 h 3"/>
                    <a:gd name="T78" fmla="*/ 2 w 8"/>
                    <a:gd name="T79" fmla="*/ 1 h 3"/>
                    <a:gd name="T80" fmla="*/ 4 w 8"/>
                    <a:gd name="T8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" h="3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2" y="0"/>
                        <a:pt x="3" y="0"/>
                      </a:cubicBezTo>
                      <a:cubicBezTo>
                        <a:pt x="2" y="1"/>
                        <a:pt x="3" y="0"/>
                        <a:pt x="1" y="1"/>
                      </a:cubicBezTo>
                      <a:cubicBezTo>
                        <a:pt x="2" y="1"/>
                        <a:pt x="1" y="2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4" y="1"/>
                        <a:pt x="0" y="3"/>
                        <a:pt x="4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5" y="1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4" y="2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4" y="2"/>
                        <a:pt x="2" y="3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7" y="1"/>
                        <a:pt x="6" y="1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3"/>
                        <a:pt x="6" y="1"/>
                        <a:pt x="4" y="2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8" y="0"/>
                        <a:pt x="4" y="2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4" y="1"/>
                        <a:pt x="4" y="2"/>
                      </a:cubicBezTo>
                      <a:cubicBezTo>
                        <a:pt x="5" y="1"/>
                        <a:pt x="3" y="2"/>
                        <a:pt x="4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7" y="0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6" y="0"/>
                        <a:pt x="6" y="0"/>
                        <a:pt x="4" y="1"/>
                      </a:cubicBezTo>
                      <a:cubicBezTo>
                        <a:pt x="5" y="1"/>
                        <a:pt x="6" y="0"/>
                        <a:pt x="5" y="0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3" y="1"/>
                        <a:pt x="4" y="1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1" y="1"/>
                        <a:pt x="2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" name="Freeform 461"/>
                <p:cNvSpPr/>
                <p:nvPr/>
              </p:nvSpPr>
              <p:spPr bwMode="auto">
                <a:xfrm>
                  <a:off x="2077" y="2994"/>
                  <a:ext cx="13" cy="4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1 w 3"/>
                    <a:gd name="T5" fmla="*/ 1 h 1"/>
                    <a:gd name="T6" fmla="*/ 1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" name="Freeform 462"/>
                <p:cNvSpPr/>
                <p:nvPr/>
              </p:nvSpPr>
              <p:spPr bwMode="auto">
                <a:xfrm>
                  <a:off x="2069" y="2990"/>
                  <a:ext cx="25" cy="12"/>
                </a:xfrm>
                <a:custGeom>
                  <a:avLst/>
                  <a:gdLst>
                    <a:gd name="T0" fmla="*/ 3 w 6"/>
                    <a:gd name="T1" fmla="*/ 1 h 3"/>
                    <a:gd name="T2" fmla="*/ 2 w 6"/>
                    <a:gd name="T3" fmla="*/ 2 h 3"/>
                    <a:gd name="T4" fmla="*/ 2 w 6"/>
                    <a:gd name="T5" fmla="*/ 2 h 3"/>
                    <a:gd name="T6" fmla="*/ 4 w 6"/>
                    <a:gd name="T7" fmla="*/ 1 h 3"/>
                    <a:gd name="T8" fmla="*/ 3 w 6"/>
                    <a:gd name="T9" fmla="*/ 2 h 3"/>
                    <a:gd name="T10" fmla="*/ 4 w 6"/>
                    <a:gd name="T11" fmla="*/ 1 h 3"/>
                    <a:gd name="T12" fmla="*/ 3 w 6"/>
                    <a:gd name="T13" fmla="*/ 1 h 3"/>
                    <a:gd name="T14" fmla="*/ 4 w 6"/>
                    <a:gd name="T15" fmla="*/ 1 h 3"/>
                    <a:gd name="T16" fmla="*/ 4 w 6"/>
                    <a:gd name="T17" fmla="*/ 1 h 3"/>
                    <a:gd name="T18" fmla="*/ 5 w 6"/>
                    <a:gd name="T19" fmla="*/ 1 h 3"/>
                    <a:gd name="T20" fmla="*/ 3 w 6"/>
                    <a:gd name="T21" fmla="*/ 1 h 3"/>
                    <a:gd name="T22" fmla="*/ 5 w 6"/>
                    <a:gd name="T23" fmla="*/ 0 h 3"/>
                    <a:gd name="T24" fmla="*/ 5 w 6"/>
                    <a:gd name="T25" fmla="*/ 0 h 3"/>
                    <a:gd name="T26" fmla="*/ 4 w 6"/>
                    <a:gd name="T27" fmla="*/ 0 h 3"/>
                    <a:gd name="T28" fmla="*/ 3 w 6"/>
                    <a:gd name="T29" fmla="*/ 1 h 3"/>
                    <a:gd name="T30" fmla="*/ 5 w 6"/>
                    <a:gd name="T31" fmla="*/ 0 h 3"/>
                    <a:gd name="T32" fmla="*/ 4 w 6"/>
                    <a:gd name="T33" fmla="*/ 0 h 3"/>
                    <a:gd name="T34" fmla="*/ 2 w 6"/>
                    <a:gd name="T35" fmla="*/ 1 h 3"/>
                    <a:gd name="T36" fmla="*/ 3 w 6"/>
                    <a:gd name="T37" fmla="*/ 0 h 3"/>
                    <a:gd name="T38" fmla="*/ 4 w 6"/>
                    <a:gd name="T39" fmla="*/ 0 h 3"/>
                    <a:gd name="T40" fmla="*/ 1 w 6"/>
                    <a:gd name="T41" fmla="*/ 2 h 3"/>
                    <a:gd name="T42" fmla="*/ 3 w 6"/>
                    <a:gd name="T4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" h="3">
                      <a:moveTo>
                        <a:pt x="3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1"/>
                        <a:pt x="2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2" y="2"/>
                        <a:pt x="4" y="1"/>
                      </a:cubicBezTo>
                      <a:cubicBezTo>
                        <a:pt x="4" y="1"/>
                        <a:pt x="3" y="2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0"/>
                        <a:pt x="2" y="2"/>
                        <a:pt x="3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1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4" y="0"/>
                        <a:pt x="5" y="0"/>
                      </a:cubicBezTo>
                      <a:cubicBezTo>
                        <a:pt x="4" y="1"/>
                        <a:pt x="3" y="1"/>
                        <a:pt x="4" y="0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ubicBezTo>
                        <a:pt x="0" y="3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" name="Rectangle 463"/>
                <p:cNvSpPr>
                  <a:spLocks noChangeArrowheads="1"/>
                </p:cNvSpPr>
                <p:nvPr/>
              </p:nvSpPr>
              <p:spPr bwMode="auto">
                <a:xfrm>
                  <a:off x="2077" y="2998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" name="Freeform 464"/>
                <p:cNvSpPr/>
                <p:nvPr/>
              </p:nvSpPr>
              <p:spPr bwMode="auto">
                <a:xfrm>
                  <a:off x="1453" y="3194"/>
                  <a:ext cx="0" cy="4"/>
                </a:xfrm>
                <a:custGeom>
                  <a:avLst/>
                  <a:gdLst>
                    <a:gd name="T0" fmla="*/ 0 h 4"/>
                    <a:gd name="T1" fmla="*/ 0 h 4"/>
                    <a:gd name="T2" fmla="*/ 4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" name="Freeform 465"/>
                <p:cNvSpPr/>
                <p:nvPr/>
              </p:nvSpPr>
              <p:spPr bwMode="auto">
                <a:xfrm>
                  <a:off x="1445" y="3178"/>
                  <a:ext cx="8" cy="20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1 h 5"/>
                    <a:gd name="T4" fmla="*/ 2 w 2"/>
                    <a:gd name="T5" fmla="*/ 5 h 5"/>
                    <a:gd name="T6" fmla="*/ 1 w 2"/>
                    <a:gd name="T7" fmla="*/ 2 h 5"/>
                    <a:gd name="T8" fmla="*/ 1 w 2"/>
                    <a:gd name="T9" fmla="*/ 3 h 5"/>
                    <a:gd name="T10" fmla="*/ 0 w 2"/>
                    <a:gd name="T11" fmla="*/ 1 h 5"/>
                    <a:gd name="T12" fmla="*/ 0 w 2"/>
                    <a:gd name="T13" fmla="*/ 2 h 5"/>
                    <a:gd name="T14" fmla="*/ 0 w 2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4"/>
                        <a:pt x="1" y="3"/>
                        <a:pt x="2" y="5"/>
                      </a:cubicBezTo>
                      <a:cubicBezTo>
                        <a:pt x="2" y="5"/>
                        <a:pt x="2" y="4"/>
                        <a:pt x="1" y="2"/>
                      </a:cubicBezTo>
                      <a:cubicBezTo>
                        <a:pt x="1" y="3"/>
                        <a:pt x="2" y="4"/>
                        <a:pt x="1" y="3"/>
                      </a:cubicBezTo>
                      <a:cubicBezTo>
                        <a:pt x="1" y="3"/>
                        <a:pt x="1" y="3"/>
                        <a:pt x="0" y="1"/>
                      </a:cubicBezTo>
                      <a:cubicBezTo>
                        <a:pt x="0" y="0"/>
                        <a:pt x="1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" name="Freeform 466"/>
                <p:cNvSpPr/>
                <p:nvPr/>
              </p:nvSpPr>
              <p:spPr bwMode="auto">
                <a:xfrm>
                  <a:off x="1445" y="3186"/>
                  <a:ext cx="4" cy="8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" name="Freeform 467"/>
                <p:cNvSpPr/>
                <p:nvPr/>
              </p:nvSpPr>
              <p:spPr bwMode="auto">
                <a:xfrm>
                  <a:off x="1445" y="3190"/>
                  <a:ext cx="4" cy="8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" name="Freeform 468"/>
                <p:cNvSpPr/>
                <p:nvPr/>
              </p:nvSpPr>
              <p:spPr bwMode="auto">
                <a:xfrm>
                  <a:off x="1445" y="3194"/>
                  <a:ext cx="4" cy="4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" name="Freeform 469"/>
                <p:cNvSpPr/>
                <p:nvPr/>
              </p:nvSpPr>
              <p:spPr bwMode="auto">
                <a:xfrm>
                  <a:off x="1445" y="3182"/>
                  <a:ext cx="4" cy="16"/>
                </a:xfrm>
                <a:custGeom>
                  <a:avLst/>
                  <a:gdLst>
                    <a:gd name="T0" fmla="*/ 0 w 1"/>
                    <a:gd name="T1" fmla="*/ 3 h 4"/>
                    <a:gd name="T2" fmla="*/ 0 w 1"/>
                    <a:gd name="T3" fmla="*/ 3 h 4"/>
                    <a:gd name="T4" fmla="*/ 0 w 1"/>
                    <a:gd name="T5" fmla="*/ 3 h 4"/>
                    <a:gd name="T6" fmla="*/ 0 w 1"/>
                    <a:gd name="T7" fmla="*/ 1 h 4"/>
                    <a:gd name="T8" fmla="*/ 0 w 1"/>
                    <a:gd name="T9" fmla="*/ 1 h 4"/>
                    <a:gd name="T10" fmla="*/ 0 w 1"/>
                    <a:gd name="T11" fmla="*/ 0 h 4"/>
                    <a:gd name="T12" fmla="*/ 0 w 1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4">
                      <a:moveTo>
                        <a:pt x="0" y="3"/>
                      </a:moveTo>
                      <a:cubicBezTo>
                        <a:pt x="1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" name="Freeform 470"/>
                <p:cNvSpPr/>
                <p:nvPr/>
              </p:nvSpPr>
              <p:spPr bwMode="auto">
                <a:xfrm>
                  <a:off x="1445" y="31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" name="Freeform 471"/>
                <p:cNvSpPr/>
                <p:nvPr/>
              </p:nvSpPr>
              <p:spPr bwMode="auto">
                <a:xfrm>
                  <a:off x="1445" y="319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0 w 4"/>
                    <a:gd name="T5" fmla="*/ 0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" name="Freeform 472"/>
                <p:cNvSpPr/>
                <p:nvPr/>
              </p:nvSpPr>
              <p:spPr bwMode="auto">
                <a:xfrm>
                  <a:off x="1441" y="3182"/>
                  <a:ext cx="4" cy="16"/>
                </a:xfrm>
                <a:custGeom>
                  <a:avLst/>
                  <a:gdLst>
                    <a:gd name="T0" fmla="*/ 1 w 1"/>
                    <a:gd name="T1" fmla="*/ 4 h 4"/>
                    <a:gd name="T2" fmla="*/ 1 w 1"/>
                    <a:gd name="T3" fmla="*/ 2 h 4"/>
                    <a:gd name="T4" fmla="*/ 0 w 1"/>
                    <a:gd name="T5" fmla="*/ 0 h 4"/>
                    <a:gd name="T6" fmla="*/ 0 w 1"/>
                    <a:gd name="T7" fmla="*/ 0 h 4"/>
                    <a:gd name="T8" fmla="*/ 1 w 1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1"/>
                        <a:pt x="1" y="4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" name="Freeform 473"/>
                <p:cNvSpPr/>
                <p:nvPr/>
              </p:nvSpPr>
              <p:spPr bwMode="auto">
                <a:xfrm>
                  <a:off x="1436" y="3173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5 w 5"/>
                    <a:gd name="T3" fmla="*/ 5 h 5"/>
                    <a:gd name="T4" fmla="*/ 0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" name="Freeform 474"/>
                <p:cNvSpPr/>
                <p:nvPr/>
              </p:nvSpPr>
              <p:spPr bwMode="auto">
                <a:xfrm>
                  <a:off x="1436" y="3169"/>
                  <a:ext cx="5" cy="25"/>
                </a:xfrm>
                <a:custGeom>
                  <a:avLst/>
                  <a:gdLst>
                    <a:gd name="T0" fmla="*/ 0 w 1"/>
                    <a:gd name="T1" fmla="*/ 5 h 6"/>
                    <a:gd name="T2" fmla="*/ 0 w 1"/>
                    <a:gd name="T3" fmla="*/ 3 h 6"/>
                    <a:gd name="T4" fmla="*/ 1 w 1"/>
                    <a:gd name="T5" fmla="*/ 5 h 6"/>
                    <a:gd name="T6" fmla="*/ 1 w 1"/>
                    <a:gd name="T7" fmla="*/ 4 h 6"/>
                    <a:gd name="T8" fmla="*/ 1 w 1"/>
                    <a:gd name="T9" fmla="*/ 6 h 6"/>
                    <a:gd name="T10" fmla="*/ 1 w 1"/>
                    <a:gd name="T11" fmla="*/ 4 h 6"/>
                    <a:gd name="T12" fmla="*/ 1 w 1"/>
                    <a:gd name="T13" fmla="*/ 5 h 6"/>
                    <a:gd name="T14" fmla="*/ 1 w 1"/>
                    <a:gd name="T15" fmla="*/ 3 h 6"/>
                    <a:gd name="T16" fmla="*/ 1 w 1"/>
                    <a:gd name="T17" fmla="*/ 3 h 6"/>
                    <a:gd name="T18" fmla="*/ 1 w 1"/>
                    <a:gd name="T19" fmla="*/ 2 h 6"/>
                    <a:gd name="T20" fmla="*/ 0 w 1"/>
                    <a:gd name="T21" fmla="*/ 0 h 6"/>
                    <a:gd name="T22" fmla="*/ 0 w 1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" h="6">
                      <a:moveTo>
                        <a:pt x="0" y="5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3"/>
                        <a:pt x="1" y="4"/>
                      </a:cubicBezTo>
                      <a:cubicBezTo>
                        <a:pt x="1" y="6"/>
                        <a:pt x="1" y="4"/>
                        <a:pt x="1" y="6"/>
                      </a:cubicBezTo>
                      <a:cubicBezTo>
                        <a:pt x="1" y="6"/>
                        <a:pt x="1" y="5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5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0" y="4"/>
                        <a:pt x="0" y="5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" name="Freeform 475"/>
                <p:cNvSpPr/>
                <p:nvPr/>
              </p:nvSpPr>
              <p:spPr bwMode="auto">
                <a:xfrm>
                  <a:off x="1436" y="3178"/>
                  <a:ext cx="0" cy="4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  <a:gd name="T3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" name="Freeform 476"/>
                <p:cNvSpPr/>
                <p:nvPr/>
              </p:nvSpPr>
              <p:spPr bwMode="auto">
                <a:xfrm>
                  <a:off x="1436" y="3169"/>
                  <a:ext cx="0" cy="25"/>
                </a:xfrm>
                <a:custGeom>
                  <a:avLst/>
                  <a:gdLst>
                    <a:gd name="T0" fmla="*/ 6 h 6"/>
                    <a:gd name="T1" fmla="*/ 4 h 6"/>
                    <a:gd name="T2" fmla="*/ 5 h 6"/>
                    <a:gd name="T3" fmla="*/ 3 h 6"/>
                    <a:gd name="T4" fmla="*/ 4 h 6"/>
                    <a:gd name="T5" fmla="*/ 1 h 6"/>
                    <a:gd name="T6" fmla="*/ 2 h 6"/>
                    <a:gd name="T7" fmla="*/ 2 h 6"/>
                    <a:gd name="T8" fmla="*/ 3 h 6"/>
                    <a:gd name="T9" fmla="*/ 4 h 6"/>
                    <a:gd name="T10" fmla="*/ 6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</a:cxnLst>
                  <a:rect l="0" t="0" r="r" b="b"/>
                  <a:pathLst>
                    <a:path h="6">
                      <a:moveTo>
                        <a:pt x="0" y="6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1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" name="Freeform 477"/>
                <p:cNvSpPr/>
                <p:nvPr/>
              </p:nvSpPr>
              <p:spPr bwMode="auto">
                <a:xfrm>
                  <a:off x="1436" y="3190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" name="Freeform 478"/>
                <p:cNvSpPr/>
                <p:nvPr/>
              </p:nvSpPr>
              <p:spPr bwMode="auto">
                <a:xfrm>
                  <a:off x="1436" y="3178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" name="Freeform 479"/>
                <p:cNvSpPr/>
                <p:nvPr/>
              </p:nvSpPr>
              <p:spPr bwMode="auto">
                <a:xfrm>
                  <a:off x="1432" y="3190"/>
                  <a:ext cx="4" cy="4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" name="Freeform 480"/>
                <p:cNvSpPr/>
                <p:nvPr/>
              </p:nvSpPr>
              <p:spPr bwMode="auto">
                <a:xfrm>
                  <a:off x="1411" y="3169"/>
                  <a:ext cx="25" cy="29"/>
                </a:xfrm>
                <a:custGeom>
                  <a:avLst/>
                  <a:gdLst>
                    <a:gd name="T0" fmla="*/ 3 w 6"/>
                    <a:gd name="T1" fmla="*/ 1 h 7"/>
                    <a:gd name="T2" fmla="*/ 2 w 6"/>
                    <a:gd name="T3" fmla="*/ 2 h 7"/>
                    <a:gd name="T4" fmla="*/ 1 w 6"/>
                    <a:gd name="T5" fmla="*/ 3 h 7"/>
                    <a:gd name="T6" fmla="*/ 0 w 6"/>
                    <a:gd name="T7" fmla="*/ 5 h 7"/>
                    <a:gd name="T8" fmla="*/ 1 w 6"/>
                    <a:gd name="T9" fmla="*/ 4 h 7"/>
                    <a:gd name="T10" fmla="*/ 0 w 6"/>
                    <a:gd name="T11" fmla="*/ 5 h 7"/>
                    <a:gd name="T12" fmla="*/ 1 w 6"/>
                    <a:gd name="T13" fmla="*/ 5 h 7"/>
                    <a:gd name="T14" fmla="*/ 2 w 6"/>
                    <a:gd name="T15" fmla="*/ 5 h 7"/>
                    <a:gd name="T16" fmla="*/ 4 w 6"/>
                    <a:gd name="T17" fmla="*/ 6 h 7"/>
                    <a:gd name="T18" fmla="*/ 4 w 6"/>
                    <a:gd name="T19" fmla="*/ 4 h 7"/>
                    <a:gd name="T20" fmla="*/ 4 w 6"/>
                    <a:gd name="T21" fmla="*/ 5 h 7"/>
                    <a:gd name="T22" fmla="*/ 4 w 6"/>
                    <a:gd name="T23" fmla="*/ 5 h 7"/>
                    <a:gd name="T24" fmla="*/ 5 w 6"/>
                    <a:gd name="T25" fmla="*/ 6 h 7"/>
                    <a:gd name="T26" fmla="*/ 5 w 6"/>
                    <a:gd name="T27" fmla="*/ 3 h 7"/>
                    <a:gd name="T28" fmla="*/ 5 w 6"/>
                    <a:gd name="T29" fmla="*/ 6 h 7"/>
                    <a:gd name="T30" fmla="*/ 5 w 6"/>
                    <a:gd name="T31" fmla="*/ 4 h 7"/>
                    <a:gd name="T32" fmla="*/ 5 w 6"/>
                    <a:gd name="T33" fmla="*/ 2 h 7"/>
                    <a:gd name="T34" fmla="*/ 6 w 6"/>
                    <a:gd name="T35" fmla="*/ 1 h 7"/>
                    <a:gd name="T36" fmla="*/ 4 w 6"/>
                    <a:gd name="T37" fmla="*/ 4 h 7"/>
                    <a:gd name="T38" fmla="*/ 4 w 6"/>
                    <a:gd name="T39" fmla="*/ 3 h 7"/>
                    <a:gd name="T40" fmla="*/ 4 w 6"/>
                    <a:gd name="T41" fmla="*/ 2 h 7"/>
                    <a:gd name="T42" fmla="*/ 3 w 6"/>
                    <a:gd name="T43" fmla="*/ 4 h 7"/>
                    <a:gd name="T44" fmla="*/ 3 w 6"/>
                    <a:gd name="T45" fmla="*/ 3 h 7"/>
                    <a:gd name="T46" fmla="*/ 3 w 6"/>
                    <a:gd name="T47" fmla="*/ 4 h 7"/>
                    <a:gd name="T48" fmla="*/ 3 w 6"/>
                    <a:gd name="T49" fmla="*/ 2 h 7"/>
                    <a:gd name="T50" fmla="*/ 2 w 6"/>
                    <a:gd name="T51" fmla="*/ 5 h 7"/>
                    <a:gd name="T52" fmla="*/ 3 w 6"/>
                    <a:gd name="T53" fmla="*/ 1 h 7"/>
                    <a:gd name="T54" fmla="*/ 3 w 6"/>
                    <a:gd name="T55" fmla="*/ 3 h 7"/>
                    <a:gd name="T56" fmla="*/ 2 w 6"/>
                    <a:gd name="T57" fmla="*/ 3 h 7"/>
                    <a:gd name="T58" fmla="*/ 3 w 6"/>
                    <a:gd name="T59" fmla="*/ 1 h 7"/>
                    <a:gd name="T60" fmla="*/ 2 w 6"/>
                    <a:gd name="T61" fmla="*/ 3 h 7"/>
                    <a:gd name="T62" fmla="*/ 2 w 6"/>
                    <a:gd name="T63" fmla="*/ 4 h 7"/>
                    <a:gd name="T64" fmla="*/ 2 w 6"/>
                    <a:gd name="T65" fmla="*/ 3 h 7"/>
                    <a:gd name="T66" fmla="*/ 3 w 6"/>
                    <a:gd name="T67" fmla="*/ 1 h 7"/>
                    <a:gd name="T68" fmla="*/ 3 w 6"/>
                    <a:gd name="T69" fmla="*/ 0 h 7"/>
                    <a:gd name="T70" fmla="*/ 2 w 6"/>
                    <a:gd name="T71" fmla="*/ 2 h 7"/>
                    <a:gd name="T72" fmla="*/ 3 w 6"/>
                    <a:gd name="T7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" h="7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3"/>
                        <a:pt x="1" y="2"/>
                        <a:pt x="1" y="3"/>
                      </a:cubicBezTo>
                      <a:cubicBezTo>
                        <a:pt x="1" y="3"/>
                        <a:pt x="0" y="4"/>
                        <a:pt x="0" y="5"/>
                      </a:cubicBezTo>
                      <a:cubicBezTo>
                        <a:pt x="0" y="5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4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6"/>
                        <a:pt x="3" y="5"/>
                        <a:pt x="4" y="6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7"/>
                        <a:pt x="5" y="5"/>
                        <a:pt x="5" y="6"/>
                      </a:cubicBezTo>
                      <a:cubicBezTo>
                        <a:pt x="5" y="5"/>
                        <a:pt x="5" y="4"/>
                        <a:pt x="5" y="3"/>
                      </a:cubicBezTo>
                      <a:cubicBezTo>
                        <a:pt x="5" y="6"/>
                        <a:pt x="5" y="3"/>
                        <a:pt x="5" y="6"/>
                      </a:cubicBezTo>
                      <a:cubicBezTo>
                        <a:pt x="5" y="7"/>
                        <a:pt x="5" y="4"/>
                        <a:pt x="5" y="4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1"/>
                        <a:pt x="5" y="3"/>
                        <a:pt x="6" y="1"/>
                      </a:cubicBezTo>
                      <a:cubicBezTo>
                        <a:pt x="5" y="1"/>
                        <a:pt x="5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2"/>
                      </a:cubicBezTo>
                      <a:cubicBezTo>
                        <a:pt x="4" y="3"/>
                        <a:pt x="4" y="1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2"/>
                        <a:pt x="3" y="2"/>
                      </a:cubicBezTo>
                      <a:cubicBezTo>
                        <a:pt x="3" y="4"/>
                        <a:pt x="3" y="4"/>
                        <a:pt x="2" y="5"/>
                      </a:cubicBezTo>
                      <a:cubicBezTo>
                        <a:pt x="3" y="3"/>
                        <a:pt x="3" y="2"/>
                        <a:pt x="3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ubicBezTo>
                        <a:pt x="3" y="1"/>
                        <a:pt x="2" y="4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2" y="1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" name="Rectangle 481"/>
                <p:cNvSpPr>
                  <a:spLocks noChangeArrowheads="1"/>
                </p:cNvSpPr>
                <p:nvPr/>
              </p:nvSpPr>
              <p:spPr bwMode="auto">
                <a:xfrm>
                  <a:off x="1424" y="3169"/>
                  <a:ext cx="4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" name="Freeform 482"/>
                <p:cNvSpPr/>
                <p:nvPr/>
              </p:nvSpPr>
              <p:spPr bwMode="auto">
                <a:xfrm>
                  <a:off x="1424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" name="Rectangle 483"/>
                <p:cNvSpPr>
                  <a:spLocks noChangeArrowheads="1"/>
                </p:cNvSpPr>
                <p:nvPr/>
              </p:nvSpPr>
              <p:spPr bwMode="auto">
                <a:xfrm>
                  <a:off x="1415" y="3190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" name="Freeform 484"/>
                <p:cNvSpPr/>
                <p:nvPr/>
              </p:nvSpPr>
              <p:spPr bwMode="auto">
                <a:xfrm>
                  <a:off x="1424" y="3169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" name="Freeform 485"/>
                <p:cNvSpPr/>
                <p:nvPr/>
              </p:nvSpPr>
              <p:spPr bwMode="auto">
                <a:xfrm>
                  <a:off x="1428" y="3173"/>
                  <a:ext cx="0" cy="5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" name="Rectangle 486"/>
                <p:cNvSpPr>
                  <a:spLocks noChangeArrowheads="1"/>
                </p:cNvSpPr>
                <p:nvPr/>
              </p:nvSpPr>
              <p:spPr bwMode="auto">
                <a:xfrm>
                  <a:off x="1424" y="3169"/>
                  <a:ext cx="4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" name="Freeform 487"/>
                <p:cNvSpPr/>
                <p:nvPr/>
              </p:nvSpPr>
              <p:spPr bwMode="auto">
                <a:xfrm>
                  <a:off x="1395" y="3165"/>
                  <a:ext cx="29" cy="25"/>
                </a:xfrm>
                <a:custGeom>
                  <a:avLst/>
                  <a:gdLst>
                    <a:gd name="T0" fmla="*/ 1 w 7"/>
                    <a:gd name="T1" fmla="*/ 3 h 6"/>
                    <a:gd name="T2" fmla="*/ 1 w 7"/>
                    <a:gd name="T3" fmla="*/ 4 h 6"/>
                    <a:gd name="T4" fmla="*/ 4 w 7"/>
                    <a:gd name="T5" fmla="*/ 3 h 6"/>
                    <a:gd name="T6" fmla="*/ 1 w 7"/>
                    <a:gd name="T7" fmla="*/ 4 h 6"/>
                    <a:gd name="T8" fmla="*/ 4 w 7"/>
                    <a:gd name="T9" fmla="*/ 4 h 6"/>
                    <a:gd name="T10" fmla="*/ 3 w 7"/>
                    <a:gd name="T11" fmla="*/ 5 h 6"/>
                    <a:gd name="T12" fmla="*/ 5 w 7"/>
                    <a:gd name="T13" fmla="*/ 3 h 6"/>
                    <a:gd name="T14" fmla="*/ 3 w 7"/>
                    <a:gd name="T15" fmla="*/ 5 h 6"/>
                    <a:gd name="T16" fmla="*/ 3 w 7"/>
                    <a:gd name="T17" fmla="*/ 5 h 6"/>
                    <a:gd name="T18" fmla="*/ 4 w 7"/>
                    <a:gd name="T19" fmla="*/ 5 h 6"/>
                    <a:gd name="T20" fmla="*/ 5 w 7"/>
                    <a:gd name="T21" fmla="*/ 4 h 6"/>
                    <a:gd name="T22" fmla="*/ 6 w 7"/>
                    <a:gd name="T23" fmla="*/ 2 h 6"/>
                    <a:gd name="T24" fmla="*/ 5 w 7"/>
                    <a:gd name="T25" fmla="*/ 3 h 6"/>
                    <a:gd name="T26" fmla="*/ 6 w 7"/>
                    <a:gd name="T27" fmla="*/ 2 h 6"/>
                    <a:gd name="T28" fmla="*/ 5 w 7"/>
                    <a:gd name="T29" fmla="*/ 3 h 6"/>
                    <a:gd name="T30" fmla="*/ 6 w 7"/>
                    <a:gd name="T31" fmla="*/ 2 h 6"/>
                    <a:gd name="T32" fmla="*/ 5 w 7"/>
                    <a:gd name="T33" fmla="*/ 2 h 6"/>
                    <a:gd name="T34" fmla="*/ 6 w 7"/>
                    <a:gd name="T35" fmla="*/ 2 h 6"/>
                    <a:gd name="T36" fmla="*/ 4 w 7"/>
                    <a:gd name="T37" fmla="*/ 3 h 6"/>
                    <a:gd name="T38" fmla="*/ 6 w 7"/>
                    <a:gd name="T39" fmla="*/ 2 h 6"/>
                    <a:gd name="T40" fmla="*/ 5 w 7"/>
                    <a:gd name="T41" fmla="*/ 3 h 6"/>
                    <a:gd name="T42" fmla="*/ 6 w 7"/>
                    <a:gd name="T43" fmla="*/ 1 h 6"/>
                    <a:gd name="T44" fmla="*/ 5 w 7"/>
                    <a:gd name="T45" fmla="*/ 2 h 6"/>
                    <a:gd name="T46" fmla="*/ 6 w 7"/>
                    <a:gd name="T47" fmla="*/ 1 h 6"/>
                    <a:gd name="T48" fmla="*/ 3 w 7"/>
                    <a:gd name="T49" fmla="*/ 4 h 6"/>
                    <a:gd name="T50" fmla="*/ 5 w 7"/>
                    <a:gd name="T51" fmla="*/ 2 h 6"/>
                    <a:gd name="T52" fmla="*/ 5 w 7"/>
                    <a:gd name="T53" fmla="*/ 2 h 6"/>
                    <a:gd name="T54" fmla="*/ 5 w 7"/>
                    <a:gd name="T55" fmla="*/ 1 h 6"/>
                    <a:gd name="T56" fmla="*/ 4 w 7"/>
                    <a:gd name="T57" fmla="*/ 2 h 6"/>
                    <a:gd name="T58" fmla="*/ 4 w 7"/>
                    <a:gd name="T59" fmla="*/ 2 h 6"/>
                    <a:gd name="T60" fmla="*/ 3 w 7"/>
                    <a:gd name="T61" fmla="*/ 3 h 6"/>
                    <a:gd name="T62" fmla="*/ 3 w 7"/>
                    <a:gd name="T63" fmla="*/ 2 h 6"/>
                    <a:gd name="T64" fmla="*/ 1 w 7"/>
                    <a:gd name="T65" fmla="*/ 3 h 6"/>
                    <a:gd name="T66" fmla="*/ 3 w 7"/>
                    <a:gd name="T67" fmla="*/ 3 h 6"/>
                    <a:gd name="T68" fmla="*/ 1 w 7"/>
                    <a:gd name="T6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6">
                      <a:moveTo>
                        <a:pt x="1" y="3"/>
                      </a:move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5"/>
                        <a:pt x="2" y="6"/>
                        <a:pt x="4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6" y="2"/>
                        <a:pt x="5" y="3"/>
                      </a:cubicBezTo>
                      <a:cubicBezTo>
                        <a:pt x="4" y="4"/>
                        <a:pt x="4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4"/>
                        <a:pt x="5" y="3"/>
                        <a:pt x="5" y="4"/>
                      </a:cubicBezTo>
                      <a:cubicBezTo>
                        <a:pt x="5" y="3"/>
                        <a:pt x="6" y="3"/>
                        <a:pt x="6" y="2"/>
                      </a:cubicBezTo>
                      <a:cubicBezTo>
                        <a:pt x="6" y="3"/>
                        <a:pt x="6" y="2"/>
                        <a:pt x="5" y="3"/>
                      </a:cubicBezTo>
                      <a:cubicBezTo>
                        <a:pt x="6" y="2"/>
                        <a:pt x="6" y="3"/>
                        <a:pt x="6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6" y="2"/>
                        <a:pt x="4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7" y="0"/>
                        <a:pt x="6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3"/>
                        <a:pt x="6" y="2"/>
                        <a:pt x="6" y="1"/>
                      </a:cubicBez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4" y="3"/>
                        <a:pt x="3" y="3"/>
                        <a:pt x="5" y="2"/>
                      </a:cubicBezTo>
                      <a:cubicBezTo>
                        <a:pt x="5" y="1"/>
                        <a:pt x="4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2"/>
                        <a:pt x="6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2" y="3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" name="Freeform 488"/>
                <p:cNvSpPr/>
                <p:nvPr/>
              </p:nvSpPr>
              <p:spPr bwMode="auto">
                <a:xfrm>
                  <a:off x="1420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" name="Freeform 489"/>
                <p:cNvSpPr/>
                <p:nvPr/>
              </p:nvSpPr>
              <p:spPr bwMode="auto">
                <a:xfrm>
                  <a:off x="1386" y="3165"/>
                  <a:ext cx="42" cy="13"/>
                </a:xfrm>
                <a:custGeom>
                  <a:avLst/>
                  <a:gdLst>
                    <a:gd name="T0" fmla="*/ 5 w 10"/>
                    <a:gd name="T1" fmla="*/ 2 h 3"/>
                    <a:gd name="T2" fmla="*/ 7 w 10"/>
                    <a:gd name="T3" fmla="*/ 1 h 3"/>
                    <a:gd name="T4" fmla="*/ 3 w 10"/>
                    <a:gd name="T5" fmla="*/ 2 h 3"/>
                    <a:gd name="T6" fmla="*/ 3 w 10"/>
                    <a:gd name="T7" fmla="*/ 2 h 3"/>
                    <a:gd name="T8" fmla="*/ 6 w 10"/>
                    <a:gd name="T9" fmla="*/ 1 h 3"/>
                    <a:gd name="T10" fmla="*/ 6 w 10"/>
                    <a:gd name="T11" fmla="*/ 1 h 3"/>
                    <a:gd name="T12" fmla="*/ 4 w 10"/>
                    <a:gd name="T13" fmla="*/ 1 h 3"/>
                    <a:gd name="T14" fmla="*/ 3 w 10"/>
                    <a:gd name="T15" fmla="*/ 1 h 3"/>
                    <a:gd name="T16" fmla="*/ 4 w 10"/>
                    <a:gd name="T17" fmla="*/ 1 h 3"/>
                    <a:gd name="T18" fmla="*/ 6 w 10"/>
                    <a:gd name="T19" fmla="*/ 1 h 3"/>
                    <a:gd name="T20" fmla="*/ 1 w 10"/>
                    <a:gd name="T21" fmla="*/ 1 h 3"/>
                    <a:gd name="T22" fmla="*/ 1 w 10"/>
                    <a:gd name="T23" fmla="*/ 1 h 3"/>
                    <a:gd name="T24" fmla="*/ 3 w 10"/>
                    <a:gd name="T25" fmla="*/ 1 h 3"/>
                    <a:gd name="T26" fmla="*/ 3 w 10"/>
                    <a:gd name="T27" fmla="*/ 1 h 3"/>
                    <a:gd name="T28" fmla="*/ 1 w 10"/>
                    <a:gd name="T29" fmla="*/ 1 h 3"/>
                    <a:gd name="T30" fmla="*/ 2 w 10"/>
                    <a:gd name="T31" fmla="*/ 3 h 3"/>
                    <a:gd name="T32" fmla="*/ 2 w 10"/>
                    <a:gd name="T33" fmla="*/ 3 h 3"/>
                    <a:gd name="T34" fmla="*/ 3 w 10"/>
                    <a:gd name="T35" fmla="*/ 2 h 3"/>
                    <a:gd name="T36" fmla="*/ 5 w 10"/>
                    <a:gd name="T37" fmla="*/ 2 h 3"/>
                    <a:gd name="T38" fmla="*/ 5 w 10"/>
                    <a:gd name="T39" fmla="*/ 2 h 3"/>
                    <a:gd name="T40" fmla="*/ 7 w 10"/>
                    <a:gd name="T41" fmla="*/ 1 h 3"/>
                    <a:gd name="T42" fmla="*/ 8 w 10"/>
                    <a:gd name="T43" fmla="*/ 1 h 3"/>
                    <a:gd name="T44" fmla="*/ 8 w 10"/>
                    <a:gd name="T45" fmla="*/ 1 h 3"/>
                    <a:gd name="T46" fmla="*/ 5 w 10"/>
                    <a:gd name="T4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" h="3">
                      <a:moveTo>
                        <a:pt x="5" y="2"/>
                      </a:move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6" y="1"/>
                        <a:pt x="5" y="2"/>
                        <a:pt x="3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4" y="2"/>
                        <a:pt x="5" y="1"/>
                        <a:pt x="6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2" y="2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4" y="1"/>
                        <a:pt x="6" y="1"/>
                      </a:cubicBezTo>
                      <a:cubicBezTo>
                        <a:pt x="4" y="1"/>
                        <a:pt x="4" y="0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3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2"/>
                        <a:pt x="3" y="3"/>
                        <a:pt x="3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10" y="0"/>
                        <a:pt x="6" y="1"/>
                        <a:pt x="8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" name="Freeform 490"/>
                <p:cNvSpPr/>
                <p:nvPr/>
              </p:nvSpPr>
              <p:spPr bwMode="auto">
                <a:xfrm>
                  <a:off x="1407" y="3169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" name="Freeform 491"/>
                <p:cNvSpPr/>
                <p:nvPr/>
              </p:nvSpPr>
              <p:spPr bwMode="auto">
                <a:xfrm>
                  <a:off x="1395" y="3178"/>
                  <a:ext cx="4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" name="Freeform 492"/>
                <p:cNvSpPr/>
                <p:nvPr/>
              </p:nvSpPr>
              <p:spPr bwMode="auto">
                <a:xfrm>
                  <a:off x="1407" y="3169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" name="Freeform 493"/>
                <p:cNvSpPr/>
                <p:nvPr/>
              </p:nvSpPr>
              <p:spPr bwMode="auto">
                <a:xfrm>
                  <a:off x="1386" y="3165"/>
                  <a:ext cx="21" cy="4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1 h 1"/>
                    <a:gd name="T4" fmla="*/ 4 w 5"/>
                    <a:gd name="T5" fmla="*/ 0 h 1"/>
                    <a:gd name="T6" fmla="*/ 2 w 5"/>
                    <a:gd name="T7" fmla="*/ 0 h 1"/>
                    <a:gd name="T8" fmla="*/ 2 w 5"/>
                    <a:gd name="T9" fmla="*/ 0 h 1"/>
                    <a:gd name="T10" fmla="*/ 0 w 5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0" y="0"/>
                        <a:pt x="1" y="0"/>
                        <a:pt x="0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5" y="0"/>
                        <a:pt x="2" y="0"/>
                        <a:pt x="2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" name="Freeform 494"/>
                <p:cNvSpPr/>
                <p:nvPr/>
              </p:nvSpPr>
              <p:spPr bwMode="auto">
                <a:xfrm>
                  <a:off x="1390" y="3132"/>
                  <a:ext cx="30" cy="37"/>
                </a:xfrm>
                <a:custGeom>
                  <a:avLst/>
                  <a:gdLst>
                    <a:gd name="T0" fmla="*/ 4 w 7"/>
                    <a:gd name="T1" fmla="*/ 7 h 9"/>
                    <a:gd name="T2" fmla="*/ 4 w 7"/>
                    <a:gd name="T3" fmla="*/ 7 h 9"/>
                    <a:gd name="T4" fmla="*/ 5 w 7"/>
                    <a:gd name="T5" fmla="*/ 7 h 9"/>
                    <a:gd name="T6" fmla="*/ 5 w 7"/>
                    <a:gd name="T7" fmla="*/ 7 h 9"/>
                    <a:gd name="T8" fmla="*/ 5 w 7"/>
                    <a:gd name="T9" fmla="*/ 7 h 9"/>
                    <a:gd name="T10" fmla="*/ 4 w 7"/>
                    <a:gd name="T11" fmla="*/ 7 h 9"/>
                    <a:gd name="T12" fmla="*/ 3 w 7"/>
                    <a:gd name="T13" fmla="*/ 6 h 9"/>
                    <a:gd name="T14" fmla="*/ 6 w 7"/>
                    <a:gd name="T15" fmla="*/ 7 h 9"/>
                    <a:gd name="T16" fmla="*/ 2 w 7"/>
                    <a:gd name="T17" fmla="*/ 5 h 9"/>
                    <a:gd name="T18" fmla="*/ 3 w 7"/>
                    <a:gd name="T19" fmla="*/ 5 h 9"/>
                    <a:gd name="T20" fmla="*/ 4 w 7"/>
                    <a:gd name="T21" fmla="*/ 6 h 9"/>
                    <a:gd name="T22" fmla="*/ 4 w 7"/>
                    <a:gd name="T23" fmla="*/ 5 h 9"/>
                    <a:gd name="T24" fmla="*/ 5 w 7"/>
                    <a:gd name="T25" fmla="*/ 6 h 9"/>
                    <a:gd name="T26" fmla="*/ 5 w 7"/>
                    <a:gd name="T27" fmla="*/ 6 h 9"/>
                    <a:gd name="T28" fmla="*/ 6 w 7"/>
                    <a:gd name="T29" fmla="*/ 6 h 9"/>
                    <a:gd name="T30" fmla="*/ 3 w 7"/>
                    <a:gd name="T31" fmla="*/ 1 h 9"/>
                    <a:gd name="T32" fmla="*/ 3 w 7"/>
                    <a:gd name="T33" fmla="*/ 0 h 9"/>
                    <a:gd name="T34" fmla="*/ 3 w 7"/>
                    <a:gd name="T35" fmla="*/ 4 h 9"/>
                    <a:gd name="T36" fmla="*/ 3 w 7"/>
                    <a:gd name="T37" fmla="*/ 3 h 9"/>
                    <a:gd name="T38" fmla="*/ 3 w 7"/>
                    <a:gd name="T39" fmla="*/ 1 h 9"/>
                    <a:gd name="T40" fmla="*/ 3 w 7"/>
                    <a:gd name="T41" fmla="*/ 2 h 9"/>
                    <a:gd name="T42" fmla="*/ 3 w 7"/>
                    <a:gd name="T43" fmla="*/ 0 h 9"/>
                    <a:gd name="T44" fmla="*/ 2 w 7"/>
                    <a:gd name="T45" fmla="*/ 3 h 9"/>
                    <a:gd name="T46" fmla="*/ 2 w 7"/>
                    <a:gd name="T47" fmla="*/ 2 h 9"/>
                    <a:gd name="T48" fmla="*/ 2 w 7"/>
                    <a:gd name="T49" fmla="*/ 5 h 9"/>
                    <a:gd name="T50" fmla="*/ 2 w 7"/>
                    <a:gd name="T51" fmla="*/ 3 h 9"/>
                    <a:gd name="T52" fmla="*/ 3 w 7"/>
                    <a:gd name="T53" fmla="*/ 4 h 9"/>
                    <a:gd name="T54" fmla="*/ 2 w 7"/>
                    <a:gd name="T55" fmla="*/ 3 h 9"/>
                    <a:gd name="T56" fmla="*/ 3 w 7"/>
                    <a:gd name="T57" fmla="*/ 4 h 9"/>
                    <a:gd name="T58" fmla="*/ 2 w 7"/>
                    <a:gd name="T59" fmla="*/ 3 h 9"/>
                    <a:gd name="T60" fmla="*/ 3 w 7"/>
                    <a:gd name="T61" fmla="*/ 4 h 9"/>
                    <a:gd name="T62" fmla="*/ 1 w 7"/>
                    <a:gd name="T63" fmla="*/ 3 h 9"/>
                    <a:gd name="T64" fmla="*/ 1 w 7"/>
                    <a:gd name="T65" fmla="*/ 6 h 9"/>
                    <a:gd name="T66" fmla="*/ 2 w 7"/>
                    <a:gd name="T67" fmla="*/ 7 h 9"/>
                    <a:gd name="T68" fmla="*/ 2 w 7"/>
                    <a:gd name="T69" fmla="*/ 7 h 9"/>
                    <a:gd name="T70" fmla="*/ 4 w 7"/>
                    <a:gd name="T71" fmla="*/ 8 h 9"/>
                    <a:gd name="T72" fmla="*/ 0 w 7"/>
                    <a:gd name="T73" fmla="*/ 7 h 9"/>
                    <a:gd name="T74" fmla="*/ 1 w 7"/>
                    <a:gd name="T75" fmla="*/ 8 h 9"/>
                    <a:gd name="T76" fmla="*/ 1 w 7"/>
                    <a:gd name="T77" fmla="*/ 7 h 9"/>
                    <a:gd name="T78" fmla="*/ 1 w 7"/>
                    <a:gd name="T79" fmla="*/ 8 h 9"/>
                    <a:gd name="T80" fmla="*/ 5 w 7"/>
                    <a:gd name="T81" fmla="*/ 8 h 9"/>
                    <a:gd name="T82" fmla="*/ 6 w 7"/>
                    <a:gd name="T83" fmla="*/ 8 h 9"/>
                    <a:gd name="T84" fmla="*/ 4 w 7"/>
                    <a:gd name="T8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cubicBezTo>
                        <a:pt x="4" y="7"/>
                        <a:pt x="3" y="7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6" y="8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3" y="7"/>
                        <a:pt x="4" y="7"/>
                      </a:cubicBezTo>
                      <a:cubicBezTo>
                        <a:pt x="4" y="7"/>
                        <a:pt x="4" y="6"/>
                        <a:pt x="3" y="6"/>
                      </a:cubicBezTo>
                      <a:cubicBezTo>
                        <a:pt x="4" y="6"/>
                        <a:pt x="4" y="6"/>
                        <a:pt x="6" y="7"/>
                      </a:cubicBezTo>
                      <a:cubicBezTo>
                        <a:pt x="5" y="7"/>
                        <a:pt x="3" y="6"/>
                        <a:pt x="2" y="5"/>
                      </a:cubicBezTo>
                      <a:cubicBezTo>
                        <a:pt x="4" y="6"/>
                        <a:pt x="2" y="5"/>
                        <a:pt x="3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6" y="7"/>
                        <a:pt x="3" y="5"/>
                        <a:pt x="4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5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4" y="4"/>
                        <a:pt x="7" y="9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2"/>
                        <a:pt x="4" y="1"/>
                        <a:pt x="3" y="4"/>
                      </a:cubicBezTo>
                      <a:cubicBezTo>
                        <a:pt x="4" y="0"/>
                        <a:pt x="3" y="5"/>
                        <a:pt x="3" y="3"/>
                      </a:cubicBezTo>
                      <a:cubicBezTo>
                        <a:pt x="3" y="2"/>
                        <a:pt x="3" y="3"/>
                        <a:pt x="3" y="1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1"/>
                        <a:pt x="3" y="2"/>
                        <a:pt x="3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5"/>
                        <a:pt x="2" y="5"/>
                      </a:cubicBezTo>
                      <a:cubicBezTo>
                        <a:pt x="2" y="4"/>
                        <a:pt x="4" y="7"/>
                        <a:pt x="2" y="3"/>
                      </a:cubicBezTo>
                      <a:cubicBezTo>
                        <a:pt x="4" y="4"/>
                        <a:pt x="2" y="3"/>
                        <a:pt x="3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4"/>
                        <a:pt x="2" y="4"/>
                        <a:pt x="2" y="3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5"/>
                        <a:pt x="2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5" y="8"/>
                        <a:pt x="2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7"/>
                        <a:pt x="1" y="7"/>
                        <a:pt x="0" y="7"/>
                      </a:cubicBezTo>
                      <a:cubicBezTo>
                        <a:pt x="1" y="7"/>
                        <a:pt x="0" y="7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3" y="8"/>
                        <a:pt x="2" y="8"/>
                        <a:pt x="1" y="8"/>
                      </a:cubicBezTo>
                      <a:cubicBezTo>
                        <a:pt x="2" y="8"/>
                        <a:pt x="3" y="8"/>
                        <a:pt x="5" y="8"/>
                      </a:cubicBezTo>
                      <a:cubicBezTo>
                        <a:pt x="2" y="7"/>
                        <a:pt x="7" y="8"/>
                        <a:pt x="6" y="8"/>
                      </a:cubicBezTo>
                      <a:cubicBezTo>
                        <a:pt x="5" y="7"/>
                        <a:pt x="5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" name="Freeform 495"/>
                <p:cNvSpPr/>
                <p:nvPr/>
              </p:nvSpPr>
              <p:spPr bwMode="auto">
                <a:xfrm>
                  <a:off x="1390" y="31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" name="Freeform 496"/>
                <p:cNvSpPr/>
                <p:nvPr/>
              </p:nvSpPr>
              <p:spPr bwMode="auto">
                <a:xfrm>
                  <a:off x="1399" y="3140"/>
                  <a:ext cx="0" cy="4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" name="Rectangle 497"/>
                <p:cNvSpPr>
                  <a:spLocks noChangeArrowheads="1"/>
                </p:cNvSpPr>
                <p:nvPr/>
              </p:nvSpPr>
              <p:spPr bwMode="auto">
                <a:xfrm>
                  <a:off x="1395" y="3165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" name="Rectangle 498"/>
                <p:cNvSpPr>
                  <a:spLocks noChangeArrowheads="1"/>
                </p:cNvSpPr>
                <p:nvPr/>
              </p:nvSpPr>
              <p:spPr bwMode="auto">
                <a:xfrm>
                  <a:off x="1407" y="3165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" name="Freeform 499"/>
                <p:cNvSpPr/>
                <p:nvPr/>
              </p:nvSpPr>
              <p:spPr bwMode="auto">
                <a:xfrm>
                  <a:off x="1399" y="3132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" name="Freeform 500"/>
                <p:cNvSpPr/>
                <p:nvPr/>
              </p:nvSpPr>
              <p:spPr bwMode="auto">
                <a:xfrm>
                  <a:off x="1390" y="31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" name="Freeform 501"/>
                <p:cNvSpPr/>
                <p:nvPr/>
              </p:nvSpPr>
              <p:spPr bwMode="auto">
                <a:xfrm>
                  <a:off x="1344" y="3115"/>
                  <a:ext cx="55" cy="42"/>
                </a:xfrm>
                <a:custGeom>
                  <a:avLst/>
                  <a:gdLst>
                    <a:gd name="T0" fmla="*/ 5 w 13"/>
                    <a:gd name="T1" fmla="*/ 1 h 10"/>
                    <a:gd name="T2" fmla="*/ 2 w 13"/>
                    <a:gd name="T3" fmla="*/ 2 h 10"/>
                    <a:gd name="T4" fmla="*/ 2 w 13"/>
                    <a:gd name="T5" fmla="*/ 3 h 10"/>
                    <a:gd name="T6" fmla="*/ 3 w 13"/>
                    <a:gd name="T7" fmla="*/ 3 h 10"/>
                    <a:gd name="T8" fmla="*/ 4 w 13"/>
                    <a:gd name="T9" fmla="*/ 4 h 10"/>
                    <a:gd name="T10" fmla="*/ 4 w 13"/>
                    <a:gd name="T11" fmla="*/ 5 h 10"/>
                    <a:gd name="T12" fmla="*/ 6 w 13"/>
                    <a:gd name="T13" fmla="*/ 5 h 10"/>
                    <a:gd name="T14" fmla="*/ 6 w 13"/>
                    <a:gd name="T15" fmla="*/ 5 h 10"/>
                    <a:gd name="T16" fmla="*/ 6 w 13"/>
                    <a:gd name="T17" fmla="*/ 6 h 10"/>
                    <a:gd name="T18" fmla="*/ 9 w 13"/>
                    <a:gd name="T19" fmla="*/ 4 h 10"/>
                    <a:gd name="T20" fmla="*/ 9 w 13"/>
                    <a:gd name="T21" fmla="*/ 4 h 10"/>
                    <a:gd name="T22" fmla="*/ 9 w 13"/>
                    <a:gd name="T23" fmla="*/ 5 h 10"/>
                    <a:gd name="T24" fmla="*/ 9 w 13"/>
                    <a:gd name="T25" fmla="*/ 6 h 10"/>
                    <a:gd name="T26" fmla="*/ 9 w 13"/>
                    <a:gd name="T27" fmla="*/ 7 h 10"/>
                    <a:gd name="T28" fmla="*/ 10 w 13"/>
                    <a:gd name="T29" fmla="*/ 6 h 10"/>
                    <a:gd name="T30" fmla="*/ 11 w 13"/>
                    <a:gd name="T31" fmla="*/ 5 h 10"/>
                    <a:gd name="T32" fmla="*/ 11 w 13"/>
                    <a:gd name="T33" fmla="*/ 7 h 10"/>
                    <a:gd name="T34" fmla="*/ 11 w 13"/>
                    <a:gd name="T35" fmla="*/ 7 h 10"/>
                    <a:gd name="T36" fmla="*/ 13 w 13"/>
                    <a:gd name="T37" fmla="*/ 7 h 10"/>
                    <a:gd name="T38" fmla="*/ 12 w 13"/>
                    <a:gd name="T39" fmla="*/ 7 h 10"/>
                    <a:gd name="T40" fmla="*/ 12 w 13"/>
                    <a:gd name="T41" fmla="*/ 8 h 10"/>
                    <a:gd name="T42" fmla="*/ 13 w 13"/>
                    <a:gd name="T43" fmla="*/ 4 h 10"/>
                    <a:gd name="T44" fmla="*/ 13 w 13"/>
                    <a:gd name="T45" fmla="*/ 3 h 10"/>
                    <a:gd name="T46" fmla="*/ 12 w 13"/>
                    <a:gd name="T47" fmla="*/ 4 h 10"/>
                    <a:gd name="T48" fmla="*/ 12 w 13"/>
                    <a:gd name="T49" fmla="*/ 3 h 10"/>
                    <a:gd name="T50" fmla="*/ 12 w 13"/>
                    <a:gd name="T51" fmla="*/ 3 h 10"/>
                    <a:gd name="T52" fmla="*/ 11 w 13"/>
                    <a:gd name="T53" fmla="*/ 3 h 10"/>
                    <a:gd name="T54" fmla="*/ 11 w 13"/>
                    <a:gd name="T55" fmla="*/ 3 h 10"/>
                    <a:gd name="T56" fmla="*/ 11 w 13"/>
                    <a:gd name="T57" fmla="*/ 3 h 10"/>
                    <a:gd name="T58" fmla="*/ 11 w 13"/>
                    <a:gd name="T59" fmla="*/ 3 h 10"/>
                    <a:gd name="T60" fmla="*/ 10 w 13"/>
                    <a:gd name="T61" fmla="*/ 4 h 10"/>
                    <a:gd name="T62" fmla="*/ 11 w 13"/>
                    <a:gd name="T63" fmla="*/ 2 h 10"/>
                    <a:gd name="T64" fmla="*/ 11 w 13"/>
                    <a:gd name="T65" fmla="*/ 2 h 10"/>
                    <a:gd name="T66" fmla="*/ 9 w 13"/>
                    <a:gd name="T67" fmla="*/ 3 h 10"/>
                    <a:gd name="T68" fmla="*/ 8 w 13"/>
                    <a:gd name="T69" fmla="*/ 3 h 10"/>
                    <a:gd name="T70" fmla="*/ 7 w 13"/>
                    <a:gd name="T71" fmla="*/ 3 h 10"/>
                    <a:gd name="T72" fmla="*/ 7 w 13"/>
                    <a:gd name="T73" fmla="*/ 3 h 10"/>
                    <a:gd name="T74" fmla="*/ 6 w 13"/>
                    <a:gd name="T75" fmla="*/ 2 h 10"/>
                    <a:gd name="T76" fmla="*/ 5 w 13"/>
                    <a:gd name="T77" fmla="*/ 4 h 10"/>
                    <a:gd name="T78" fmla="*/ 7 w 13"/>
                    <a:gd name="T79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" h="10">
                      <a:moveTo>
                        <a:pt x="7" y="1"/>
                      </a:move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1"/>
                        <a:pt x="2" y="2"/>
                        <a:pt x="2" y="3"/>
                      </a:cubicBezTo>
                      <a:cubicBezTo>
                        <a:pt x="2" y="3"/>
                        <a:pt x="5" y="2"/>
                        <a:pt x="4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3" y="3"/>
                        <a:pt x="5" y="2"/>
                        <a:pt x="5" y="2"/>
                      </a:cubicBezTo>
                      <a:cubicBezTo>
                        <a:pt x="0" y="5"/>
                        <a:pt x="7" y="2"/>
                        <a:pt x="4" y="4"/>
                      </a:cubicBezTo>
                      <a:cubicBezTo>
                        <a:pt x="5" y="4"/>
                        <a:pt x="4" y="4"/>
                        <a:pt x="5" y="4"/>
                      </a:cubicBezTo>
                      <a:cubicBezTo>
                        <a:pt x="4" y="5"/>
                        <a:pt x="6" y="4"/>
                        <a:pt x="4" y="5"/>
                      </a:cubicBezTo>
                      <a:cubicBezTo>
                        <a:pt x="7" y="3"/>
                        <a:pt x="3" y="7"/>
                        <a:pt x="7" y="4"/>
                      </a:cubicBezTo>
                      <a:cubicBezTo>
                        <a:pt x="6" y="5"/>
                        <a:pt x="7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6"/>
                        <a:pt x="7" y="4"/>
                        <a:pt x="6" y="5"/>
                      </a:cubicBezTo>
                      <a:cubicBezTo>
                        <a:pt x="6" y="6"/>
                        <a:pt x="7" y="5"/>
                        <a:pt x="8" y="4"/>
                      </a:cubicBezTo>
                      <a:cubicBezTo>
                        <a:pt x="8" y="4"/>
                        <a:pt x="7" y="5"/>
                        <a:pt x="6" y="6"/>
                      </a:cubicBezTo>
                      <a:cubicBezTo>
                        <a:pt x="8" y="5"/>
                        <a:pt x="7" y="6"/>
                        <a:pt x="8" y="5"/>
                      </a:cubicBezTo>
                      <a:cubicBezTo>
                        <a:pt x="8" y="5"/>
                        <a:pt x="8" y="4"/>
                        <a:pt x="9" y="4"/>
                      </a:cubicBezTo>
                      <a:cubicBezTo>
                        <a:pt x="9" y="4"/>
                        <a:pt x="10" y="3"/>
                        <a:pt x="10" y="3"/>
                      </a:cubicBezTo>
                      <a:cubicBezTo>
                        <a:pt x="9" y="4"/>
                        <a:pt x="10" y="3"/>
                        <a:pt x="9" y="4"/>
                      </a:cubicBezTo>
                      <a:cubicBezTo>
                        <a:pt x="8" y="5"/>
                        <a:pt x="8" y="5"/>
                        <a:pt x="7" y="6"/>
                      </a:cubicBezTo>
                      <a:cubicBezTo>
                        <a:pt x="7" y="6"/>
                        <a:pt x="8" y="6"/>
                        <a:pt x="9" y="5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8"/>
                        <a:pt x="10" y="5"/>
                        <a:pt x="9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11" y="4"/>
                        <a:pt x="10" y="6"/>
                      </a:cubicBezTo>
                      <a:cubicBezTo>
                        <a:pt x="11" y="5"/>
                        <a:pt x="12" y="4"/>
                        <a:pt x="12" y="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0" y="7"/>
                        <a:pt x="10" y="8"/>
                      </a:cubicBezTo>
                      <a:cubicBezTo>
                        <a:pt x="10" y="7"/>
                        <a:pt x="10" y="8"/>
                        <a:pt x="11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2" y="5"/>
                        <a:pt x="11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2" y="10"/>
                        <a:pt x="13" y="7"/>
                      </a:cubicBezTo>
                      <a:cubicBezTo>
                        <a:pt x="13" y="7"/>
                        <a:pt x="13" y="5"/>
                        <a:pt x="13" y="4"/>
                      </a:cubicBezTo>
                      <a:cubicBezTo>
                        <a:pt x="13" y="5"/>
                        <a:pt x="13" y="6"/>
                        <a:pt x="12" y="7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6"/>
                        <a:pt x="12" y="7"/>
                        <a:pt x="12" y="8"/>
                      </a:cubicBezTo>
                      <a:cubicBezTo>
                        <a:pt x="11" y="8"/>
                        <a:pt x="12" y="6"/>
                        <a:pt x="12" y="7"/>
                      </a:cubicBezTo>
                      <a:cubicBezTo>
                        <a:pt x="12" y="5"/>
                        <a:pt x="12" y="5"/>
                        <a:pt x="13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2" y="5"/>
                        <a:pt x="13" y="3"/>
                        <a:pt x="12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2" y="4"/>
                        <a:pt x="12" y="3"/>
                      </a:cubicBezTo>
                      <a:cubicBezTo>
                        <a:pt x="12" y="4"/>
                        <a:pt x="11" y="5"/>
                        <a:pt x="11" y="5"/>
                      </a:cubicBezTo>
                      <a:cubicBezTo>
                        <a:pt x="12" y="4"/>
                        <a:pt x="11" y="4"/>
                        <a:pt x="12" y="3"/>
                      </a:cubicBezTo>
                      <a:cubicBezTo>
                        <a:pt x="11" y="4"/>
                        <a:pt x="11" y="3"/>
                        <a:pt x="11" y="4"/>
                      </a:cubicBezTo>
                      <a:cubicBezTo>
                        <a:pt x="11" y="4"/>
                        <a:pt x="11" y="4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1" y="4"/>
                        <a:pt x="11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2"/>
                        <a:pt x="10" y="5"/>
                        <a:pt x="11" y="3"/>
                      </a:cubicBezTo>
                      <a:cubicBezTo>
                        <a:pt x="10" y="4"/>
                        <a:pt x="10" y="4"/>
                        <a:pt x="9" y="5"/>
                      </a:cubicBezTo>
                      <a:cubicBezTo>
                        <a:pt x="9" y="5"/>
                        <a:pt x="10" y="4"/>
                        <a:pt x="10" y="4"/>
                      </a:cubicBezTo>
                      <a:cubicBezTo>
                        <a:pt x="9" y="5"/>
                        <a:pt x="10" y="3"/>
                        <a:pt x="9" y="4"/>
                      </a:cubicBezTo>
                      <a:cubicBezTo>
                        <a:pt x="11" y="3"/>
                        <a:pt x="10" y="3"/>
                        <a:pt x="11" y="2"/>
                      </a:cubicBezTo>
                      <a:cubicBezTo>
                        <a:pt x="11" y="2"/>
                        <a:pt x="10" y="3"/>
                        <a:pt x="10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10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9" y="3"/>
                        <a:pt x="10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10" y="1"/>
                        <a:pt x="8" y="3"/>
                        <a:pt x="6" y="4"/>
                      </a:cubicBezTo>
                      <a:cubicBezTo>
                        <a:pt x="6" y="4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9" y="2"/>
                        <a:pt x="7" y="3"/>
                      </a:cubicBezTo>
                      <a:cubicBezTo>
                        <a:pt x="7" y="3"/>
                        <a:pt x="8" y="2"/>
                        <a:pt x="8" y="2"/>
                      </a:cubicBezTo>
                      <a:cubicBezTo>
                        <a:pt x="6" y="3"/>
                        <a:pt x="10" y="0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6" y="3"/>
                        <a:pt x="5" y="3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9" y="0"/>
                        <a:pt x="4" y="3"/>
                        <a:pt x="7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" name="Freeform 502"/>
                <p:cNvSpPr/>
                <p:nvPr/>
              </p:nvSpPr>
              <p:spPr bwMode="auto">
                <a:xfrm>
                  <a:off x="1378" y="3123"/>
                  <a:ext cx="4" cy="4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" name="Rectangle 503"/>
                <p:cNvSpPr>
                  <a:spLocks noChangeArrowheads="1"/>
                </p:cNvSpPr>
                <p:nvPr/>
              </p:nvSpPr>
              <p:spPr bwMode="auto">
                <a:xfrm>
                  <a:off x="1378" y="3123"/>
                  <a:ext cx="1" cy="4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" name="Freeform 504"/>
                <p:cNvSpPr/>
                <p:nvPr/>
              </p:nvSpPr>
              <p:spPr bwMode="auto">
                <a:xfrm>
                  <a:off x="1369" y="3115"/>
                  <a:ext cx="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" name="Rectangle 505"/>
                <p:cNvSpPr>
                  <a:spLocks noChangeArrowheads="1"/>
                </p:cNvSpPr>
                <p:nvPr/>
              </p:nvSpPr>
              <p:spPr bwMode="auto">
                <a:xfrm>
                  <a:off x="1365" y="3115"/>
                  <a:ext cx="1" cy="4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" name="Freeform 506"/>
                <p:cNvSpPr/>
                <p:nvPr/>
              </p:nvSpPr>
              <p:spPr bwMode="auto">
                <a:xfrm>
                  <a:off x="1336" y="3086"/>
                  <a:ext cx="38" cy="37"/>
                </a:xfrm>
                <a:custGeom>
                  <a:avLst/>
                  <a:gdLst>
                    <a:gd name="T0" fmla="*/ 6 w 9"/>
                    <a:gd name="T1" fmla="*/ 2 h 9"/>
                    <a:gd name="T2" fmla="*/ 4 w 9"/>
                    <a:gd name="T3" fmla="*/ 1 h 9"/>
                    <a:gd name="T4" fmla="*/ 5 w 9"/>
                    <a:gd name="T5" fmla="*/ 2 h 9"/>
                    <a:gd name="T6" fmla="*/ 4 w 9"/>
                    <a:gd name="T7" fmla="*/ 0 h 9"/>
                    <a:gd name="T8" fmla="*/ 3 w 9"/>
                    <a:gd name="T9" fmla="*/ 5 h 9"/>
                    <a:gd name="T10" fmla="*/ 2 w 9"/>
                    <a:gd name="T11" fmla="*/ 4 h 9"/>
                    <a:gd name="T12" fmla="*/ 4 w 9"/>
                    <a:gd name="T13" fmla="*/ 6 h 9"/>
                    <a:gd name="T14" fmla="*/ 2 w 9"/>
                    <a:gd name="T15" fmla="*/ 6 h 9"/>
                    <a:gd name="T16" fmla="*/ 3 w 9"/>
                    <a:gd name="T17" fmla="*/ 7 h 9"/>
                    <a:gd name="T18" fmla="*/ 4 w 9"/>
                    <a:gd name="T19" fmla="*/ 7 h 9"/>
                    <a:gd name="T20" fmla="*/ 4 w 9"/>
                    <a:gd name="T21" fmla="*/ 7 h 9"/>
                    <a:gd name="T22" fmla="*/ 4 w 9"/>
                    <a:gd name="T23" fmla="*/ 7 h 9"/>
                    <a:gd name="T24" fmla="*/ 4 w 9"/>
                    <a:gd name="T25" fmla="*/ 7 h 9"/>
                    <a:gd name="T26" fmla="*/ 4 w 9"/>
                    <a:gd name="T27" fmla="*/ 7 h 9"/>
                    <a:gd name="T28" fmla="*/ 5 w 9"/>
                    <a:gd name="T29" fmla="*/ 7 h 9"/>
                    <a:gd name="T30" fmla="*/ 3 w 9"/>
                    <a:gd name="T31" fmla="*/ 8 h 9"/>
                    <a:gd name="T32" fmla="*/ 5 w 9"/>
                    <a:gd name="T33" fmla="*/ 8 h 9"/>
                    <a:gd name="T34" fmla="*/ 7 w 9"/>
                    <a:gd name="T35" fmla="*/ 8 h 9"/>
                    <a:gd name="T36" fmla="*/ 5 w 9"/>
                    <a:gd name="T37" fmla="*/ 7 h 9"/>
                    <a:gd name="T38" fmla="*/ 5 w 9"/>
                    <a:gd name="T39" fmla="*/ 7 h 9"/>
                    <a:gd name="T40" fmla="*/ 5 w 9"/>
                    <a:gd name="T41" fmla="*/ 7 h 9"/>
                    <a:gd name="T42" fmla="*/ 7 w 9"/>
                    <a:gd name="T43" fmla="*/ 7 h 9"/>
                    <a:gd name="T44" fmla="*/ 8 w 9"/>
                    <a:gd name="T45" fmla="*/ 6 h 9"/>
                    <a:gd name="T46" fmla="*/ 8 w 9"/>
                    <a:gd name="T47" fmla="*/ 6 h 9"/>
                    <a:gd name="T48" fmla="*/ 7 w 9"/>
                    <a:gd name="T49" fmla="*/ 6 h 9"/>
                    <a:gd name="T50" fmla="*/ 6 w 9"/>
                    <a:gd name="T51" fmla="*/ 6 h 9"/>
                    <a:gd name="T52" fmla="*/ 4 w 9"/>
                    <a:gd name="T53" fmla="*/ 7 h 9"/>
                    <a:gd name="T54" fmla="*/ 4 w 9"/>
                    <a:gd name="T55" fmla="*/ 6 h 9"/>
                    <a:gd name="T56" fmla="*/ 6 w 9"/>
                    <a:gd name="T57" fmla="*/ 6 h 9"/>
                    <a:gd name="T58" fmla="*/ 5 w 9"/>
                    <a:gd name="T59" fmla="*/ 6 h 9"/>
                    <a:gd name="T60" fmla="*/ 7 w 9"/>
                    <a:gd name="T61" fmla="*/ 6 h 9"/>
                    <a:gd name="T62" fmla="*/ 5 w 9"/>
                    <a:gd name="T63" fmla="*/ 6 h 9"/>
                    <a:gd name="T64" fmla="*/ 5 w 9"/>
                    <a:gd name="T65" fmla="*/ 4 h 9"/>
                    <a:gd name="T66" fmla="*/ 6 w 9"/>
                    <a:gd name="T67" fmla="*/ 5 h 9"/>
                    <a:gd name="T68" fmla="*/ 5 w 9"/>
                    <a:gd name="T69" fmla="*/ 4 h 9"/>
                    <a:gd name="T70" fmla="*/ 6 w 9"/>
                    <a:gd name="T71" fmla="*/ 4 h 9"/>
                    <a:gd name="T72" fmla="*/ 5 w 9"/>
                    <a:gd name="T73" fmla="*/ 3 h 9"/>
                    <a:gd name="T74" fmla="*/ 5 w 9"/>
                    <a:gd name="T75" fmla="*/ 3 h 9"/>
                    <a:gd name="T76" fmla="*/ 5 w 9"/>
                    <a:gd name="T77" fmla="*/ 3 h 9"/>
                    <a:gd name="T78" fmla="*/ 4 w 9"/>
                    <a:gd name="T79" fmla="*/ 1 h 9"/>
                    <a:gd name="T80" fmla="*/ 6 w 9"/>
                    <a:gd name="T81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" h="9">
                      <a:moveTo>
                        <a:pt x="6" y="2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4" y="1"/>
                        <a:pt x="5" y="2"/>
                      </a:cubicBezTo>
                      <a:cubicBezTo>
                        <a:pt x="4" y="0"/>
                        <a:pt x="6" y="1"/>
                        <a:pt x="4" y="0"/>
                      </a:cubicBezTo>
                      <a:cubicBezTo>
                        <a:pt x="4" y="1"/>
                        <a:pt x="1" y="3"/>
                        <a:pt x="3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5" y="5"/>
                        <a:pt x="0" y="5"/>
                        <a:pt x="4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5" y="6"/>
                        <a:pt x="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4" y="7"/>
                        <a:pt x="4" y="7"/>
                      </a:cubicBezTo>
                      <a:cubicBezTo>
                        <a:pt x="3" y="8"/>
                        <a:pt x="4" y="7"/>
                        <a:pt x="5" y="7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4" y="8"/>
                        <a:pt x="2" y="9"/>
                        <a:pt x="5" y="8"/>
                      </a:cubicBezTo>
                      <a:cubicBezTo>
                        <a:pt x="6" y="8"/>
                        <a:pt x="6" y="8"/>
                        <a:pt x="7" y="8"/>
                      </a:cubicBezTo>
                      <a:cubicBezTo>
                        <a:pt x="8" y="7"/>
                        <a:pt x="6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2" y="8"/>
                        <a:pt x="6" y="7"/>
                        <a:pt x="5" y="7"/>
                      </a:cubicBezTo>
                      <a:cubicBezTo>
                        <a:pt x="6" y="7"/>
                        <a:pt x="6" y="7"/>
                        <a:pt x="7" y="7"/>
                      </a:cubicBezTo>
                      <a:cubicBezTo>
                        <a:pt x="9" y="6"/>
                        <a:pt x="5" y="7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4" y="7"/>
                      </a:cubicBezTo>
                      <a:cubicBezTo>
                        <a:pt x="5" y="6"/>
                        <a:pt x="3" y="6"/>
                        <a:pt x="4" y="6"/>
                      </a:cubicBezTo>
                      <a:cubicBezTo>
                        <a:pt x="5" y="6"/>
                        <a:pt x="5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6" y="6"/>
                        <a:pt x="7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7" y="6"/>
                        <a:pt x="6" y="5"/>
                        <a:pt x="5" y="4"/>
                      </a:cubicBezTo>
                      <a:cubicBezTo>
                        <a:pt x="5" y="5"/>
                        <a:pt x="6" y="5"/>
                        <a:pt x="6" y="5"/>
                      </a:cubicBezTo>
                      <a:cubicBezTo>
                        <a:pt x="6" y="5"/>
                        <a:pt x="6" y="4"/>
                        <a:pt x="5" y="4"/>
                      </a:cubicBezTo>
                      <a:cubicBezTo>
                        <a:pt x="4" y="4"/>
                        <a:pt x="5" y="4"/>
                        <a:pt x="6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3" y="1"/>
                        <a:pt x="4" y="1"/>
                      </a:cubicBezTo>
                      <a:cubicBezTo>
                        <a:pt x="5" y="2"/>
                        <a:pt x="4" y="2"/>
                        <a:pt x="6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" name="Freeform 507"/>
                <p:cNvSpPr/>
                <p:nvPr/>
              </p:nvSpPr>
              <p:spPr bwMode="auto">
                <a:xfrm>
                  <a:off x="1348" y="3081"/>
                  <a:ext cx="13" cy="9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1 w 3"/>
                    <a:gd name="T5" fmla="*/ 0 h 2"/>
                    <a:gd name="T6" fmla="*/ 1 w 3"/>
                    <a:gd name="T7" fmla="*/ 1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" name="Freeform 508"/>
                <p:cNvSpPr/>
                <p:nvPr/>
              </p:nvSpPr>
              <p:spPr bwMode="auto">
                <a:xfrm>
                  <a:off x="1348" y="3061"/>
                  <a:ext cx="21" cy="29"/>
                </a:xfrm>
                <a:custGeom>
                  <a:avLst/>
                  <a:gdLst>
                    <a:gd name="T0" fmla="*/ 4 w 5"/>
                    <a:gd name="T1" fmla="*/ 4 h 7"/>
                    <a:gd name="T2" fmla="*/ 3 w 5"/>
                    <a:gd name="T3" fmla="*/ 3 h 7"/>
                    <a:gd name="T4" fmla="*/ 1 w 5"/>
                    <a:gd name="T5" fmla="*/ 4 h 7"/>
                    <a:gd name="T6" fmla="*/ 2 w 5"/>
                    <a:gd name="T7" fmla="*/ 5 h 7"/>
                    <a:gd name="T8" fmla="*/ 1 w 5"/>
                    <a:gd name="T9" fmla="*/ 5 h 7"/>
                    <a:gd name="T10" fmla="*/ 2 w 5"/>
                    <a:gd name="T11" fmla="*/ 6 h 7"/>
                    <a:gd name="T12" fmla="*/ 2 w 5"/>
                    <a:gd name="T13" fmla="*/ 5 h 7"/>
                    <a:gd name="T14" fmla="*/ 2 w 5"/>
                    <a:gd name="T15" fmla="*/ 6 h 7"/>
                    <a:gd name="T16" fmla="*/ 2 w 5"/>
                    <a:gd name="T17" fmla="*/ 6 h 7"/>
                    <a:gd name="T18" fmla="*/ 3 w 5"/>
                    <a:gd name="T19" fmla="*/ 6 h 7"/>
                    <a:gd name="T20" fmla="*/ 2 w 5"/>
                    <a:gd name="T21" fmla="*/ 4 h 7"/>
                    <a:gd name="T22" fmla="*/ 3 w 5"/>
                    <a:gd name="T23" fmla="*/ 6 h 7"/>
                    <a:gd name="T24" fmla="*/ 4 w 5"/>
                    <a:gd name="T25" fmla="*/ 6 h 7"/>
                    <a:gd name="T26" fmla="*/ 4 w 5"/>
                    <a:gd name="T27" fmla="*/ 5 h 7"/>
                    <a:gd name="T28" fmla="*/ 3 w 5"/>
                    <a:gd name="T29" fmla="*/ 4 h 7"/>
                    <a:gd name="T30" fmla="*/ 4 w 5"/>
                    <a:gd name="T31" fmla="*/ 6 h 7"/>
                    <a:gd name="T32" fmla="*/ 5 w 5"/>
                    <a:gd name="T33" fmla="*/ 4 h 7"/>
                    <a:gd name="T34" fmla="*/ 4 w 5"/>
                    <a:gd name="T35" fmla="*/ 2 h 7"/>
                    <a:gd name="T36" fmla="*/ 5 w 5"/>
                    <a:gd name="T37" fmla="*/ 4 h 7"/>
                    <a:gd name="T38" fmla="*/ 5 w 5"/>
                    <a:gd name="T39" fmla="*/ 4 h 7"/>
                    <a:gd name="T40" fmla="*/ 4 w 5"/>
                    <a:gd name="T41" fmla="*/ 1 h 7"/>
                    <a:gd name="T42" fmla="*/ 4 w 5"/>
                    <a:gd name="T4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" h="7">
                      <a:moveTo>
                        <a:pt x="4" y="4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3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0" y="5"/>
                        <a:pt x="2" y="6"/>
                      </a:cubicBezTo>
                      <a:cubicBezTo>
                        <a:pt x="2" y="6"/>
                        <a:pt x="1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1" y="4"/>
                        <a:pt x="2" y="4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3" y="5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4"/>
                      </a:cubicBezTo>
                      <a:cubicBezTo>
                        <a:pt x="2" y="3"/>
                        <a:pt x="4" y="5"/>
                        <a:pt x="4" y="6"/>
                      </a:cubicBezTo>
                      <a:cubicBezTo>
                        <a:pt x="4" y="4"/>
                        <a:pt x="4" y="3"/>
                        <a:pt x="5" y="4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4" y="4"/>
                        <a:pt x="4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" name="Freeform 509"/>
                <p:cNvSpPr/>
                <p:nvPr/>
              </p:nvSpPr>
              <p:spPr bwMode="auto">
                <a:xfrm>
                  <a:off x="1361" y="3069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" name="Freeform 510"/>
                <p:cNvSpPr/>
                <p:nvPr/>
              </p:nvSpPr>
              <p:spPr bwMode="auto">
                <a:xfrm>
                  <a:off x="1746" y="299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" name="Freeform 511"/>
                <p:cNvSpPr/>
                <p:nvPr/>
              </p:nvSpPr>
              <p:spPr bwMode="auto">
                <a:xfrm>
                  <a:off x="1738" y="2977"/>
                  <a:ext cx="12" cy="21"/>
                </a:xfrm>
                <a:custGeom>
                  <a:avLst/>
                  <a:gdLst>
                    <a:gd name="T0" fmla="*/ 0 w 3"/>
                    <a:gd name="T1" fmla="*/ 0 h 5"/>
                    <a:gd name="T2" fmla="*/ 0 w 3"/>
                    <a:gd name="T3" fmla="*/ 1 h 5"/>
                    <a:gd name="T4" fmla="*/ 3 w 3"/>
                    <a:gd name="T5" fmla="*/ 5 h 5"/>
                    <a:gd name="T6" fmla="*/ 1 w 3"/>
                    <a:gd name="T7" fmla="*/ 2 h 5"/>
                    <a:gd name="T8" fmla="*/ 2 w 3"/>
                    <a:gd name="T9" fmla="*/ 3 h 5"/>
                    <a:gd name="T10" fmla="*/ 1 w 3"/>
                    <a:gd name="T11" fmla="*/ 1 h 5"/>
                    <a:gd name="T12" fmla="*/ 1 w 3"/>
                    <a:gd name="T13" fmla="*/ 2 h 5"/>
                    <a:gd name="T14" fmla="*/ 0 w 3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4"/>
                        <a:pt x="1" y="3"/>
                        <a:pt x="3" y="5"/>
                      </a:cubicBez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2"/>
                        <a:pt x="2" y="4"/>
                        <a:pt x="2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0" y="0"/>
                        <a:pt x="1" y="2"/>
                        <a:pt x="1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" name="Freeform 512"/>
                <p:cNvSpPr/>
                <p:nvPr/>
              </p:nvSpPr>
              <p:spPr bwMode="auto">
                <a:xfrm>
                  <a:off x="1738" y="2985"/>
                  <a:ext cx="4" cy="5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" name="Freeform 513"/>
                <p:cNvSpPr/>
                <p:nvPr/>
              </p:nvSpPr>
              <p:spPr bwMode="auto">
                <a:xfrm>
                  <a:off x="1738" y="2990"/>
                  <a:ext cx="4" cy="8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" name="Freeform 514"/>
                <p:cNvSpPr/>
                <p:nvPr/>
              </p:nvSpPr>
              <p:spPr bwMode="auto">
                <a:xfrm>
                  <a:off x="1738" y="2994"/>
                  <a:ext cx="4" cy="4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" name="Freeform 515"/>
                <p:cNvSpPr/>
                <p:nvPr/>
              </p:nvSpPr>
              <p:spPr bwMode="auto">
                <a:xfrm>
                  <a:off x="1734" y="2981"/>
                  <a:ext cx="8" cy="17"/>
                </a:xfrm>
                <a:custGeom>
                  <a:avLst/>
                  <a:gdLst>
                    <a:gd name="T0" fmla="*/ 1 w 2"/>
                    <a:gd name="T1" fmla="*/ 3 h 4"/>
                    <a:gd name="T2" fmla="*/ 1 w 2"/>
                    <a:gd name="T3" fmla="*/ 3 h 4"/>
                    <a:gd name="T4" fmla="*/ 1 w 2"/>
                    <a:gd name="T5" fmla="*/ 3 h 4"/>
                    <a:gd name="T6" fmla="*/ 1 w 2"/>
                    <a:gd name="T7" fmla="*/ 1 h 4"/>
                    <a:gd name="T8" fmla="*/ 1 w 2"/>
                    <a:gd name="T9" fmla="*/ 1 h 4"/>
                    <a:gd name="T10" fmla="*/ 0 w 2"/>
                    <a:gd name="T11" fmla="*/ 0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" name="Freeform 516"/>
                <p:cNvSpPr/>
                <p:nvPr/>
              </p:nvSpPr>
              <p:spPr bwMode="auto">
                <a:xfrm>
                  <a:off x="1738" y="29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" name="Freeform 517"/>
                <p:cNvSpPr/>
                <p:nvPr/>
              </p:nvSpPr>
              <p:spPr bwMode="auto">
                <a:xfrm>
                  <a:off x="1738" y="299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0 w 4"/>
                    <a:gd name="T5" fmla="*/ 0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" name="Freeform 518"/>
                <p:cNvSpPr/>
                <p:nvPr/>
              </p:nvSpPr>
              <p:spPr bwMode="auto">
                <a:xfrm>
                  <a:off x="1729" y="2981"/>
                  <a:ext cx="9" cy="17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0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2"/>
                        <a:pt x="2" y="4"/>
                        <a:pt x="2" y="2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" name="Freeform 519"/>
                <p:cNvSpPr/>
                <p:nvPr/>
              </p:nvSpPr>
              <p:spPr bwMode="auto">
                <a:xfrm>
                  <a:off x="1725" y="2977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" name="Freeform 520"/>
                <p:cNvSpPr/>
                <p:nvPr/>
              </p:nvSpPr>
              <p:spPr bwMode="auto">
                <a:xfrm>
                  <a:off x="1725" y="2973"/>
                  <a:ext cx="9" cy="21"/>
                </a:xfrm>
                <a:custGeom>
                  <a:avLst/>
                  <a:gdLst>
                    <a:gd name="T0" fmla="*/ 1 w 2"/>
                    <a:gd name="T1" fmla="*/ 5 h 5"/>
                    <a:gd name="T2" fmla="*/ 0 w 2"/>
                    <a:gd name="T3" fmla="*/ 2 h 5"/>
                    <a:gd name="T4" fmla="*/ 1 w 2"/>
                    <a:gd name="T5" fmla="*/ 4 h 5"/>
                    <a:gd name="T6" fmla="*/ 1 w 2"/>
                    <a:gd name="T7" fmla="*/ 3 h 5"/>
                    <a:gd name="T8" fmla="*/ 1 w 2"/>
                    <a:gd name="T9" fmla="*/ 5 h 5"/>
                    <a:gd name="T10" fmla="*/ 1 w 2"/>
                    <a:gd name="T11" fmla="*/ 3 h 5"/>
                    <a:gd name="T12" fmla="*/ 2 w 2"/>
                    <a:gd name="T13" fmla="*/ 4 h 5"/>
                    <a:gd name="T14" fmla="*/ 1 w 2"/>
                    <a:gd name="T15" fmla="*/ 2 h 5"/>
                    <a:gd name="T16" fmla="*/ 1 w 2"/>
                    <a:gd name="T17" fmla="*/ 2 h 5"/>
                    <a:gd name="T18" fmla="*/ 1 w 2"/>
                    <a:gd name="T19" fmla="*/ 1 h 5"/>
                    <a:gd name="T20" fmla="*/ 0 w 2"/>
                    <a:gd name="T21" fmla="*/ 0 h 5"/>
                    <a:gd name="T22" fmla="*/ 1 w 2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5"/>
                        <a:pt x="1" y="3"/>
                        <a:pt x="1" y="5"/>
                      </a:cubicBezTo>
                      <a:cubicBezTo>
                        <a:pt x="1" y="5"/>
                        <a:pt x="2" y="5"/>
                        <a:pt x="1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4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" name="Freeform 521"/>
                <p:cNvSpPr/>
                <p:nvPr/>
              </p:nvSpPr>
              <p:spPr bwMode="auto">
                <a:xfrm>
                  <a:off x="1725" y="2981"/>
                  <a:ext cx="0" cy="4"/>
                </a:xfrm>
                <a:custGeom>
                  <a:avLst/>
                  <a:gdLst>
                    <a:gd name="T0" fmla="*/ 0 h 4"/>
                    <a:gd name="T1" fmla="*/ 0 h 4"/>
                    <a:gd name="T2" fmla="*/ 4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" name="Freeform 522"/>
                <p:cNvSpPr/>
                <p:nvPr/>
              </p:nvSpPr>
              <p:spPr bwMode="auto">
                <a:xfrm>
                  <a:off x="1721" y="2973"/>
                  <a:ext cx="4" cy="21"/>
                </a:xfrm>
                <a:custGeom>
                  <a:avLst/>
                  <a:gdLst>
                    <a:gd name="T0" fmla="*/ 1 w 1"/>
                    <a:gd name="T1" fmla="*/ 5 h 5"/>
                    <a:gd name="T2" fmla="*/ 1 w 1"/>
                    <a:gd name="T3" fmla="*/ 4 h 5"/>
                    <a:gd name="T4" fmla="*/ 1 w 1"/>
                    <a:gd name="T5" fmla="*/ 5 h 5"/>
                    <a:gd name="T6" fmla="*/ 1 w 1"/>
                    <a:gd name="T7" fmla="*/ 3 h 5"/>
                    <a:gd name="T8" fmla="*/ 1 w 1"/>
                    <a:gd name="T9" fmla="*/ 4 h 5"/>
                    <a:gd name="T10" fmla="*/ 0 w 1"/>
                    <a:gd name="T11" fmla="*/ 1 h 5"/>
                    <a:gd name="T12" fmla="*/ 1 w 1"/>
                    <a:gd name="T13" fmla="*/ 2 h 5"/>
                    <a:gd name="T14" fmla="*/ 0 w 1"/>
                    <a:gd name="T15" fmla="*/ 2 h 5"/>
                    <a:gd name="T16" fmla="*/ 0 w 1"/>
                    <a:gd name="T17" fmla="*/ 3 h 5"/>
                    <a:gd name="T18" fmla="*/ 0 w 1"/>
                    <a:gd name="T19" fmla="*/ 3 h 5"/>
                    <a:gd name="T20" fmla="*/ 1 w 1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5">
                      <a:moveTo>
                        <a:pt x="1" y="5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1"/>
                        <a:pt x="1" y="4"/>
                        <a:pt x="1" y="4"/>
                      </a:cubicBezTo>
                      <a:cubicBezTo>
                        <a:pt x="0" y="3"/>
                        <a:pt x="1" y="3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" name="Freeform 523"/>
                <p:cNvSpPr/>
                <p:nvPr/>
              </p:nvSpPr>
              <p:spPr bwMode="auto">
                <a:xfrm>
                  <a:off x="1725" y="2994"/>
                  <a:ext cx="4" cy="4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" name="Freeform 524"/>
                <p:cNvSpPr/>
                <p:nvPr/>
              </p:nvSpPr>
              <p:spPr bwMode="auto">
                <a:xfrm>
                  <a:off x="1721" y="29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" name="Freeform 525"/>
                <p:cNvSpPr/>
                <p:nvPr/>
              </p:nvSpPr>
              <p:spPr bwMode="auto">
                <a:xfrm>
                  <a:off x="1721" y="2990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" name="Freeform 526"/>
                <p:cNvSpPr/>
                <p:nvPr/>
              </p:nvSpPr>
              <p:spPr bwMode="auto">
                <a:xfrm>
                  <a:off x="1692" y="2973"/>
                  <a:ext cx="29" cy="29"/>
                </a:xfrm>
                <a:custGeom>
                  <a:avLst/>
                  <a:gdLst>
                    <a:gd name="T0" fmla="*/ 4 w 7"/>
                    <a:gd name="T1" fmla="*/ 0 h 7"/>
                    <a:gd name="T2" fmla="*/ 3 w 7"/>
                    <a:gd name="T3" fmla="*/ 1 h 7"/>
                    <a:gd name="T4" fmla="*/ 2 w 7"/>
                    <a:gd name="T5" fmla="*/ 1 h 7"/>
                    <a:gd name="T6" fmla="*/ 0 w 7"/>
                    <a:gd name="T7" fmla="*/ 3 h 7"/>
                    <a:gd name="T8" fmla="*/ 1 w 7"/>
                    <a:gd name="T9" fmla="*/ 2 h 7"/>
                    <a:gd name="T10" fmla="*/ 0 w 7"/>
                    <a:gd name="T11" fmla="*/ 3 h 7"/>
                    <a:gd name="T12" fmla="*/ 2 w 7"/>
                    <a:gd name="T13" fmla="*/ 4 h 7"/>
                    <a:gd name="T14" fmla="*/ 3 w 7"/>
                    <a:gd name="T15" fmla="*/ 4 h 7"/>
                    <a:gd name="T16" fmla="*/ 5 w 7"/>
                    <a:gd name="T17" fmla="*/ 6 h 7"/>
                    <a:gd name="T18" fmla="*/ 6 w 7"/>
                    <a:gd name="T19" fmla="*/ 3 h 7"/>
                    <a:gd name="T20" fmla="*/ 6 w 7"/>
                    <a:gd name="T21" fmla="*/ 5 h 7"/>
                    <a:gd name="T22" fmla="*/ 6 w 7"/>
                    <a:gd name="T23" fmla="*/ 5 h 7"/>
                    <a:gd name="T24" fmla="*/ 6 w 7"/>
                    <a:gd name="T25" fmla="*/ 5 h 7"/>
                    <a:gd name="T26" fmla="*/ 7 w 7"/>
                    <a:gd name="T27" fmla="*/ 3 h 7"/>
                    <a:gd name="T28" fmla="*/ 7 w 7"/>
                    <a:gd name="T29" fmla="*/ 6 h 7"/>
                    <a:gd name="T30" fmla="*/ 7 w 7"/>
                    <a:gd name="T31" fmla="*/ 4 h 7"/>
                    <a:gd name="T32" fmla="*/ 7 w 7"/>
                    <a:gd name="T33" fmla="*/ 2 h 7"/>
                    <a:gd name="T34" fmla="*/ 7 w 7"/>
                    <a:gd name="T35" fmla="*/ 1 h 7"/>
                    <a:gd name="T36" fmla="*/ 5 w 7"/>
                    <a:gd name="T37" fmla="*/ 4 h 7"/>
                    <a:gd name="T38" fmla="*/ 6 w 7"/>
                    <a:gd name="T39" fmla="*/ 3 h 7"/>
                    <a:gd name="T40" fmla="*/ 6 w 7"/>
                    <a:gd name="T41" fmla="*/ 1 h 7"/>
                    <a:gd name="T42" fmla="*/ 4 w 7"/>
                    <a:gd name="T43" fmla="*/ 3 h 7"/>
                    <a:gd name="T44" fmla="*/ 5 w 7"/>
                    <a:gd name="T45" fmla="*/ 2 h 7"/>
                    <a:gd name="T46" fmla="*/ 4 w 7"/>
                    <a:gd name="T47" fmla="*/ 3 h 7"/>
                    <a:gd name="T48" fmla="*/ 5 w 7"/>
                    <a:gd name="T49" fmla="*/ 2 h 7"/>
                    <a:gd name="T50" fmla="*/ 3 w 7"/>
                    <a:gd name="T51" fmla="*/ 4 h 7"/>
                    <a:gd name="T52" fmla="*/ 5 w 7"/>
                    <a:gd name="T53" fmla="*/ 1 h 7"/>
                    <a:gd name="T54" fmla="*/ 4 w 7"/>
                    <a:gd name="T55" fmla="*/ 2 h 7"/>
                    <a:gd name="T56" fmla="*/ 3 w 7"/>
                    <a:gd name="T57" fmla="*/ 3 h 7"/>
                    <a:gd name="T58" fmla="*/ 5 w 7"/>
                    <a:gd name="T59" fmla="*/ 1 h 7"/>
                    <a:gd name="T60" fmla="*/ 3 w 7"/>
                    <a:gd name="T61" fmla="*/ 2 h 7"/>
                    <a:gd name="T62" fmla="*/ 2 w 7"/>
                    <a:gd name="T63" fmla="*/ 3 h 7"/>
                    <a:gd name="T64" fmla="*/ 3 w 7"/>
                    <a:gd name="T65" fmla="*/ 2 h 7"/>
                    <a:gd name="T66" fmla="*/ 4 w 7"/>
                    <a:gd name="T67" fmla="*/ 0 h 7"/>
                    <a:gd name="T68" fmla="*/ 5 w 7"/>
                    <a:gd name="T69" fmla="*/ 0 h 7"/>
                    <a:gd name="T70" fmla="*/ 3 w 7"/>
                    <a:gd name="T71" fmla="*/ 1 h 7"/>
                    <a:gd name="T72" fmla="*/ 4 w 7"/>
                    <a:gd name="T7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5" y="5"/>
                        <a:pt x="5" y="6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5"/>
                        <a:pt x="6" y="3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7"/>
                        <a:pt x="6" y="5"/>
                        <a:pt x="6" y="5"/>
                      </a:cubicBezTo>
                      <a:cubicBezTo>
                        <a:pt x="6" y="5"/>
                        <a:pt x="7" y="3"/>
                        <a:pt x="7" y="3"/>
                      </a:cubicBezTo>
                      <a:cubicBezTo>
                        <a:pt x="6" y="5"/>
                        <a:pt x="7" y="3"/>
                        <a:pt x="7" y="6"/>
                      </a:cubicBezTo>
                      <a:cubicBezTo>
                        <a:pt x="7" y="6"/>
                        <a:pt x="7" y="3"/>
                        <a:pt x="7" y="4"/>
                      </a:cubicBezTo>
                      <a:cubicBezTo>
                        <a:pt x="7" y="2"/>
                        <a:pt x="7" y="3"/>
                        <a:pt x="7" y="2"/>
                      </a:cubicBezTo>
                      <a:cubicBezTo>
                        <a:pt x="7" y="1"/>
                        <a:pt x="7" y="3"/>
                        <a:pt x="7" y="1"/>
                      </a:cubicBezTo>
                      <a:cubicBezTo>
                        <a:pt x="7" y="0"/>
                        <a:pt x="6" y="3"/>
                        <a:pt x="5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4"/>
                        <a:pt x="5" y="3"/>
                        <a:pt x="6" y="1"/>
                      </a:cubicBezTo>
                      <a:cubicBezTo>
                        <a:pt x="5" y="3"/>
                        <a:pt x="6" y="1"/>
                        <a:pt x="4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4" y="3"/>
                        <a:pt x="4" y="3"/>
                        <a:pt x="3" y="4"/>
                      </a:cubicBezTo>
                      <a:cubicBezTo>
                        <a:pt x="4" y="3"/>
                        <a:pt x="4" y="2"/>
                        <a:pt x="5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3"/>
                      </a:cubicBezTo>
                      <a:cubicBezTo>
                        <a:pt x="3" y="3"/>
                        <a:pt x="4" y="2"/>
                        <a:pt x="5" y="1"/>
                      </a:cubicBezTo>
                      <a:cubicBezTo>
                        <a:pt x="5" y="1"/>
                        <a:pt x="3" y="3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4" y="0"/>
                        <a:pt x="4" y="1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" name="Freeform 527"/>
                <p:cNvSpPr/>
                <p:nvPr/>
              </p:nvSpPr>
              <p:spPr bwMode="auto">
                <a:xfrm>
                  <a:off x="1713" y="2969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0 h 4"/>
                    <a:gd name="T4" fmla="*/ 4 w 4"/>
                    <a:gd name="T5" fmla="*/ 0 h 4"/>
                    <a:gd name="T6" fmla="*/ 0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" name="Freeform 528"/>
                <p:cNvSpPr/>
                <p:nvPr/>
              </p:nvSpPr>
              <p:spPr bwMode="auto">
                <a:xfrm>
                  <a:off x="1709" y="29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2" name="Rectangle 529"/>
                <p:cNvSpPr>
                  <a:spLocks noChangeArrowheads="1"/>
                </p:cNvSpPr>
                <p:nvPr/>
              </p:nvSpPr>
              <p:spPr bwMode="auto">
                <a:xfrm>
                  <a:off x="1700" y="2990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3" name="Freeform 530"/>
                <p:cNvSpPr/>
                <p:nvPr/>
              </p:nvSpPr>
              <p:spPr bwMode="auto">
                <a:xfrm>
                  <a:off x="1713" y="2973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4" name="Freeform 531"/>
                <p:cNvSpPr/>
                <p:nvPr/>
              </p:nvSpPr>
              <p:spPr bwMode="auto">
                <a:xfrm>
                  <a:off x="1717" y="2973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5" name="Freeform 532"/>
                <p:cNvSpPr/>
                <p:nvPr/>
              </p:nvSpPr>
              <p:spPr bwMode="auto">
                <a:xfrm>
                  <a:off x="1713" y="2969"/>
                  <a:ext cx="0" cy="4"/>
                </a:xfrm>
                <a:custGeom>
                  <a:avLst/>
                  <a:gdLst>
                    <a:gd name="T0" fmla="*/ 0 h 4"/>
                    <a:gd name="T1" fmla="*/ 0 h 4"/>
                    <a:gd name="T2" fmla="*/ 4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6" name="Freeform 533"/>
                <p:cNvSpPr/>
                <p:nvPr/>
              </p:nvSpPr>
              <p:spPr bwMode="auto">
                <a:xfrm>
                  <a:off x="1679" y="2964"/>
                  <a:ext cx="34" cy="17"/>
                </a:xfrm>
                <a:custGeom>
                  <a:avLst/>
                  <a:gdLst>
                    <a:gd name="T0" fmla="*/ 1 w 8"/>
                    <a:gd name="T1" fmla="*/ 0 h 4"/>
                    <a:gd name="T2" fmla="*/ 0 w 8"/>
                    <a:gd name="T3" fmla="*/ 1 h 4"/>
                    <a:gd name="T4" fmla="*/ 4 w 8"/>
                    <a:gd name="T5" fmla="*/ 1 h 4"/>
                    <a:gd name="T6" fmla="*/ 1 w 8"/>
                    <a:gd name="T7" fmla="*/ 2 h 4"/>
                    <a:gd name="T8" fmla="*/ 3 w 8"/>
                    <a:gd name="T9" fmla="*/ 3 h 4"/>
                    <a:gd name="T10" fmla="*/ 2 w 8"/>
                    <a:gd name="T11" fmla="*/ 3 h 4"/>
                    <a:gd name="T12" fmla="*/ 6 w 8"/>
                    <a:gd name="T13" fmla="*/ 2 h 4"/>
                    <a:gd name="T14" fmla="*/ 2 w 8"/>
                    <a:gd name="T15" fmla="*/ 4 h 4"/>
                    <a:gd name="T16" fmla="*/ 2 w 8"/>
                    <a:gd name="T17" fmla="*/ 4 h 4"/>
                    <a:gd name="T18" fmla="*/ 3 w 8"/>
                    <a:gd name="T19" fmla="*/ 4 h 4"/>
                    <a:gd name="T20" fmla="*/ 5 w 8"/>
                    <a:gd name="T21" fmla="*/ 3 h 4"/>
                    <a:gd name="T22" fmla="*/ 7 w 8"/>
                    <a:gd name="T23" fmla="*/ 2 h 4"/>
                    <a:gd name="T24" fmla="*/ 5 w 8"/>
                    <a:gd name="T25" fmla="*/ 2 h 4"/>
                    <a:gd name="T26" fmla="*/ 7 w 8"/>
                    <a:gd name="T27" fmla="*/ 2 h 4"/>
                    <a:gd name="T28" fmla="*/ 6 w 8"/>
                    <a:gd name="T29" fmla="*/ 2 h 4"/>
                    <a:gd name="T30" fmla="*/ 7 w 8"/>
                    <a:gd name="T31" fmla="*/ 1 h 4"/>
                    <a:gd name="T32" fmla="*/ 6 w 8"/>
                    <a:gd name="T33" fmla="*/ 2 h 4"/>
                    <a:gd name="T34" fmla="*/ 6 w 8"/>
                    <a:gd name="T35" fmla="*/ 2 h 4"/>
                    <a:gd name="T36" fmla="*/ 4 w 8"/>
                    <a:gd name="T37" fmla="*/ 2 h 4"/>
                    <a:gd name="T38" fmla="*/ 6 w 8"/>
                    <a:gd name="T39" fmla="*/ 1 h 4"/>
                    <a:gd name="T40" fmla="*/ 5 w 8"/>
                    <a:gd name="T41" fmla="*/ 2 h 4"/>
                    <a:gd name="T42" fmla="*/ 6 w 8"/>
                    <a:gd name="T43" fmla="*/ 0 h 4"/>
                    <a:gd name="T44" fmla="*/ 5 w 8"/>
                    <a:gd name="T45" fmla="*/ 1 h 4"/>
                    <a:gd name="T46" fmla="*/ 6 w 8"/>
                    <a:gd name="T47" fmla="*/ 1 h 4"/>
                    <a:gd name="T48" fmla="*/ 3 w 8"/>
                    <a:gd name="T49" fmla="*/ 2 h 4"/>
                    <a:gd name="T50" fmla="*/ 6 w 8"/>
                    <a:gd name="T51" fmla="*/ 0 h 4"/>
                    <a:gd name="T52" fmla="*/ 5 w 8"/>
                    <a:gd name="T53" fmla="*/ 0 h 4"/>
                    <a:gd name="T54" fmla="*/ 5 w 8"/>
                    <a:gd name="T55" fmla="*/ 0 h 4"/>
                    <a:gd name="T56" fmla="*/ 4 w 8"/>
                    <a:gd name="T57" fmla="*/ 0 h 4"/>
                    <a:gd name="T58" fmla="*/ 4 w 8"/>
                    <a:gd name="T59" fmla="*/ 0 h 4"/>
                    <a:gd name="T60" fmla="*/ 3 w 8"/>
                    <a:gd name="T61" fmla="*/ 0 h 4"/>
                    <a:gd name="T62" fmla="*/ 4 w 8"/>
                    <a:gd name="T63" fmla="*/ 0 h 4"/>
                    <a:gd name="T64" fmla="*/ 1 w 8"/>
                    <a:gd name="T65" fmla="*/ 0 h 4"/>
                    <a:gd name="T66" fmla="*/ 3 w 8"/>
                    <a:gd name="T67" fmla="*/ 0 h 4"/>
                    <a:gd name="T68" fmla="*/ 1 w 8"/>
                    <a:gd name="T6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" h="4">
                      <a:moveTo>
                        <a:pt x="1" y="0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1" y="2"/>
                        <a:pt x="4" y="1"/>
                        <a:pt x="4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6" y="1"/>
                        <a:pt x="6" y="2"/>
                      </a:cubicBezTo>
                      <a:cubicBezTo>
                        <a:pt x="4" y="3"/>
                        <a:pt x="4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4"/>
                        <a:pt x="5" y="3"/>
                        <a:pt x="5" y="3"/>
                      </a:cubicBezTo>
                      <a:cubicBezTo>
                        <a:pt x="5" y="3"/>
                        <a:pt x="6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4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8" y="0"/>
                        <a:pt x="6" y="0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4" y="1"/>
                        <a:pt x="6" y="1"/>
                        <a:pt x="6" y="1"/>
                      </a:cubicBezTo>
                      <a:cubicBezTo>
                        <a:pt x="5" y="1"/>
                        <a:pt x="4" y="1"/>
                        <a:pt x="3" y="2"/>
                      </a:cubicBezTo>
                      <a:cubicBezTo>
                        <a:pt x="4" y="1"/>
                        <a:pt x="3" y="1"/>
                        <a:pt x="6" y="0"/>
                      </a:cubicBezTo>
                      <a:cubicBezTo>
                        <a:pt x="6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6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7" name="Freeform 534"/>
                <p:cNvSpPr/>
                <p:nvPr/>
              </p:nvSpPr>
              <p:spPr bwMode="auto">
                <a:xfrm>
                  <a:off x="1704" y="296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8" name="Freeform 535"/>
                <p:cNvSpPr/>
                <p:nvPr/>
              </p:nvSpPr>
              <p:spPr bwMode="auto">
                <a:xfrm>
                  <a:off x="1671" y="2948"/>
                  <a:ext cx="42" cy="16"/>
                </a:xfrm>
                <a:custGeom>
                  <a:avLst/>
                  <a:gdLst>
                    <a:gd name="T0" fmla="*/ 5 w 10"/>
                    <a:gd name="T1" fmla="*/ 3 h 4"/>
                    <a:gd name="T2" fmla="*/ 7 w 10"/>
                    <a:gd name="T3" fmla="*/ 2 h 4"/>
                    <a:gd name="T4" fmla="*/ 3 w 10"/>
                    <a:gd name="T5" fmla="*/ 3 h 4"/>
                    <a:gd name="T6" fmla="*/ 3 w 10"/>
                    <a:gd name="T7" fmla="*/ 2 h 4"/>
                    <a:gd name="T8" fmla="*/ 6 w 10"/>
                    <a:gd name="T9" fmla="*/ 2 h 4"/>
                    <a:gd name="T10" fmla="*/ 6 w 10"/>
                    <a:gd name="T11" fmla="*/ 2 h 4"/>
                    <a:gd name="T12" fmla="*/ 4 w 10"/>
                    <a:gd name="T13" fmla="*/ 2 h 4"/>
                    <a:gd name="T14" fmla="*/ 3 w 10"/>
                    <a:gd name="T15" fmla="*/ 2 h 4"/>
                    <a:gd name="T16" fmla="*/ 4 w 10"/>
                    <a:gd name="T17" fmla="*/ 2 h 4"/>
                    <a:gd name="T18" fmla="*/ 6 w 10"/>
                    <a:gd name="T19" fmla="*/ 2 h 4"/>
                    <a:gd name="T20" fmla="*/ 1 w 10"/>
                    <a:gd name="T21" fmla="*/ 0 h 4"/>
                    <a:gd name="T22" fmla="*/ 1 w 10"/>
                    <a:gd name="T23" fmla="*/ 1 h 4"/>
                    <a:gd name="T24" fmla="*/ 4 w 10"/>
                    <a:gd name="T25" fmla="*/ 1 h 4"/>
                    <a:gd name="T26" fmla="*/ 3 w 10"/>
                    <a:gd name="T27" fmla="*/ 1 h 4"/>
                    <a:gd name="T28" fmla="*/ 2 w 10"/>
                    <a:gd name="T29" fmla="*/ 1 h 4"/>
                    <a:gd name="T30" fmla="*/ 2 w 10"/>
                    <a:gd name="T31" fmla="*/ 4 h 4"/>
                    <a:gd name="T32" fmla="*/ 2 w 10"/>
                    <a:gd name="T33" fmla="*/ 3 h 4"/>
                    <a:gd name="T34" fmla="*/ 3 w 10"/>
                    <a:gd name="T35" fmla="*/ 3 h 4"/>
                    <a:gd name="T36" fmla="*/ 5 w 10"/>
                    <a:gd name="T37" fmla="*/ 3 h 4"/>
                    <a:gd name="T38" fmla="*/ 5 w 10"/>
                    <a:gd name="T39" fmla="*/ 3 h 4"/>
                    <a:gd name="T40" fmla="*/ 7 w 10"/>
                    <a:gd name="T41" fmla="*/ 3 h 4"/>
                    <a:gd name="T42" fmla="*/ 8 w 10"/>
                    <a:gd name="T43" fmla="*/ 3 h 4"/>
                    <a:gd name="T44" fmla="*/ 8 w 10"/>
                    <a:gd name="T45" fmla="*/ 2 h 4"/>
                    <a:gd name="T46" fmla="*/ 5 w 10"/>
                    <a:gd name="T4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" h="4">
                      <a:moveTo>
                        <a:pt x="5" y="3"/>
                      </a:moveTo>
                      <a:cubicBezTo>
                        <a:pt x="5" y="3"/>
                        <a:pt x="6" y="3"/>
                        <a:pt x="7" y="2"/>
                      </a:cubicBezTo>
                      <a:cubicBezTo>
                        <a:pt x="6" y="2"/>
                        <a:pt x="5" y="3"/>
                        <a:pt x="3" y="3"/>
                      </a:cubicBezTo>
                      <a:cubicBezTo>
                        <a:pt x="4" y="3"/>
                        <a:pt x="3" y="3"/>
                        <a:pt x="3" y="2"/>
                      </a:cubicBezTo>
                      <a:cubicBezTo>
                        <a:pt x="4" y="2"/>
                        <a:pt x="6" y="2"/>
                        <a:pt x="6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2"/>
                        <a:pt x="6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2"/>
                        <a:pt x="5" y="2"/>
                        <a:pt x="6" y="2"/>
                      </a:cubicBezTo>
                      <a:cubicBezTo>
                        <a:pt x="4" y="1"/>
                        <a:pt x="4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0"/>
                        <a:pt x="3" y="1"/>
                        <a:pt x="4" y="1"/>
                      </a:cubicBezTo>
                      <a:cubicBezTo>
                        <a:pt x="3" y="1"/>
                        <a:pt x="4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2"/>
                        <a:pt x="1" y="3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5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8" y="3"/>
                        <a:pt x="7" y="3"/>
                        <a:pt x="8" y="3"/>
                      </a:cubicBezTo>
                      <a:cubicBezTo>
                        <a:pt x="10" y="2"/>
                        <a:pt x="7" y="3"/>
                        <a:pt x="8" y="2"/>
                      </a:cubicBez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9" name="Freeform 536"/>
                <p:cNvSpPr/>
                <p:nvPr/>
              </p:nvSpPr>
              <p:spPr bwMode="auto">
                <a:xfrm>
                  <a:off x="1692" y="2960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4 w 8"/>
                    <a:gd name="T3" fmla="*/ 8 w 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0" name="Freeform 537"/>
                <p:cNvSpPr/>
                <p:nvPr/>
              </p:nvSpPr>
              <p:spPr bwMode="auto">
                <a:xfrm>
                  <a:off x="1679" y="2964"/>
                  <a:ext cx="4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1" name="Freeform 538"/>
                <p:cNvSpPr/>
                <p:nvPr/>
              </p:nvSpPr>
              <p:spPr bwMode="auto">
                <a:xfrm>
                  <a:off x="1696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2" name="Freeform 539"/>
                <p:cNvSpPr/>
                <p:nvPr/>
              </p:nvSpPr>
              <p:spPr bwMode="auto">
                <a:xfrm>
                  <a:off x="1675" y="2944"/>
                  <a:ext cx="17" cy="8"/>
                </a:xfrm>
                <a:custGeom>
                  <a:avLst/>
                  <a:gdLst>
                    <a:gd name="T0" fmla="*/ 0 w 4"/>
                    <a:gd name="T1" fmla="*/ 0 h 2"/>
                    <a:gd name="T2" fmla="*/ 0 w 4"/>
                    <a:gd name="T3" fmla="*/ 1 h 2"/>
                    <a:gd name="T4" fmla="*/ 4 w 4"/>
                    <a:gd name="T5" fmla="*/ 2 h 2"/>
                    <a:gd name="T6" fmla="*/ 1 w 4"/>
                    <a:gd name="T7" fmla="*/ 1 h 2"/>
                    <a:gd name="T8" fmla="*/ 1 w 4"/>
                    <a:gd name="T9" fmla="*/ 0 h 2"/>
                    <a:gd name="T10" fmla="*/ 0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1" y="2"/>
                        <a:pt x="2" y="1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3" name="Freeform 540"/>
                <p:cNvSpPr/>
                <p:nvPr/>
              </p:nvSpPr>
              <p:spPr bwMode="auto">
                <a:xfrm>
                  <a:off x="1679" y="2910"/>
                  <a:ext cx="30" cy="38"/>
                </a:xfrm>
                <a:custGeom>
                  <a:avLst/>
                  <a:gdLst>
                    <a:gd name="T0" fmla="*/ 3 w 7"/>
                    <a:gd name="T1" fmla="*/ 8 h 9"/>
                    <a:gd name="T2" fmla="*/ 3 w 7"/>
                    <a:gd name="T3" fmla="*/ 7 h 9"/>
                    <a:gd name="T4" fmla="*/ 4 w 7"/>
                    <a:gd name="T5" fmla="*/ 8 h 9"/>
                    <a:gd name="T6" fmla="*/ 5 w 7"/>
                    <a:gd name="T7" fmla="*/ 8 h 9"/>
                    <a:gd name="T8" fmla="*/ 4 w 7"/>
                    <a:gd name="T9" fmla="*/ 7 h 9"/>
                    <a:gd name="T10" fmla="*/ 4 w 7"/>
                    <a:gd name="T11" fmla="*/ 7 h 9"/>
                    <a:gd name="T12" fmla="*/ 2 w 7"/>
                    <a:gd name="T13" fmla="*/ 6 h 9"/>
                    <a:gd name="T14" fmla="*/ 5 w 7"/>
                    <a:gd name="T15" fmla="*/ 6 h 9"/>
                    <a:gd name="T16" fmla="*/ 2 w 7"/>
                    <a:gd name="T17" fmla="*/ 5 h 9"/>
                    <a:gd name="T18" fmla="*/ 3 w 7"/>
                    <a:gd name="T19" fmla="*/ 5 h 9"/>
                    <a:gd name="T20" fmla="*/ 3 w 7"/>
                    <a:gd name="T21" fmla="*/ 5 h 9"/>
                    <a:gd name="T22" fmla="*/ 3 w 7"/>
                    <a:gd name="T23" fmla="*/ 5 h 9"/>
                    <a:gd name="T24" fmla="*/ 5 w 7"/>
                    <a:gd name="T25" fmla="*/ 6 h 9"/>
                    <a:gd name="T26" fmla="*/ 5 w 7"/>
                    <a:gd name="T27" fmla="*/ 5 h 9"/>
                    <a:gd name="T28" fmla="*/ 6 w 7"/>
                    <a:gd name="T29" fmla="*/ 5 h 9"/>
                    <a:gd name="T30" fmla="*/ 5 w 7"/>
                    <a:gd name="T31" fmla="*/ 4 h 9"/>
                    <a:gd name="T32" fmla="*/ 6 w 7"/>
                    <a:gd name="T33" fmla="*/ 4 h 9"/>
                    <a:gd name="T34" fmla="*/ 3 w 7"/>
                    <a:gd name="T35" fmla="*/ 3 h 9"/>
                    <a:gd name="T36" fmla="*/ 4 w 7"/>
                    <a:gd name="T37" fmla="*/ 2 h 9"/>
                    <a:gd name="T38" fmla="*/ 6 w 7"/>
                    <a:gd name="T39" fmla="*/ 4 h 9"/>
                    <a:gd name="T40" fmla="*/ 5 w 7"/>
                    <a:gd name="T41" fmla="*/ 3 h 9"/>
                    <a:gd name="T42" fmla="*/ 7 w 7"/>
                    <a:gd name="T43" fmla="*/ 4 h 9"/>
                    <a:gd name="T44" fmla="*/ 5 w 7"/>
                    <a:gd name="T45" fmla="*/ 2 h 9"/>
                    <a:gd name="T46" fmla="*/ 5 w 7"/>
                    <a:gd name="T47" fmla="*/ 2 h 9"/>
                    <a:gd name="T48" fmla="*/ 3 w 7"/>
                    <a:gd name="T49" fmla="*/ 0 h 9"/>
                    <a:gd name="T50" fmla="*/ 2 w 7"/>
                    <a:gd name="T51" fmla="*/ 2 h 9"/>
                    <a:gd name="T52" fmla="*/ 3 w 7"/>
                    <a:gd name="T53" fmla="*/ 3 h 9"/>
                    <a:gd name="T54" fmla="*/ 1 w 7"/>
                    <a:gd name="T55" fmla="*/ 2 h 9"/>
                    <a:gd name="T56" fmla="*/ 3 w 7"/>
                    <a:gd name="T57" fmla="*/ 3 h 9"/>
                    <a:gd name="T58" fmla="*/ 1 w 7"/>
                    <a:gd name="T59" fmla="*/ 3 h 9"/>
                    <a:gd name="T60" fmla="*/ 3 w 7"/>
                    <a:gd name="T61" fmla="*/ 4 h 9"/>
                    <a:gd name="T62" fmla="*/ 1 w 7"/>
                    <a:gd name="T63" fmla="*/ 3 h 9"/>
                    <a:gd name="T64" fmla="*/ 0 w 7"/>
                    <a:gd name="T65" fmla="*/ 7 h 9"/>
                    <a:gd name="T66" fmla="*/ 2 w 7"/>
                    <a:gd name="T67" fmla="*/ 7 h 9"/>
                    <a:gd name="T68" fmla="*/ 2 w 7"/>
                    <a:gd name="T69" fmla="*/ 8 h 9"/>
                    <a:gd name="T70" fmla="*/ 3 w 7"/>
                    <a:gd name="T71" fmla="*/ 8 h 9"/>
                    <a:gd name="T72" fmla="*/ 0 w 7"/>
                    <a:gd name="T73" fmla="*/ 8 h 9"/>
                    <a:gd name="T74" fmla="*/ 0 w 7"/>
                    <a:gd name="T75" fmla="*/ 8 h 9"/>
                    <a:gd name="T76" fmla="*/ 1 w 7"/>
                    <a:gd name="T77" fmla="*/ 8 h 9"/>
                    <a:gd name="T78" fmla="*/ 0 w 7"/>
                    <a:gd name="T79" fmla="*/ 8 h 9"/>
                    <a:gd name="T80" fmla="*/ 4 w 7"/>
                    <a:gd name="T81" fmla="*/ 9 h 9"/>
                    <a:gd name="T82" fmla="*/ 6 w 7"/>
                    <a:gd name="T83" fmla="*/ 8 h 9"/>
                    <a:gd name="T84" fmla="*/ 3 w 7"/>
                    <a:gd name="T8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" h="9">
                      <a:moveTo>
                        <a:pt x="3" y="8"/>
                      </a:moveTo>
                      <a:cubicBezTo>
                        <a:pt x="4" y="8"/>
                        <a:pt x="3" y="7"/>
                        <a:pt x="3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6" y="8"/>
                        <a:pt x="4" y="7"/>
                        <a:pt x="5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3" y="7"/>
                        <a:pt x="4" y="7"/>
                      </a:cubicBezTo>
                      <a:cubicBezTo>
                        <a:pt x="4" y="6"/>
                        <a:pt x="4" y="6"/>
                        <a:pt x="2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3" y="6"/>
                        <a:pt x="2" y="5"/>
                      </a:cubicBezTo>
                      <a:cubicBezTo>
                        <a:pt x="4" y="6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3" y="5"/>
                      </a:cubicBezTo>
                      <a:cubicBezTo>
                        <a:pt x="5" y="6"/>
                        <a:pt x="3" y="5"/>
                        <a:pt x="3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4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6" y="4"/>
                        <a:pt x="5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3"/>
                        <a:pt x="5" y="4"/>
                        <a:pt x="3" y="3"/>
                      </a:cubicBezTo>
                      <a:cubicBezTo>
                        <a:pt x="6" y="4"/>
                        <a:pt x="3" y="2"/>
                        <a:pt x="4" y="2"/>
                      </a:cubicBezTo>
                      <a:cubicBezTo>
                        <a:pt x="5" y="3"/>
                        <a:pt x="4" y="3"/>
                        <a:pt x="6" y="4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6" y="4"/>
                        <a:pt x="5" y="3"/>
                        <a:pt x="7" y="4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4" y="0"/>
                        <a:pt x="3" y="0"/>
                      </a:cubicBez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4" y="3"/>
                        <a:pt x="2" y="2"/>
                        <a:pt x="3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4"/>
                        <a:pt x="2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2" y="6"/>
                        <a:pt x="0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5" y="8"/>
                        <a:pt x="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1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2" y="8"/>
                        <a:pt x="1" y="8"/>
                        <a:pt x="0" y="8"/>
                      </a:cubicBezTo>
                      <a:cubicBezTo>
                        <a:pt x="2" y="9"/>
                        <a:pt x="3" y="9"/>
                        <a:pt x="4" y="9"/>
                      </a:cubicBezTo>
                      <a:cubicBezTo>
                        <a:pt x="1" y="8"/>
                        <a:pt x="7" y="9"/>
                        <a:pt x="6" y="8"/>
                      </a:cubicBezTo>
                      <a:cubicBezTo>
                        <a:pt x="5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4" name="Freeform 541"/>
                <p:cNvSpPr/>
                <p:nvPr/>
              </p:nvSpPr>
              <p:spPr bwMode="auto">
                <a:xfrm>
                  <a:off x="1675" y="2944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5" name="Freeform 542"/>
                <p:cNvSpPr/>
                <p:nvPr/>
              </p:nvSpPr>
              <p:spPr bwMode="auto">
                <a:xfrm>
                  <a:off x="1700" y="2914"/>
                  <a:ext cx="0" cy="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6" name="Rectangle 543"/>
                <p:cNvSpPr>
                  <a:spLocks noChangeArrowheads="1"/>
                </p:cNvSpPr>
                <p:nvPr/>
              </p:nvSpPr>
              <p:spPr bwMode="auto">
                <a:xfrm>
                  <a:off x="1679" y="2944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7" name="Freeform 544"/>
                <p:cNvSpPr/>
                <p:nvPr/>
              </p:nvSpPr>
              <p:spPr bwMode="auto">
                <a:xfrm>
                  <a:off x="1692" y="2948"/>
                  <a:ext cx="4" cy="0"/>
                </a:xfrm>
                <a:custGeom>
                  <a:avLst/>
                  <a:gdLst>
                    <a:gd name="T0" fmla="*/ 4 w 4"/>
                    <a:gd name="T1" fmla="*/ 4 w 4"/>
                    <a:gd name="T2" fmla="*/ 0 w 4"/>
                    <a:gd name="T3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8" name="Freeform 545"/>
                <p:cNvSpPr/>
                <p:nvPr/>
              </p:nvSpPr>
              <p:spPr bwMode="auto">
                <a:xfrm>
                  <a:off x="1709" y="2914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0 w 4"/>
                    <a:gd name="T3" fmla="*/ 0 h 5"/>
                    <a:gd name="T4" fmla="*/ 4 w 4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9" name="Freeform 546"/>
                <p:cNvSpPr/>
                <p:nvPr/>
              </p:nvSpPr>
              <p:spPr bwMode="auto">
                <a:xfrm>
                  <a:off x="1692" y="2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0" name="Freeform 547"/>
                <p:cNvSpPr/>
                <p:nvPr/>
              </p:nvSpPr>
              <p:spPr bwMode="auto">
                <a:xfrm>
                  <a:off x="1642" y="2873"/>
                  <a:ext cx="71" cy="50"/>
                </a:xfrm>
                <a:custGeom>
                  <a:avLst/>
                  <a:gdLst>
                    <a:gd name="T0" fmla="*/ 4 w 17"/>
                    <a:gd name="T1" fmla="*/ 4 h 12"/>
                    <a:gd name="T2" fmla="*/ 2 w 17"/>
                    <a:gd name="T3" fmla="*/ 4 h 12"/>
                    <a:gd name="T4" fmla="*/ 1 w 17"/>
                    <a:gd name="T5" fmla="*/ 5 h 12"/>
                    <a:gd name="T6" fmla="*/ 3 w 17"/>
                    <a:gd name="T7" fmla="*/ 6 h 12"/>
                    <a:gd name="T8" fmla="*/ 4 w 17"/>
                    <a:gd name="T9" fmla="*/ 7 h 12"/>
                    <a:gd name="T10" fmla="*/ 5 w 17"/>
                    <a:gd name="T11" fmla="*/ 9 h 12"/>
                    <a:gd name="T12" fmla="*/ 8 w 17"/>
                    <a:gd name="T13" fmla="*/ 8 h 12"/>
                    <a:gd name="T14" fmla="*/ 8 w 17"/>
                    <a:gd name="T15" fmla="*/ 9 h 12"/>
                    <a:gd name="T16" fmla="*/ 8 w 17"/>
                    <a:gd name="T17" fmla="*/ 10 h 12"/>
                    <a:gd name="T18" fmla="*/ 10 w 17"/>
                    <a:gd name="T19" fmla="*/ 7 h 12"/>
                    <a:gd name="T20" fmla="*/ 10 w 17"/>
                    <a:gd name="T21" fmla="*/ 7 h 12"/>
                    <a:gd name="T22" fmla="*/ 11 w 17"/>
                    <a:gd name="T23" fmla="*/ 8 h 12"/>
                    <a:gd name="T24" fmla="*/ 12 w 17"/>
                    <a:gd name="T25" fmla="*/ 9 h 12"/>
                    <a:gd name="T26" fmla="*/ 13 w 17"/>
                    <a:gd name="T27" fmla="*/ 9 h 12"/>
                    <a:gd name="T28" fmla="*/ 13 w 17"/>
                    <a:gd name="T29" fmla="*/ 8 h 12"/>
                    <a:gd name="T30" fmla="*/ 14 w 17"/>
                    <a:gd name="T31" fmla="*/ 7 h 12"/>
                    <a:gd name="T32" fmla="*/ 14 w 17"/>
                    <a:gd name="T33" fmla="*/ 8 h 12"/>
                    <a:gd name="T34" fmla="*/ 15 w 17"/>
                    <a:gd name="T35" fmla="*/ 8 h 12"/>
                    <a:gd name="T36" fmla="*/ 14 w 17"/>
                    <a:gd name="T37" fmla="*/ 10 h 12"/>
                    <a:gd name="T38" fmla="*/ 15 w 17"/>
                    <a:gd name="T39" fmla="*/ 9 h 12"/>
                    <a:gd name="T40" fmla="*/ 14 w 17"/>
                    <a:gd name="T41" fmla="*/ 8 h 12"/>
                    <a:gd name="T42" fmla="*/ 17 w 17"/>
                    <a:gd name="T43" fmla="*/ 11 h 12"/>
                    <a:gd name="T44" fmla="*/ 17 w 17"/>
                    <a:gd name="T45" fmla="*/ 11 h 12"/>
                    <a:gd name="T46" fmla="*/ 17 w 17"/>
                    <a:gd name="T47" fmla="*/ 11 h 12"/>
                    <a:gd name="T48" fmla="*/ 17 w 17"/>
                    <a:gd name="T49" fmla="*/ 11 h 12"/>
                    <a:gd name="T50" fmla="*/ 17 w 17"/>
                    <a:gd name="T51" fmla="*/ 11 h 12"/>
                    <a:gd name="T52" fmla="*/ 14 w 17"/>
                    <a:gd name="T53" fmla="*/ 5 h 12"/>
                    <a:gd name="T54" fmla="*/ 14 w 17"/>
                    <a:gd name="T55" fmla="*/ 5 h 12"/>
                    <a:gd name="T56" fmla="*/ 14 w 17"/>
                    <a:gd name="T57" fmla="*/ 5 h 12"/>
                    <a:gd name="T58" fmla="*/ 14 w 17"/>
                    <a:gd name="T59" fmla="*/ 5 h 12"/>
                    <a:gd name="T60" fmla="*/ 13 w 17"/>
                    <a:gd name="T61" fmla="*/ 4 h 12"/>
                    <a:gd name="T62" fmla="*/ 13 w 17"/>
                    <a:gd name="T63" fmla="*/ 4 h 12"/>
                    <a:gd name="T64" fmla="*/ 12 w 17"/>
                    <a:gd name="T65" fmla="*/ 5 h 12"/>
                    <a:gd name="T66" fmla="*/ 12 w 17"/>
                    <a:gd name="T67" fmla="*/ 5 h 12"/>
                    <a:gd name="T68" fmla="*/ 12 w 17"/>
                    <a:gd name="T69" fmla="*/ 5 h 12"/>
                    <a:gd name="T70" fmla="*/ 12 w 17"/>
                    <a:gd name="T71" fmla="*/ 5 h 12"/>
                    <a:gd name="T72" fmla="*/ 11 w 17"/>
                    <a:gd name="T73" fmla="*/ 6 h 12"/>
                    <a:gd name="T74" fmla="*/ 11 w 17"/>
                    <a:gd name="T75" fmla="*/ 5 h 12"/>
                    <a:gd name="T76" fmla="*/ 11 w 17"/>
                    <a:gd name="T77" fmla="*/ 4 h 12"/>
                    <a:gd name="T78" fmla="*/ 10 w 17"/>
                    <a:gd name="T79" fmla="*/ 6 h 12"/>
                    <a:gd name="T80" fmla="*/ 9 w 17"/>
                    <a:gd name="T81" fmla="*/ 6 h 12"/>
                    <a:gd name="T82" fmla="*/ 7 w 17"/>
                    <a:gd name="T83" fmla="*/ 6 h 12"/>
                    <a:gd name="T84" fmla="*/ 7 w 17"/>
                    <a:gd name="T85" fmla="*/ 6 h 12"/>
                    <a:gd name="T86" fmla="*/ 6 w 17"/>
                    <a:gd name="T87" fmla="*/ 5 h 12"/>
                    <a:gd name="T88" fmla="*/ 5 w 17"/>
                    <a:gd name="T89" fmla="*/ 7 h 12"/>
                    <a:gd name="T90" fmla="*/ 7 w 17"/>
                    <a:gd name="T9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7" h="12">
                      <a:moveTo>
                        <a:pt x="7" y="3"/>
                      </a:moveTo>
                      <a:cubicBezTo>
                        <a:pt x="6" y="3"/>
                        <a:pt x="5" y="3"/>
                        <a:pt x="4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3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2" y="5"/>
                        <a:pt x="1" y="5"/>
                      </a:cubicBezTo>
                      <a:cubicBezTo>
                        <a:pt x="2" y="6"/>
                        <a:pt x="4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3" y="6"/>
                        <a:pt x="5" y="5"/>
                        <a:pt x="5" y="5"/>
                      </a:cubicBezTo>
                      <a:cubicBezTo>
                        <a:pt x="0" y="8"/>
                        <a:pt x="7" y="5"/>
                        <a:pt x="4" y="7"/>
                      </a:cubicBezTo>
                      <a:cubicBezTo>
                        <a:pt x="5" y="7"/>
                        <a:pt x="5" y="8"/>
                        <a:pt x="6" y="7"/>
                      </a:cubicBezTo>
                      <a:cubicBezTo>
                        <a:pt x="5" y="8"/>
                        <a:pt x="6" y="8"/>
                        <a:pt x="5" y="9"/>
                      </a:cubicBezTo>
                      <a:cubicBezTo>
                        <a:pt x="7" y="6"/>
                        <a:pt x="5" y="11"/>
                        <a:pt x="7" y="7"/>
                      </a:cubicBezTo>
                      <a:cubicBezTo>
                        <a:pt x="7" y="8"/>
                        <a:pt x="8" y="7"/>
                        <a:pt x="8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8" y="7"/>
                        <a:pt x="8" y="9"/>
                      </a:cubicBezTo>
                      <a:cubicBezTo>
                        <a:pt x="8" y="9"/>
                        <a:pt x="8" y="8"/>
                        <a:pt x="9" y="7"/>
                      </a:cubicBezTo>
                      <a:cubicBezTo>
                        <a:pt x="9" y="8"/>
                        <a:pt x="9" y="8"/>
                        <a:pt x="8" y="10"/>
                      </a:cubicBezTo>
                      <a:cubicBezTo>
                        <a:pt x="9" y="8"/>
                        <a:pt x="9" y="9"/>
                        <a:pt x="9" y="8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7"/>
                        <a:pt x="10" y="6"/>
                        <a:pt x="11" y="5"/>
                      </a:cubicBezTo>
                      <a:cubicBezTo>
                        <a:pt x="10" y="7"/>
                        <a:pt x="11" y="5"/>
                        <a:pt x="10" y="7"/>
                      </a:cubicBezTo>
                      <a:cubicBezTo>
                        <a:pt x="10" y="8"/>
                        <a:pt x="10" y="8"/>
                        <a:pt x="9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9"/>
                        <a:pt x="10" y="9"/>
                        <a:pt x="10" y="10"/>
                      </a:cubicBezTo>
                      <a:cubicBezTo>
                        <a:pt x="11" y="11"/>
                        <a:pt x="11" y="7"/>
                        <a:pt x="12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2" y="8"/>
                        <a:pt x="12" y="10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1"/>
                        <a:pt x="13" y="6"/>
                        <a:pt x="13" y="8"/>
                      </a:cubicBezTo>
                      <a:cubicBezTo>
                        <a:pt x="13" y="6"/>
                        <a:pt x="14" y="5"/>
                        <a:pt x="14" y="5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6"/>
                        <a:pt x="14" y="9"/>
                        <a:pt x="14" y="10"/>
                      </a:cubicBezTo>
                      <a:cubicBezTo>
                        <a:pt x="14" y="9"/>
                        <a:pt x="14" y="10"/>
                        <a:pt x="14" y="8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5" y="10"/>
                        <a:pt x="14" y="7"/>
                        <a:pt x="15" y="8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4" y="7"/>
                        <a:pt x="12" y="8"/>
                        <a:pt x="14" y="10"/>
                      </a:cubicBezTo>
                      <a:cubicBezTo>
                        <a:pt x="14" y="10"/>
                        <a:pt x="16" y="11"/>
                        <a:pt x="17" y="12"/>
                      </a:cubicBezTo>
                      <a:cubicBezTo>
                        <a:pt x="16" y="11"/>
                        <a:pt x="15" y="10"/>
                        <a:pt x="15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9"/>
                        <a:pt x="14" y="8"/>
                      </a:cubicBezTo>
                      <a:cubicBezTo>
                        <a:pt x="14" y="8"/>
                        <a:pt x="15" y="9"/>
                        <a:pt x="15" y="8"/>
                      </a:cubicBezTo>
                      <a:cubicBezTo>
                        <a:pt x="16" y="10"/>
                        <a:pt x="16" y="10"/>
                        <a:pt x="17" y="11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2" y="0"/>
                        <a:pt x="16" y="8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4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5"/>
                        <a:pt x="14" y="5"/>
                        <a:pt x="13" y="4"/>
                      </a:cubicBezTo>
                      <a:cubicBezTo>
                        <a:pt x="13" y="5"/>
                        <a:pt x="13" y="7"/>
                        <a:pt x="13" y="7"/>
                      </a:cubicBezTo>
                      <a:cubicBezTo>
                        <a:pt x="13" y="5"/>
                        <a:pt x="13" y="6"/>
                        <a:pt x="13" y="4"/>
                      </a:cubicBezTo>
                      <a:cubicBezTo>
                        <a:pt x="13" y="6"/>
                        <a:pt x="12" y="5"/>
                        <a:pt x="12" y="6"/>
                      </a:cubicBezTo>
                      <a:cubicBezTo>
                        <a:pt x="12" y="7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4"/>
                      </a:cubicBezTo>
                      <a:cubicBezTo>
                        <a:pt x="12" y="4"/>
                        <a:pt x="12" y="7"/>
                        <a:pt x="12" y="5"/>
                      </a:cubicBezTo>
                      <a:cubicBezTo>
                        <a:pt x="11" y="6"/>
                        <a:pt x="11" y="6"/>
                        <a:pt x="11" y="8"/>
                      </a:cubicBezTo>
                      <a:cubicBezTo>
                        <a:pt x="11" y="8"/>
                        <a:pt x="11" y="6"/>
                        <a:pt x="11" y="6"/>
                      </a:cubicBezTo>
                      <a:cubicBezTo>
                        <a:pt x="10" y="8"/>
                        <a:pt x="11" y="6"/>
                        <a:pt x="10" y="7"/>
                      </a:cubicBezTo>
                      <a:cubicBezTo>
                        <a:pt x="11" y="5"/>
                        <a:pt x="11" y="6"/>
                        <a:pt x="11" y="5"/>
                      </a:cubicBezTo>
                      <a:cubicBezTo>
                        <a:pt x="11" y="4"/>
                        <a:pt x="10" y="6"/>
                        <a:pt x="10" y="6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5"/>
                        <a:pt x="10" y="6"/>
                        <a:pt x="10" y="5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5"/>
                        <a:pt x="10" y="6"/>
                        <a:pt x="10" y="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0" y="4"/>
                        <a:pt x="9" y="6"/>
                        <a:pt x="7" y="7"/>
                      </a:cubicBezTo>
                      <a:cubicBezTo>
                        <a:pt x="7" y="7"/>
                        <a:pt x="7" y="7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9" y="5"/>
                        <a:pt x="7" y="6"/>
                      </a:cubicBezTo>
                      <a:cubicBezTo>
                        <a:pt x="7" y="6"/>
                        <a:pt x="8" y="5"/>
                        <a:pt x="8" y="5"/>
                      </a:cubicBezTo>
                      <a:cubicBezTo>
                        <a:pt x="6" y="6"/>
                        <a:pt x="9" y="3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5" y="6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9" y="3"/>
                        <a:pt x="3" y="6"/>
                        <a:pt x="7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1" name="Freeform 548"/>
                <p:cNvSpPr/>
                <p:nvPr/>
              </p:nvSpPr>
              <p:spPr bwMode="auto">
                <a:xfrm>
                  <a:off x="1675" y="2889"/>
                  <a:ext cx="4" cy="9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2" name="Rectangle 549"/>
                <p:cNvSpPr>
                  <a:spLocks noChangeArrowheads="1"/>
                </p:cNvSpPr>
                <p:nvPr/>
              </p:nvSpPr>
              <p:spPr bwMode="auto">
                <a:xfrm>
                  <a:off x="1675" y="2893"/>
                  <a:ext cx="1" cy="5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3" name="Freeform 550"/>
                <p:cNvSpPr/>
                <p:nvPr/>
              </p:nvSpPr>
              <p:spPr bwMode="auto">
                <a:xfrm>
                  <a:off x="1662" y="2885"/>
                  <a:ext cx="5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4" name="Rectangle 551"/>
                <p:cNvSpPr>
                  <a:spLocks noChangeArrowheads="1"/>
                </p:cNvSpPr>
                <p:nvPr/>
              </p:nvSpPr>
              <p:spPr bwMode="auto">
                <a:xfrm>
                  <a:off x="1662" y="2885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5" name="Freeform 552"/>
                <p:cNvSpPr/>
                <p:nvPr/>
              </p:nvSpPr>
              <p:spPr bwMode="auto">
                <a:xfrm>
                  <a:off x="1629" y="2847"/>
                  <a:ext cx="38" cy="42"/>
                </a:xfrm>
                <a:custGeom>
                  <a:avLst/>
                  <a:gdLst>
                    <a:gd name="T0" fmla="*/ 6 w 9"/>
                    <a:gd name="T1" fmla="*/ 2 h 10"/>
                    <a:gd name="T2" fmla="*/ 4 w 9"/>
                    <a:gd name="T3" fmla="*/ 2 h 10"/>
                    <a:gd name="T4" fmla="*/ 6 w 9"/>
                    <a:gd name="T5" fmla="*/ 2 h 10"/>
                    <a:gd name="T6" fmla="*/ 3 w 9"/>
                    <a:gd name="T7" fmla="*/ 0 h 10"/>
                    <a:gd name="T8" fmla="*/ 4 w 9"/>
                    <a:gd name="T9" fmla="*/ 5 h 10"/>
                    <a:gd name="T10" fmla="*/ 3 w 9"/>
                    <a:gd name="T11" fmla="*/ 5 h 10"/>
                    <a:gd name="T12" fmla="*/ 5 w 9"/>
                    <a:gd name="T13" fmla="*/ 7 h 10"/>
                    <a:gd name="T14" fmla="*/ 3 w 9"/>
                    <a:gd name="T15" fmla="*/ 7 h 10"/>
                    <a:gd name="T16" fmla="*/ 4 w 9"/>
                    <a:gd name="T17" fmla="*/ 8 h 10"/>
                    <a:gd name="T18" fmla="*/ 4 w 9"/>
                    <a:gd name="T19" fmla="*/ 7 h 10"/>
                    <a:gd name="T20" fmla="*/ 4 w 9"/>
                    <a:gd name="T21" fmla="*/ 8 h 10"/>
                    <a:gd name="T22" fmla="*/ 4 w 9"/>
                    <a:gd name="T23" fmla="*/ 8 h 10"/>
                    <a:gd name="T24" fmla="*/ 5 w 9"/>
                    <a:gd name="T25" fmla="*/ 8 h 10"/>
                    <a:gd name="T26" fmla="*/ 4 w 9"/>
                    <a:gd name="T27" fmla="*/ 8 h 10"/>
                    <a:gd name="T28" fmla="*/ 5 w 9"/>
                    <a:gd name="T29" fmla="*/ 9 h 10"/>
                    <a:gd name="T30" fmla="*/ 4 w 9"/>
                    <a:gd name="T31" fmla="*/ 9 h 10"/>
                    <a:gd name="T32" fmla="*/ 6 w 9"/>
                    <a:gd name="T33" fmla="*/ 10 h 10"/>
                    <a:gd name="T34" fmla="*/ 7 w 9"/>
                    <a:gd name="T35" fmla="*/ 9 h 10"/>
                    <a:gd name="T36" fmla="*/ 6 w 9"/>
                    <a:gd name="T37" fmla="*/ 9 h 10"/>
                    <a:gd name="T38" fmla="*/ 6 w 9"/>
                    <a:gd name="T39" fmla="*/ 9 h 10"/>
                    <a:gd name="T40" fmla="*/ 5 w 9"/>
                    <a:gd name="T41" fmla="*/ 8 h 10"/>
                    <a:gd name="T42" fmla="*/ 7 w 9"/>
                    <a:gd name="T43" fmla="*/ 8 h 10"/>
                    <a:gd name="T44" fmla="*/ 8 w 9"/>
                    <a:gd name="T45" fmla="*/ 7 h 10"/>
                    <a:gd name="T46" fmla="*/ 8 w 9"/>
                    <a:gd name="T47" fmla="*/ 7 h 10"/>
                    <a:gd name="T48" fmla="*/ 8 w 9"/>
                    <a:gd name="T49" fmla="*/ 7 h 10"/>
                    <a:gd name="T50" fmla="*/ 7 w 9"/>
                    <a:gd name="T51" fmla="*/ 7 h 10"/>
                    <a:gd name="T52" fmla="*/ 5 w 9"/>
                    <a:gd name="T53" fmla="*/ 7 h 10"/>
                    <a:gd name="T54" fmla="*/ 5 w 9"/>
                    <a:gd name="T55" fmla="*/ 7 h 10"/>
                    <a:gd name="T56" fmla="*/ 6 w 9"/>
                    <a:gd name="T57" fmla="*/ 7 h 10"/>
                    <a:gd name="T58" fmla="*/ 6 w 9"/>
                    <a:gd name="T59" fmla="*/ 7 h 10"/>
                    <a:gd name="T60" fmla="*/ 8 w 9"/>
                    <a:gd name="T61" fmla="*/ 6 h 10"/>
                    <a:gd name="T62" fmla="*/ 6 w 9"/>
                    <a:gd name="T63" fmla="*/ 6 h 10"/>
                    <a:gd name="T64" fmla="*/ 5 w 9"/>
                    <a:gd name="T65" fmla="*/ 5 h 10"/>
                    <a:gd name="T66" fmla="*/ 7 w 9"/>
                    <a:gd name="T67" fmla="*/ 5 h 10"/>
                    <a:gd name="T68" fmla="*/ 5 w 9"/>
                    <a:gd name="T69" fmla="*/ 5 h 10"/>
                    <a:gd name="T70" fmla="*/ 6 w 9"/>
                    <a:gd name="T71" fmla="*/ 4 h 10"/>
                    <a:gd name="T72" fmla="*/ 5 w 9"/>
                    <a:gd name="T73" fmla="*/ 4 h 10"/>
                    <a:gd name="T74" fmla="*/ 5 w 9"/>
                    <a:gd name="T75" fmla="*/ 3 h 10"/>
                    <a:gd name="T76" fmla="*/ 5 w 9"/>
                    <a:gd name="T77" fmla="*/ 3 h 10"/>
                    <a:gd name="T78" fmla="*/ 4 w 9"/>
                    <a:gd name="T79" fmla="*/ 2 h 10"/>
                    <a:gd name="T80" fmla="*/ 6 w 9"/>
                    <a:gd name="T81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" h="10">
                      <a:moveTo>
                        <a:pt x="6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4" y="1"/>
                        <a:pt x="6" y="2"/>
                      </a:cubicBezTo>
                      <a:cubicBezTo>
                        <a:pt x="4" y="1"/>
                        <a:pt x="6" y="1"/>
                        <a:pt x="3" y="0"/>
                      </a:cubicBezTo>
                      <a:cubicBezTo>
                        <a:pt x="4" y="2"/>
                        <a:pt x="2" y="3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6"/>
                        <a:pt x="0" y="6"/>
                        <a:pt x="5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6" y="7"/>
                        <a:pt x="4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5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3" y="10"/>
                        <a:pt x="6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3" y="9"/>
                        <a:pt x="7" y="8"/>
                        <a:pt x="5" y="8"/>
                      </a:cubicBezTo>
                      <a:cubicBezTo>
                        <a:pt x="6" y="8"/>
                        <a:pt x="6" y="8"/>
                        <a:pt x="7" y="8"/>
                      </a:cubicBezTo>
                      <a:cubicBezTo>
                        <a:pt x="9" y="7"/>
                        <a:pt x="5" y="8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5" y="7"/>
                        <a:pt x="5" y="7"/>
                      </a:cubicBezTo>
                      <a:cubicBezTo>
                        <a:pt x="6" y="7"/>
                        <a:pt x="4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7" y="7"/>
                        <a:pt x="8" y="6"/>
                      </a:cubicBezTo>
                      <a:cubicBezTo>
                        <a:pt x="7" y="6"/>
                        <a:pt x="7" y="7"/>
                        <a:pt x="6" y="6"/>
                      </a:cubicBezTo>
                      <a:cubicBezTo>
                        <a:pt x="7" y="6"/>
                        <a:pt x="7" y="5"/>
                        <a:pt x="5" y="5"/>
                      </a:cubicBezTo>
                      <a:cubicBezTo>
                        <a:pt x="6" y="5"/>
                        <a:pt x="7" y="5"/>
                        <a:pt x="7" y="5"/>
                      </a:cubicBezTo>
                      <a:cubicBezTo>
                        <a:pt x="7" y="5"/>
                        <a:pt x="6" y="5"/>
                        <a:pt x="5" y="5"/>
                      </a:cubicBezTo>
                      <a:cubicBezTo>
                        <a:pt x="4" y="4"/>
                        <a:pt x="5" y="4"/>
                        <a:pt x="6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3" y="2"/>
                        <a:pt x="4" y="2"/>
                      </a:cubicBezTo>
                      <a:cubicBezTo>
                        <a:pt x="5" y="2"/>
                        <a:pt x="5" y="2"/>
                        <a:pt x="6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6" name="Freeform 553"/>
                <p:cNvSpPr/>
                <p:nvPr/>
              </p:nvSpPr>
              <p:spPr bwMode="auto">
                <a:xfrm>
                  <a:off x="1642" y="2847"/>
                  <a:ext cx="12" cy="5"/>
                </a:xfrm>
                <a:custGeom>
                  <a:avLst/>
                  <a:gdLst>
                    <a:gd name="T0" fmla="*/ 1 w 3"/>
                    <a:gd name="T1" fmla="*/ 0 h 1"/>
                    <a:gd name="T2" fmla="*/ 2 w 3"/>
                    <a:gd name="T3" fmla="*/ 1 h 1"/>
                    <a:gd name="T4" fmla="*/ 0 w 3"/>
                    <a:gd name="T5" fmla="*/ 0 h 1"/>
                    <a:gd name="T6" fmla="*/ 0 w 3"/>
                    <a:gd name="T7" fmla="*/ 0 h 1"/>
                    <a:gd name="T8" fmla="*/ 1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7" name="Freeform 554"/>
                <p:cNvSpPr/>
                <p:nvPr/>
              </p:nvSpPr>
              <p:spPr bwMode="auto">
                <a:xfrm>
                  <a:off x="1637" y="2818"/>
                  <a:ext cx="67" cy="34"/>
                </a:xfrm>
                <a:custGeom>
                  <a:avLst/>
                  <a:gdLst>
                    <a:gd name="T0" fmla="*/ 10 w 16"/>
                    <a:gd name="T1" fmla="*/ 3 h 8"/>
                    <a:gd name="T2" fmla="*/ 11 w 16"/>
                    <a:gd name="T3" fmla="*/ 3 h 8"/>
                    <a:gd name="T4" fmla="*/ 1 w 16"/>
                    <a:gd name="T5" fmla="*/ 5 h 8"/>
                    <a:gd name="T6" fmla="*/ 3 w 16"/>
                    <a:gd name="T7" fmla="*/ 6 h 8"/>
                    <a:gd name="T8" fmla="*/ 1 w 16"/>
                    <a:gd name="T9" fmla="*/ 6 h 8"/>
                    <a:gd name="T10" fmla="*/ 3 w 16"/>
                    <a:gd name="T11" fmla="*/ 7 h 8"/>
                    <a:gd name="T12" fmla="*/ 2 w 16"/>
                    <a:gd name="T13" fmla="*/ 6 h 8"/>
                    <a:gd name="T14" fmla="*/ 3 w 16"/>
                    <a:gd name="T15" fmla="*/ 7 h 8"/>
                    <a:gd name="T16" fmla="*/ 3 w 16"/>
                    <a:gd name="T17" fmla="*/ 6 h 8"/>
                    <a:gd name="T18" fmla="*/ 4 w 16"/>
                    <a:gd name="T19" fmla="*/ 7 h 8"/>
                    <a:gd name="T20" fmla="*/ 2 w 16"/>
                    <a:gd name="T21" fmla="*/ 5 h 8"/>
                    <a:gd name="T22" fmla="*/ 4 w 16"/>
                    <a:gd name="T23" fmla="*/ 6 h 8"/>
                    <a:gd name="T24" fmla="*/ 7 w 16"/>
                    <a:gd name="T25" fmla="*/ 5 h 8"/>
                    <a:gd name="T26" fmla="*/ 6 w 16"/>
                    <a:gd name="T27" fmla="*/ 4 h 8"/>
                    <a:gd name="T28" fmla="*/ 6 w 16"/>
                    <a:gd name="T29" fmla="*/ 3 h 8"/>
                    <a:gd name="T30" fmla="*/ 7 w 16"/>
                    <a:gd name="T31" fmla="*/ 5 h 8"/>
                    <a:gd name="T32" fmla="*/ 10 w 16"/>
                    <a:gd name="T33" fmla="*/ 5 h 8"/>
                    <a:gd name="T34" fmla="*/ 10 w 16"/>
                    <a:gd name="T35" fmla="*/ 6 h 8"/>
                    <a:gd name="T36" fmla="*/ 12 w 16"/>
                    <a:gd name="T37" fmla="*/ 4 h 8"/>
                    <a:gd name="T38" fmla="*/ 11 w 16"/>
                    <a:gd name="T39" fmla="*/ 6 h 8"/>
                    <a:gd name="T40" fmla="*/ 10 w 16"/>
                    <a:gd name="T41" fmla="*/ 5 h 8"/>
                    <a:gd name="T42" fmla="*/ 10 w 16"/>
                    <a:gd name="T43" fmla="*/ 2 h 8"/>
                    <a:gd name="T44" fmla="*/ 10 w 16"/>
                    <a:gd name="T4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6" h="8">
                      <a:moveTo>
                        <a:pt x="10" y="3"/>
                      </a:moveTo>
                      <a:cubicBezTo>
                        <a:pt x="10" y="4"/>
                        <a:pt x="11" y="3"/>
                        <a:pt x="11" y="3"/>
                      </a:cubicBezTo>
                      <a:cubicBezTo>
                        <a:pt x="3" y="1"/>
                        <a:pt x="8" y="0"/>
                        <a:pt x="1" y="5"/>
                      </a:cubicBez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0" y="6"/>
                        <a:pt x="3" y="7"/>
                      </a:cubicBezTo>
                      <a:cubicBezTo>
                        <a:pt x="3" y="7"/>
                        <a:pt x="2" y="6"/>
                        <a:pt x="2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1" y="5"/>
                        <a:pt x="2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7" y="3"/>
                        <a:pt x="5" y="4"/>
                        <a:pt x="7" y="5"/>
                      </a:cubicBezTo>
                      <a:cubicBezTo>
                        <a:pt x="7" y="5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3"/>
                      </a:cubicBezTo>
                      <a:cubicBezTo>
                        <a:pt x="7" y="1"/>
                        <a:pt x="6" y="4"/>
                        <a:pt x="7" y="5"/>
                      </a:cubicBezTo>
                      <a:cubicBezTo>
                        <a:pt x="7" y="4"/>
                        <a:pt x="8" y="3"/>
                        <a:pt x="10" y="5"/>
                      </a:cubicBezTo>
                      <a:cubicBezTo>
                        <a:pt x="12" y="6"/>
                        <a:pt x="11" y="6"/>
                        <a:pt x="10" y="6"/>
                      </a:cubicBezTo>
                      <a:cubicBezTo>
                        <a:pt x="11" y="5"/>
                        <a:pt x="13" y="6"/>
                        <a:pt x="12" y="4"/>
                      </a:cubicBezTo>
                      <a:cubicBezTo>
                        <a:pt x="11" y="4"/>
                        <a:pt x="11" y="5"/>
                        <a:pt x="11" y="6"/>
                      </a:cubicBezTo>
                      <a:cubicBezTo>
                        <a:pt x="10" y="6"/>
                        <a:pt x="10" y="6"/>
                        <a:pt x="10" y="5"/>
                      </a:cubicBezTo>
                      <a:cubicBezTo>
                        <a:pt x="11" y="5"/>
                        <a:pt x="12" y="3"/>
                        <a:pt x="10" y="2"/>
                      </a:cubicBezTo>
                      <a:cubicBezTo>
                        <a:pt x="16" y="4"/>
                        <a:pt x="12" y="8"/>
                        <a:pt x="10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8" name="Freeform 555"/>
                <p:cNvSpPr/>
                <p:nvPr/>
              </p:nvSpPr>
              <p:spPr bwMode="auto">
                <a:xfrm>
                  <a:off x="1683" y="2831"/>
                  <a:ext cx="5" cy="8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2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9" name="Freeform 556"/>
                <p:cNvSpPr/>
                <p:nvPr/>
              </p:nvSpPr>
              <p:spPr bwMode="auto">
                <a:xfrm>
                  <a:off x="1281" y="2751"/>
                  <a:ext cx="0" cy="5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  <a:gd name="T3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0" name="Freeform 557"/>
                <p:cNvSpPr/>
                <p:nvPr/>
              </p:nvSpPr>
              <p:spPr bwMode="auto">
                <a:xfrm>
                  <a:off x="1277" y="2735"/>
                  <a:ext cx="9" cy="21"/>
                </a:xfrm>
                <a:custGeom>
                  <a:avLst/>
                  <a:gdLst>
                    <a:gd name="T0" fmla="*/ 2 w 2"/>
                    <a:gd name="T1" fmla="*/ 0 h 5"/>
                    <a:gd name="T2" fmla="*/ 1 w 2"/>
                    <a:gd name="T3" fmla="*/ 1 h 5"/>
                    <a:gd name="T4" fmla="*/ 0 w 2"/>
                    <a:gd name="T5" fmla="*/ 5 h 5"/>
                    <a:gd name="T6" fmla="*/ 1 w 2"/>
                    <a:gd name="T7" fmla="*/ 3 h 5"/>
                    <a:gd name="T8" fmla="*/ 1 w 2"/>
                    <a:gd name="T9" fmla="*/ 3 h 5"/>
                    <a:gd name="T10" fmla="*/ 2 w 2"/>
                    <a:gd name="T11" fmla="*/ 1 h 5"/>
                    <a:gd name="T12" fmla="*/ 1 w 2"/>
                    <a:gd name="T13" fmla="*/ 2 h 5"/>
                    <a:gd name="T14" fmla="*/ 2 w 2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4"/>
                        <a:pt x="1" y="3"/>
                        <a:pt x="0" y="5"/>
                      </a:cubicBezTo>
                      <a:cubicBezTo>
                        <a:pt x="0" y="5"/>
                        <a:pt x="1" y="4"/>
                        <a:pt x="1" y="3"/>
                      </a:cubicBezTo>
                      <a:cubicBezTo>
                        <a:pt x="1" y="3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2" y="1"/>
                      </a:cubicBezTo>
                      <a:cubicBezTo>
                        <a:pt x="2" y="0"/>
                        <a:pt x="1" y="2"/>
                        <a:pt x="1" y="2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1" name="Freeform 558"/>
                <p:cNvSpPr/>
                <p:nvPr/>
              </p:nvSpPr>
              <p:spPr bwMode="auto">
                <a:xfrm>
                  <a:off x="1281" y="2743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2" name="Freeform 559"/>
                <p:cNvSpPr/>
                <p:nvPr/>
              </p:nvSpPr>
              <p:spPr bwMode="auto">
                <a:xfrm>
                  <a:off x="1277" y="2743"/>
                  <a:ext cx="4" cy="8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3" name="Freeform 560"/>
                <p:cNvSpPr/>
                <p:nvPr/>
              </p:nvSpPr>
              <p:spPr bwMode="auto">
                <a:xfrm>
                  <a:off x="1277" y="2747"/>
                  <a:ext cx="0" cy="4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4" name="Freeform 561"/>
                <p:cNvSpPr/>
                <p:nvPr/>
              </p:nvSpPr>
              <p:spPr bwMode="auto">
                <a:xfrm>
                  <a:off x="1273" y="2739"/>
                  <a:ext cx="8" cy="1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2 w 2"/>
                    <a:gd name="T7" fmla="*/ 1 h 3"/>
                    <a:gd name="T8" fmla="*/ 2 w 2"/>
                    <a:gd name="T9" fmla="*/ 1 h 3"/>
                    <a:gd name="T10" fmla="*/ 2 w 2"/>
                    <a:gd name="T11" fmla="*/ 0 h 3"/>
                    <a:gd name="T12" fmla="*/ 1 w 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0"/>
                        <a:pt x="2" y="1"/>
                      </a:cubicBezTo>
                      <a:cubicBezTo>
                        <a:pt x="2" y="0"/>
                        <a:pt x="1" y="2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5" name="Freeform 562"/>
                <p:cNvSpPr/>
                <p:nvPr/>
              </p:nvSpPr>
              <p:spPr bwMode="auto">
                <a:xfrm>
                  <a:off x="1277" y="27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6" name="Rectangle 563"/>
                <p:cNvSpPr>
                  <a:spLocks noChangeArrowheads="1"/>
                </p:cNvSpPr>
                <p:nvPr/>
              </p:nvSpPr>
              <p:spPr bwMode="auto">
                <a:xfrm>
                  <a:off x="1277" y="2747"/>
                  <a:ext cx="1" cy="4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7" name="Freeform 564"/>
                <p:cNvSpPr/>
                <p:nvPr/>
              </p:nvSpPr>
              <p:spPr bwMode="auto">
                <a:xfrm>
                  <a:off x="1273" y="2735"/>
                  <a:ext cx="8" cy="16"/>
                </a:xfrm>
                <a:custGeom>
                  <a:avLst/>
                  <a:gdLst>
                    <a:gd name="T0" fmla="*/ 0 w 2"/>
                    <a:gd name="T1" fmla="*/ 3 h 4"/>
                    <a:gd name="T2" fmla="*/ 1 w 2"/>
                    <a:gd name="T3" fmla="*/ 2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3"/>
                      </a:moveTo>
                      <a:cubicBezTo>
                        <a:pt x="1" y="1"/>
                        <a:pt x="0" y="4"/>
                        <a:pt x="1" y="2"/>
                      </a:cubicBezTo>
                      <a:cubicBezTo>
                        <a:pt x="1" y="2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8" name="Freeform 565"/>
                <p:cNvSpPr/>
                <p:nvPr/>
              </p:nvSpPr>
              <p:spPr bwMode="auto">
                <a:xfrm>
                  <a:off x="1281" y="2726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9" name="Freeform 566"/>
                <p:cNvSpPr/>
                <p:nvPr/>
              </p:nvSpPr>
              <p:spPr bwMode="auto">
                <a:xfrm>
                  <a:off x="1273" y="2722"/>
                  <a:ext cx="8" cy="21"/>
                </a:xfrm>
                <a:custGeom>
                  <a:avLst/>
                  <a:gdLst>
                    <a:gd name="T0" fmla="*/ 0 w 2"/>
                    <a:gd name="T1" fmla="*/ 4 h 5"/>
                    <a:gd name="T2" fmla="*/ 1 w 2"/>
                    <a:gd name="T3" fmla="*/ 2 h 5"/>
                    <a:gd name="T4" fmla="*/ 0 w 2"/>
                    <a:gd name="T5" fmla="*/ 4 h 5"/>
                    <a:gd name="T6" fmla="*/ 1 w 2"/>
                    <a:gd name="T7" fmla="*/ 3 h 5"/>
                    <a:gd name="T8" fmla="*/ 0 w 2"/>
                    <a:gd name="T9" fmla="*/ 5 h 5"/>
                    <a:gd name="T10" fmla="*/ 1 w 2"/>
                    <a:gd name="T11" fmla="*/ 3 h 5"/>
                    <a:gd name="T12" fmla="*/ 1 w 2"/>
                    <a:gd name="T13" fmla="*/ 5 h 5"/>
                    <a:gd name="T14" fmla="*/ 1 w 2"/>
                    <a:gd name="T15" fmla="*/ 3 h 5"/>
                    <a:gd name="T16" fmla="*/ 1 w 2"/>
                    <a:gd name="T17" fmla="*/ 3 h 5"/>
                    <a:gd name="T18" fmla="*/ 2 w 2"/>
                    <a:gd name="T19" fmla="*/ 2 h 5"/>
                    <a:gd name="T20" fmla="*/ 2 w 2"/>
                    <a:gd name="T21" fmla="*/ 0 h 5"/>
                    <a:gd name="T22" fmla="*/ 0 w 2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5">
                      <a:moveTo>
                        <a:pt x="0" y="4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0" y="4"/>
                        <a:pt x="0" y="4"/>
                      </a:cubicBezTo>
                      <a:cubicBezTo>
                        <a:pt x="0" y="4"/>
                        <a:pt x="1" y="3"/>
                        <a:pt x="1" y="3"/>
                      </a:cubicBezTo>
                      <a:cubicBezTo>
                        <a:pt x="0" y="5"/>
                        <a:pt x="0" y="3"/>
                        <a:pt x="0" y="5"/>
                      </a:cubicBezTo>
                      <a:cubicBezTo>
                        <a:pt x="0" y="5"/>
                        <a:pt x="0" y="5"/>
                        <a:pt x="1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4"/>
                        <a:pt x="1" y="3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1" y="2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0" name="Freeform 567"/>
                <p:cNvSpPr/>
                <p:nvPr/>
              </p:nvSpPr>
              <p:spPr bwMode="auto">
                <a:xfrm>
                  <a:off x="1273" y="2726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0 h 4"/>
                    <a:gd name="T4" fmla="*/ 0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1" name="Freeform 568"/>
                <p:cNvSpPr/>
                <p:nvPr/>
              </p:nvSpPr>
              <p:spPr bwMode="auto">
                <a:xfrm>
                  <a:off x="1269" y="2718"/>
                  <a:ext cx="8" cy="25"/>
                </a:xfrm>
                <a:custGeom>
                  <a:avLst/>
                  <a:gdLst>
                    <a:gd name="T0" fmla="*/ 0 w 2"/>
                    <a:gd name="T1" fmla="*/ 6 h 6"/>
                    <a:gd name="T2" fmla="*/ 1 w 2"/>
                    <a:gd name="T3" fmla="*/ 4 h 6"/>
                    <a:gd name="T4" fmla="*/ 0 w 2"/>
                    <a:gd name="T5" fmla="*/ 5 h 6"/>
                    <a:gd name="T6" fmla="*/ 1 w 2"/>
                    <a:gd name="T7" fmla="*/ 4 h 6"/>
                    <a:gd name="T8" fmla="*/ 0 w 2"/>
                    <a:gd name="T9" fmla="*/ 5 h 6"/>
                    <a:gd name="T10" fmla="*/ 2 w 2"/>
                    <a:gd name="T11" fmla="*/ 2 h 6"/>
                    <a:gd name="T12" fmla="*/ 2 w 2"/>
                    <a:gd name="T13" fmla="*/ 2 h 6"/>
                    <a:gd name="T14" fmla="*/ 1 w 2"/>
                    <a:gd name="T15" fmla="*/ 3 h 6"/>
                    <a:gd name="T16" fmla="*/ 1 w 2"/>
                    <a:gd name="T17" fmla="*/ 3 h 6"/>
                    <a:gd name="T18" fmla="*/ 0 w 2"/>
                    <a:gd name="T19" fmla="*/ 4 h 6"/>
                    <a:gd name="T20" fmla="*/ 0 w 2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1" y="4"/>
                        <a:pt x="1" y="4"/>
                        <a:pt x="2" y="2"/>
                      </a:cubicBezTo>
                      <a:cubicBezTo>
                        <a:pt x="2" y="2"/>
                        <a:pt x="1" y="2"/>
                        <a:pt x="2" y="2"/>
                      </a:cubicBez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2" name="Freeform 569"/>
                <p:cNvSpPr/>
                <p:nvPr/>
              </p:nvSpPr>
              <p:spPr bwMode="auto">
                <a:xfrm>
                  <a:off x="1269" y="2739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3" name="Freeform 570"/>
                <p:cNvSpPr/>
                <p:nvPr/>
              </p:nvSpPr>
              <p:spPr bwMode="auto">
                <a:xfrm>
                  <a:off x="1273" y="27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4" name="Freeform 571"/>
                <p:cNvSpPr/>
                <p:nvPr/>
              </p:nvSpPr>
              <p:spPr bwMode="auto">
                <a:xfrm>
                  <a:off x="1265" y="2739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5" name="Freeform 572"/>
                <p:cNvSpPr/>
                <p:nvPr/>
              </p:nvSpPr>
              <p:spPr bwMode="auto">
                <a:xfrm>
                  <a:off x="1244" y="2714"/>
                  <a:ext cx="29" cy="29"/>
                </a:xfrm>
                <a:custGeom>
                  <a:avLst/>
                  <a:gdLst>
                    <a:gd name="T0" fmla="*/ 3 w 7"/>
                    <a:gd name="T1" fmla="*/ 1 h 7"/>
                    <a:gd name="T2" fmla="*/ 3 w 7"/>
                    <a:gd name="T3" fmla="*/ 1 h 7"/>
                    <a:gd name="T4" fmla="*/ 2 w 7"/>
                    <a:gd name="T5" fmla="*/ 2 h 7"/>
                    <a:gd name="T6" fmla="*/ 0 w 7"/>
                    <a:gd name="T7" fmla="*/ 4 h 7"/>
                    <a:gd name="T8" fmla="*/ 1 w 7"/>
                    <a:gd name="T9" fmla="*/ 4 h 7"/>
                    <a:gd name="T10" fmla="*/ 0 w 7"/>
                    <a:gd name="T11" fmla="*/ 5 h 7"/>
                    <a:gd name="T12" fmla="*/ 1 w 7"/>
                    <a:gd name="T13" fmla="*/ 4 h 7"/>
                    <a:gd name="T14" fmla="*/ 2 w 7"/>
                    <a:gd name="T15" fmla="*/ 4 h 7"/>
                    <a:gd name="T16" fmla="*/ 4 w 7"/>
                    <a:gd name="T17" fmla="*/ 6 h 7"/>
                    <a:gd name="T18" fmla="*/ 5 w 7"/>
                    <a:gd name="T19" fmla="*/ 4 h 7"/>
                    <a:gd name="T20" fmla="*/ 5 w 7"/>
                    <a:gd name="T21" fmla="*/ 6 h 7"/>
                    <a:gd name="T22" fmla="*/ 4 w 7"/>
                    <a:gd name="T23" fmla="*/ 6 h 7"/>
                    <a:gd name="T24" fmla="*/ 5 w 7"/>
                    <a:gd name="T25" fmla="*/ 6 h 7"/>
                    <a:gd name="T26" fmla="*/ 6 w 7"/>
                    <a:gd name="T27" fmla="*/ 4 h 7"/>
                    <a:gd name="T28" fmla="*/ 5 w 7"/>
                    <a:gd name="T29" fmla="*/ 6 h 7"/>
                    <a:gd name="T30" fmla="*/ 6 w 7"/>
                    <a:gd name="T31" fmla="*/ 5 h 7"/>
                    <a:gd name="T32" fmla="*/ 7 w 7"/>
                    <a:gd name="T33" fmla="*/ 3 h 7"/>
                    <a:gd name="T34" fmla="*/ 7 w 7"/>
                    <a:gd name="T35" fmla="*/ 3 h 7"/>
                    <a:gd name="T36" fmla="*/ 4 w 7"/>
                    <a:gd name="T37" fmla="*/ 5 h 7"/>
                    <a:gd name="T38" fmla="*/ 5 w 7"/>
                    <a:gd name="T39" fmla="*/ 4 h 7"/>
                    <a:gd name="T40" fmla="*/ 5 w 7"/>
                    <a:gd name="T41" fmla="*/ 2 h 7"/>
                    <a:gd name="T42" fmla="*/ 4 w 7"/>
                    <a:gd name="T43" fmla="*/ 4 h 7"/>
                    <a:gd name="T44" fmla="*/ 4 w 7"/>
                    <a:gd name="T45" fmla="*/ 3 h 7"/>
                    <a:gd name="T46" fmla="*/ 4 w 7"/>
                    <a:gd name="T47" fmla="*/ 4 h 7"/>
                    <a:gd name="T48" fmla="*/ 4 w 7"/>
                    <a:gd name="T49" fmla="*/ 3 h 7"/>
                    <a:gd name="T50" fmla="*/ 3 w 7"/>
                    <a:gd name="T51" fmla="*/ 5 h 7"/>
                    <a:gd name="T52" fmla="*/ 4 w 7"/>
                    <a:gd name="T53" fmla="*/ 1 h 7"/>
                    <a:gd name="T54" fmla="*/ 4 w 7"/>
                    <a:gd name="T55" fmla="*/ 2 h 7"/>
                    <a:gd name="T56" fmla="*/ 3 w 7"/>
                    <a:gd name="T57" fmla="*/ 3 h 7"/>
                    <a:gd name="T58" fmla="*/ 4 w 7"/>
                    <a:gd name="T59" fmla="*/ 1 h 7"/>
                    <a:gd name="T60" fmla="*/ 3 w 7"/>
                    <a:gd name="T61" fmla="*/ 2 h 7"/>
                    <a:gd name="T62" fmla="*/ 2 w 7"/>
                    <a:gd name="T63" fmla="*/ 3 h 7"/>
                    <a:gd name="T64" fmla="*/ 2 w 7"/>
                    <a:gd name="T65" fmla="*/ 3 h 7"/>
                    <a:gd name="T66" fmla="*/ 4 w 7"/>
                    <a:gd name="T67" fmla="*/ 1 h 7"/>
                    <a:gd name="T68" fmla="*/ 4 w 7"/>
                    <a:gd name="T69" fmla="*/ 0 h 7"/>
                    <a:gd name="T70" fmla="*/ 2 w 7"/>
                    <a:gd name="T71" fmla="*/ 2 h 7"/>
                    <a:gd name="T72" fmla="*/ 3 w 7"/>
                    <a:gd name="T7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" h="7"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0" y="4"/>
                      </a:cubicBezTo>
                      <a:cubicBezTo>
                        <a:pt x="0" y="4"/>
                        <a:pt x="1" y="3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1" y="4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4"/>
                        <a:pt x="5" y="6"/>
                      </a:cubicBezTo>
                      <a:cubicBezTo>
                        <a:pt x="5" y="5"/>
                        <a:pt x="4" y="6"/>
                        <a:pt x="4" y="6"/>
                      </a:cubicBez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5" y="6"/>
                        <a:pt x="6" y="4"/>
                        <a:pt x="6" y="4"/>
                      </a:cubicBezTo>
                      <a:cubicBezTo>
                        <a:pt x="5" y="6"/>
                        <a:pt x="6" y="4"/>
                        <a:pt x="5" y="6"/>
                      </a:cubicBezTo>
                      <a:cubicBezTo>
                        <a:pt x="5" y="7"/>
                        <a:pt x="6" y="5"/>
                        <a:pt x="6" y="5"/>
                      </a:cubicBezTo>
                      <a:cubicBezTo>
                        <a:pt x="7" y="4"/>
                        <a:pt x="6" y="4"/>
                        <a:pt x="7" y="3"/>
                      </a:cubicBezTo>
                      <a:cubicBezTo>
                        <a:pt x="7" y="2"/>
                        <a:pt x="7" y="4"/>
                        <a:pt x="7" y="3"/>
                      </a:cubicBezTo>
                      <a:cubicBezTo>
                        <a:pt x="7" y="2"/>
                        <a:pt x="5" y="4"/>
                        <a:pt x="4" y="5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5" y="2"/>
                      </a:cubicBezTo>
                      <a:cubicBezTo>
                        <a:pt x="5" y="3"/>
                        <a:pt x="5" y="1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2" y="3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3" y="2"/>
                        <a:pt x="2" y="3"/>
                      </a:cubicBezTo>
                      <a:cubicBezTo>
                        <a:pt x="3" y="1"/>
                        <a:pt x="3" y="2"/>
                        <a:pt x="4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6" name="Rectangle 573"/>
                <p:cNvSpPr>
                  <a:spLocks noChangeArrowheads="1"/>
                </p:cNvSpPr>
                <p:nvPr/>
              </p:nvSpPr>
              <p:spPr bwMode="auto">
                <a:xfrm>
                  <a:off x="1261" y="2714"/>
                  <a:ext cx="4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7" name="Freeform 574"/>
                <p:cNvSpPr/>
                <p:nvPr/>
              </p:nvSpPr>
              <p:spPr bwMode="auto">
                <a:xfrm>
                  <a:off x="1256" y="2714"/>
                  <a:ext cx="5" cy="4"/>
                </a:xfrm>
                <a:custGeom>
                  <a:avLst/>
                  <a:gdLst>
                    <a:gd name="T0" fmla="*/ 0 w 5"/>
                    <a:gd name="T1" fmla="*/ 4 h 4"/>
                    <a:gd name="T2" fmla="*/ 5 w 5"/>
                    <a:gd name="T3" fmla="*/ 0 h 4"/>
                    <a:gd name="T4" fmla="*/ 0 w 5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8" name="Rectangle 575"/>
                <p:cNvSpPr>
                  <a:spLocks noChangeArrowheads="1"/>
                </p:cNvSpPr>
                <p:nvPr/>
              </p:nvSpPr>
              <p:spPr bwMode="auto">
                <a:xfrm>
                  <a:off x="1248" y="2730"/>
                  <a:ext cx="1" cy="5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9" name="Freeform 576"/>
                <p:cNvSpPr/>
                <p:nvPr/>
              </p:nvSpPr>
              <p:spPr bwMode="auto">
                <a:xfrm>
                  <a:off x="1261" y="2714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0" name="Freeform 577"/>
                <p:cNvSpPr/>
                <p:nvPr/>
              </p:nvSpPr>
              <p:spPr bwMode="auto">
                <a:xfrm>
                  <a:off x="1265" y="2718"/>
                  <a:ext cx="4" cy="4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1" name="Rectangle 578"/>
                <p:cNvSpPr>
                  <a:spLocks noChangeArrowheads="1"/>
                </p:cNvSpPr>
                <p:nvPr/>
              </p:nvSpPr>
              <p:spPr bwMode="auto">
                <a:xfrm>
                  <a:off x="1261" y="2714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2" name="Freeform 579"/>
                <p:cNvSpPr/>
                <p:nvPr/>
              </p:nvSpPr>
              <p:spPr bwMode="auto">
                <a:xfrm>
                  <a:off x="1227" y="2710"/>
                  <a:ext cx="29" cy="20"/>
                </a:xfrm>
                <a:custGeom>
                  <a:avLst/>
                  <a:gdLst>
                    <a:gd name="T0" fmla="*/ 2 w 7"/>
                    <a:gd name="T1" fmla="*/ 3 h 5"/>
                    <a:gd name="T2" fmla="*/ 1 w 7"/>
                    <a:gd name="T3" fmla="*/ 4 h 5"/>
                    <a:gd name="T4" fmla="*/ 4 w 7"/>
                    <a:gd name="T5" fmla="*/ 2 h 5"/>
                    <a:gd name="T6" fmla="*/ 2 w 7"/>
                    <a:gd name="T7" fmla="*/ 4 h 5"/>
                    <a:gd name="T8" fmla="*/ 4 w 7"/>
                    <a:gd name="T9" fmla="*/ 4 h 5"/>
                    <a:gd name="T10" fmla="*/ 3 w 7"/>
                    <a:gd name="T11" fmla="*/ 4 h 5"/>
                    <a:gd name="T12" fmla="*/ 6 w 7"/>
                    <a:gd name="T13" fmla="*/ 2 h 5"/>
                    <a:gd name="T14" fmla="*/ 3 w 7"/>
                    <a:gd name="T15" fmla="*/ 5 h 5"/>
                    <a:gd name="T16" fmla="*/ 3 w 7"/>
                    <a:gd name="T17" fmla="*/ 5 h 5"/>
                    <a:gd name="T18" fmla="*/ 4 w 7"/>
                    <a:gd name="T19" fmla="*/ 5 h 5"/>
                    <a:gd name="T20" fmla="*/ 6 w 7"/>
                    <a:gd name="T21" fmla="*/ 3 h 5"/>
                    <a:gd name="T22" fmla="*/ 7 w 7"/>
                    <a:gd name="T23" fmla="*/ 2 h 5"/>
                    <a:gd name="T24" fmla="*/ 6 w 7"/>
                    <a:gd name="T25" fmla="*/ 3 h 5"/>
                    <a:gd name="T26" fmla="*/ 7 w 7"/>
                    <a:gd name="T27" fmla="*/ 2 h 5"/>
                    <a:gd name="T28" fmla="*/ 6 w 7"/>
                    <a:gd name="T29" fmla="*/ 2 h 5"/>
                    <a:gd name="T30" fmla="*/ 7 w 7"/>
                    <a:gd name="T31" fmla="*/ 1 h 5"/>
                    <a:gd name="T32" fmla="*/ 6 w 7"/>
                    <a:gd name="T33" fmla="*/ 2 h 5"/>
                    <a:gd name="T34" fmla="*/ 6 w 7"/>
                    <a:gd name="T35" fmla="*/ 2 h 5"/>
                    <a:gd name="T36" fmla="*/ 5 w 7"/>
                    <a:gd name="T37" fmla="*/ 3 h 5"/>
                    <a:gd name="T38" fmla="*/ 6 w 7"/>
                    <a:gd name="T39" fmla="*/ 1 h 5"/>
                    <a:gd name="T40" fmla="*/ 5 w 7"/>
                    <a:gd name="T41" fmla="*/ 2 h 5"/>
                    <a:gd name="T42" fmla="*/ 6 w 7"/>
                    <a:gd name="T43" fmla="*/ 1 h 5"/>
                    <a:gd name="T44" fmla="*/ 5 w 7"/>
                    <a:gd name="T45" fmla="*/ 1 h 5"/>
                    <a:gd name="T46" fmla="*/ 6 w 7"/>
                    <a:gd name="T47" fmla="*/ 1 h 5"/>
                    <a:gd name="T48" fmla="*/ 4 w 7"/>
                    <a:gd name="T49" fmla="*/ 3 h 5"/>
                    <a:gd name="T50" fmla="*/ 6 w 7"/>
                    <a:gd name="T51" fmla="*/ 1 h 5"/>
                    <a:gd name="T52" fmla="*/ 5 w 7"/>
                    <a:gd name="T53" fmla="*/ 1 h 5"/>
                    <a:gd name="T54" fmla="*/ 5 w 7"/>
                    <a:gd name="T55" fmla="*/ 1 h 5"/>
                    <a:gd name="T56" fmla="*/ 4 w 7"/>
                    <a:gd name="T57" fmla="*/ 1 h 5"/>
                    <a:gd name="T58" fmla="*/ 4 w 7"/>
                    <a:gd name="T59" fmla="*/ 2 h 5"/>
                    <a:gd name="T60" fmla="*/ 3 w 7"/>
                    <a:gd name="T61" fmla="*/ 2 h 5"/>
                    <a:gd name="T62" fmla="*/ 4 w 7"/>
                    <a:gd name="T63" fmla="*/ 2 h 5"/>
                    <a:gd name="T64" fmla="*/ 2 w 7"/>
                    <a:gd name="T65" fmla="*/ 3 h 5"/>
                    <a:gd name="T66" fmla="*/ 3 w 7"/>
                    <a:gd name="T67" fmla="*/ 2 h 5"/>
                    <a:gd name="T68" fmla="*/ 2 w 7"/>
                    <a:gd name="T6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5">
                      <a:moveTo>
                        <a:pt x="2" y="3"/>
                      </a:move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2" y="4"/>
                        <a:pt x="4" y="2"/>
                        <a:pt x="4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6" y="1"/>
                        <a:pt x="6" y="2"/>
                      </a:cubicBezTo>
                      <a:cubicBezTo>
                        <a:pt x="4" y="3"/>
                        <a:pt x="5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4" y="4"/>
                        <a:pt x="4" y="5"/>
                      </a:cubicBezTo>
                      <a:cubicBezTo>
                        <a:pt x="5" y="4"/>
                        <a:pt x="6" y="3"/>
                        <a:pt x="6" y="3"/>
                      </a:cubicBezTo>
                      <a:cubicBezTo>
                        <a:pt x="6" y="3"/>
                        <a:pt x="6" y="2"/>
                        <a:pt x="7" y="2"/>
                      </a:cubicBezTo>
                      <a:cubicBezTo>
                        <a:pt x="6" y="2"/>
                        <a:pt x="7" y="2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7" y="0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2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5" y="2"/>
                        <a:pt x="3" y="3"/>
                        <a:pt x="6" y="1"/>
                      </a:cubicBezTo>
                      <a:cubicBezTo>
                        <a:pt x="6" y="1"/>
                        <a:pt x="5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2"/>
                        <a:pt x="6" y="0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2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2" y="3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3" name="Freeform 580"/>
                <p:cNvSpPr/>
                <p:nvPr/>
              </p:nvSpPr>
              <p:spPr bwMode="auto">
                <a:xfrm>
                  <a:off x="1252" y="2714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4" name="Freeform 581"/>
                <p:cNvSpPr/>
                <p:nvPr/>
              </p:nvSpPr>
              <p:spPr bwMode="auto">
                <a:xfrm>
                  <a:off x="1219" y="2705"/>
                  <a:ext cx="37" cy="17"/>
                </a:xfrm>
                <a:custGeom>
                  <a:avLst/>
                  <a:gdLst>
                    <a:gd name="T0" fmla="*/ 5 w 9"/>
                    <a:gd name="T1" fmla="*/ 2 h 4"/>
                    <a:gd name="T2" fmla="*/ 7 w 9"/>
                    <a:gd name="T3" fmla="*/ 1 h 4"/>
                    <a:gd name="T4" fmla="*/ 4 w 9"/>
                    <a:gd name="T5" fmla="*/ 3 h 4"/>
                    <a:gd name="T6" fmla="*/ 3 w 9"/>
                    <a:gd name="T7" fmla="*/ 3 h 4"/>
                    <a:gd name="T8" fmla="*/ 6 w 9"/>
                    <a:gd name="T9" fmla="*/ 1 h 4"/>
                    <a:gd name="T10" fmla="*/ 6 w 9"/>
                    <a:gd name="T11" fmla="*/ 1 h 4"/>
                    <a:gd name="T12" fmla="*/ 4 w 9"/>
                    <a:gd name="T13" fmla="*/ 2 h 4"/>
                    <a:gd name="T14" fmla="*/ 3 w 9"/>
                    <a:gd name="T15" fmla="*/ 2 h 4"/>
                    <a:gd name="T16" fmla="*/ 4 w 9"/>
                    <a:gd name="T17" fmla="*/ 2 h 4"/>
                    <a:gd name="T18" fmla="*/ 6 w 9"/>
                    <a:gd name="T19" fmla="*/ 1 h 4"/>
                    <a:gd name="T20" fmla="*/ 0 w 9"/>
                    <a:gd name="T21" fmla="*/ 2 h 4"/>
                    <a:gd name="T22" fmla="*/ 1 w 9"/>
                    <a:gd name="T23" fmla="*/ 3 h 4"/>
                    <a:gd name="T24" fmla="*/ 3 w 9"/>
                    <a:gd name="T25" fmla="*/ 2 h 4"/>
                    <a:gd name="T26" fmla="*/ 3 w 9"/>
                    <a:gd name="T27" fmla="*/ 2 h 4"/>
                    <a:gd name="T28" fmla="*/ 1 w 9"/>
                    <a:gd name="T29" fmla="*/ 2 h 4"/>
                    <a:gd name="T30" fmla="*/ 2 w 9"/>
                    <a:gd name="T31" fmla="*/ 4 h 4"/>
                    <a:gd name="T32" fmla="*/ 2 w 9"/>
                    <a:gd name="T33" fmla="*/ 4 h 4"/>
                    <a:gd name="T34" fmla="*/ 4 w 9"/>
                    <a:gd name="T35" fmla="*/ 3 h 4"/>
                    <a:gd name="T36" fmla="*/ 5 w 9"/>
                    <a:gd name="T37" fmla="*/ 2 h 4"/>
                    <a:gd name="T38" fmla="*/ 5 w 9"/>
                    <a:gd name="T39" fmla="*/ 2 h 4"/>
                    <a:gd name="T40" fmla="*/ 7 w 9"/>
                    <a:gd name="T41" fmla="*/ 1 h 4"/>
                    <a:gd name="T42" fmla="*/ 8 w 9"/>
                    <a:gd name="T43" fmla="*/ 1 h 4"/>
                    <a:gd name="T44" fmla="*/ 8 w 9"/>
                    <a:gd name="T45" fmla="*/ 0 h 4"/>
                    <a:gd name="T46" fmla="*/ 5 w 9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" h="4">
                      <a:moveTo>
                        <a:pt x="5" y="2"/>
                      </a:moveTo>
                      <a:cubicBezTo>
                        <a:pt x="5" y="2"/>
                        <a:pt x="6" y="1"/>
                        <a:pt x="7" y="1"/>
                      </a:cubicBezTo>
                      <a:cubicBezTo>
                        <a:pt x="6" y="1"/>
                        <a:pt x="5" y="2"/>
                        <a:pt x="4" y="3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4" y="2"/>
                        <a:pt x="5" y="1"/>
                        <a:pt x="6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5" y="2"/>
                        <a:pt x="5" y="1"/>
                        <a:pt x="4" y="2"/>
                      </a:cubicBezTo>
                      <a:cubicBezTo>
                        <a:pt x="3" y="2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1"/>
                        <a:pt x="4" y="1"/>
                        <a:pt x="6" y="1"/>
                      </a:cubicBezTo>
                      <a:cubicBezTo>
                        <a:pt x="4" y="2"/>
                        <a:pt x="3" y="1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3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5" y="2"/>
                      </a:cubicBezTo>
                      <a:cubicBezTo>
                        <a:pt x="6" y="2"/>
                        <a:pt x="6" y="2"/>
                        <a:pt x="7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9" y="0"/>
                        <a:pt x="7" y="1"/>
                        <a:pt x="8" y="0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5" name="Freeform 582"/>
                <p:cNvSpPr/>
                <p:nvPr/>
              </p:nvSpPr>
              <p:spPr bwMode="auto">
                <a:xfrm>
                  <a:off x="1240" y="2714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  <a:gd name="T3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6" name="Freeform 583"/>
                <p:cNvSpPr/>
                <p:nvPr/>
              </p:nvSpPr>
              <p:spPr bwMode="auto">
                <a:xfrm>
                  <a:off x="1227" y="2718"/>
                  <a:ext cx="8" cy="4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7" name="Freeform 584"/>
                <p:cNvSpPr/>
                <p:nvPr/>
              </p:nvSpPr>
              <p:spPr bwMode="auto">
                <a:xfrm>
                  <a:off x="1240" y="2710"/>
                  <a:ext cx="4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8" name="Freeform 585"/>
                <p:cNvSpPr/>
                <p:nvPr/>
              </p:nvSpPr>
              <p:spPr bwMode="auto">
                <a:xfrm>
                  <a:off x="1219" y="2710"/>
                  <a:ext cx="16" cy="8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4 w 4"/>
                    <a:gd name="T5" fmla="*/ 0 h 2"/>
                    <a:gd name="T6" fmla="*/ 1 w 4"/>
                    <a:gd name="T7" fmla="*/ 1 h 2"/>
                    <a:gd name="T8" fmla="*/ 1 w 4"/>
                    <a:gd name="T9" fmla="*/ 0 h 2"/>
                    <a:gd name="T10" fmla="*/ 0 w 4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1" y="1"/>
                        <a:pt x="0" y="2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3" y="0"/>
                        <a:pt x="1" y="1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1" name="Freeform 586"/>
                <p:cNvSpPr/>
                <p:nvPr/>
              </p:nvSpPr>
              <p:spPr bwMode="auto">
                <a:xfrm>
                  <a:off x="1214" y="2685"/>
                  <a:ext cx="34" cy="25"/>
                </a:xfrm>
                <a:custGeom>
                  <a:avLst/>
                  <a:gdLst>
                    <a:gd name="T0" fmla="*/ 5 w 8"/>
                    <a:gd name="T1" fmla="*/ 4 h 6"/>
                    <a:gd name="T2" fmla="*/ 5 w 8"/>
                    <a:gd name="T3" fmla="*/ 4 h 6"/>
                    <a:gd name="T4" fmla="*/ 6 w 8"/>
                    <a:gd name="T5" fmla="*/ 4 h 6"/>
                    <a:gd name="T6" fmla="*/ 6 w 8"/>
                    <a:gd name="T7" fmla="*/ 4 h 6"/>
                    <a:gd name="T8" fmla="*/ 6 w 8"/>
                    <a:gd name="T9" fmla="*/ 4 h 6"/>
                    <a:gd name="T10" fmla="*/ 5 w 8"/>
                    <a:gd name="T11" fmla="*/ 4 h 6"/>
                    <a:gd name="T12" fmla="*/ 3 w 8"/>
                    <a:gd name="T13" fmla="*/ 4 h 6"/>
                    <a:gd name="T14" fmla="*/ 6 w 8"/>
                    <a:gd name="T15" fmla="*/ 3 h 6"/>
                    <a:gd name="T16" fmla="*/ 2 w 8"/>
                    <a:gd name="T17" fmla="*/ 4 h 6"/>
                    <a:gd name="T18" fmla="*/ 3 w 8"/>
                    <a:gd name="T19" fmla="*/ 3 h 6"/>
                    <a:gd name="T20" fmla="*/ 4 w 8"/>
                    <a:gd name="T21" fmla="*/ 3 h 6"/>
                    <a:gd name="T22" fmla="*/ 4 w 8"/>
                    <a:gd name="T23" fmla="*/ 3 h 6"/>
                    <a:gd name="T24" fmla="*/ 5 w 8"/>
                    <a:gd name="T25" fmla="*/ 3 h 6"/>
                    <a:gd name="T26" fmla="*/ 5 w 8"/>
                    <a:gd name="T27" fmla="*/ 2 h 6"/>
                    <a:gd name="T28" fmla="*/ 6 w 8"/>
                    <a:gd name="T29" fmla="*/ 2 h 6"/>
                    <a:gd name="T30" fmla="*/ 5 w 8"/>
                    <a:gd name="T31" fmla="*/ 1 h 6"/>
                    <a:gd name="T32" fmla="*/ 6 w 8"/>
                    <a:gd name="T33" fmla="*/ 1 h 6"/>
                    <a:gd name="T34" fmla="*/ 3 w 8"/>
                    <a:gd name="T35" fmla="*/ 2 h 6"/>
                    <a:gd name="T36" fmla="*/ 3 w 8"/>
                    <a:gd name="T37" fmla="*/ 1 h 6"/>
                    <a:gd name="T38" fmla="*/ 5 w 8"/>
                    <a:gd name="T39" fmla="*/ 1 h 6"/>
                    <a:gd name="T40" fmla="*/ 4 w 8"/>
                    <a:gd name="T41" fmla="*/ 1 h 6"/>
                    <a:gd name="T42" fmla="*/ 6 w 8"/>
                    <a:gd name="T43" fmla="*/ 1 h 6"/>
                    <a:gd name="T44" fmla="*/ 3 w 8"/>
                    <a:gd name="T45" fmla="*/ 0 h 6"/>
                    <a:gd name="T46" fmla="*/ 4 w 8"/>
                    <a:gd name="T47" fmla="*/ 0 h 6"/>
                    <a:gd name="T48" fmla="*/ 1 w 8"/>
                    <a:gd name="T49" fmla="*/ 0 h 6"/>
                    <a:gd name="T50" fmla="*/ 1 w 8"/>
                    <a:gd name="T51" fmla="*/ 2 h 6"/>
                    <a:gd name="T52" fmla="*/ 3 w 8"/>
                    <a:gd name="T53" fmla="*/ 2 h 6"/>
                    <a:gd name="T54" fmla="*/ 1 w 8"/>
                    <a:gd name="T55" fmla="*/ 2 h 6"/>
                    <a:gd name="T56" fmla="*/ 3 w 8"/>
                    <a:gd name="T57" fmla="*/ 2 h 6"/>
                    <a:gd name="T58" fmla="*/ 1 w 8"/>
                    <a:gd name="T59" fmla="*/ 2 h 6"/>
                    <a:gd name="T60" fmla="*/ 3 w 8"/>
                    <a:gd name="T61" fmla="*/ 2 h 6"/>
                    <a:gd name="T62" fmla="*/ 0 w 8"/>
                    <a:gd name="T63" fmla="*/ 3 h 6"/>
                    <a:gd name="T64" fmla="*/ 2 w 8"/>
                    <a:gd name="T65" fmla="*/ 5 h 6"/>
                    <a:gd name="T66" fmla="*/ 3 w 8"/>
                    <a:gd name="T67" fmla="*/ 5 h 6"/>
                    <a:gd name="T68" fmla="*/ 4 w 8"/>
                    <a:gd name="T69" fmla="*/ 5 h 6"/>
                    <a:gd name="T70" fmla="*/ 5 w 8"/>
                    <a:gd name="T71" fmla="*/ 5 h 6"/>
                    <a:gd name="T72" fmla="*/ 2 w 8"/>
                    <a:gd name="T73" fmla="*/ 6 h 6"/>
                    <a:gd name="T74" fmla="*/ 2 w 8"/>
                    <a:gd name="T75" fmla="*/ 6 h 6"/>
                    <a:gd name="T76" fmla="*/ 3 w 8"/>
                    <a:gd name="T77" fmla="*/ 6 h 6"/>
                    <a:gd name="T78" fmla="*/ 2 w 8"/>
                    <a:gd name="T79" fmla="*/ 6 h 6"/>
                    <a:gd name="T80" fmla="*/ 6 w 8"/>
                    <a:gd name="T81" fmla="*/ 5 h 6"/>
                    <a:gd name="T82" fmla="*/ 7 w 8"/>
                    <a:gd name="T83" fmla="*/ 4 h 6"/>
                    <a:gd name="T84" fmla="*/ 5 w 8"/>
                    <a:gd name="T8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" h="6">
                      <a:moveTo>
                        <a:pt x="5" y="4"/>
                      </a:moveTo>
                      <a:cubicBezTo>
                        <a:pt x="5" y="4"/>
                        <a:pt x="4" y="4"/>
                        <a:pt x="5" y="4"/>
                      </a:cubicBezTo>
                      <a:cubicBezTo>
                        <a:pt x="5" y="4"/>
                        <a:pt x="6" y="4"/>
                        <a:pt x="6" y="4"/>
                      </a:cubicBezTo>
                      <a:cubicBezTo>
                        <a:pt x="7" y="4"/>
                        <a:pt x="5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3" y="4"/>
                      </a:cubicBezTo>
                      <a:cubicBezTo>
                        <a:pt x="5" y="3"/>
                        <a:pt x="5" y="3"/>
                        <a:pt x="6" y="3"/>
                      </a:cubicBezTo>
                      <a:cubicBezTo>
                        <a:pt x="5" y="3"/>
                        <a:pt x="4" y="4"/>
                        <a:pt x="2" y="4"/>
                      </a:cubicBezTo>
                      <a:cubicBezTo>
                        <a:pt x="4" y="3"/>
                        <a:pt x="2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4" y="2"/>
                        <a:pt x="5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2"/>
                        <a:pt x="3" y="2"/>
                      </a:cubicBezTo>
                      <a:cubicBezTo>
                        <a:pt x="6" y="1"/>
                        <a:pt x="1" y="1"/>
                        <a:pt x="3" y="1"/>
                      </a:cubicBezTo>
                      <a:cubicBezTo>
                        <a:pt x="4" y="1"/>
                        <a:pt x="3" y="1"/>
                        <a:pt x="5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6" y="1"/>
                        <a:pt x="4" y="1"/>
                        <a:pt x="6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1" y="2"/>
                      </a:cubicBezTo>
                      <a:cubicBezTo>
                        <a:pt x="3" y="2"/>
                        <a:pt x="1" y="2"/>
                        <a:pt x="3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2"/>
                        <a:pt x="3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1" y="3"/>
                        <a:pt x="1" y="2"/>
                        <a:pt x="3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4"/>
                        <a:pt x="2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7" y="4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5"/>
                        <a:pt x="3" y="6"/>
                        <a:pt x="2" y="6"/>
                      </a:cubicBezTo>
                      <a:cubicBezTo>
                        <a:pt x="4" y="6"/>
                        <a:pt x="5" y="5"/>
                        <a:pt x="6" y="5"/>
                      </a:cubicBezTo>
                      <a:cubicBezTo>
                        <a:pt x="3" y="5"/>
                        <a:pt x="8" y="4"/>
                        <a:pt x="7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2" name="Freeform 587"/>
                <p:cNvSpPr/>
                <p:nvPr/>
              </p:nvSpPr>
              <p:spPr bwMode="auto">
                <a:xfrm>
                  <a:off x="1219" y="2710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3" name="Freeform 588"/>
                <p:cNvSpPr/>
                <p:nvPr/>
              </p:nvSpPr>
              <p:spPr bwMode="auto">
                <a:xfrm>
                  <a:off x="1227" y="2685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4" name="Rectangle 589"/>
                <p:cNvSpPr>
                  <a:spLocks noChangeArrowheads="1"/>
                </p:cNvSpPr>
                <p:nvPr/>
              </p:nvSpPr>
              <p:spPr bwMode="auto">
                <a:xfrm>
                  <a:off x="1223" y="2710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5" name="Freeform 590"/>
                <p:cNvSpPr/>
                <p:nvPr/>
              </p:nvSpPr>
              <p:spPr bwMode="auto">
                <a:xfrm>
                  <a:off x="1235" y="2705"/>
                  <a:ext cx="5" cy="0"/>
                </a:xfrm>
                <a:custGeom>
                  <a:avLst/>
                  <a:gdLst>
                    <a:gd name="T0" fmla="*/ 5 w 5"/>
                    <a:gd name="T1" fmla="*/ 5 w 5"/>
                    <a:gd name="T2" fmla="*/ 0 w 5"/>
                    <a:gd name="T3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80" name="Freeform 591"/>
                <p:cNvSpPr/>
                <p:nvPr/>
              </p:nvSpPr>
              <p:spPr bwMode="auto">
                <a:xfrm>
                  <a:off x="1235" y="2685"/>
                  <a:ext cx="5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81" name="Freeform 592"/>
                <p:cNvSpPr/>
                <p:nvPr/>
              </p:nvSpPr>
              <p:spPr bwMode="auto">
                <a:xfrm>
                  <a:off x="1240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82" name="Freeform 593"/>
                <p:cNvSpPr/>
                <p:nvPr/>
              </p:nvSpPr>
              <p:spPr bwMode="auto">
                <a:xfrm>
                  <a:off x="1214" y="2634"/>
                  <a:ext cx="38" cy="51"/>
                </a:xfrm>
                <a:custGeom>
                  <a:avLst/>
                  <a:gdLst>
                    <a:gd name="T0" fmla="*/ 6 w 9"/>
                    <a:gd name="T1" fmla="*/ 3 h 12"/>
                    <a:gd name="T2" fmla="*/ 4 w 9"/>
                    <a:gd name="T3" fmla="*/ 1 h 12"/>
                    <a:gd name="T4" fmla="*/ 3 w 9"/>
                    <a:gd name="T5" fmla="*/ 1 h 12"/>
                    <a:gd name="T6" fmla="*/ 4 w 9"/>
                    <a:gd name="T7" fmla="*/ 2 h 12"/>
                    <a:gd name="T8" fmla="*/ 3 w 9"/>
                    <a:gd name="T9" fmla="*/ 3 h 12"/>
                    <a:gd name="T10" fmla="*/ 2 w 9"/>
                    <a:gd name="T11" fmla="*/ 4 h 12"/>
                    <a:gd name="T12" fmla="*/ 4 w 9"/>
                    <a:gd name="T13" fmla="*/ 6 h 12"/>
                    <a:gd name="T14" fmla="*/ 3 w 9"/>
                    <a:gd name="T15" fmla="*/ 5 h 12"/>
                    <a:gd name="T16" fmla="*/ 2 w 9"/>
                    <a:gd name="T17" fmla="*/ 6 h 12"/>
                    <a:gd name="T18" fmla="*/ 5 w 9"/>
                    <a:gd name="T19" fmla="*/ 7 h 12"/>
                    <a:gd name="T20" fmla="*/ 5 w 9"/>
                    <a:gd name="T21" fmla="*/ 8 h 12"/>
                    <a:gd name="T22" fmla="*/ 4 w 9"/>
                    <a:gd name="T23" fmla="*/ 8 h 12"/>
                    <a:gd name="T24" fmla="*/ 3 w 9"/>
                    <a:gd name="T25" fmla="*/ 8 h 12"/>
                    <a:gd name="T26" fmla="*/ 2 w 9"/>
                    <a:gd name="T27" fmla="*/ 9 h 12"/>
                    <a:gd name="T28" fmla="*/ 3 w 9"/>
                    <a:gd name="T29" fmla="*/ 10 h 12"/>
                    <a:gd name="T30" fmla="*/ 4 w 9"/>
                    <a:gd name="T31" fmla="*/ 10 h 12"/>
                    <a:gd name="T32" fmla="*/ 3 w 9"/>
                    <a:gd name="T33" fmla="*/ 10 h 12"/>
                    <a:gd name="T34" fmla="*/ 3 w 9"/>
                    <a:gd name="T35" fmla="*/ 11 h 12"/>
                    <a:gd name="T36" fmla="*/ 3 w 9"/>
                    <a:gd name="T37" fmla="*/ 12 h 12"/>
                    <a:gd name="T38" fmla="*/ 3 w 9"/>
                    <a:gd name="T39" fmla="*/ 11 h 12"/>
                    <a:gd name="T40" fmla="*/ 2 w 9"/>
                    <a:gd name="T41" fmla="*/ 11 h 12"/>
                    <a:gd name="T42" fmla="*/ 6 w 9"/>
                    <a:gd name="T43" fmla="*/ 11 h 12"/>
                    <a:gd name="T44" fmla="*/ 6 w 9"/>
                    <a:gd name="T45" fmla="*/ 11 h 12"/>
                    <a:gd name="T46" fmla="*/ 6 w 9"/>
                    <a:gd name="T47" fmla="*/ 11 h 12"/>
                    <a:gd name="T48" fmla="*/ 7 w 9"/>
                    <a:gd name="T49" fmla="*/ 11 h 12"/>
                    <a:gd name="T50" fmla="*/ 7 w 9"/>
                    <a:gd name="T51" fmla="*/ 10 h 12"/>
                    <a:gd name="T52" fmla="*/ 6 w 9"/>
                    <a:gd name="T53" fmla="*/ 10 h 12"/>
                    <a:gd name="T54" fmla="*/ 7 w 9"/>
                    <a:gd name="T55" fmla="*/ 10 h 12"/>
                    <a:gd name="T56" fmla="*/ 7 w 9"/>
                    <a:gd name="T57" fmla="*/ 10 h 12"/>
                    <a:gd name="T58" fmla="*/ 6 w 9"/>
                    <a:gd name="T59" fmla="*/ 9 h 12"/>
                    <a:gd name="T60" fmla="*/ 6 w 9"/>
                    <a:gd name="T61" fmla="*/ 8 h 12"/>
                    <a:gd name="T62" fmla="*/ 7 w 9"/>
                    <a:gd name="T63" fmla="*/ 9 h 12"/>
                    <a:gd name="T64" fmla="*/ 7 w 9"/>
                    <a:gd name="T65" fmla="*/ 9 h 12"/>
                    <a:gd name="T66" fmla="*/ 6 w 9"/>
                    <a:gd name="T67" fmla="*/ 8 h 12"/>
                    <a:gd name="T68" fmla="*/ 6 w 9"/>
                    <a:gd name="T69" fmla="*/ 7 h 12"/>
                    <a:gd name="T70" fmla="*/ 5 w 9"/>
                    <a:gd name="T71" fmla="*/ 6 h 12"/>
                    <a:gd name="T72" fmla="*/ 6 w 9"/>
                    <a:gd name="T73" fmla="*/ 5 h 12"/>
                    <a:gd name="T74" fmla="*/ 6 w 9"/>
                    <a:gd name="T75" fmla="*/ 4 h 12"/>
                    <a:gd name="T76" fmla="*/ 4 w 9"/>
                    <a:gd name="T77" fmla="*/ 4 h 12"/>
                    <a:gd name="T78" fmla="*/ 7 w 9"/>
                    <a:gd name="T7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" h="12">
                      <a:moveTo>
                        <a:pt x="8" y="4"/>
                      </a:move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2"/>
                        <a:pt x="4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2"/>
                        <a:pt x="4" y="1"/>
                        <a:pt x="3" y="1"/>
                      </a:cubicBezTo>
                      <a:cubicBezTo>
                        <a:pt x="3" y="1"/>
                        <a:pt x="6" y="3"/>
                        <a:pt x="5" y="3"/>
                      </a:cubicBezTo>
                      <a:cubicBezTo>
                        <a:pt x="5" y="3"/>
                        <a:pt x="4" y="2"/>
                        <a:pt x="4" y="2"/>
                      </a:cubicBezTo>
                      <a:cubicBezTo>
                        <a:pt x="4" y="2"/>
                        <a:pt x="6" y="3"/>
                        <a:pt x="6" y="4"/>
                      </a:cubicBezTo>
                      <a:cubicBezTo>
                        <a:pt x="1" y="0"/>
                        <a:pt x="7" y="5"/>
                        <a:pt x="3" y="3"/>
                      </a:cubicBezTo>
                      <a:cubicBezTo>
                        <a:pt x="4" y="4"/>
                        <a:pt x="3" y="4"/>
                        <a:pt x="4" y="4"/>
                      </a:cubicBezTo>
                      <a:cubicBezTo>
                        <a:pt x="3" y="3"/>
                        <a:pt x="4" y="4"/>
                        <a:pt x="2" y="4"/>
                      </a:cubicBezTo>
                      <a:cubicBezTo>
                        <a:pt x="5" y="5"/>
                        <a:pt x="1" y="3"/>
                        <a:pt x="4" y="6"/>
                      </a:cubicBezTo>
                      <a:cubicBezTo>
                        <a:pt x="3" y="5"/>
                        <a:pt x="5" y="6"/>
                        <a:pt x="4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5" y="6"/>
                        <a:pt x="3" y="5"/>
                      </a:cubicBezTo>
                      <a:cubicBezTo>
                        <a:pt x="2" y="6"/>
                        <a:pt x="4" y="6"/>
                        <a:pt x="5" y="7"/>
                      </a:cubicBezTo>
                      <a:cubicBezTo>
                        <a:pt x="4" y="7"/>
                        <a:pt x="4" y="6"/>
                        <a:pt x="2" y="6"/>
                      </a:cubicBezTo>
                      <a:cubicBezTo>
                        <a:pt x="4" y="7"/>
                        <a:pt x="3" y="6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8"/>
                        <a:pt x="6" y="8"/>
                        <a:pt x="7" y="9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4" y="7"/>
                        <a:pt x="4" y="7"/>
                        <a:pt x="3" y="6"/>
                      </a:cubicBezTo>
                      <a:cubicBezTo>
                        <a:pt x="3" y="7"/>
                        <a:pt x="3" y="7"/>
                        <a:pt x="4" y="8"/>
                      </a:cubicBezTo>
                      <a:cubicBezTo>
                        <a:pt x="3" y="8"/>
                        <a:pt x="3" y="7"/>
                        <a:pt x="2" y="7"/>
                      </a:cubicBezTo>
                      <a:cubicBezTo>
                        <a:pt x="1" y="7"/>
                        <a:pt x="4" y="8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9"/>
                        <a:pt x="2" y="8"/>
                        <a:pt x="2" y="9"/>
                      </a:cubicBezTo>
                      <a:cubicBezTo>
                        <a:pt x="3" y="9"/>
                        <a:pt x="3" y="9"/>
                        <a:pt x="4" y="9"/>
                      </a:cubicBezTo>
                      <a:cubicBezTo>
                        <a:pt x="1" y="8"/>
                        <a:pt x="5" y="10"/>
                        <a:pt x="3" y="10"/>
                      </a:cubicBezTo>
                      <a:cubicBezTo>
                        <a:pt x="5" y="10"/>
                        <a:pt x="6" y="11"/>
                        <a:pt x="6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2" y="10"/>
                        <a:pt x="1" y="9"/>
                      </a:cubicBezTo>
                      <a:cubicBezTo>
                        <a:pt x="2" y="10"/>
                        <a:pt x="1" y="10"/>
                        <a:pt x="3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4" y="11"/>
                        <a:pt x="3" y="11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0" y="11"/>
                        <a:pt x="3" y="12"/>
                      </a:cubicBezTo>
                      <a:cubicBezTo>
                        <a:pt x="3" y="12"/>
                        <a:pt x="6" y="12"/>
                        <a:pt x="6" y="12"/>
                      </a:cubicBezTo>
                      <a:cubicBezTo>
                        <a:pt x="5" y="12"/>
                        <a:pt x="4" y="12"/>
                        <a:pt x="3" y="1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1"/>
                        <a:pt x="3" y="11"/>
                        <a:pt x="2" y="11"/>
                      </a:cubicBezTo>
                      <a:cubicBezTo>
                        <a:pt x="1" y="11"/>
                        <a:pt x="4" y="11"/>
                        <a:pt x="3" y="11"/>
                      </a:cubicBezTo>
                      <a:cubicBezTo>
                        <a:pt x="4" y="11"/>
                        <a:pt x="5" y="11"/>
                        <a:pt x="6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4" y="11"/>
                        <a:pt x="7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7" y="11"/>
                      </a:cubicBezTo>
                      <a:cubicBezTo>
                        <a:pt x="6" y="10"/>
                        <a:pt x="4" y="10"/>
                        <a:pt x="4" y="10"/>
                      </a:cubicBezTo>
                      <a:cubicBezTo>
                        <a:pt x="6" y="10"/>
                        <a:pt x="5" y="10"/>
                        <a:pt x="7" y="10"/>
                      </a:cubicBezTo>
                      <a:cubicBezTo>
                        <a:pt x="5" y="10"/>
                        <a:pt x="6" y="10"/>
                        <a:pt x="5" y="10"/>
                      </a:cubicBezTo>
                      <a:cubicBezTo>
                        <a:pt x="5" y="9"/>
                        <a:pt x="5" y="9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5" y="9"/>
                        <a:pt x="6" y="9"/>
                      </a:cubicBezTo>
                      <a:cubicBezTo>
                        <a:pt x="6" y="9"/>
                        <a:pt x="6" y="9"/>
                        <a:pt x="4" y="8"/>
                      </a:cubicBezTo>
                      <a:cubicBezTo>
                        <a:pt x="4" y="8"/>
                        <a:pt x="6" y="9"/>
                        <a:pt x="6" y="8"/>
                      </a:cubicBezTo>
                      <a:cubicBezTo>
                        <a:pt x="4" y="8"/>
                        <a:pt x="6" y="8"/>
                        <a:pt x="5" y="8"/>
                      </a:cubicBezTo>
                      <a:cubicBezTo>
                        <a:pt x="7" y="9"/>
                        <a:pt x="6" y="8"/>
                        <a:pt x="7" y="9"/>
                      </a:cubicBezTo>
                      <a:cubicBezTo>
                        <a:pt x="8" y="9"/>
                        <a:pt x="6" y="8"/>
                        <a:pt x="6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8"/>
                        <a:pt x="6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8"/>
                        <a:pt x="6" y="7"/>
                        <a:pt x="7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8" y="8"/>
                        <a:pt x="6" y="6"/>
                        <a:pt x="4" y="5"/>
                      </a:cubicBezTo>
                      <a:cubicBezTo>
                        <a:pt x="4" y="5"/>
                        <a:pt x="5" y="5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7" y="6"/>
                        <a:pt x="6" y="5"/>
                      </a:cubicBezTo>
                      <a:cubicBezTo>
                        <a:pt x="5" y="5"/>
                        <a:pt x="7" y="6"/>
                        <a:pt x="7" y="6"/>
                      </a:cubicBezTo>
                      <a:cubicBezTo>
                        <a:pt x="5" y="5"/>
                        <a:pt x="9" y="7"/>
                        <a:pt x="6" y="4"/>
                      </a:cubicBezTo>
                      <a:cubicBezTo>
                        <a:pt x="6" y="4"/>
                        <a:pt x="5" y="4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3"/>
                        <a:pt x="5" y="4"/>
                        <a:pt x="5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9" y="6"/>
                        <a:pt x="4" y="2"/>
                        <a:pt x="8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83" name="Freeform 594"/>
                <p:cNvSpPr/>
                <p:nvPr/>
              </p:nvSpPr>
              <p:spPr bwMode="auto">
                <a:xfrm>
                  <a:off x="1240" y="2659"/>
                  <a:ext cx="4" cy="5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84" name="Rectangle 595"/>
                <p:cNvSpPr>
                  <a:spLocks noChangeArrowheads="1"/>
                </p:cNvSpPr>
                <p:nvPr/>
              </p:nvSpPr>
              <p:spPr bwMode="auto">
                <a:xfrm>
                  <a:off x="1240" y="2659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85" name="Freeform 596"/>
                <p:cNvSpPr/>
                <p:nvPr/>
              </p:nvSpPr>
              <p:spPr bwMode="auto">
                <a:xfrm>
                  <a:off x="1244" y="2647"/>
                  <a:ext cx="4" cy="4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86" name="Rectangle 597"/>
                <p:cNvSpPr>
                  <a:spLocks noChangeArrowheads="1"/>
                </p:cNvSpPr>
                <p:nvPr/>
              </p:nvSpPr>
              <p:spPr bwMode="auto">
                <a:xfrm>
                  <a:off x="1244" y="2647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87" name="Freeform 598"/>
                <p:cNvSpPr/>
                <p:nvPr/>
              </p:nvSpPr>
              <p:spPr bwMode="auto">
                <a:xfrm>
                  <a:off x="1227" y="2613"/>
                  <a:ext cx="25" cy="34"/>
                </a:xfrm>
                <a:custGeom>
                  <a:avLst/>
                  <a:gdLst>
                    <a:gd name="T0" fmla="*/ 6 w 6"/>
                    <a:gd name="T1" fmla="*/ 3 h 8"/>
                    <a:gd name="T2" fmla="*/ 5 w 6"/>
                    <a:gd name="T3" fmla="*/ 2 h 8"/>
                    <a:gd name="T4" fmla="*/ 6 w 6"/>
                    <a:gd name="T5" fmla="*/ 3 h 8"/>
                    <a:gd name="T6" fmla="*/ 4 w 6"/>
                    <a:gd name="T7" fmla="*/ 0 h 8"/>
                    <a:gd name="T8" fmla="*/ 3 w 6"/>
                    <a:gd name="T9" fmla="*/ 3 h 8"/>
                    <a:gd name="T10" fmla="*/ 3 w 6"/>
                    <a:gd name="T11" fmla="*/ 3 h 8"/>
                    <a:gd name="T12" fmla="*/ 3 w 6"/>
                    <a:gd name="T13" fmla="*/ 5 h 8"/>
                    <a:gd name="T14" fmla="*/ 2 w 6"/>
                    <a:gd name="T15" fmla="*/ 3 h 8"/>
                    <a:gd name="T16" fmla="*/ 2 w 6"/>
                    <a:gd name="T17" fmla="*/ 4 h 8"/>
                    <a:gd name="T18" fmla="*/ 3 w 6"/>
                    <a:gd name="T19" fmla="*/ 5 h 8"/>
                    <a:gd name="T20" fmla="*/ 2 w 6"/>
                    <a:gd name="T21" fmla="*/ 5 h 8"/>
                    <a:gd name="T22" fmla="*/ 2 w 6"/>
                    <a:gd name="T23" fmla="*/ 5 h 8"/>
                    <a:gd name="T24" fmla="*/ 2 w 6"/>
                    <a:gd name="T25" fmla="*/ 5 h 8"/>
                    <a:gd name="T26" fmla="*/ 2 w 6"/>
                    <a:gd name="T27" fmla="*/ 5 h 8"/>
                    <a:gd name="T28" fmla="*/ 2 w 6"/>
                    <a:gd name="T29" fmla="*/ 6 h 8"/>
                    <a:gd name="T30" fmla="*/ 1 w 6"/>
                    <a:gd name="T31" fmla="*/ 5 h 8"/>
                    <a:gd name="T32" fmla="*/ 2 w 6"/>
                    <a:gd name="T33" fmla="*/ 7 h 8"/>
                    <a:gd name="T34" fmla="*/ 3 w 6"/>
                    <a:gd name="T35" fmla="*/ 8 h 8"/>
                    <a:gd name="T36" fmla="*/ 3 w 6"/>
                    <a:gd name="T37" fmla="*/ 6 h 8"/>
                    <a:gd name="T38" fmla="*/ 3 w 6"/>
                    <a:gd name="T39" fmla="*/ 6 h 8"/>
                    <a:gd name="T40" fmla="*/ 3 w 6"/>
                    <a:gd name="T41" fmla="*/ 6 h 8"/>
                    <a:gd name="T42" fmla="*/ 4 w 6"/>
                    <a:gd name="T43" fmla="*/ 7 h 8"/>
                    <a:gd name="T44" fmla="*/ 5 w 6"/>
                    <a:gd name="T45" fmla="*/ 7 h 8"/>
                    <a:gd name="T46" fmla="*/ 5 w 6"/>
                    <a:gd name="T47" fmla="*/ 8 h 8"/>
                    <a:gd name="T48" fmla="*/ 5 w 6"/>
                    <a:gd name="T49" fmla="*/ 7 h 8"/>
                    <a:gd name="T50" fmla="*/ 4 w 6"/>
                    <a:gd name="T51" fmla="*/ 6 h 8"/>
                    <a:gd name="T52" fmla="*/ 3 w 6"/>
                    <a:gd name="T53" fmla="*/ 5 h 8"/>
                    <a:gd name="T54" fmla="*/ 3 w 6"/>
                    <a:gd name="T55" fmla="*/ 5 h 8"/>
                    <a:gd name="T56" fmla="*/ 4 w 6"/>
                    <a:gd name="T57" fmla="*/ 6 h 8"/>
                    <a:gd name="T58" fmla="*/ 4 w 6"/>
                    <a:gd name="T59" fmla="*/ 5 h 8"/>
                    <a:gd name="T60" fmla="*/ 5 w 6"/>
                    <a:gd name="T61" fmla="*/ 7 h 8"/>
                    <a:gd name="T62" fmla="*/ 4 w 6"/>
                    <a:gd name="T63" fmla="*/ 5 h 8"/>
                    <a:gd name="T64" fmla="*/ 5 w 6"/>
                    <a:gd name="T65" fmla="*/ 4 h 8"/>
                    <a:gd name="T66" fmla="*/ 5 w 6"/>
                    <a:gd name="T67" fmla="*/ 5 h 8"/>
                    <a:gd name="T68" fmla="*/ 4 w 6"/>
                    <a:gd name="T69" fmla="*/ 4 h 8"/>
                    <a:gd name="T70" fmla="*/ 5 w 6"/>
                    <a:gd name="T71" fmla="*/ 4 h 8"/>
                    <a:gd name="T72" fmla="*/ 5 w 6"/>
                    <a:gd name="T73" fmla="*/ 4 h 8"/>
                    <a:gd name="T74" fmla="*/ 5 w 6"/>
                    <a:gd name="T75" fmla="*/ 3 h 8"/>
                    <a:gd name="T76" fmla="*/ 5 w 6"/>
                    <a:gd name="T77" fmla="*/ 3 h 8"/>
                    <a:gd name="T78" fmla="*/ 4 w 6"/>
                    <a:gd name="T79" fmla="*/ 1 h 8"/>
                    <a:gd name="T80" fmla="*/ 6 w 6"/>
                    <a:gd name="T8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" h="8">
                      <a:moveTo>
                        <a:pt x="6" y="3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6" y="3"/>
                      </a:cubicBezTo>
                      <a:cubicBezTo>
                        <a:pt x="5" y="1"/>
                        <a:pt x="6" y="2"/>
                        <a:pt x="4" y="0"/>
                      </a:cubicBezTo>
                      <a:cubicBezTo>
                        <a:pt x="4" y="2"/>
                        <a:pt x="2" y="1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4"/>
                        <a:pt x="0" y="1"/>
                        <a:pt x="3" y="5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4" y="6"/>
                        <a:pt x="2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6"/>
                        <a:pt x="3" y="6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2" y="6"/>
                        <a:pt x="0" y="4"/>
                        <a:pt x="2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4" y="8"/>
                        <a:pt x="4" y="7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1" y="4"/>
                        <a:pt x="4" y="7"/>
                        <a:pt x="3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3" y="6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8"/>
                        <a:pt x="5" y="7"/>
                        <a:pt x="5" y="7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5"/>
                        <a:pt x="3" y="5"/>
                      </a:cubicBezTo>
                      <a:cubicBezTo>
                        <a:pt x="4" y="6"/>
                        <a:pt x="2" y="4"/>
                        <a:pt x="3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6"/>
                        <a:pt x="5" y="7"/>
                      </a:cubicBezTo>
                      <a:cubicBezTo>
                        <a:pt x="5" y="6"/>
                        <a:pt x="5" y="6"/>
                        <a:pt x="4" y="5"/>
                      </a:cubicBezTo>
                      <a:cubicBezTo>
                        <a:pt x="5" y="6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2"/>
                        <a:pt x="6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6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2" name="Freeform 599"/>
                <p:cNvSpPr/>
                <p:nvPr/>
              </p:nvSpPr>
              <p:spPr bwMode="auto">
                <a:xfrm>
                  <a:off x="1244" y="2613"/>
                  <a:ext cx="8" cy="9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0 w 2"/>
                    <a:gd name="T5" fmla="*/ 0 h 2"/>
                    <a:gd name="T6" fmla="*/ 1 w 2"/>
                    <a:gd name="T7" fmla="*/ 0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3" name="Freeform 600"/>
                <p:cNvSpPr/>
                <p:nvPr/>
              </p:nvSpPr>
              <p:spPr bwMode="auto">
                <a:xfrm>
                  <a:off x="1244" y="2597"/>
                  <a:ext cx="17" cy="29"/>
                </a:xfrm>
                <a:custGeom>
                  <a:avLst/>
                  <a:gdLst>
                    <a:gd name="T0" fmla="*/ 3 w 4"/>
                    <a:gd name="T1" fmla="*/ 3 h 7"/>
                    <a:gd name="T2" fmla="*/ 2 w 4"/>
                    <a:gd name="T3" fmla="*/ 2 h 7"/>
                    <a:gd name="T4" fmla="*/ 1 w 4"/>
                    <a:gd name="T5" fmla="*/ 3 h 7"/>
                    <a:gd name="T6" fmla="*/ 2 w 4"/>
                    <a:gd name="T7" fmla="*/ 5 h 7"/>
                    <a:gd name="T8" fmla="*/ 1 w 4"/>
                    <a:gd name="T9" fmla="*/ 4 h 7"/>
                    <a:gd name="T10" fmla="*/ 2 w 4"/>
                    <a:gd name="T11" fmla="*/ 5 h 7"/>
                    <a:gd name="T12" fmla="*/ 1 w 4"/>
                    <a:gd name="T13" fmla="*/ 4 h 7"/>
                    <a:gd name="T14" fmla="*/ 2 w 4"/>
                    <a:gd name="T15" fmla="*/ 5 h 7"/>
                    <a:gd name="T16" fmla="*/ 2 w 4"/>
                    <a:gd name="T17" fmla="*/ 5 h 7"/>
                    <a:gd name="T18" fmla="*/ 2 w 4"/>
                    <a:gd name="T19" fmla="*/ 6 h 7"/>
                    <a:gd name="T20" fmla="*/ 1 w 4"/>
                    <a:gd name="T21" fmla="*/ 4 h 7"/>
                    <a:gd name="T22" fmla="*/ 3 w 4"/>
                    <a:gd name="T23" fmla="*/ 5 h 7"/>
                    <a:gd name="T24" fmla="*/ 3 w 4"/>
                    <a:gd name="T25" fmla="*/ 5 h 7"/>
                    <a:gd name="T26" fmla="*/ 3 w 4"/>
                    <a:gd name="T27" fmla="*/ 5 h 7"/>
                    <a:gd name="T28" fmla="*/ 2 w 4"/>
                    <a:gd name="T29" fmla="*/ 4 h 7"/>
                    <a:gd name="T30" fmla="*/ 3 w 4"/>
                    <a:gd name="T31" fmla="*/ 5 h 7"/>
                    <a:gd name="T32" fmla="*/ 4 w 4"/>
                    <a:gd name="T33" fmla="*/ 4 h 7"/>
                    <a:gd name="T34" fmla="*/ 3 w 4"/>
                    <a:gd name="T35" fmla="*/ 2 h 7"/>
                    <a:gd name="T36" fmla="*/ 3 w 4"/>
                    <a:gd name="T37" fmla="*/ 3 h 7"/>
                    <a:gd name="T38" fmla="*/ 4 w 4"/>
                    <a:gd name="T39" fmla="*/ 4 h 7"/>
                    <a:gd name="T40" fmla="*/ 2 w 4"/>
                    <a:gd name="T41" fmla="*/ 1 h 7"/>
                    <a:gd name="T42" fmla="*/ 3 w 4"/>
                    <a:gd name="T4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7">
                      <a:moveTo>
                        <a:pt x="3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3"/>
                        <a:pt x="2" y="4"/>
                        <a:pt x="2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3"/>
                        <a:pt x="2" y="5"/>
                      </a:cubicBezTo>
                      <a:cubicBezTo>
                        <a:pt x="2" y="5"/>
                        <a:pt x="1" y="4"/>
                        <a:pt x="1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7"/>
                        <a:pt x="1" y="3"/>
                        <a:pt x="1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4"/>
                        <a:pt x="2" y="4"/>
                      </a:cubicBezTo>
                      <a:cubicBezTo>
                        <a:pt x="1" y="2"/>
                        <a:pt x="3" y="5"/>
                        <a:pt x="3" y="5"/>
                      </a:cubicBezTo>
                      <a:cubicBezTo>
                        <a:pt x="3" y="4"/>
                        <a:pt x="3" y="3"/>
                        <a:pt x="4" y="4"/>
                      </a:cubicBezTo>
                      <a:cubicBezTo>
                        <a:pt x="3" y="3"/>
                        <a:pt x="2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3" y="3"/>
                        <a:pt x="2" y="1"/>
                        <a:pt x="2" y="1"/>
                      </a:cubicBezTo>
                      <a:cubicBezTo>
                        <a:pt x="1" y="0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4" name="Rectangle 601"/>
                <p:cNvSpPr>
                  <a:spLocks noChangeArrowheads="1"/>
                </p:cNvSpPr>
                <p:nvPr/>
              </p:nvSpPr>
              <p:spPr bwMode="auto">
                <a:xfrm>
                  <a:off x="1252" y="2605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174" name="圆角矩形标注 3586"/>
            <p:cNvSpPr/>
            <p:nvPr/>
          </p:nvSpPr>
          <p:spPr>
            <a:xfrm flipH="1">
              <a:off x="2008" y="6482"/>
              <a:ext cx="9506" cy="984"/>
            </a:xfrm>
            <a:prstGeom prst="wedgeRoundRectCallout">
              <a:avLst>
                <a:gd name="adj1" fmla="val -55571"/>
                <a:gd name="adj2" fmla="val -39430"/>
                <a:gd name="adj3" fmla="val 16667"/>
              </a:avLst>
            </a:prstGeom>
            <a:noFill/>
            <a:ln>
              <a:solidFill>
                <a:srgbClr val="50A94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" name="矩形 1456"/>
            <p:cNvSpPr/>
            <p:nvPr/>
          </p:nvSpPr>
          <p:spPr>
            <a:xfrm>
              <a:off x="1563" y="6320"/>
              <a:ext cx="9951" cy="10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GB" altLang="en-US" sz="2800" b="1" ker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Thế nào là từ đồng nghĩa không hoàn toàn?</a:t>
              </a: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8" presetClass="entr" presetSubtype="0" ac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" name="Google Shape;162;p18" descr="C:\Users\HP\Pictures\HINH SOAN BAI\LTVC TUAN 1\download.pngdownload"/>
          <p:cNvPicPr preferRelativeResize="0"/>
          <p:nvPr/>
        </p:nvPicPr>
        <p:blipFill rotWithShape="1">
          <a:blip r:embed="rId2"/>
          <a:srcRect/>
          <a:stretch>
            <a:fillRect/>
          </a:stretch>
        </p:blipFill>
        <p:spPr>
          <a:xfrm>
            <a:off x="6623050" y="2288540"/>
            <a:ext cx="1344295" cy="2854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3" name="Google Shape;163;p18" descr="C:\Users\HP\Pictures\HINH SOAN BAI\LTVC TUAN 1\png-clipart-doors-closed-rectangular-red-2-panel-door-illustration.pngpng-clipart-doors-closed-rectangular-red-2-panel-door-illustration"/>
          <p:cNvPicPr preferRelativeResize="0"/>
          <p:nvPr/>
        </p:nvPicPr>
        <p:blipFill rotWithShape="1">
          <a:blip r:embed="rId3"/>
          <a:srcRect l="30393" t="10762" r="28537" b="12159"/>
          <a:stretch>
            <a:fillRect/>
          </a:stretch>
        </p:blipFill>
        <p:spPr>
          <a:xfrm>
            <a:off x="2975610" y="2288540"/>
            <a:ext cx="1459865" cy="2854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164;p18"/>
          <p:cNvPicPr preferRelativeResize="0"/>
          <p:nvPr/>
        </p:nvPicPr>
        <p:blipFill rotWithShape="1">
          <a:blip r:embed="rId4"/>
          <a:srcRect/>
          <a:stretch>
            <a:fillRect/>
          </a:stretch>
        </p:blipFill>
        <p:spPr>
          <a:xfrm>
            <a:off x="1129383" y="2288358"/>
            <a:ext cx="1457051" cy="2908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165;p18" descr="C:\Users\HP\Pictures\HINH SOAN BAI\LTVC TUAN 1\90050_04648535_001_l.jpg90050_04648535_001_l"/>
          <p:cNvPicPr preferRelativeResize="0"/>
          <p:nvPr/>
        </p:nvPicPr>
        <p:blipFill rotWithShape="1">
          <a:blip r:embed="rId5"/>
          <a:srcRect l="30600" t="2870" r="31457" b="4761"/>
          <a:stretch>
            <a:fillRect/>
          </a:stretch>
        </p:blipFill>
        <p:spPr>
          <a:xfrm>
            <a:off x="4824095" y="2288540"/>
            <a:ext cx="1543050" cy="285496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67" name="Google Shape;167;p18"/>
          <p:cNvCxnSpPr/>
          <p:nvPr/>
        </p:nvCxnSpPr>
        <p:spPr>
          <a:xfrm>
            <a:off x="513998" y="1450282"/>
            <a:ext cx="1104900" cy="0"/>
          </a:xfrm>
          <a:prstGeom prst="straightConnector1">
            <a:avLst/>
          </a:prstGeom>
          <a:noFill/>
          <a:ln w="19050" cap="flat" cmpd="sng">
            <a:solidFill>
              <a:srgbClr val="006699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8" name="Google Shape;168;p18"/>
          <p:cNvCxnSpPr/>
          <p:nvPr/>
        </p:nvCxnSpPr>
        <p:spPr>
          <a:xfrm>
            <a:off x="7223482" y="1450311"/>
            <a:ext cx="1104900" cy="0"/>
          </a:xfrm>
          <a:prstGeom prst="straightConnector1">
            <a:avLst/>
          </a:prstGeom>
          <a:noFill/>
          <a:ln w="19050" cap="flat" cmpd="sng">
            <a:solidFill>
              <a:srgbClr val="006699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" name="流程图: 过程 10"/>
          <p:cNvSpPr/>
          <p:nvPr/>
        </p:nvSpPr>
        <p:spPr>
          <a:xfrm>
            <a:off x="1504920" y="130377"/>
            <a:ext cx="6076315" cy="1184910"/>
          </a:xfrm>
          <a:prstGeom prst="flowChartProcess">
            <a:avLst/>
          </a:prstGeom>
          <a:solidFill>
            <a:srgbClr val="D9EEF7">
              <a:alpha val="55000"/>
            </a:srgb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1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66"/>
          <a:stretch>
            <a:fillRect/>
          </a:stretch>
        </p:blipFill>
        <p:spPr>
          <a:xfrm>
            <a:off x="7524750" y="511175"/>
            <a:ext cx="1248410" cy="153225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136"/>
          <a:stretch>
            <a:fillRect/>
          </a:stretch>
        </p:blipFill>
        <p:spPr>
          <a:xfrm>
            <a:off x="0" y="300355"/>
            <a:ext cx="1522730" cy="187452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89693" y="391362"/>
            <a:ext cx="6067425" cy="923925"/>
          </a:xfrm>
          <a:prstGeom prst="rect">
            <a:avLst/>
          </a:prstGeom>
        </p:spPr>
      </p:pic>
      <p:sp>
        <p:nvSpPr>
          <p:cNvPr id="3" name="Action Button: Go to End 2">
            <a:hlinkClick r:id="rId8" action="ppaction://hlinksldjump" highlightClick="1"/>
            <a:extLst>
              <a:ext uri="{FF2B5EF4-FFF2-40B4-BE49-F238E27FC236}">
                <a16:creationId xmlns:a16="http://schemas.microsoft.com/office/drawing/2014/main" id="{470443DE-9891-487B-9929-01EFA00322B1}"/>
              </a:ext>
            </a:extLst>
          </p:cNvPr>
          <p:cNvSpPr/>
          <p:nvPr/>
        </p:nvSpPr>
        <p:spPr>
          <a:xfrm>
            <a:off x="8505825" y="4843145"/>
            <a:ext cx="638175" cy="299720"/>
          </a:xfrm>
          <a:prstGeom prst="actionButtonEn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ular Callout 3">
            <a:extLst>
              <a:ext uri="{FF2B5EF4-FFF2-40B4-BE49-F238E27FC236}">
                <a16:creationId xmlns:a16="http://schemas.microsoft.com/office/drawing/2014/main" id="{36A8AE96-3D63-44BE-BCE6-6C7B772D102E}"/>
              </a:ext>
            </a:extLst>
          </p:cNvPr>
          <p:cNvSpPr/>
          <p:nvPr/>
        </p:nvSpPr>
        <p:spPr>
          <a:xfrm>
            <a:off x="2114821" y="1351461"/>
            <a:ext cx="6495910" cy="2678142"/>
          </a:xfrm>
          <a:prstGeom prst="wedgeRoundRectCallout">
            <a:avLst>
              <a:gd name="adj1" fmla="val -40019"/>
              <a:gd name="adj2" fmla="val 63869"/>
              <a:gd name="adj3" fmla="val 16667"/>
            </a:avLst>
          </a:prstGeom>
          <a:solidFill>
            <a:srgbClr val="FFF7BD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椭圆 38">
            <a:extLst>
              <a:ext uri="{FF2B5EF4-FFF2-40B4-BE49-F238E27FC236}">
                <a16:creationId xmlns:a16="http://schemas.microsoft.com/office/drawing/2014/main" id="{1C25BDB5-5A8E-4347-BBFE-51FC08C7319C}"/>
              </a:ext>
            </a:extLst>
          </p:cNvPr>
          <p:cNvSpPr/>
          <p:nvPr/>
        </p:nvSpPr>
        <p:spPr>
          <a:xfrm>
            <a:off x="644650" y="3623476"/>
            <a:ext cx="2000885" cy="204851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5" name="Group 1411">
            <a:extLst>
              <a:ext uri="{FF2B5EF4-FFF2-40B4-BE49-F238E27FC236}">
                <a16:creationId xmlns:a16="http://schemas.microsoft.com/office/drawing/2014/main" id="{FAD0CD6F-3B94-462A-8D0E-0C52956944F9}"/>
              </a:ext>
            </a:extLst>
          </p:cNvPr>
          <p:cNvGrpSpPr/>
          <p:nvPr/>
        </p:nvGrpSpPr>
        <p:grpSpPr bwMode="auto">
          <a:xfrm rot="21310376" flipH="1">
            <a:off x="508957" y="2486071"/>
            <a:ext cx="1978025" cy="2100580"/>
            <a:chOff x="316" y="2113"/>
            <a:chExt cx="1081" cy="1148"/>
          </a:xfrm>
        </p:grpSpPr>
        <p:sp>
          <p:nvSpPr>
            <p:cNvPr id="17" name="Freeform 1211">
              <a:extLst>
                <a:ext uri="{FF2B5EF4-FFF2-40B4-BE49-F238E27FC236}">
                  <a16:creationId xmlns:a16="http://schemas.microsoft.com/office/drawing/2014/main" id="{C96C7819-89E5-4DFD-8268-97848FD05183}"/>
                </a:ext>
              </a:extLst>
            </p:cNvPr>
            <p:cNvSpPr/>
            <p:nvPr/>
          </p:nvSpPr>
          <p:spPr bwMode="auto">
            <a:xfrm>
              <a:off x="661" y="294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Freeform 1212">
              <a:extLst>
                <a:ext uri="{FF2B5EF4-FFF2-40B4-BE49-F238E27FC236}">
                  <a16:creationId xmlns:a16="http://schemas.microsoft.com/office/drawing/2014/main" id="{FE5A52F7-3391-433E-BA47-3B12B664C582}"/>
                </a:ext>
              </a:extLst>
            </p:cNvPr>
            <p:cNvSpPr/>
            <p:nvPr/>
          </p:nvSpPr>
          <p:spPr bwMode="auto">
            <a:xfrm>
              <a:off x="637" y="2897"/>
              <a:ext cx="3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Freeform 1213">
              <a:extLst>
                <a:ext uri="{FF2B5EF4-FFF2-40B4-BE49-F238E27FC236}">
                  <a16:creationId xmlns:a16="http://schemas.microsoft.com/office/drawing/2014/main" id="{24D92EFD-7E7E-4131-809C-E94A47093AB4}"/>
                </a:ext>
              </a:extLst>
            </p:cNvPr>
            <p:cNvSpPr/>
            <p:nvPr/>
          </p:nvSpPr>
          <p:spPr bwMode="auto">
            <a:xfrm>
              <a:off x="634" y="2897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 1214">
              <a:extLst>
                <a:ext uri="{FF2B5EF4-FFF2-40B4-BE49-F238E27FC236}">
                  <a16:creationId xmlns:a16="http://schemas.microsoft.com/office/drawing/2014/main" id="{8F4DF47C-E442-4AE0-890B-2CA725667232}"/>
                </a:ext>
              </a:extLst>
            </p:cNvPr>
            <p:cNvSpPr/>
            <p:nvPr/>
          </p:nvSpPr>
          <p:spPr bwMode="auto">
            <a:xfrm>
              <a:off x="553" y="2881"/>
              <a:ext cx="95" cy="38"/>
            </a:xfrm>
            <a:custGeom>
              <a:avLst/>
              <a:gdLst>
                <a:gd name="T0" fmla="*/ 6 w 35"/>
                <a:gd name="T1" fmla="*/ 6 h 14"/>
                <a:gd name="T2" fmla="*/ 3 w 35"/>
                <a:gd name="T3" fmla="*/ 6 h 14"/>
                <a:gd name="T4" fmla="*/ 3 w 35"/>
                <a:gd name="T5" fmla="*/ 3 h 14"/>
                <a:gd name="T6" fmla="*/ 0 w 35"/>
                <a:gd name="T7" fmla="*/ 1 h 14"/>
                <a:gd name="T8" fmla="*/ 6 w 35"/>
                <a:gd name="T9" fmla="*/ 11 h 14"/>
                <a:gd name="T10" fmla="*/ 18 w 35"/>
                <a:gd name="T11" fmla="*/ 11 h 14"/>
                <a:gd name="T12" fmla="*/ 17 w 35"/>
                <a:gd name="T13" fmla="*/ 13 h 14"/>
                <a:gd name="T14" fmla="*/ 23 w 35"/>
                <a:gd name="T15" fmla="*/ 8 h 14"/>
                <a:gd name="T16" fmla="*/ 24 w 35"/>
                <a:gd name="T17" fmla="*/ 10 h 14"/>
                <a:gd name="T18" fmla="*/ 27 w 35"/>
                <a:gd name="T19" fmla="*/ 7 h 14"/>
                <a:gd name="T20" fmla="*/ 27 w 35"/>
                <a:gd name="T21" fmla="*/ 7 h 14"/>
                <a:gd name="T22" fmla="*/ 28 w 35"/>
                <a:gd name="T23" fmla="*/ 6 h 14"/>
                <a:gd name="T24" fmla="*/ 27 w 35"/>
                <a:gd name="T25" fmla="*/ 6 h 14"/>
                <a:gd name="T26" fmla="*/ 29 w 35"/>
                <a:gd name="T27" fmla="*/ 5 h 14"/>
                <a:gd name="T28" fmla="*/ 29 w 35"/>
                <a:gd name="T29" fmla="*/ 6 h 14"/>
                <a:gd name="T30" fmla="*/ 30 w 35"/>
                <a:gd name="T31" fmla="*/ 4 h 14"/>
                <a:gd name="T32" fmla="*/ 31 w 35"/>
                <a:gd name="T33" fmla="*/ 5 h 14"/>
                <a:gd name="T34" fmla="*/ 31 w 35"/>
                <a:gd name="T35" fmla="*/ 5 h 14"/>
                <a:gd name="T36" fmla="*/ 31 w 35"/>
                <a:gd name="T37" fmla="*/ 5 h 14"/>
                <a:gd name="T38" fmla="*/ 31 w 35"/>
                <a:gd name="T39" fmla="*/ 5 h 14"/>
                <a:gd name="T40" fmla="*/ 31 w 35"/>
                <a:gd name="T41" fmla="*/ 5 h 14"/>
                <a:gd name="T42" fmla="*/ 31 w 35"/>
                <a:gd name="T43" fmla="*/ 5 h 14"/>
                <a:gd name="T44" fmla="*/ 31 w 35"/>
                <a:gd name="T45" fmla="*/ 5 h 14"/>
                <a:gd name="T46" fmla="*/ 31 w 35"/>
                <a:gd name="T47" fmla="*/ 5 h 14"/>
                <a:gd name="T48" fmla="*/ 27 w 35"/>
                <a:gd name="T49" fmla="*/ 2 h 14"/>
                <a:gd name="T50" fmla="*/ 27 w 35"/>
                <a:gd name="T51" fmla="*/ 2 h 14"/>
                <a:gd name="T52" fmla="*/ 27 w 35"/>
                <a:gd name="T53" fmla="*/ 2 h 14"/>
                <a:gd name="T54" fmla="*/ 27 w 35"/>
                <a:gd name="T55" fmla="*/ 2 h 14"/>
                <a:gd name="T56" fmla="*/ 27 w 35"/>
                <a:gd name="T57" fmla="*/ 3 h 14"/>
                <a:gd name="T58" fmla="*/ 28 w 35"/>
                <a:gd name="T59" fmla="*/ 6 h 14"/>
                <a:gd name="T60" fmla="*/ 30 w 35"/>
                <a:gd name="T61" fmla="*/ 6 h 14"/>
                <a:gd name="T62" fmla="*/ 29 w 35"/>
                <a:gd name="T63" fmla="*/ 2 h 14"/>
                <a:gd name="T64" fmla="*/ 29 w 35"/>
                <a:gd name="T65" fmla="*/ 2 h 14"/>
                <a:gd name="T66" fmla="*/ 29 w 35"/>
                <a:gd name="T67" fmla="*/ 4 h 14"/>
                <a:gd name="T68" fmla="*/ 29 w 35"/>
                <a:gd name="T69" fmla="*/ 2 h 14"/>
                <a:gd name="T70" fmla="*/ 25 w 35"/>
                <a:gd name="T71" fmla="*/ 3 h 14"/>
                <a:gd name="T72" fmla="*/ 25 w 35"/>
                <a:gd name="T73" fmla="*/ 3 h 14"/>
                <a:gd name="T74" fmla="*/ 24 w 35"/>
                <a:gd name="T75" fmla="*/ 4 h 14"/>
                <a:gd name="T76" fmla="*/ 26 w 35"/>
                <a:gd name="T77" fmla="*/ 4 h 14"/>
                <a:gd name="T78" fmla="*/ 26 w 35"/>
                <a:gd name="T79" fmla="*/ 7 h 14"/>
                <a:gd name="T80" fmla="*/ 25 w 35"/>
                <a:gd name="T81" fmla="*/ 7 h 14"/>
                <a:gd name="T82" fmla="*/ 25 w 35"/>
                <a:gd name="T83" fmla="*/ 5 h 14"/>
                <a:gd name="T84" fmla="*/ 24 w 35"/>
                <a:gd name="T85" fmla="*/ 7 h 14"/>
                <a:gd name="T86" fmla="*/ 22 w 35"/>
                <a:gd name="T87" fmla="*/ 6 h 14"/>
                <a:gd name="T88" fmla="*/ 23 w 35"/>
                <a:gd name="T89" fmla="*/ 7 h 14"/>
                <a:gd name="T90" fmla="*/ 16 w 35"/>
                <a:gd name="T91" fmla="*/ 10 h 14"/>
                <a:gd name="T92" fmla="*/ 17 w 35"/>
                <a:gd name="T93" fmla="*/ 9 h 14"/>
                <a:gd name="T94" fmla="*/ 16 w 35"/>
                <a:gd name="T95" fmla="*/ 11 h 14"/>
                <a:gd name="T96" fmla="*/ 11 w 35"/>
                <a:gd name="T97" fmla="*/ 10 h 14"/>
                <a:gd name="T98" fmla="*/ 11 w 35"/>
                <a:gd name="T99" fmla="*/ 11 h 14"/>
                <a:gd name="T100" fmla="*/ 6 w 35"/>
                <a:gd name="T101" fmla="*/ 8 h 14"/>
                <a:gd name="T102" fmla="*/ 6 w 35"/>
                <a:gd name="T103" fmla="*/ 8 h 14"/>
                <a:gd name="T104" fmla="*/ 3 w 35"/>
                <a:gd name="T105" fmla="*/ 7 h 14"/>
                <a:gd name="T106" fmla="*/ 6 w 35"/>
                <a:gd name="T10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4">
                  <a:moveTo>
                    <a:pt x="6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2" y="3"/>
                    <a:pt x="3" y="3"/>
                  </a:cubicBezTo>
                  <a:cubicBezTo>
                    <a:pt x="1" y="3"/>
                    <a:pt x="2" y="0"/>
                    <a:pt x="0" y="1"/>
                  </a:cubicBezTo>
                  <a:cubicBezTo>
                    <a:pt x="1" y="5"/>
                    <a:pt x="3" y="8"/>
                    <a:pt x="6" y="11"/>
                  </a:cubicBezTo>
                  <a:cubicBezTo>
                    <a:pt x="10" y="14"/>
                    <a:pt x="15" y="14"/>
                    <a:pt x="18" y="1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10"/>
                    <a:pt x="23" y="13"/>
                    <a:pt x="23" y="8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10"/>
                    <a:pt x="25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7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6"/>
                    <a:pt x="29" y="4"/>
                    <a:pt x="30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7"/>
                    <a:pt x="26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31" y="4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6"/>
                    <a:pt x="29" y="2"/>
                    <a:pt x="29" y="4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7" y="1"/>
                    <a:pt x="28" y="5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5" y="5"/>
                    <a:pt x="26" y="6"/>
                    <a:pt x="26" y="7"/>
                  </a:cubicBezTo>
                  <a:cubicBezTo>
                    <a:pt x="25" y="6"/>
                    <a:pt x="26" y="8"/>
                    <a:pt x="25" y="7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2" y="6"/>
                  </a:cubicBezTo>
                  <a:cubicBezTo>
                    <a:pt x="22" y="7"/>
                    <a:pt x="23" y="6"/>
                    <a:pt x="23" y="7"/>
                  </a:cubicBezTo>
                  <a:cubicBezTo>
                    <a:pt x="21" y="7"/>
                    <a:pt x="18" y="9"/>
                    <a:pt x="16" y="10"/>
                  </a:cubicBezTo>
                  <a:cubicBezTo>
                    <a:pt x="17" y="10"/>
                    <a:pt x="16" y="9"/>
                    <a:pt x="17" y="9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4" y="12"/>
                    <a:pt x="12" y="11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4" y="8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Freeform 1215">
              <a:extLst>
                <a:ext uri="{FF2B5EF4-FFF2-40B4-BE49-F238E27FC236}">
                  <a16:creationId xmlns:a16="http://schemas.microsoft.com/office/drawing/2014/main" id="{89DF37D9-2C1F-4D12-A3F1-93C349FD5508}"/>
                </a:ext>
              </a:extLst>
            </p:cNvPr>
            <p:cNvSpPr/>
            <p:nvPr/>
          </p:nvSpPr>
          <p:spPr bwMode="auto">
            <a:xfrm>
              <a:off x="550" y="2878"/>
              <a:ext cx="8" cy="3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Freeform 1216">
              <a:extLst>
                <a:ext uri="{FF2B5EF4-FFF2-40B4-BE49-F238E27FC236}">
                  <a16:creationId xmlns:a16="http://schemas.microsoft.com/office/drawing/2014/main" id="{6C137BAA-2470-4727-BE40-E83A43E0F7FD}"/>
                </a:ext>
              </a:extLst>
            </p:cNvPr>
            <p:cNvSpPr/>
            <p:nvPr/>
          </p:nvSpPr>
          <p:spPr bwMode="auto">
            <a:xfrm>
              <a:off x="550" y="2823"/>
              <a:ext cx="38" cy="55"/>
            </a:xfrm>
            <a:custGeom>
              <a:avLst/>
              <a:gdLst>
                <a:gd name="T0" fmla="*/ 7 w 14"/>
                <a:gd name="T1" fmla="*/ 6 h 20"/>
                <a:gd name="T2" fmla="*/ 6 w 14"/>
                <a:gd name="T3" fmla="*/ 5 h 20"/>
                <a:gd name="T4" fmla="*/ 1 w 14"/>
                <a:gd name="T5" fmla="*/ 13 h 20"/>
                <a:gd name="T6" fmla="*/ 2 w 14"/>
                <a:gd name="T7" fmla="*/ 16 h 20"/>
                <a:gd name="T8" fmla="*/ 1 w 14"/>
                <a:gd name="T9" fmla="*/ 16 h 20"/>
                <a:gd name="T10" fmla="*/ 2 w 14"/>
                <a:gd name="T11" fmla="*/ 19 h 20"/>
                <a:gd name="T12" fmla="*/ 1 w 14"/>
                <a:gd name="T13" fmla="*/ 18 h 20"/>
                <a:gd name="T14" fmla="*/ 2 w 14"/>
                <a:gd name="T15" fmla="*/ 18 h 20"/>
                <a:gd name="T16" fmla="*/ 2 w 14"/>
                <a:gd name="T17" fmla="*/ 16 h 20"/>
                <a:gd name="T18" fmla="*/ 3 w 14"/>
                <a:gd name="T19" fmla="*/ 17 h 20"/>
                <a:gd name="T20" fmla="*/ 2 w 14"/>
                <a:gd name="T21" fmla="*/ 12 h 20"/>
                <a:gd name="T22" fmla="*/ 4 w 14"/>
                <a:gd name="T23" fmla="*/ 13 h 20"/>
                <a:gd name="T24" fmla="*/ 6 w 14"/>
                <a:gd name="T25" fmla="*/ 10 h 20"/>
                <a:gd name="T26" fmla="*/ 6 w 14"/>
                <a:gd name="T27" fmla="*/ 10 h 20"/>
                <a:gd name="T28" fmla="*/ 4 w 14"/>
                <a:gd name="T29" fmla="*/ 10 h 20"/>
                <a:gd name="T30" fmla="*/ 6 w 14"/>
                <a:gd name="T31" fmla="*/ 10 h 20"/>
                <a:gd name="T32" fmla="*/ 11 w 14"/>
                <a:gd name="T33" fmla="*/ 4 h 20"/>
                <a:gd name="T34" fmla="*/ 12 w 14"/>
                <a:gd name="T35" fmla="*/ 1 h 20"/>
                <a:gd name="T36" fmla="*/ 12 w 14"/>
                <a:gd name="T37" fmla="*/ 3 h 20"/>
                <a:gd name="T38" fmla="*/ 14 w 14"/>
                <a:gd name="T39" fmla="*/ 3 h 20"/>
                <a:gd name="T40" fmla="*/ 14 w 14"/>
                <a:gd name="T41" fmla="*/ 0 h 20"/>
                <a:gd name="T42" fmla="*/ 7 w 14"/>
                <a:gd name="T4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0">
                  <a:moveTo>
                    <a:pt x="7" y="6"/>
                  </a:moveTo>
                  <a:cubicBezTo>
                    <a:pt x="7" y="5"/>
                    <a:pt x="7" y="5"/>
                    <a:pt x="6" y="5"/>
                  </a:cubicBezTo>
                  <a:cubicBezTo>
                    <a:pt x="4" y="7"/>
                    <a:pt x="2" y="12"/>
                    <a:pt x="1" y="13"/>
                  </a:cubicBezTo>
                  <a:cubicBezTo>
                    <a:pt x="0" y="14"/>
                    <a:pt x="2" y="14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0" y="20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0" y="15"/>
                    <a:pt x="2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7"/>
                    <a:pt x="5" y="11"/>
                    <a:pt x="6" y="10"/>
                  </a:cubicBezTo>
                  <a:cubicBezTo>
                    <a:pt x="6" y="7"/>
                    <a:pt x="9" y="3"/>
                    <a:pt x="11" y="4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3"/>
                    <a:pt x="13" y="4"/>
                    <a:pt x="14" y="3"/>
                  </a:cubicBezTo>
                  <a:cubicBezTo>
                    <a:pt x="13" y="2"/>
                    <a:pt x="13" y="1"/>
                    <a:pt x="14" y="0"/>
                  </a:cubicBezTo>
                  <a:cubicBezTo>
                    <a:pt x="10" y="0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 1217">
              <a:extLst>
                <a:ext uri="{FF2B5EF4-FFF2-40B4-BE49-F238E27FC236}">
                  <a16:creationId xmlns:a16="http://schemas.microsoft.com/office/drawing/2014/main" id="{AC149FD9-A9FE-415D-B3FB-177E9462F9CD}"/>
                </a:ext>
              </a:extLst>
            </p:cNvPr>
            <p:cNvSpPr/>
            <p:nvPr/>
          </p:nvSpPr>
          <p:spPr bwMode="auto">
            <a:xfrm>
              <a:off x="566" y="2834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Freeform 1218">
              <a:extLst>
                <a:ext uri="{FF2B5EF4-FFF2-40B4-BE49-F238E27FC236}">
                  <a16:creationId xmlns:a16="http://schemas.microsoft.com/office/drawing/2014/main" id="{20FAFB0D-9429-49BE-8638-BF522C779633}"/>
                </a:ext>
              </a:extLst>
            </p:cNvPr>
            <p:cNvSpPr/>
            <p:nvPr/>
          </p:nvSpPr>
          <p:spPr bwMode="auto">
            <a:xfrm>
              <a:off x="321" y="2530"/>
              <a:ext cx="95" cy="81"/>
            </a:xfrm>
            <a:custGeom>
              <a:avLst/>
              <a:gdLst>
                <a:gd name="T0" fmla="*/ 10 w 35"/>
                <a:gd name="T1" fmla="*/ 30 h 30"/>
                <a:gd name="T2" fmla="*/ 3 w 35"/>
                <a:gd name="T3" fmla="*/ 8 h 30"/>
                <a:gd name="T4" fmla="*/ 11 w 35"/>
                <a:gd name="T5" fmla="*/ 21 h 30"/>
                <a:gd name="T6" fmla="*/ 8 w 35"/>
                <a:gd name="T7" fmla="*/ 4 h 30"/>
                <a:gd name="T8" fmla="*/ 17 w 35"/>
                <a:gd name="T9" fmla="*/ 16 h 30"/>
                <a:gd name="T10" fmla="*/ 16 w 35"/>
                <a:gd name="T11" fmla="*/ 1 h 30"/>
                <a:gd name="T12" fmla="*/ 23 w 35"/>
                <a:gd name="T13" fmla="*/ 18 h 30"/>
                <a:gd name="T14" fmla="*/ 22 w 35"/>
                <a:gd name="T15" fmla="*/ 0 h 30"/>
                <a:gd name="T16" fmla="*/ 35 w 35"/>
                <a:gd name="T1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0">
                  <a:moveTo>
                    <a:pt x="10" y="30"/>
                  </a:moveTo>
                  <a:cubicBezTo>
                    <a:pt x="4" y="26"/>
                    <a:pt x="0" y="15"/>
                    <a:pt x="3" y="8"/>
                  </a:cubicBezTo>
                  <a:cubicBezTo>
                    <a:pt x="8" y="11"/>
                    <a:pt x="10" y="16"/>
                    <a:pt x="11" y="21"/>
                  </a:cubicBezTo>
                  <a:cubicBezTo>
                    <a:pt x="10" y="17"/>
                    <a:pt x="8" y="10"/>
                    <a:pt x="8" y="4"/>
                  </a:cubicBezTo>
                  <a:cubicBezTo>
                    <a:pt x="13" y="6"/>
                    <a:pt x="15" y="11"/>
                    <a:pt x="17" y="16"/>
                  </a:cubicBezTo>
                  <a:cubicBezTo>
                    <a:pt x="14" y="12"/>
                    <a:pt x="14" y="6"/>
                    <a:pt x="16" y="1"/>
                  </a:cubicBezTo>
                  <a:cubicBezTo>
                    <a:pt x="21" y="5"/>
                    <a:pt x="22" y="12"/>
                    <a:pt x="23" y="18"/>
                  </a:cubicBezTo>
                  <a:cubicBezTo>
                    <a:pt x="21" y="12"/>
                    <a:pt x="22" y="6"/>
                    <a:pt x="22" y="0"/>
                  </a:cubicBezTo>
                  <a:cubicBezTo>
                    <a:pt x="30" y="0"/>
                    <a:pt x="32" y="14"/>
                    <a:pt x="35" y="21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Freeform 1219">
              <a:extLst>
                <a:ext uri="{FF2B5EF4-FFF2-40B4-BE49-F238E27FC236}">
                  <a16:creationId xmlns:a16="http://schemas.microsoft.com/office/drawing/2014/main" id="{3799FA65-04F9-44A8-B2DE-22ACC63ACC50}"/>
                </a:ext>
              </a:extLst>
            </p:cNvPr>
            <p:cNvSpPr/>
            <p:nvPr/>
          </p:nvSpPr>
          <p:spPr bwMode="auto">
            <a:xfrm>
              <a:off x="316" y="2524"/>
              <a:ext cx="106" cy="93"/>
            </a:xfrm>
            <a:custGeom>
              <a:avLst/>
              <a:gdLst>
                <a:gd name="T0" fmla="*/ 22 w 39"/>
                <a:gd name="T1" fmla="*/ 2 h 34"/>
                <a:gd name="T2" fmla="*/ 22 w 39"/>
                <a:gd name="T3" fmla="*/ 5 h 34"/>
                <a:gd name="T4" fmla="*/ 19 w 39"/>
                <a:gd name="T5" fmla="*/ 2 h 34"/>
                <a:gd name="T6" fmla="*/ 18 w 39"/>
                <a:gd name="T7" fmla="*/ 2 h 34"/>
                <a:gd name="T8" fmla="*/ 17 w 39"/>
                <a:gd name="T9" fmla="*/ 2 h 34"/>
                <a:gd name="T10" fmla="*/ 15 w 39"/>
                <a:gd name="T11" fmla="*/ 8 h 34"/>
                <a:gd name="T12" fmla="*/ 10 w 39"/>
                <a:gd name="T13" fmla="*/ 5 h 34"/>
                <a:gd name="T14" fmla="*/ 9 w 39"/>
                <a:gd name="T15" fmla="*/ 5 h 34"/>
                <a:gd name="T16" fmla="*/ 8 w 39"/>
                <a:gd name="T17" fmla="*/ 6 h 34"/>
                <a:gd name="T18" fmla="*/ 8 w 39"/>
                <a:gd name="T19" fmla="*/ 6 h 34"/>
                <a:gd name="T20" fmla="*/ 9 w 39"/>
                <a:gd name="T21" fmla="*/ 11 h 34"/>
                <a:gd name="T22" fmla="*/ 6 w 39"/>
                <a:gd name="T23" fmla="*/ 9 h 34"/>
                <a:gd name="T24" fmla="*/ 5 w 39"/>
                <a:gd name="T25" fmla="*/ 9 h 34"/>
                <a:gd name="T26" fmla="*/ 4 w 39"/>
                <a:gd name="T27" fmla="*/ 10 h 34"/>
                <a:gd name="T28" fmla="*/ 11 w 39"/>
                <a:gd name="T29" fmla="*/ 33 h 34"/>
                <a:gd name="T30" fmla="*/ 14 w 39"/>
                <a:gd name="T31" fmla="*/ 33 h 34"/>
                <a:gd name="T32" fmla="*/ 14 w 39"/>
                <a:gd name="T33" fmla="*/ 32 h 34"/>
                <a:gd name="T34" fmla="*/ 13 w 39"/>
                <a:gd name="T35" fmla="*/ 31 h 34"/>
                <a:gd name="T36" fmla="*/ 6 w 39"/>
                <a:gd name="T37" fmla="*/ 16 h 34"/>
                <a:gd name="T38" fmla="*/ 6 w 39"/>
                <a:gd name="T39" fmla="*/ 14 h 34"/>
                <a:gd name="T40" fmla="*/ 12 w 39"/>
                <a:gd name="T41" fmla="*/ 24 h 34"/>
                <a:gd name="T42" fmla="*/ 12 w 39"/>
                <a:gd name="T43" fmla="*/ 24 h 34"/>
                <a:gd name="T44" fmla="*/ 14 w 39"/>
                <a:gd name="T45" fmla="*/ 25 h 34"/>
                <a:gd name="T46" fmla="*/ 15 w 39"/>
                <a:gd name="T47" fmla="*/ 23 h 34"/>
                <a:gd name="T48" fmla="*/ 15 w 39"/>
                <a:gd name="T49" fmla="*/ 23 h 34"/>
                <a:gd name="T50" fmla="*/ 15 w 39"/>
                <a:gd name="T51" fmla="*/ 23 h 34"/>
                <a:gd name="T52" fmla="*/ 15 w 39"/>
                <a:gd name="T53" fmla="*/ 23 h 34"/>
                <a:gd name="T54" fmla="*/ 14 w 39"/>
                <a:gd name="T55" fmla="*/ 20 h 34"/>
                <a:gd name="T56" fmla="*/ 12 w 39"/>
                <a:gd name="T57" fmla="*/ 9 h 34"/>
                <a:gd name="T58" fmla="*/ 15 w 39"/>
                <a:gd name="T59" fmla="*/ 14 h 34"/>
                <a:gd name="T60" fmla="*/ 18 w 39"/>
                <a:gd name="T61" fmla="*/ 19 h 34"/>
                <a:gd name="T62" fmla="*/ 18 w 39"/>
                <a:gd name="T63" fmla="*/ 19 h 34"/>
                <a:gd name="T64" fmla="*/ 18 w 39"/>
                <a:gd name="T65" fmla="*/ 19 h 34"/>
                <a:gd name="T66" fmla="*/ 18 w 39"/>
                <a:gd name="T67" fmla="*/ 19 h 34"/>
                <a:gd name="T68" fmla="*/ 20 w 39"/>
                <a:gd name="T69" fmla="*/ 20 h 34"/>
                <a:gd name="T70" fmla="*/ 21 w 39"/>
                <a:gd name="T71" fmla="*/ 18 h 34"/>
                <a:gd name="T72" fmla="*/ 21 w 39"/>
                <a:gd name="T73" fmla="*/ 18 h 34"/>
                <a:gd name="T74" fmla="*/ 19 w 39"/>
                <a:gd name="T75" fmla="*/ 13 h 34"/>
                <a:gd name="T76" fmla="*/ 18 w 39"/>
                <a:gd name="T77" fmla="*/ 10 h 34"/>
                <a:gd name="T78" fmla="*/ 19 w 39"/>
                <a:gd name="T79" fmla="*/ 6 h 34"/>
                <a:gd name="T80" fmla="*/ 23 w 39"/>
                <a:gd name="T81" fmla="*/ 16 h 34"/>
                <a:gd name="T82" fmla="*/ 24 w 39"/>
                <a:gd name="T83" fmla="*/ 20 h 34"/>
                <a:gd name="T84" fmla="*/ 24 w 39"/>
                <a:gd name="T85" fmla="*/ 20 h 34"/>
                <a:gd name="T86" fmla="*/ 24 w 39"/>
                <a:gd name="T87" fmla="*/ 20 h 34"/>
                <a:gd name="T88" fmla="*/ 26 w 39"/>
                <a:gd name="T89" fmla="*/ 21 h 34"/>
                <a:gd name="T90" fmla="*/ 27 w 39"/>
                <a:gd name="T91" fmla="*/ 20 h 34"/>
                <a:gd name="T92" fmla="*/ 27 w 39"/>
                <a:gd name="T93" fmla="*/ 19 h 34"/>
                <a:gd name="T94" fmla="*/ 27 w 39"/>
                <a:gd name="T95" fmla="*/ 19 h 34"/>
                <a:gd name="T96" fmla="*/ 25 w 39"/>
                <a:gd name="T97" fmla="*/ 9 h 34"/>
                <a:gd name="T98" fmla="*/ 26 w 39"/>
                <a:gd name="T99" fmla="*/ 4 h 34"/>
                <a:gd name="T100" fmla="*/ 33 w 39"/>
                <a:gd name="T101" fmla="*/ 18 h 34"/>
                <a:gd name="T102" fmla="*/ 35 w 39"/>
                <a:gd name="T103" fmla="*/ 24 h 34"/>
                <a:gd name="T104" fmla="*/ 37 w 39"/>
                <a:gd name="T105" fmla="*/ 25 h 34"/>
                <a:gd name="T106" fmla="*/ 38 w 39"/>
                <a:gd name="T107" fmla="*/ 23 h 34"/>
                <a:gd name="T108" fmla="*/ 36 w 39"/>
                <a:gd name="T109" fmla="*/ 17 h 34"/>
                <a:gd name="T110" fmla="*/ 24 w 39"/>
                <a:gd name="T111" fmla="*/ 0 h 34"/>
                <a:gd name="T112" fmla="*/ 22 w 39"/>
                <a:gd name="T1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22" y="2"/>
                  </a:moveTo>
                  <a:cubicBezTo>
                    <a:pt x="22" y="3"/>
                    <a:pt x="22" y="4"/>
                    <a:pt x="22" y="5"/>
                  </a:cubicBezTo>
                  <a:cubicBezTo>
                    <a:pt x="21" y="4"/>
                    <a:pt x="21" y="3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4"/>
                    <a:pt x="15" y="6"/>
                    <a:pt x="15" y="8"/>
                  </a:cubicBezTo>
                  <a:cubicBezTo>
                    <a:pt x="14" y="6"/>
                    <a:pt x="12" y="5"/>
                    <a:pt x="10" y="5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9" y="10"/>
                    <a:pt x="9" y="11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0" y="17"/>
                    <a:pt x="5" y="29"/>
                    <a:pt x="11" y="33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9" y="28"/>
                    <a:pt x="6" y="22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9" y="16"/>
                    <a:pt x="11" y="19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3" y="13"/>
                    <a:pt x="12" y="9"/>
                  </a:cubicBezTo>
                  <a:cubicBezTo>
                    <a:pt x="13" y="10"/>
                    <a:pt x="14" y="12"/>
                    <a:pt x="15" y="14"/>
                  </a:cubicBezTo>
                  <a:cubicBezTo>
                    <a:pt x="16" y="16"/>
                    <a:pt x="17" y="17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6"/>
                    <a:pt x="20" y="15"/>
                    <a:pt x="19" y="13"/>
                  </a:cubicBezTo>
                  <a:cubicBezTo>
                    <a:pt x="18" y="12"/>
                    <a:pt x="18" y="11"/>
                    <a:pt x="18" y="10"/>
                  </a:cubicBezTo>
                  <a:cubicBezTo>
                    <a:pt x="18" y="9"/>
                    <a:pt x="19" y="8"/>
                    <a:pt x="19" y="6"/>
                  </a:cubicBezTo>
                  <a:cubicBezTo>
                    <a:pt x="21" y="9"/>
                    <a:pt x="22" y="13"/>
                    <a:pt x="23" y="16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5" y="22"/>
                    <a:pt x="26" y="21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5"/>
                    <a:pt x="25" y="12"/>
                    <a:pt x="25" y="9"/>
                  </a:cubicBezTo>
                  <a:cubicBezTo>
                    <a:pt x="25" y="7"/>
                    <a:pt x="26" y="6"/>
                    <a:pt x="26" y="4"/>
                  </a:cubicBezTo>
                  <a:cubicBezTo>
                    <a:pt x="29" y="6"/>
                    <a:pt x="31" y="12"/>
                    <a:pt x="33" y="18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5"/>
                    <a:pt x="37" y="25"/>
                    <a:pt x="37" y="25"/>
                  </a:cubicBezTo>
                  <a:cubicBezTo>
                    <a:pt x="38" y="25"/>
                    <a:pt x="39" y="24"/>
                    <a:pt x="38" y="23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0"/>
                    <a:pt x="31" y="1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Freeform 1220">
              <a:extLst>
                <a:ext uri="{FF2B5EF4-FFF2-40B4-BE49-F238E27FC236}">
                  <a16:creationId xmlns:a16="http://schemas.microsoft.com/office/drawing/2014/main" id="{AB4578AF-B6AA-4241-A93C-79CD4C77C00B}"/>
                </a:ext>
              </a:extLst>
            </p:cNvPr>
            <p:cNvSpPr/>
            <p:nvPr/>
          </p:nvSpPr>
          <p:spPr bwMode="auto">
            <a:xfrm>
              <a:off x="1312" y="2712"/>
              <a:ext cx="85" cy="76"/>
            </a:xfrm>
            <a:custGeom>
              <a:avLst/>
              <a:gdLst>
                <a:gd name="T0" fmla="*/ 0 w 31"/>
                <a:gd name="T1" fmla="*/ 15 h 28"/>
                <a:gd name="T2" fmla="*/ 15 w 31"/>
                <a:gd name="T3" fmla="*/ 3 h 28"/>
                <a:gd name="T4" fmla="*/ 12 w 31"/>
                <a:gd name="T5" fmla="*/ 11 h 28"/>
                <a:gd name="T6" fmla="*/ 21 w 31"/>
                <a:gd name="T7" fmla="*/ 7 h 28"/>
                <a:gd name="T8" fmla="*/ 15 w 31"/>
                <a:gd name="T9" fmla="*/ 15 h 28"/>
                <a:gd name="T10" fmla="*/ 24 w 31"/>
                <a:gd name="T11" fmla="*/ 11 h 28"/>
                <a:gd name="T12" fmla="*/ 18 w 31"/>
                <a:gd name="T13" fmla="*/ 18 h 28"/>
                <a:gd name="T14" fmla="*/ 26 w 31"/>
                <a:gd name="T15" fmla="*/ 19 h 28"/>
                <a:gd name="T16" fmla="*/ 12 w 31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8">
                  <a:moveTo>
                    <a:pt x="0" y="15"/>
                  </a:moveTo>
                  <a:cubicBezTo>
                    <a:pt x="3" y="10"/>
                    <a:pt x="10" y="5"/>
                    <a:pt x="15" y="3"/>
                  </a:cubicBezTo>
                  <a:cubicBezTo>
                    <a:pt x="25" y="0"/>
                    <a:pt x="14" y="9"/>
                    <a:pt x="12" y="11"/>
                  </a:cubicBezTo>
                  <a:cubicBezTo>
                    <a:pt x="15" y="10"/>
                    <a:pt x="17" y="7"/>
                    <a:pt x="21" y="7"/>
                  </a:cubicBezTo>
                  <a:cubicBezTo>
                    <a:pt x="22" y="10"/>
                    <a:pt x="17" y="14"/>
                    <a:pt x="15" y="15"/>
                  </a:cubicBezTo>
                  <a:cubicBezTo>
                    <a:pt x="16" y="14"/>
                    <a:pt x="22" y="9"/>
                    <a:pt x="24" y="11"/>
                  </a:cubicBezTo>
                  <a:cubicBezTo>
                    <a:pt x="27" y="13"/>
                    <a:pt x="19" y="17"/>
                    <a:pt x="18" y="18"/>
                  </a:cubicBezTo>
                  <a:cubicBezTo>
                    <a:pt x="21" y="15"/>
                    <a:pt x="31" y="12"/>
                    <a:pt x="26" y="19"/>
                  </a:cubicBezTo>
                  <a:cubicBezTo>
                    <a:pt x="22" y="23"/>
                    <a:pt x="15" y="25"/>
                    <a:pt x="12" y="28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Freeform 1221">
              <a:extLst>
                <a:ext uri="{FF2B5EF4-FFF2-40B4-BE49-F238E27FC236}">
                  <a16:creationId xmlns:a16="http://schemas.microsoft.com/office/drawing/2014/main" id="{5C875A50-7288-46D8-8D3C-EC6C01576E82}"/>
                </a:ext>
              </a:extLst>
            </p:cNvPr>
            <p:cNvSpPr/>
            <p:nvPr/>
          </p:nvSpPr>
          <p:spPr bwMode="auto">
            <a:xfrm>
              <a:off x="1307" y="2712"/>
              <a:ext cx="84" cy="82"/>
            </a:xfrm>
            <a:custGeom>
              <a:avLst/>
              <a:gdLst>
                <a:gd name="T0" fmla="*/ 17 w 31"/>
                <a:gd name="T1" fmla="*/ 1 h 30"/>
                <a:gd name="T2" fmla="*/ 1 w 31"/>
                <a:gd name="T3" fmla="*/ 14 h 30"/>
                <a:gd name="T4" fmla="*/ 2 w 31"/>
                <a:gd name="T5" fmla="*/ 16 h 30"/>
                <a:gd name="T6" fmla="*/ 4 w 31"/>
                <a:gd name="T7" fmla="*/ 15 h 30"/>
                <a:gd name="T8" fmla="*/ 18 w 31"/>
                <a:gd name="T9" fmla="*/ 5 h 30"/>
                <a:gd name="T10" fmla="*/ 18 w 31"/>
                <a:gd name="T11" fmla="*/ 5 h 30"/>
                <a:gd name="T12" fmla="*/ 12 w 31"/>
                <a:gd name="T13" fmla="*/ 10 h 30"/>
                <a:gd name="T14" fmla="*/ 12 w 31"/>
                <a:gd name="T15" fmla="*/ 11 h 30"/>
                <a:gd name="T16" fmla="*/ 12 w 31"/>
                <a:gd name="T17" fmla="*/ 12 h 30"/>
                <a:gd name="T18" fmla="*/ 14 w 31"/>
                <a:gd name="T19" fmla="*/ 13 h 30"/>
                <a:gd name="T20" fmla="*/ 17 w 31"/>
                <a:gd name="T21" fmla="*/ 11 h 30"/>
                <a:gd name="T22" fmla="*/ 21 w 31"/>
                <a:gd name="T23" fmla="*/ 9 h 30"/>
                <a:gd name="T24" fmla="*/ 19 w 31"/>
                <a:gd name="T25" fmla="*/ 11 h 30"/>
                <a:gd name="T26" fmla="*/ 16 w 31"/>
                <a:gd name="T27" fmla="*/ 14 h 30"/>
                <a:gd name="T28" fmla="*/ 15 w 31"/>
                <a:gd name="T29" fmla="*/ 15 h 30"/>
                <a:gd name="T30" fmla="*/ 15 w 31"/>
                <a:gd name="T31" fmla="*/ 16 h 30"/>
                <a:gd name="T32" fmla="*/ 17 w 31"/>
                <a:gd name="T33" fmla="*/ 16 h 30"/>
                <a:gd name="T34" fmla="*/ 22 w 31"/>
                <a:gd name="T35" fmla="*/ 14 h 30"/>
                <a:gd name="T36" fmla="*/ 25 w 31"/>
                <a:gd name="T37" fmla="*/ 12 h 30"/>
                <a:gd name="T38" fmla="*/ 20 w 31"/>
                <a:gd name="T39" fmla="*/ 16 h 30"/>
                <a:gd name="T40" fmla="*/ 19 w 31"/>
                <a:gd name="T41" fmla="*/ 16 h 30"/>
                <a:gd name="T42" fmla="*/ 19 w 31"/>
                <a:gd name="T43" fmla="*/ 16 h 30"/>
                <a:gd name="T44" fmla="*/ 19 w 31"/>
                <a:gd name="T45" fmla="*/ 16 h 30"/>
                <a:gd name="T46" fmla="*/ 18 w 31"/>
                <a:gd name="T47" fmla="*/ 18 h 30"/>
                <a:gd name="T48" fmla="*/ 19 w 31"/>
                <a:gd name="T49" fmla="*/ 19 h 30"/>
                <a:gd name="T50" fmla="*/ 21 w 31"/>
                <a:gd name="T51" fmla="*/ 19 h 30"/>
                <a:gd name="T52" fmla="*/ 21 w 31"/>
                <a:gd name="T53" fmla="*/ 19 h 30"/>
                <a:gd name="T54" fmla="*/ 28 w 31"/>
                <a:gd name="T55" fmla="*/ 17 h 30"/>
                <a:gd name="T56" fmla="*/ 27 w 31"/>
                <a:gd name="T57" fmla="*/ 18 h 30"/>
                <a:gd name="T58" fmla="*/ 19 w 31"/>
                <a:gd name="T59" fmla="*/ 23 h 30"/>
                <a:gd name="T60" fmla="*/ 13 w 31"/>
                <a:gd name="T61" fmla="*/ 27 h 30"/>
                <a:gd name="T62" fmla="*/ 12 w 31"/>
                <a:gd name="T63" fmla="*/ 28 h 30"/>
                <a:gd name="T64" fmla="*/ 13 w 31"/>
                <a:gd name="T65" fmla="*/ 30 h 30"/>
                <a:gd name="T66" fmla="*/ 15 w 31"/>
                <a:gd name="T67" fmla="*/ 30 h 30"/>
                <a:gd name="T68" fmla="*/ 21 w 31"/>
                <a:gd name="T69" fmla="*/ 26 h 30"/>
                <a:gd name="T70" fmla="*/ 29 w 31"/>
                <a:gd name="T71" fmla="*/ 20 h 30"/>
                <a:gd name="T72" fmla="*/ 31 w 31"/>
                <a:gd name="T73" fmla="*/ 16 h 30"/>
                <a:gd name="T74" fmla="*/ 30 w 31"/>
                <a:gd name="T75" fmla="*/ 14 h 30"/>
                <a:gd name="T76" fmla="*/ 28 w 31"/>
                <a:gd name="T77" fmla="*/ 13 h 30"/>
                <a:gd name="T78" fmla="*/ 28 w 31"/>
                <a:gd name="T79" fmla="*/ 12 h 30"/>
                <a:gd name="T80" fmla="*/ 28 w 31"/>
                <a:gd name="T81" fmla="*/ 12 h 30"/>
                <a:gd name="T82" fmla="*/ 27 w 31"/>
                <a:gd name="T83" fmla="*/ 10 h 30"/>
                <a:gd name="T84" fmla="*/ 25 w 31"/>
                <a:gd name="T85" fmla="*/ 9 h 30"/>
                <a:gd name="T86" fmla="*/ 25 w 31"/>
                <a:gd name="T87" fmla="*/ 8 h 30"/>
                <a:gd name="T88" fmla="*/ 25 w 31"/>
                <a:gd name="T89" fmla="*/ 7 h 30"/>
                <a:gd name="T90" fmla="*/ 24 w 31"/>
                <a:gd name="T91" fmla="*/ 5 h 30"/>
                <a:gd name="T92" fmla="*/ 22 w 31"/>
                <a:gd name="T93" fmla="*/ 6 h 30"/>
                <a:gd name="T94" fmla="*/ 23 w 31"/>
                <a:gd name="T95" fmla="*/ 3 h 30"/>
                <a:gd name="T96" fmla="*/ 22 w 31"/>
                <a:gd name="T97" fmla="*/ 2 h 30"/>
                <a:gd name="T98" fmla="*/ 17 w 31"/>
                <a:gd name="T9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1"/>
                  </a:moveTo>
                  <a:cubicBezTo>
                    <a:pt x="11" y="3"/>
                    <a:pt x="3" y="9"/>
                    <a:pt x="1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6" y="11"/>
                    <a:pt x="13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4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20" y="9"/>
                    <a:pt x="21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2"/>
                    <a:pt x="17" y="12"/>
                    <a:pt x="16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6" y="16"/>
                    <a:pt x="16" y="17"/>
                    <a:pt x="17" y="16"/>
                  </a:cubicBezTo>
                  <a:cubicBezTo>
                    <a:pt x="18" y="16"/>
                    <a:pt x="20" y="15"/>
                    <a:pt x="22" y="14"/>
                  </a:cubicBezTo>
                  <a:cubicBezTo>
                    <a:pt x="23" y="13"/>
                    <a:pt x="24" y="12"/>
                    <a:pt x="25" y="12"/>
                  </a:cubicBezTo>
                  <a:cubicBezTo>
                    <a:pt x="24" y="13"/>
                    <a:pt x="23" y="14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8"/>
                    <a:pt x="26" y="17"/>
                    <a:pt x="28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5" y="20"/>
                    <a:pt x="22" y="22"/>
                    <a:pt x="19" y="23"/>
                  </a:cubicBezTo>
                  <a:cubicBezTo>
                    <a:pt x="16" y="24"/>
                    <a:pt x="14" y="26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28"/>
                    <a:pt x="18" y="27"/>
                    <a:pt x="21" y="26"/>
                  </a:cubicBezTo>
                  <a:cubicBezTo>
                    <a:pt x="24" y="25"/>
                    <a:pt x="27" y="23"/>
                    <a:pt x="29" y="20"/>
                  </a:cubicBezTo>
                  <a:cubicBezTo>
                    <a:pt x="30" y="19"/>
                    <a:pt x="31" y="18"/>
                    <a:pt x="31" y="16"/>
                  </a:cubicBezTo>
                  <a:cubicBezTo>
                    <a:pt x="31" y="15"/>
                    <a:pt x="31" y="15"/>
                    <a:pt x="30" y="14"/>
                  </a:cubicBezTo>
                  <a:cubicBezTo>
                    <a:pt x="30" y="14"/>
                    <a:pt x="29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3" y="5"/>
                    <a:pt x="22" y="5"/>
                    <a:pt x="22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3"/>
                    <a:pt x="23" y="2"/>
                    <a:pt x="22" y="2"/>
                  </a:cubicBezTo>
                  <a:cubicBezTo>
                    <a:pt x="21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Freeform 1222">
              <a:extLst>
                <a:ext uri="{FF2B5EF4-FFF2-40B4-BE49-F238E27FC236}">
                  <a16:creationId xmlns:a16="http://schemas.microsoft.com/office/drawing/2014/main" id="{C4C69BC7-007C-4401-9CAF-D208EDEC01B1}"/>
                </a:ext>
              </a:extLst>
            </p:cNvPr>
            <p:cNvSpPr/>
            <p:nvPr/>
          </p:nvSpPr>
          <p:spPr bwMode="auto">
            <a:xfrm>
              <a:off x="340" y="2581"/>
              <a:ext cx="251" cy="675"/>
            </a:xfrm>
            <a:custGeom>
              <a:avLst/>
              <a:gdLst>
                <a:gd name="T0" fmla="*/ 26 w 92"/>
                <a:gd name="T1" fmla="*/ 1 h 248"/>
                <a:gd name="T2" fmla="*/ 9 w 92"/>
                <a:gd name="T3" fmla="*/ 8 h 248"/>
                <a:gd name="T4" fmla="*/ 2 w 92"/>
                <a:gd name="T5" fmla="*/ 12 h 248"/>
                <a:gd name="T6" fmla="*/ 1 w 92"/>
                <a:gd name="T7" fmla="*/ 14 h 248"/>
                <a:gd name="T8" fmla="*/ 28 w 92"/>
                <a:gd name="T9" fmla="*/ 68 h 248"/>
                <a:gd name="T10" fmla="*/ 35 w 92"/>
                <a:gd name="T11" fmla="*/ 81 h 248"/>
                <a:gd name="T12" fmla="*/ 45 w 92"/>
                <a:gd name="T13" fmla="*/ 98 h 248"/>
                <a:gd name="T14" fmla="*/ 67 w 92"/>
                <a:gd name="T15" fmla="*/ 141 h 248"/>
                <a:gd name="T16" fmla="*/ 62 w 92"/>
                <a:gd name="T17" fmla="*/ 177 h 248"/>
                <a:gd name="T18" fmla="*/ 58 w 92"/>
                <a:gd name="T19" fmla="*/ 198 h 248"/>
                <a:gd name="T20" fmla="*/ 47 w 92"/>
                <a:gd name="T21" fmla="*/ 246 h 248"/>
                <a:gd name="T22" fmla="*/ 47 w 92"/>
                <a:gd name="T23" fmla="*/ 248 h 248"/>
                <a:gd name="T24" fmla="*/ 50 w 92"/>
                <a:gd name="T25" fmla="*/ 247 h 248"/>
                <a:gd name="T26" fmla="*/ 61 w 92"/>
                <a:gd name="T27" fmla="*/ 199 h 248"/>
                <a:gd name="T28" fmla="*/ 65 w 92"/>
                <a:gd name="T29" fmla="*/ 177 h 248"/>
                <a:gd name="T30" fmla="*/ 71 w 92"/>
                <a:gd name="T31" fmla="*/ 148 h 248"/>
                <a:gd name="T32" fmla="*/ 70 w 92"/>
                <a:gd name="T33" fmla="*/ 141 h 248"/>
                <a:gd name="T34" fmla="*/ 48 w 92"/>
                <a:gd name="T35" fmla="*/ 96 h 248"/>
                <a:gd name="T36" fmla="*/ 38 w 92"/>
                <a:gd name="T37" fmla="*/ 79 h 248"/>
                <a:gd name="T38" fmla="*/ 31 w 92"/>
                <a:gd name="T39" fmla="*/ 66 h 248"/>
                <a:gd name="T40" fmla="*/ 5 w 92"/>
                <a:gd name="T41" fmla="*/ 14 h 248"/>
                <a:gd name="T42" fmla="*/ 10 w 92"/>
                <a:gd name="T43" fmla="*/ 11 h 248"/>
                <a:gd name="T44" fmla="*/ 26 w 92"/>
                <a:gd name="T45" fmla="*/ 4 h 248"/>
                <a:gd name="T46" fmla="*/ 46 w 92"/>
                <a:gd name="T47" fmla="*/ 35 h 248"/>
                <a:gd name="T48" fmla="*/ 55 w 92"/>
                <a:gd name="T49" fmla="*/ 51 h 248"/>
                <a:gd name="T50" fmla="*/ 70 w 92"/>
                <a:gd name="T51" fmla="*/ 69 h 248"/>
                <a:gd name="T52" fmla="*/ 88 w 92"/>
                <a:gd name="T53" fmla="*/ 94 h 248"/>
                <a:gd name="T54" fmla="*/ 91 w 92"/>
                <a:gd name="T55" fmla="*/ 95 h 248"/>
                <a:gd name="T56" fmla="*/ 91 w 92"/>
                <a:gd name="T57" fmla="*/ 93 h 248"/>
                <a:gd name="T58" fmla="*/ 73 w 92"/>
                <a:gd name="T59" fmla="*/ 67 h 248"/>
                <a:gd name="T60" fmla="*/ 58 w 92"/>
                <a:gd name="T61" fmla="*/ 49 h 248"/>
                <a:gd name="T62" fmla="*/ 49 w 92"/>
                <a:gd name="T63" fmla="*/ 33 h 248"/>
                <a:gd name="T64" fmla="*/ 28 w 92"/>
                <a:gd name="T65" fmla="*/ 1 h 248"/>
                <a:gd name="T66" fmla="*/ 26 w 92"/>
                <a:gd name="T67" fmla="*/ 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248">
                  <a:moveTo>
                    <a:pt x="26" y="1"/>
                  </a:moveTo>
                  <a:cubicBezTo>
                    <a:pt x="20" y="3"/>
                    <a:pt x="14" y="6"/>
                    <a:pt x="9" y="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8" y="32"/>
                    <a:pt x="18" y="50"/>
                    <a:pt x="28" y="68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54" y="112"/>
                    <a:pt x="64" y="128"/>
                    <a:pt x="67" y="141"/>
                  </a:cubicBezTo>
                  <a:cubicBezTo>
                    <a:pt x="69" y="151"/>
                    <a:pt x="65" y="164"/>
                    <a:pt x="62" y="177"/>
                  </a:cubicBezTo>
                  <a:cubicBezTo>
                    <a:pt x="60" y="184"/>
                    <a:pt x="58" y="192"/>
                    <a:pt x="58" y="198"/>
                  </a:cubicBezTo>
                  <a:cubicBezTo>
                    <a:pt x="57" y="206"/>
                    <a:pt x="54" y="234"/>
                    <a:pt x="47" y="246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48" y="248"/>
                    <a:pt x="49" y="248"/>
                    <a:pt x="50" y="247"/>
                  </a:cubicBezTo>
                  <a:cubicBezTo>
                    <a:pt x="57" y="235"/>
                    <a:pt x="60" y="207"/>
                    <a:pt x="61" y="199"/>
                  </a:cubicBezTo>
                  <a:cubicBezTo>
                    <a:pt x="62" y="192"/>
                    <a:pt x="63" y="185"/>
                    <a:pt x="65" y="177"/>
                  </a:cubicBezTo>
                  <a:cubicBezTo>
                    <a:pt x="68" y="167"/>
                    <a:pt x="71" y="157"/>
                    <a:pt x="71" y="148"/>
                  </a:cubicBezTo>
                  <a:cubicBezTo>
                    <a:pt x="71" y="145"/>
                    <a:pt x="70" y="143"/>
                    <a:pt x="70" y="141"/>
                  </a:cubicBezTo>
                  <a:cubicBezTo>
                    <a:pt x="67" y="127"/>
                    <a:pt x="57" y="111"/>
                    <a:pt x="48" y="96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1" y="49"/>
                    <a:pt x="12" y="32"/>
                    <a:pt x="5" y="14"/>
                  </a:cubicBezTo>
                  <a:cubicBezTo>
                    <a:pt x="6" y="13"/>
                    <a:pt x="10" y="11"/>
                    <a:pt x="10" y="11"/>
                  </a:cubicBezTo>
                  <a:cubicBezTo>
                    <a:pt x="15" y="9"/>
                    <a:pt x="21" y="6"/>
                    <a:pt x="26" y="4"/>
                  </a:cubicBezTo>
                  <a:cubicBezTo>
                    <a:pt x="34" y="13"/>
                    <a:pt x="40" y="24"/>
                    <a:pt x="46" y="3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57"/>
                    <a:pt x="65" y="63"/>
                    <a:pt x="70" y="69"/>
                  </a:cubicBezTo>
                  <a:cubicBezTo>
                    <a:pt x="77" y="77"/>
                    <a:pt x="84" y="85"/>
                    <a:pt x="88" y="94"/>
                  </a:cubicBezTo>
                  <a:cubicBezTo>
                    <a:pt x="89" y="95"/>
                    <a:pt x="90" y="95"/>
                    <a:pt x="91" y="95"/>
                  </a:cubicBezTo>
                  <a:cubicBezTo>
                    <a:pt x="92" y="94"/>
                    <a:pt x="92" y="93"/>
                    <a:pt x="91" y="93"/>
                  </a:cubicBezTo>
                  <a:cubicBezTo>
                    <a:pt x="87" y="84"/>
                    <a:pt x="80" y="75"/>
                    <a:pt x="73" y="67"/>
                  </a:cubicBezTo>
                  <a:cubicBezTo>
                    <a:pt x="67" y="61"/>
                    <a:pt x="62" y="55"/>
                    <a:pt x="58" y="4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3" y="23"/>
                    <a:pt x="36" y="11"/>
                    <a:pt x="28" y="1"/>
                  </a:cubicBezTo>
                  <a:cubicBezTo>
                    <a:pt x="27" y="1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Freeform 1223">
              <a:extLst>
                <a:ext uri="{FF2B5EF4-FFF2-40B4-BE49-F238E27FC236}">
                  <a16:creationId xmlns:a16="http://schemas.microsoft.com/office/drawing/2014/main" id="{568F3004-0C92-4273-96EC-1EB180F506C5}"/>
                </a:ext>
              </a:extLst>
            </p:cNvPr>
            <p:cNvSpPr/>
            <p:nvPr/>
          </p:nvSpPr>
          <p:spPr bwMode="auto">
            <a:xfrm>
              <a:off x="1070" y="2750"/>
              <a:ext cx="280" cy="511"/>
            </a:xfrm>
            <a:custGeom>
              <a:avLst/>
              <a:gdLst>
                <a:gd name="T0" fmla="*/ 90 w 103"/>
                <a:gd name="T1" fmla="*/ 0 h 188"/>
                <a:gd name="T2" fmla="*/ 19 w 103"/>
                <a:gd name="T3" fmla="*/ 34 h 188"/>
                <a:gd name="T4" fmla="*/ 18 w 103"/>
                <a:gd name="T5" fmla="*/ 37 h 188"/>
                <a:gd name="T6" fmla="*/ 21 w 103"/>
                <a:gd name="T7" fmla="*/ 37 h 188"/>
                <a:gd name="T8" fmla="*/ 90 w 103"/>
                <a:gd name="T9" fmla="*/ 4 h 188"/>
                <a:gd name="T10" fmla="*/ 96 w 103"/>
                <a:gd name="T11" fmla="*/ 11 h 188"/>
                <a:gd name="T12" fmla="*/ 99 w 103"/>
                <a:gd name="T13" fmla="*/ 15 h 188"/>
                <a:gd name="T14" fmla="*/ 56 w 103"/>
                <a:gd name="T15" fmla="*/ 45 h 188"/>
                <a:gd name="T16" fmla="*/ 26 w 103"/>
                <a:gd name="T17" fmla="*/ 63 h 188"/>
                <a:gd name="T18" fmla="*/ 23 w 103"/>
                <a:gd name="T19" fmla="*/ 65 h 188"/>
                <a:gd name="T20" fmla="*/ 0 w 103"/>
                <a:gd name="T21" fmla="*/ 90 h 188"/>
                <a:gd name="T22" fmla="*/ 0 w 103"/>
                <a:gd name="T23" fmla="*/ 94 h 188"/>
                <a:gd name="T24" fmla="*/ 2 w 103"/>
                <a:gd name="T25" fmla="*/ 109 h 188"/>
                <a:gd name="T26" fmla="*/ 4 w 103"/>
                <a:gd name="T27" fmla="*/ 120 h 188"/>
                <a:gd name="T28" fmla="*/ 5 w 103"/>
                <a:gd name="T29" fmla="*/ 127 h 188"/>
                <a:gd name="T30" fmla="*/ 6 w 103"/>
                <a:gd name="T31" fmla="*/ 147 h 188"/>
                <a:gd name="T32" fmla="*/ 8 w 103"/>
                <a:gd name="T33" fmla="*/ 153 h 188"/>
                <a:gd name="T34" fmla="*/ 19 w 103"/>
                <a:gd name="T35" fmla="*/ 187 h 188"/>
                <a:gd name="T36" fmla="*/ 21 w 103"/>
                <a:gd name="T37" fmla="*/ 187 h 188"/>
                <a:gd name="T38" fmla="*/ 21 w 103"/>
                <a:gd name="T39" fmla="*/ 185 h 188"/>
                <a:gd name="T40" fmla="*/ 11 w 103"/>
                <a:gd name="T41" fmla="*/ 153 h 188"/>
                <a:gd name="T42" fmla="*/ 10 w 103"/>
                <a:gd name="T43" fmla="*/ 146 h 188"/>
                <a:gd name="T44" fmla="*/ 8 w 103"/>
                <a:gd name="T45" fmla="*/ 127 h 188"/>
                <a:gd name="T46" fmla="*/ 8 w 103"/>
                <a:gd name="T47" fmla="*/ 120 h 188"/>
                <a:gd name="T48" fmla="*/ 6 w 103"/>
                <a:gd name="T49" fmla="*/ 108 h 188"/>
                <a:gd name="T50" fmla="*/ 4 w 103"/>
                <a:gd name="T51" fmla="*/ 91 h 188"/>
                <a:gd name="T52" fmla="*/ 25 w 103"/>
                <a:gd name="T53" fmla="*/ 67 h 188"/>
                <a:gd name="T54" fmla="*/ 28 w 103"/>
                <a:gd name="T55" fmla="*/ 65 h 188"/>
                <a:gd name="T56" fmla="*/ 57 w 103"/>
                <a:gd name="T57" fmla="*/ 48 h 188"/>
                <a:gd name="T58" fmla="*/ 102 w 103"/>
                <a:gd name="T59" fmla="*/ 17 h 188"/>
                <a:gd name="T60" fmla="*/ 102 w 103"/>
                <a:gd name="T61" fmla="*/ 14 h 188"/>
                <a:gd name="T62" fmla="*/ 98 w 103"/>
                <a:gd name="T63" fmla="*/ 9 h 188"/>
                <a:gd name="T64" fmla="*/ 92 w 103"/>
                <a:gd name="T65" fmla="*/ 1 h 188"/>
                <a:gd name="T66" fmla="*/ 90 w 103"/>
                <a:gd name="T6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188">
                  <a:moveTo>
                    <a:pt x="90" y="0"/>
                  </a:moveTo>
                  <a:cubicBezTo>
                    <a:pt x="79" y="5"/>
                    <a:pt x="41" y="21"/>
                    <a:pt x="19" y="34"/>
                  </a:cubicBezTo>
                  <a:cubicBezTo>
                    <a:pt x="18" y="35"/>
                    <a:pt x="18" y="36"/>
                    <a:pt x="18" y="37"/>
                  </a:cubicBezTo>
                  <a:cubicBezTo>
                    <a:pt x="19" y="37"/>
                    <a:pt x="20" y="38"/>
                    <a:pt x="21" y="37"/>
                  </a:cubicBezTo>
                  <a:cubicBezTo>
                    <a:pt x="42" y="25"/>
                    <a:pt x="78" y="9"/>
                    <a:pt x="90" y="4"/>
                  </a:cubicBezTo>
                  <a:cubicBezTo>
                    <a:pt x="91" y="5"/>
                    <a:pt x="96" y="11"/>
                    <a:pt x="96" y="11"/>
                  </a:cubicBezTo>
                  <a:cubicBezTo>
                    <a:pt x="96" y="11"/>
                    <a:pt x="98" y="14"/>
                    <a:pt x="99" y="15"/>
                  </a:cubicBezTo>
                  <a:cubicBezTo>
                    <a:pt x="87" y="27"/>
                    <a:pt x="71" y="36"/>
                    <a:pt x="56" y="45"/>
                  </a:cubicBezTo>
                  <a:cubicBezTo>
                    <a:pt x="45" y="50"/>
                    <a:pt x="35" y="56"/>
                    <a:pt x="26" y="63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71"/>
                    <a:pt x="3" y="79"/>
                    <a:pt x="0" y="90"/>
                  </a:cubicBezTo>
                  <a:cubicBezTo>
                    <a:pt x="0" y="91"/>
                    <a:pt x="0" y="92"/>
                    <a:pt x="0" y="94"/>
                  </a:cubicBezTo>
                  <a:cubicBezTo>
                    <a:pt x="0" y="98"/>
                    <a:pt x="1" y="103"/>
                    <a:pt x="2" y="109"/>
                  </a:cubicBezTo>
                  <a:cubicBezTo>
                    <a:pt x="3" y="113"/>
                    <a:pt x="4" y="117"/>
                    <a:pt x="4" y="120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34"/>
                    <a:pt x="5" y="140"/>
                    <a:pt x="6" y="147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0" y="165"/>
                    <a:pt x="12" y="178"/>
                    <a:pt x="19" y="187"/>
                  </a:cubicBezTo>
                  <a:cubicBezTo>
                    <a:pt x="19" y="188"/>
                    <a:pt x="20" y="188"/>
                    <a:pt x="21" y="187"/>
                  </a:cubicBezTo>
                  <a:cubicBezTo>
                    <a:pt x="22" y="187"/>
                    <a:pt x="22" y="186"/>
                    <a:pt x="21" y="185"/>
                  </a:cubicBezTo>
                  <a:cubicBezTo>
                    <a:pt x="15" y="177"/>
                    <a:pt x="13" y="164"/>
                    <a:pt x="11" y="153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0"/>
                    <a:pt x="8" y="133"/>
                    <a:pt x="8" y="127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16"/>
                    <a:pt x="7" y="112"/>
                    <a:pt x="6" y="108"/>
                  </a:cubicBezTo>
                  <a:cubicBezTo>
                    <a:pt x="4" y="101"/>
                    <a:pt x="3" y="95"/>
                    <a:pt x="4" y="91"/>
                  </a:cubicBezTo>
                  <a:cubicBezTo>
                    <a:pt x="6" y="81"/>
                    <a:pt x="17" y="73"/>
                    <a:pt x="25" y="67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7" y="59"/>
                    <a:pt x="47" y="54"/>
                    <a:pt x="57" y="48"/>
                  </a:cubicBezTo>
                  <a:cubicBezTo>
                    <a:pt x="73" y="39"/>
                    <a:pt x="90" y="30"/>
                    <a:pt x="102" y="17"/>
                  </a:cubicBezTo>
                  <a:cubicBezTo>
                    <a:pt x="103" y="16"/>
                    <a:pt x="103" y="15"/>
                    <a:pt x="102" y="14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0" y="0"/>
                    <a:pt x="9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Freeform 1224">
              <a:extLst>
                <a:ext uri="{FF2B5EF4-FFF2-40B4-BE49-F238E27FC236}">
                  <a16:creationId xmlns:a16="http://schemas.microsoft.com/office/drawing/2014/main" id="{995F6659-2697-4414-BD89-85C0BB9C20C8}"/>
                </a:ext>
              </a:extLst>
            </p:cNvPr>
            <p:cNvSpPr/>
            <p:nvPr/>
          </p:nvSpPr>
          <p:spPr bwMode="auto">
            <a:xfrm>
              <a:off x="520" y="2122"/>
              <a:ext cx="858" cy="821"/>
            </a:xfrm>
            <a:custGeom>
              <a:avLst/>
              <a:gdLst>
                <a:gd name="T0" fmla="*/ 70 w 315"/>
                <a:gd name="T1" fmla="*/ 148 h 302"/>
                <a:gd name="T2" fmla="*/ 12 w 315"/>
                <a:gd name="T3" fmla="*/ 242 h 302"/>
                <a:gd name="T4" fmla="*/ 126 w 315"/>
                <a:gd name="T5" fmla="*/ 293 h 302"/>
                <a:gd name="T6" fmla="*/ 222 w 315"/>
                <a:gd name="T7" fmla="*/ 267 h 302"/>
                <a:gd name="T8" fmla="*/ 230 w 315"/>
                <a:gd name="T9" fmla="*/ 228 h 302"/>
                <a:gd name="T10" fmla="*/ 223 w 315"/>
                <a:gd name="T11" fmla="*/ 192 h 302"/>
                <a:gd name="T12" fmla="*/ 265 w 315"/>
                <a:gd name="T13" fmla="*/ 115 h 302"/>
                <a:gd name="T14" fmla="*/ 300 w 315"/>
                <a:gd name="T15" fmla="*/ 60 h 302"/>
                <a:gd name="T16" fmla="*/ 224 w 315"/>
                <a:gd name="T17" fmla="*/ 95 h 302"/>
                <a:gd name="T18" fmla="*/ 191 w 315"/>
                <a:gd name="T19" fmla="*/ 187 h 302"/>
                <a:gd name="T20" fmla="*/ 105 w 315"/>
                <a:gd name="T21" fmla="*/ 155 h 302"/>
                <a:gd name="T22" fmla="*/ 119 w 315"/>
                <a:gd name="T23" fmla="*/ 108 h 302"/>
                <a:gd name="T24" fmla="*/ 151 w 315"/>
                <a:gd name="T25" fmla="*/ 49 h 302"/>
                <a:gd name="T26" fmla="*/ 171 w 315"/>
                <a:gd name="T27" fmla="*/ 14 h 302"/>
                <a:gd name="T28" fmla="*/ 145 w 315"/>
                <a:gd name="T29" fmla="*/ 1 h 302"/>
                <a:gd name="T30" fmla="*/ 80 w 315"/>
                <a:gd name="T31" fmla="*/ 86 h 302"/>
                <a:gd name="T32" fmla="*/ 73 w 315"/>
                <a:gd name="T33" fmla="*/ 127 h 302"/>
                <a:gd name="T34" fmla="*/ 71 w 315"/>
                <a:gd name="T35" fmla="*/ 141 h 302"/>
                <a:gd name="T36" fmla="*/ 70 w 315"/>
                <a:gd name="T37" fmla="*/ 15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5" h="302">
                  <a:moveTo>
                    <a:pt x="70" y="148"/>
                  </a:moveTo>
                  <a:cubicBezTo>
                    <a:pt x="34" y="153"/>
                    <a:pt x="0" y="209"/>
                    <a:pt x="12" y="242"/>
                  </a:cubicBezTo>
                  <a:cubicBezTo>
                    <a:pt x="26" y="282"/>
                    <a:pt x="91" y="290"/>
                    <a:pt x="126" y="293"/>
                  </a:cubicBezTo>
                  <a:cubicBezTo>
                    <a:pt x="159" y="296"/>
                    <a:pt x="202" y="302"/>
                    <a:pt x="222" y="267"/>
                  </a:cubicBezTo>
                  <a:cubicBezTo>
                    <a:pt x="227" y="258"/>
                    <a:pt x="230" y="239"/>
                    <a:pt x="230" y="228"/>
                  </a:cubicBezTo>
                  <a:cubicBezTo>
                    <a:pt x="230" y="215"/>
                    <a:pt x="222" y="205"/>
                    <a:pt x="223" y="192"/>
                  </a:cubicBezTo>
                  <a:cubicBezTo>
                    <a:pt x="225" y="165"/>
                    <a:pt x="248" y="134"/>
                    <a:pt x="265" y="115"/>
                  </a:cubicBezTo>
                  <a:cubicBezTo>
                    <a:pt x="276" y="103"/>
                    <a:pt x="315" y="81"/>
                    <a:pt x="300" y="60"/>
                  </a:cubicBezTo>
                  <a:cubicBezTo>
                    <a:pt x="279" y="33"/>
                    <a:pt x="235" y="80"/>
                    <a:pt x="224" y="95"/>
                  </a:cubicBezTo>
                  <a:cubicBezTo>
                    <a:pt x="208" y="118"/>
                    <a:pt x="188" y="157"/>
                    <a:pt x="191" y="187"/>
                  </a:cubicBezTo>
                  <a:cubicBezTo>
                    <a:pt x="166" y="167"/>
                    <a:pt x="134" y="164"/>
                    <a:pt x="105" y="155"/>
                  </a:cubicBezTo>
                  <a:cubicBezTo>
                    <a:pt x="103" y="141"/>
                    <a:pt x="114" y="121"/>
                    <a:pt x="119" y="108"/>
                  </a:cubicBezTo>
                  <a:cubicBezTo>
                    <a:pt x="127" y="87"/>
                    <a:pt x="137" y="67"/>
                    <a:pt x="151" y="49"/>
                  </a:cubicBezTo>
                  <a:cubicBezTo>
                    <a:pt x="158" y="39"/>
                    <a:pt x="173" y="27"/>
                    <a:pt x="171" y="14"/>
                  </a:cubicBezTo>
                  <a:cubicBezTo>
                    <a:pt x="169" y="1"/>
                    <a:pt x="157" y="0"/>
                    <a:pt x="145" y="1"/>
                  </a:cubicBezTo>
                  <a:cubicBezTo>
                    <a:pt x="108" y="7"/>
                    <a:pt x="88" y="54"/>
                    <a:pt x="80" y="86"/>
                  </a:cubicBezTo>
                  <a:cubicBezTo>
                    <a:pt x="76" y="100"/>
                    <a:pt x="75" y="113"/>
                    <a:pt x="73" y="127"/>
                  </a:cubicBezTo>
                  <a:cubicBezTo>
                    <a:pt x="72" y="132"/>
                    <a:pt x="72" y="136"/>
                    <a:pt x="71" y="141"/>
                  </a:cubicBezTo>
                  <a:cubicBezTo>
                    <a:pt x="70" y="146"/>
                    <a:pt x="68" y="151"/>
                    <a:pt x="70" y="150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Freeform 1225">
              <a:extLst>
                <a:ext uri="{FF2B5EF4-FFF2-40B4-BE49-F238E27FC236}">
                  <a16:creationId xmlns:a16="http://schemas.microsoft.com/office/drawing/2014/main" id="{275A4459-C568-4582-A8CD-6B4E5985F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" y="2113"/>
              <a:ext cx="833" cy="830"/>
            </a:xfrm>
            <a:custGeom>
              <a:avLst/>
              <a:gdLst>
                <a:gd name="T0" fmla="*/ 70 w 306"/>
                <a:gd name="T1" fmla="*/ 89 h 305"/>
                <a:gd name="T2" fmla="*/ 63 w 306"/>
                <a:gd name="T3" fmla="*/ 129 h 305"/>
                <a:gd name="T4" fmla="*/ 61 w 306"/>
                <a:gd name="T5" fmla="*/ 144 h 305"/>
                <a:gd name="T6" fmla="*/ 60 w 306"/>
                <a:gd name="T7" fmla="*/ 150 h 305"/>
                <a:gd name="T8" fmla="*/ 0 w 306"/>
                <a:gd name="T9" fmla="*/ 230 h 305"/>
                <a:gd name="T10" fmla="*/ 118 w 306"/>
                <a:gd name="T11" fmla="*/ 298 h 305"/>
                <a:gd name="T12" fmla="*/ 215 w 306"/>
                <a:gd name="T13" fmla="*/ 271 h 305"/>
                <a:gd name="T14" fmla="*/ 220 w 306"/>
                <a:gd name="T15" fmla="*/ 213 h 305"/>
                <a:gd name="T16" fmla="*/ 258 w 306"/>
                <a:gd name="T17" fmla="*/ 119 h 305"/>
                <a:gd name="T18" fmla="*/ 293 w 306"/>
                <a:gd name="T19" fmla="*/ 62 h 305"/>
                <a:gd name="T20" fmla="*/ 215 w 306"/>
                <a:gd name="T21" fmla="*/ 97 h 305"/>
                <a:gd name="T22" fmla="*/ 182 w 306"/>
                <a:gd name="T23" fmla="*/ 186 h 305"/>
                <a:gd name="T24" fmla="*/ 98 w 306"/>
                <a:gd name="T25" fmla="*/ 157 h 305"/>
                <a:gd name="T26" fmla="*/ 108 w 306"/>
                <a:gd name="T27" fmla="*/ 123 h 305"/>
                <a:gd name="T28" fmla="*/ 144 w 306"/>
                <a:gd name="T29" fmla="*/ 53 h 305"/>
                <a:gd name="T30" fmla="*/ 165 w 306"/>
                <a:gd name="T31" fmla="*/ 19 h 305"/>
                <a:gd name="T32" fmla="*/ 137 w 306"/>
                <a:gd name="T33" fmla="*/ 3 h 305"/>
                <a:gd name="T34" fmla="*/ 65 w 306"/>
                <a:gd name="T35" fmla="*/ 144 h 305"/>
                <a:gd name="T36" fmla="*/ 67 w 306"/>
                <a:gd name="T37" fmla="*/ 130 h 305"/>
                <a:gd name="T38" fmla="*/ 73 w 306"/>
                <a:gd name="T39" fmla="*/ 90 h 305"/>
                <a:gd name="T40" fmla="*/ 161 w 306"/>
                <a:gd name="T41" fmla="*/ 17 h 305"/>
                <a:gd name="T42" fmla="*/ 141 w 306"/>
                <a:gd name="T43" fmla="*/ 51 h 305"/>
                <a:gd name="T44" fmla="*/ 105 w 306"/>
                <a:gd name="T45" fmla="*/ 121 h 305"/>
                <a:gd name="T46" fmla="*/ 96 w 306"/>
                <a:gd name="T47" fmla="*/ 160 h 305"/>
                <a:gd name="T48" fmla="*/ 182 w 306"/>
                <a:gd name="T49" fmla="*/ 191 h 305"/>
                <a:gd name="T50" fmla="*/ 185 w 306"/>
                <a:gd name="T51" fmla="*/ 190 h 305"/>
                <a:gd name="T52" fmla="*/ 275 w 306"/>
                <a:gd name="T53" fmla="*/ 57 h 305"/>
                <a:gd name="T54" fmla="*/ 267 w 306"/>
                <a:gd name="T55" fmla="*/ 107 h 305"/>
                <a:gd name="T56" fmla="*/ 213 w 306"/>
                <a:gd name="T57" fmla="*/ 195 h 305"/>
                <a:gd name="T58" fmla="*/ 220 w 306"/>
                <a:gd name="T59" fmla="*/ 231 h 305"/>
                <a:gd name="T60" fmla="*/ 125 w 306"/>
                <a:gd name="T61" fmla="*/ 295 h 305"/>
                <a:gd name="T62" fmla="*/ 5 w 306"/>
                <a:gd name="T63" fmla="*/ 245 h 305"/>
                <a:gd name="T64" fmla="*/ 16 w 306"/>
                <a:gd name="T65" fmla="*/ 188 h 305"/>
                <a:gd name="T66" fmla="*/ 60 w 306"/>
                <a:gd name="T67" fmla="*/ 154 h 305"/>
                <a:gd name="T68" fmla="*/ 64 w 306"/>
                <a:gd name="T69" fmla="*/ 153 h 305"/>
                <a:gd name="T70" fmla="*/ 63 w 306"/>
                <a:gd name="T71" fmla="*/ 152 h 305"/>
                <a:gd name="T72" fmla="*/ 64 w 306"/>
                <a:gd name="T73" fmla="*/ 151 h 305"/>
                <a:gd name="T74" fmla="*/ 64 w 306"/>
                <a:gd name="T75" fmla="*/ 150 h 305"/>
                <a:gd name="T76" fmla="*/ 182 w 306"/>
                <a:gd name="T77" fmla="*/ 190 h 305"/>
                <a:gd name="T78" fmla="*/ 182 w 306"/>
                <a:gd name="T79" fmla="*/ 19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6" h="305">
                  <a:moveTo>
                    <a:pt x="137" y="3"/>
                  </a:moveTo>
                  <a:cubicBezTo>
                    <a:pt x="93" y="9"/>
                    <a:pt x="75" y="70"/>
                    <a:pt x="70" y="89"/>
                  </a:cubicBezTo>
                  <a:cubicBezTo>
                    <a:pt x="68" y="99"/>
                    <a:pt x="66" y="109"/>
                    <a:pt x="65" y="11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60" y="149"/>
                    <a:pt x="60" y="150"/>
                    <a:pt x="60" y="150"/>
                  </a:cubicBezTo>
                  <a:cubicBezTo>
                    <a:pt x="43" y="153"/>
                    <a:pt x="26" y="166"/>
                    <a:pt x="14" y="186"/>
                  </a:cubicBezTo>
                  <a:cubicBezTo>
                    <a:pt x="5" y="201"/>
                    <a:pt x="0" y="217"/>
                    <a:pt x="0" y="230"/>
                  </a:cubicBezTo>
                  <a:cubicBezTo>
                    <a:pt x="0" y="236"/>
                    <a:pt x="0" y="241"/>
                    <a:pt x="2" y="246"/>
                  </a:cubicBezTo>
                  <a:cubicBezTo>
                    <a:pt x="16" y="285"/>
                    <a:pt x="75" y="294"/>
                    <a:pt x="118" y="298"/>
                  </a:cubicBezTo>
                  <a:cubicBezTo>
                    <a:pt x="125" y="298"/>
                    <a:pt x="125" y="298"/>
                    <a:pt x="125" y="298"/>
                  </a:cubicBezTo>
                  <a:cubicBezTo>
                    <a:pt x="157" y="301"/>
                    <a:pt x="197" y="305"/>
                    <a:pt x="215" y="271"/>
                  </a:cubicBezTo>
                  <a:cubicBezTo>
                    <a:pt x="221" y="261"/>
                    <a:pt x="224" y="241"/>
                    <a:pt x="224" y="231"/>
                  </a:cubicBezTo>
                  <a:cubicBezTo>
                    <a:pt x="224" y="225"/>
                    <a:pt x="222" y="219"/>
                    <a:pt x="220" y="213"/>
                  </a:cubicBezTo>
                  <a:cubicBezTo>
                    <a:pt x="218" y="207"/>
                    <a:pt x="216" y="201"/>
                    <a:pt x="217" y="195"/>
                  </a:cubicBezTo>
                  <a:cubicBezTo>
                    <a:pt x="219" y="165"/>
                    <a:pt x="249" y="129"/>
                    <a:pt x="258" y="119"/>
                  </a:cubicBezTo>
                  <a:cubicBezTo>
                    <a:pt x="261" y="117"/>
                    <a:pt x="264" y="114"/>
                    <a:pt x="269" y="110"/>
                  </a:cubicBezTo>
                  <a:cubicBezTo>
                    <a:pt x="285" y="97"/>
                    <a:pt x="306" y="79"/>
                    <a:pt x="293" y="62"/>
                  </a:cubicBezTo>
                  <a:cubicBezTo>
                    <a:pt x="289" y="56"/>
                    <a:pt x="283" y="53"/>
                    <a:pt x="275" y="53"/>
                  </a:cubicBezTo>
                  <a:cubicBezTo>
                    <a:pt x="251" y="54"/>
                    <a:pt x="221" y="88"/>
                    <a:pt x="215" y="97"/>
                  </a:cubicBezTo>
                  <a:cubicBezTo>
                    <a:pt x="199" y="119"/>
                    <a:pt x="181" y="154"/>
                    <a:pt x="181" y="183"/>
                  </a:cubicBezTo>
                  <a:cubicBezTo>
                    <a:pt x="181" y="184"/>
                    <a:pt x="182" y="185"/>
                    <a:pt x="182" y="186"/>
                  </a:cubicBezTo>
                  <a:cubicBezTo>
                    <a:pt x="163" y="173"/>
                    <a:pt x="140" y="167"/>
                    <a:pt x="118" y="162"/>
                  </a:cubicBezTo>
                  <a:cubicBezTo>
                    <a:pt x="118" y="162"/>
                    <a:pt x="101" y="158"/>
                    <a:pt x="98" y="157"/>
                  </a:cubicBezTo>
                  <a:cubicBezTo>
                    <a:pt x="98" y="157"/>
                    <a:pt x="98" y="156"/>
                    <a:pt x="98" y="156"/>
                  </a:cubicBezTo>
                  <a:cubicBezTo>
                    <a:pt x="98" y="146"/>
                    <a:pt x="104" y="134"/>
                    <a:pt x="108" y="12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20" y="90"/>
                    <a:pt x="131" y="71"/>
                    <a:pt x="144" y="53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7" y="37"/>
                    <a:pt x="165" y="29"/>
                    <a:pt x="165" y="19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3" y="5"/>
                    <a:pt x="153" y="0"/>
                    <a:pt x="137" y="3"/>
                  </a:cubicBezTo>
                  <a:close/>
                  <a:moveTo>
                    <a:pt x="64" y="150"/>
                  </a:moveTo>
                  <a:cubicBezTo>
                    <a:pt x="65" y="144"/>
                    <a:pt x="65" y="144"/>
                    <a:pt x="65" y="144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19"/>
                    <a:pt x="68" y="119"/>
                  </a:cubicBezTo>
                  <a:cubicBezTo>
                    <a:pt x="70" y="109"/>
                    <a:pt x="71" y="99"/>
                    <a:pt x="73" y="90"/>
                  </a:cubicBezTo>
                  <a:cubicBezTo>
                    <a:pt x="78" y="72"/>
                    <a:pt x="96" y="12"/>
                    <a:pt x="137" y="6"/>
                  </a:cubicBezTo>
                  <a:cubicBezTo>
                    <a:pt x="147" y="4"/>
                    <a:pt x="159" y="5"/>
                    <a:pt x="161" y="17"/>
                  </a:cubicBezTo>
                  <a:cubicBezTo>
                    <a:pt x="163" y="26"/>
                    <a:pt x="155" y="35"/>
                    <a:pt x="148" y="43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28" y="69"/>
                    <a:pt x="117" y="89"/>
                    <a:pt x="109" y="11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0" y="134"/>
                    <a:pt x="94" y="148"/>
                    <a:pt x="95" y="159"/>
                  </a:cubicBezTo>
                  <a:cubicBezTo>
                    <a:pt x="95" y="159"/>
                    <a:pt x="96" y="160"/>
                    <a:pt x="96" y="160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40" y="171"/>
                    <a:pt x="163" y="176"/>
                    <a:pt x="182" y="191"/>
                  </a:cubicBezTo>
                  <a:cubicBezTo>
                    <a:pt x="183" y="192"/>
                    <a:pt x="184" y="192"/>
                    <a:pt x="184" y="191"/>
                  </a:cubicBezTo>
                  <a:cubicBezTo>
                    <a:pt x="185" y="191"/>
                    <a:pt x="185" y="190"/>
                    <a:pt x="185" y="190"/>
                  </a:cubicBezTo>
                  <a:cubicBezTo>
                    <a:pt x="182" y="163"/>
                    <a:pt x="199" y="125"/>
                    <a:pt x="218" y="99"/>
                  </a:cubicBezTo>
                  <a:cubicBezTo>
                    <a:pt x="226" y="88"/>
                    <a:pt x="254" y="57"/>
                    <a:pt x="275" y="57"/>
                  </a:cubicBezTo>
                  <a:cubicBezTo>
                    <a:pt x="282" y="57"/>
                    <a:pt x="286" y="59"/>
                    <a:pt x="290" y="64"/>
                  </a:cubicBezTo>
                  <a:cubicBezTo>
                    <a:pt x="301" y="79"/>
                    <a:pt x="281" y="95"/>
                    <a:pt x="267" y="107"/>
                  </a:cubicBezTo>
                  <a:cubicBezTo>
                    <a:pt x="262" y="111"/>
                    <a:pt x="258" y="114"/>
                    <a:pt x="256" y="117"/>
                  </a:cubicBezTo>
                  <a:cubicBezTo>
                    <a:pt x="246" y="127"/>
                    <a:pt x="216" y="163"/>
                    <a:pt x="213" y="195"/>
                  </a:cubicBezTo>
                  <a:cubicBezTo>
                    <a:pt x="213" y="202"/>
                    <a:pt x="215" y="208"/>
                    <a:pt x="217" y="214"/>
                  </a:cubicBezTo>
                  <a:cubicBezTo>
                    <a:pt x="219" y="220"/>
                    <a:pt x="220" y="225"/>
                    <a:pt x="220" y="231"/>
                  </a:cubicBezTo>
                  <a:cubicBezTo>
                    <a:pt x="220" y="242"/>
                    <a:pt x="217" y="261"/>
                    <a:pt x="212" y="269"/>
                  </a:cubicBezTo>
                  <a:cubicBezTo>
                    <a:pt x="195" y="301"/>
                    <a:pt x="156" y="298"/>
                    <a:pt x="125" y="295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76" y="291"/>
                    <a:pt x="19" y="282"/>
                    <a:pt x="5" y="245"/>
                  </a:cubicBezTo>
                  <a:cubicBezTo>
                    <a:pt x="4" y="240"/>
                    <a:pt x="3" y="236"/>
                    <a:pt x="3" y="230"/>
                  </a:cubicBezTo>
                  <a:cubicBezTo>
                    <a:pt x="3" y="217"/>
                    <a:pt x="8" y="202"/>
                    <a:pt x="16" y="188"/>
                  </a:cubicBezTo>
                  <a:cubicBezTo>
                    <a:pt x="28" y="169"/>
                    <a:pt x="45" y="156"/>
                    <a:pt x="60" y="153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61" y="154"/>
                    <a:pt x="61" y="155"/>
                    <a:pt x="63" y="154"/>
                  </a:cubicBezTo>
                  <a:cubicBezTo>
                    <a:pt x="63" y="154"/>
                    <a:pt x="64" y="153"/>
                    <a:pt x="64" y="153"/>
                  </a:cubicBezTo>
                  <a:cubicBezTo>
                    <a:pt x="64" y="153"/>
                    <a:pt x="64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4" y="152"/>
                    <a:pt x="64" y="152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4" y="151"/>
                    <a:pt x="63" y="151"/>
                    <a:pt x="63" y="151"/>
                  </a:cubicBezTo>
                  <a:cubicBezTo>
                    <a:pt x="63" y="150"/>
                    <a:pt x="64" y="150"/>
                    <a:pt x="64" y="150"/>
                  </a:cubicBezTo>
                  <a:close/>
                  <a:moveTo>
                    <a:pt x="182" y="190"/>
                  </a:move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Freeform 1226">
              <a:extLst>
                <a:ext uri="{FF2B5EF4-FFF2-40B4-BE49-F238E27FC236}">
                  <a16:creationId xmlns:a16="http://schemas.microsoft.com/office/drawing/2014/main" id="{6D5C1962-360D-4588-A860-D1D8E3057A3B}"/>
                </a:ext>
              </a:extLst>
            </p:cNvPr>
            <p:cNvSpPr/>
            <p:nvPr/>
          </p:nvSpPr>
          <p:spPr bwMode="auto">
            <a:xfrm>
              <a:off x="762" y="2696"/>
              <a:ext cx="30" cy="65"/>
            </a:xfrm>
            <a:custGeom>
              <a:avLst/>
              <a:gdLst>
                <a:gd name="T0" fmla="*/ 7 w 11"/>
                <a:gd name="T1" fmla="*/ 2 h 24"/>
                <a:gd name="T2" fmla="*/ 6 w 11"/>
                <a:gd name="T3" fmla="*/ 5 h 24"/>
                <a:gd name="T4" fmla="*/ 0 w 11"/>
                <a:gd name="T5" fmla="*/ 22 h 24"/>
                <a:gd name="T6" fmla="*/ 1 w 11"/>
                <a:gd name="T7" fmla="*/ 24 h 24"/>
                <a:gd name="T8" fmla="*/ 3 w 11"/>
                <a:gd name="T9" fmla="*/ 23 h 24"/>
                <a:gd name="T10" fmla="*/ 9 w 11"/>
                <a:gd name="T11" fmla="*/ 6 h 24"/>
                <a:gd name="T12" fmla="*/ 10 w 11"/>
                <a:gd name="T13" fmla="*/ 3 h 24"/>
                <a:gd name="T14" fmla="*/ 9 w 11"/>
                <a:gd name="T15" fmla="*/ 1 h 24"/>
                <a:gd name="T16" fmla="*/ 7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2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3" y="11"/>
                    <a:pt x="1" y="16"/>
                    <a:pt x="0" y="22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4" y="17"/>
                    <a:pt x="7" y="12"/>
                    <a:pt x="9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Freeform 1227">
              <a:extLst>
                <a:ext uri="{FF2B5EF4-FFF2-40B4-BE49-F238E27FC236}">
                  <a16:creationId xmlns:a16="http://schemas.microsoft.com/office/drawing/2014/main" id="{852DD42C-C04A-431F-B5D4-D21C1303DBAA}"/>
                </a:ext>
              </a:extLst>
            </p:cNvPr>
            <p:cNvSpPr/>
            <p:nvPr/>
          </p:nvSpPr>
          <p:spPr bwMode="auto">
            <a:xfrm>
              <a:off x="721" y="2750"/>
              <a:ext cx="71" cy="38"/>
            </a:xfrm>
            <a:custGeom>
              <a:avLst/>
              <a:gdLst>
                <a:gd name="T0" fmla="*/ 9 w 26"/>
                <a:gd name="T1" fmla="*/ 13 h 14"/>
                <a:gd name="T2" fmla="*/ 6 w 26"/>
                <a:gd name="T3" fmla="*/ 2 h 14"/>
                <a:gd name="T4" fmla="*/ 26 w 26"/>
                <a:gd name="T5" fmla="*/ 6 h 14"/>
                <a:gd name="T6" fmla="*/ 12 w 26"/>
                <a:gd name="T7" fmla="*/ 14 h 14"/>
                <a:gd name="T8" fmla="*/ 14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9" y="13"/>
                  </a:moveTo>
                  <a:cubicBezTo>
                    <a:pt x="4" y="12"/>
                    <a:pt x="0" y="6"/>
                    <a:pt x="6" y="2"/>
                  </a:cubicBezTo>
                  <a:cubicBezTo>
                    <a:pt x="11" y="0"/>
                    <a:pt x="22" y="4"/>
                    <a:pt x="26" y="6"/>
                  </a:cubicBezTo>
                  <a:cubicBezTo>
                    <a:pt x="23" y="10"/>
                    <a:pt x="18" y="13"/>
                    <a:pt x="12" y="14"/>
                  </a:cubicBezTo>
                  <a:cubicBezTo>
                    <a:pt x="10" y="14"/>
                    <a:pt x="13" y="13"/>
                    <a:pt x="14" y="13"/>
                  </a:cubicBezTo>
                </a:path>
              </a:pathLst>
            </a:custGeom>
            <a:solidFill>
              <a:srgbClr val="E0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Freeform 1228">
              <a:extLst>
                <a:ext uri="{FF2B5EF4-FFF2-40B4-BE49-F238E27FC236}">
                  <a16:creationId xmlns:a16="http://schemas.microsoft.com/office/drawing/2014/main" id="{46E045F2-42B3-4747-B116-7AF0FAE294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" y="2742"/>
              <a:ext cx="74" cy="52"/>
            </a:xfrm>
            <a:custGeom>
              <a:avLst/>
              <a:gdLst>
                <a:gd name="T0" fmla="*/ 4 w 27"/>
                <a:gd name="T1" fmla="*/ 4 h 19"/>
                <a:gd name="T2" fmla="*/ 0 w 27"/>
                <a:gd name="T3" fmla="*/ 11 h 19"/>
                <a:gd name="T4" fmla="*/ 8 w 27"/>
                <a:gd name="T5" fmla="*/ 17 h 19"/>
                <a:gd name="T6" fmla="*/ 9 w 27"/>
                <a:gd name="T7" fmla="*/ 17 h 19"/>
                <a:gd name="T8" fmla="*/ 9 w 27"/>
                <a:gd name="T9" fmla="*/ 17 h 19"/>
                <a:gd name="T10" fmla="*/ 11 w 27"/>
                <a:gd name="T11" fmla="*/ 19 h 19"/>
                <a:gd name="T12" fmla="*/ 27 w 27"/>
                <a:gd name="T13" fmla="*/ 10 h 19"/>
                <a:gd name="T14" fmla="*/ 27 w 27"/>
                <a:gd name="T15" fmla="*/ 8 h 19"/>
                <a:gd name="T16" fmla="*/ 26 w 27"/>
                <a:gd name="T17" fmla="*/ 7 h 19"/>
                <a:gd name="T18" fmla="*/ 4 w 27"/>
                <a:gd name="T19" fmla="*/ 4 h 19"/>
                <a:gd name="T20" fmla="*/ 8 w 27"/>
                <a:gd name="T21" fmla="*/ 14 h 19"/>
                <a:gd name="T22" fmla="*/ 4 w 27"/>
                <a:gd name="T23" fmla="*/ 10 h 19"/>
                <a:gd name="T24" fmla="*/ 4 w 27"/>
                <a:gd name="T25" fmla="*/ 10 h 19"/>
                <a:gd name="T26" fmla="*/ 6 w 27"/>
                <a:gd name="T27" fmla="*/ 7 h 19"/>
                <a:gd name="T28" fmla="*/ 22 w 27"/>
                <a:gd name="T29" fmla="*/ 9 h 19"/>
                <a:gd name="T30" fmla="*/ 13 w 27"/>
                <a:gd name="T31" fmla="*/ 14 h 19"/>
                <a:gd name="T32" fmla="*/ 11 w 27"/>
                <a:gd name="T33" fmla="*/ 14 h 19"/>
                <a:gd name="T34" fmla="*/ 10 w 27"/>
                <a:gd name="T35" fmla="*/ 15 h 19"/>
                <a:gd name="T36" fmla="*/ 10 w 27"/>
                <a:gd name="T37" fmla="*/ 15 h 19"/>
                <a:gd name="T38" fmla="*/ 8 w 27"/>
                <a:gd name="T3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9">
                  <a:moveTo>
                    <a:pt x="4" y="4"/>
                  </a:moveTo>
                  <a:cubicBezTo>
                    <a:pt x="0" y="7"/>
                    <a:pt x="0" y="10"/>
                    <a:pt x="0" y="11"/>
                  </a:cubicBezTo>
                  <a:cubicBezTo>
                    <a:pt x="1" y="14"/>
                    <a:pt x="4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9"/>
                    <a:pt x="11" y="19"/>
                  </a:cubicBezTo>
                  <a:cubicBezTo>
                    <a:pt x="18" y="17"/>
                    <a:pt x="23" y="14"/>
                    <a:pt x="27" y="10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3" y="6"/>
                    <a:pt x="10" y="0"/>
                    <a:pt x="4" y="4"/>
                  </a:cubicBezTo>
                  <a:close/>
                  <a:moveTo>
                    <a:pt x="8" y="14"/>
                  </a:moveTo>
                  <a:cubicBezTo>
                    <a:pt x="6" y="14"/>
                    <a:pt x="4" y="12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9" y="5"/>
                    <a:pt x="17" y="7"/>
                    <a:pt x="22" y="9"/>
                  </a:cubicBezTo>
                  <a:cubicBezTo>
                    <a:pt x="20" y="11"/>
                    <a:pt x="17" y="13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4"/>
                    <a:pt x="8" y="1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Freeform 1229">
              <a:extLst>
                <a:ext uri="{FF2B5EF4-FFF2-40B4-BE49-F238E27FC236}">
                  <a16:creationId xmlns:a16="http://schemas.microsoft.com/office/drawing/2014/main" id="{BB87F958-15B3-4304-995B-51BFB86E421A}"/>
                </a:ext>
              </a:extLst>
            </p:cNvPr>
            <p:cNvSpPr/>
            <p:nvPr/>
          </p:nvSpPr>
          <p:spPr bwMode="auto">
            <a:xfrm>
              <a:off x="661" y="2783"/>
              <a:ext cx="101" cy="62"/>
            </a:xfrm>
            <a:custGeom>
              <a:avLst/>
              <a:gdLst>
                <a:gd name="T0" fmla="*/ 34 w 37"/>
                <a:gd name="T1" fmla="*/ 0 h 23"/>
                <a:gd name="T2" fmla="*/ 32 w 37"/>
                <a:gd name="T3" fmla="*/ 2 h 23"/>
                <a:gd name="T4" fmla="*/ 25 w 37"/>
                <a:gd name="T5" fmla="*/ 17 h 23"/>
                <a:gd name="T6" fmla="*/ 6 w 37"/>
                <a:gd name="T7" fmla="*/ 14 h 23"/>
                <a:gd name="T8" fmla="*/ 5 w 37"/>
                <a:gd name="T9" fmla="*/ 4 h 23"/>
                <a:gd name="T10" fmla="*/ 5 w 37"/>
                <a:gd name="T11" fmla="*/ 2 h 23"/>
                <a:gd name="T12" fmla="*/ 2 w 37"/>
                <a:gd name="T13" fmla="*/ 3 h 23"/>
                <a:gd name="T14" fmla="*/ 4 w 37"/>
                <a:gd name="T15" fmla="*/ 16 h 23"/>
                <a:gd name="T16" fmla="*/ 26 w 37"/>
                <a:gd name="T17" fmla="*/ 20 h 23"/>
                <a:gd name="T18" fmla="*/ 36 w 37"/>
                <a:gd name="T19" fmla="*/ 2 h 23"/>
                <a:gd name="T20" fmla="*/ 34 w 37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3">
                  <a:moveTo>
                    <a:pt x="34" y="0"/>
                  </a:moveTo>
                  <a:cubicBezTo>
                    <a:pt x="33" y="0"/>
                    <a:pt x="32" y="1"/>
                    <a:pt x="32" y="2"/>
                  </a:cubicBezTo>
                  <a:cubicBezTo>
                    <a:pt x="33" y="12"/>
                    <a:pt x="29" y="15"/>
                    <a:pt x="25" y="17"/>
                  </a:cubicBezTo>
                  <a:cubicBezTo>
                    <a:pt x="19" y="20"/>
                    <a:pt x="10" y="18"/>
                    <a:pt x="6" y="14"/>
                  </a:cubicBezTo>
                  <a:cubicBezTo>
                    <a:pt x="5" y="12"/>
                    <a:pt x="3" y="9"/>
                    <a:pt x="5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7"/>
                    <a:pt x="0" y="12"/>
                    <a:pt x="4" y="16"/>
                  </a:cubicBezTo>
                  <a:cubicBezTo>
                    <a:pt x="9" y="21"/>
                    <a:pt x="19" y="23"/>
                    <a:pt x="26" y="20"/>
                  </a:cubicBezTo>
                  <a:cubicBezTo>
                    <a:pt x="30" y="19"/>
                    <a:pt x="37" y="14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Freeform 1230">
              <a:extLst>
                <a:ext uri="{FF2B5EF4-FFF2-40B4-BE49-F238E27FC236}">
                  <a16:creationId xmlns:a16="http://schemas.microsoft.com/office/drawing/2014/main" id="{C0ED1AFC-3383-4B2D-8F15-4B6932FEFB38}"/>
                </a:ext>
              </a:extLst>
            </p:cNvPr>
            <p:cNvSpPr/>
            <p:nvPr/>
          </p:nvSpPr>
          <p:spPr bwMode="auto">
            <a:xfrm>
              <a:off x="740" y="2799"/>
              <a:ext cx="142" cy="101"/>
            </a:xfrm>
            <a:custGeom>
              <a:avLst/>
              <a:gdLst>
                <a:gd name="T0" fmla="*/ 4 w 52"/>
                <a:gd name="T1" fmla="*/ 1 h 37"/>
                <a:gd name="T2" fmla="*/ 1 w 52"/>
                <a:gd name="T3" fmla="*/ 15 h 37"/>
                <a:gd name="T4" fmla="*/ 1 w 52"/>
                <a:gd name="T5" fmla="*/ 16 h 37"/>
                <a:gd name="T6" fmla="*/ 51 w 52"/>
                <a:gd name="T7" fmla="*/ 22 h 37"/>
                <a:gd name="T8" fmla="*/ 51 w 52"/>
                <a:gd name="T9" fmla="*/ 19 h 37"/>
                <a:gd name="T10" fmla="*/ 49 w 52"/>
                <a:gd name="T11" fmla="*/ 19 h 37"/>
                <a:gd name="T12" fmla="*/ 4 w 52"/>
                <a:gd name="T13" fmla="*/ 14 h 37"/>
                <a:gd name="T14" fmla="*/ 4 w 52"/>
                <a:gd name="T15" fmla="*/ 11 h 37"/>
                <a:gd name="T16" fmla="*/ 6 w 52"/>
                <a:gd name="T17" fmla="*/ 3 h 37"/>
                <a:gd name="T18" fmla="*/ 7 w 52"/>
                <a:gd name="T19" fmla="*/ 2 h 37"/>
                <a:gd name="T20" fmla="*/ 6 w 52"/>
                <a:gd name="T21" fmla="*/ 0 h 37"/>
                <a:gd name="T22" fmla="*/ 4 w 52"/>
                <a:gd name="T2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7">
                  <a:moveTo>
                    <a:pt x="4" y="1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0" y="23"/>
                    <a:pt x="33" y="37"/>
                    <a:pt x="51" y="22"/>
                  </a:cubicBezTo>
                  <a:cubicBezTo>
                    <a:pt x="52" y="21"/>
                    <a:pt x="52" y="20"/>
                    <a:pt x="51" y="19"/>
                  </a:cubicBezTo>
                  <a:cubicBezTo>
                    <a:pt x="51" y="19"/>
                    <a:pt x="49" y="19"/>
                    <a:pt x="49" y="19"/>
                  </a:cubicBezTo>
                  <a:cubicBezTo>
                    <a:pt x="33" y="33"/>
                    <a:pt x="13" y="20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Freeform 1231">
              <a:extLst>
                <a:ext uri="{FF2B5EF4-FFF2-40B4-BE49-F238E27FC236}">
                  <a16:creationId xmlns:a16="http://schemas.microsoft.com/office/drawing/2014/main" id="{6AEDCA16-9C93-4CFB-8F35-464505CE1CA4}"/>
                </a:ext>
              </a:extLst>
            </p:cNvPr>
            <p:cNvSpPr/>
            <p:nvPr/>
          </p:nvSpPr>
          <p:spPr bwMode="auto">
            <a:xfrm>
              <a:off x="629" y="2652"/>
              <a:ext cx="60" cy="52"/>
            </a:xfrm>
            <a:custGeom>
              <a:avLst/>
              <a:gdLst>
                <a:gd name="T0" fmla="*/ 11 w 22"/>
                <a:gd name="T1" fmla="*/ 5 h 19"/>
                <a:gd name="T2" fmla="*/ 18 w 22"/>
                <a:gd name="T3" fmla="*/ 14 h 19"/>
                <a:gd name="T4" fmla="*/ 10 w 22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9">
                  <a:moveTo>
                    <a:pt x="11" y="5"/>
                  </a:moveTo>
                  <a:cubicBezTo>
                    <a:pt x="0" y="7"/>
                    <a:pt x="7" y="19"/>
                    <a:pt x="18" y="14"/>
                  </a:cubicBezTo>
                  <a:cubicBezTo>
                    <a:pt x="22" y="7"/>
                    <a:pt x="18" y="0"/>
                    <a:pt x="10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Freeform 1232">
              <a:extLst>
                <a:ext uri="{FF2B5EF4-FFF2-40B4-BE49-F238E27FC236}">
                  <a16:creationId xmlns:a16="http://schemas.microsoft.com/office/drawing/2014/main" id="{86FDEF24-449C-46AB-8CA9-AF4C6E7F999E}"/>
                </a:ext>
              </a:extLst>
            </p:cNvPr>
            <p:cNvSpPr/>
            <p:nvPr/>
          </p:nvSpPr>
          <p:spPr bwMode="auto">
            <a:xfrm>
              <a:off x="961" y="2723"/>
              <a:ext cx="57" cy="52"/>
            </a:xfrm>
            <a:custGeom>
              <a:avLst/>
              <a:gdLst>
                <a:gd name="T0" fmla="*/ 11 w 21"/>
                <a:gd name="T1" fmla="*/ 5 h 19"/>
                <a:gd name="T2" fmla="*/ 18 w 21"/>
                <a:gd name="T3" fmla="*/ 14 h 19"/>
                <a:gd name="T4" fmla="*/ 9 w 21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1" y="5"/>
                  </a:moveTo>
                  <a:cubicBezTo>
                    <a:pt x="0" y="7"/>
                    <a:pt x="6" y="19"/>
                    <a:pt x="18" y="14"/>
                  </a:cubicBezTo>
                  <a:cubicBezTo>
                    <a:pt x="21" y="7"/>
                    <a:pt x="17" y="0"/>
                    <a:pt x="9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Freeform 1233">
              <a:extLst>
                <a:ext uri="{FF2B5EF4-FFF2-40B4-BE49-F238E27FC236}">
                  <a16:creationId xmlns:a16="http://schemas.microsoft.com/office/drawing/2014/main" id="{E05555AC-93FD-4BBC-A2F9-A64CACE55D3A}"/>
                </a:ext>
              </a:extLst>
            </p:cNvPr>
            <p:cNvSpPr/>
            <p:nvPr/>
          </p:nvSpPr>
          <p:spPr bwMode="auto">
            <a:xfrm>
              <a:off x="721" y="2826"/>
              <a:ext cx="47" cy="44"/>
            </a:xfrm>
            <a:custGeom>
              <a:avLst/>
              <a:gdLst>
                <a:gd name="T0" fmla="*/ 7 w 17"/>
                <a:gd name="T1" fmla="*/ 15 h 16"/>
                <a:gd name="T2" fmla="*/ 14 w 17"/>
                <a:gd name="T3" fmla="*/ 13 h 16"/>
                <a:gd name="T4" fmla="*/ 17 w 17"/>
                <a:gd name="T5" fmla="*/ 10 h 16"/>
                <a:gd name="T6" fmla="*/ 13 w 17"/>
                <a:gd name="T7" fmla="*/ 8 h 16"/>
                <a:gd name="T8" fmla="*/ 10 w 17"/>
                <a:gd name="T9" fmla="*/ 4 h 16"/>
                <a:gd name="T10" fmla="*/ 7 w 17"/>
                <a:gd name="T11" fmla="*/ 1 h 16"/>
                <a:gd name="T12" fmla="*/ 4 w 17"/>
                <a:gd name="T13" fmla="*/ 3 h 16"/>
                <a:gd name="T14" fmla="*/ 0 w 17"/>
                <a:gd name="T15" fmla="*/ 5 h 16"/>
                <a:gd name="T16" fmla="*/ 0 w 17"/>
                <a:gd name="T17" fmla="*/ 10 h 16"/>
                <a:gd name="T18" fmla="*/ 7 w 17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7" y="15"/>
                  </a:moveTo>
                  <a:cubicBezTo>
                    <a:pt x="9" y="16"/>
                    <a:pt x="12" y="14"/>
                    <a:pt x="14" y="13"/>
                  </a:cubicBezTo>
                  <a:cubicBezTo>
                    <a:pt x="14" y="12"/>
                    <a:pt x="17" y="11"/>
                    <a:pt x="17" y="10"/>
                  </a:cubicBezTo>
                  <a:cubicBezTo>
                    <a:pt x="17" y="9"/>
                    <a:pt x="14" y="8"/>
                    <a:pt x="13" y="8"/>
                  </a:cubicBezTo>
                  <a:cubicBezTo>
                    <a:pt x="12" y="7"/>
                    <a:pt x="10" y="5"/>
                    <a:pt x="10" y="4"/>
                  </a:cubicBezTo>
                  <a:cubicBezTo>
                    <a:pt x="9" y="2"/>
                    <a:pt x="9" y="0"/>
                    <a:pt x="7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2" y="3"/>
                    <a:pt x="1" y="3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1" y="13"/>
                    <a:pt x="3" y="15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Freeform 1234">
              <a:extLst>
                <a:ext uri="{FF2B5EF4-FFF2-40B4-BE49-F238E27FC236}">
                  <a16:creationId xmlns:a16="http://schemas.microsoft.com/office/drawing/2014/main" id="{788957FE-5510-4161-AF59-F895E49F2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" y="2826"/>
              <a:ext cx="54" cy="46"/>
            </a:xfrm>
            <a:custGeom>
              <a:avLst/>
              <a:gdLst>
                <a:gd name="T0" fmla="*/ 7 w 20"/>
                <a:gd name="T1" fmla="*/ 1 h 17"/>
                <a:gd name="T2" fmla="*/ 5 w 20"/>
                <a:gd name="T3" fmla="*/ 1 h 17"/>
                <a:gd name="T4" fmla="*/ 4 w 20"/>
                <a:gd name="T5" fmla="*/ 1 h 17"/>
                <a:gd name="T6" fmla="*/ 0 w 20"/>
                <a:gd name="T7" fmla="*/ 5 h 17"/>
                <a:gd name="T8" fmla="*/ 0 w 20"/>
                <a:gd name="T9" fmla="*/ 10 h 17"/>
                <a:gd name="T10" fmla="*/ 8 w 20"/>
                <a:gd name="T11" fmla="*/ 17 h 17"/>
                <a:gd name="T12" fmla="*/ 8 w 20"/>
                <a:gd name="T13" fmla="*/ 17 h 17"/>
                <a:gd name="T14" fmla="*/ 17 w 20"/>
                <a:gd name="T15" fmla="*/ 14 h 17"/>
                <a:gd name="T16" fmla="*/ 18 w 20"/>
                <a:gd name="T17" fmla="*/ 13 h 17"/>
                <a:gd name="T18" fmla="*/ 20 w 20"/>
                <a:gd name="T19" fmla="*/ 10 h 17"/>
                <a:gd name="T20" fmla="*/ 17 w 20"/>
                <a:gd name="T21" fmla="*/ 7 h 17"/>
                <a:gd name="T22" fmla="*/ 16 w 20"/>
                <a:gd name="T23" fmla="*/ 6 h 17"/>
                <a:gd name="T24" fmla="*/ 13 w 20"/>
                <a:gd name="T25" fmla="*/ 3 h 17"/>
                <a:gd name="T26" fmla="*/ 13 w 20"/>
                <a:gd name="T27" fmla="*/ 2 h 17"/>
                <a:gd name="T28" fmla="*/ 11 w 20"/>
                <a:gd name="T29" fmla="*/ 0 h 17"/>
                <a:gd name="T30" fmla="*/ 8 w 20"/>
                <a:gd name="T31" fmla="*/ 0 h 17"/>
                <a:gd name="T32" fmla="*/ 7 w 20"/>
                <a:gd name="T33" fmla="*/ 1 h 17"/>
                <a:gd name="T34" fmla="*/ 5 w 20"/>
                <a:gd name="T35" fmla="*/ 5 h 17"/>
                <a:gd name="T36" fmla="*/ 6 w 20"/>
                <a:gd name="T37" fmla="*/ 4 h 17"/>
                <a:gd name="T38" fmla="*/ 8 w 20"/>
                <a:gd name="T39" fmla="*/ 3 h 17"/>
                <a:gd name="T40" fmla="*/ 9 w 20"/>
                <a:gd name="T41" fmla="*/ 3 h 17"/>
                <a:gd name="T42" fmla="*/ 9 w 20"/>
                <a:gd name="T43" fmla="*/ 3 h 17"/>
                <a:gd name="T44" fmla="*/ 10 w 20"/>
                <a:gd name="T45" fmla="*/ 3 h 17"/>
                <a:gd name="T46" fmla="*/ 10 w 20"/>
                <a:gd name="T47" fmla="*/ 5 h 17"/>
                <a:gd name="T48" fmla="*/ 14 w 20"/>
                <a:gd name="T49" fmla="*/ 9 h 17"/>
                <a:gd name="T50" fmla="*/ 16 w 20"/>
                <a:gd name="T51" fmla="*/ 10 h 17"/>
                <a:gd name="T52" fmla="*/ 16 w 20"/>
                <a:gd name="T53" fmla="*/ 10 h 17"/>
                <a:gd name="T54" fmla="*/ 16 w 20"/>
                <a:gd name="T55" fmla="*/ 11 h 17"/>
                <a:gd name="T56" fmla="*/ 15 w 20"/>
                <a:gd name="T57" fmla="*/ 11 h 17"/>
                <a:gd name="T58" fmla="*/ 9 w 20"/>
                <a:gd name="T59" fmla="*/ 14 h 17"/>
                <a:gd name="T60" fmla="*/ 9 w 20"/>
                <a:gd name="T61" fmla="*/ 14 h 17"/>
                <a:gd name="T62" fmla="*/ 4 w 20"/>
                <a:gd name="T63" fmla="*/ 9 h 17"/>
                <a:gd name="T64" fmla="*/ 3 w 20"/>
                <a:gd name="T65" fmla="*/ 7 h 17"/>
                <a:gd name="T66" fmla="*/ 4 w 20"/>
                <a:gd name="T67" fmla="*/ 5 h 17"/>
                <a:gd name="T68" fmla="*/ 4 w 20"/>
                <a:gd name="T69" fmla="*/ 5 h 17"/>
                <a:gd name="T70" fmla="*/ 5 w 20"/>
                <a:gd name="T7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7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1" y="2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2" y="14"/>
                    <a:pt x="5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5" y="16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2"/>
                    <a:pt x="20" y="11"/>
                    <a:pt x="20" y="10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lose/>
                  <a:moveTo>
                    <a:pt x="5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2" y="7"/>
                    <a:pt x="14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3"/>
                    <a:pt x="4" y="12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Freeform 1235">
              <a:extLst>
                <a:ext uri="{FF2B5EF4-FFF2-40B4-BE49-F238E27FC236}">
                  <a16:creationId xmlns:a16="http://schemas.microsoft.com/office/drawing/2014/main" id="{761EDBB8-28AF-41F5-BEAE-D17D16F1AF34}"/>
                </a:ext>
              </a:extLst>
            </p:cNvPr>
            <p:cNvSpPr/>
            <p:nvPr/>
          </p:nvSpPr>
          <p:spPr bwMode="auto">
            <a:xfrm>
              <a:off x="661" y="2590"/>
              <a:ext cx="55" cy="35"/>
            </a:xfrm>
            <a:custGeom>
              <a:avLst/>
              <a:gdLst>
                <a:gd name="T0" fmla="*/ 1 w 20"/>
                <a:gd name="T1" fmla="*/ 6 h 13"/>
                <a:gd name="T2" fmla="*/ 1 w 20"/>
                <a:gd name="T3" fmla="*/ 8 h 13"/>
                <a:gd name="T4" fmla="*/ 4 w 20"/>
                <a:gd name="T5" fmla="*/ 8 h 13"/>
                <a:gd name="T6" fmla="*/ 11 w 20"/>
                <a:gd name="T7" fmla="*/ 4 h 13"/>
                <a:gd name="T8" fmla="*/ 17 w 20"/>
                <a:gd name="T9" fmla="*/ 11 h 13"/>
                <a:gd name="T10" fmla="*/ 18 w 20"/>
                <a:gd name="T11" fmla="*/ 13 h 13"/>
                <a:gd name="T12" fmla="*/ 20 w 20"/>
                <a:gd name="T13" fmla="*/ 11 h 13"/>
                <a:gd name="T14" fmla="*/ 12 w 20"/>
                <a:gd name="T15" fmla="*/ 1 h 13"/>
                <a:gd name="T16" fmla="*/ 1 w 20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" y="6"/>
                  </a:moveTo>
                  <a:cubicBezTo>
                    <a:pt x="0" y="6"/>
                    <a:pt x="1" y="7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5"/>
                    <a:pt x="9" y="3"/>
                    <a:pt x="11" y="4"/>
                  </a:cubicBezTo>
                  <a:cubicBezTo>
                    <a:pt x="14" y="5"/>
                    <a:pt x="16" y="8"/>
                    <a:pt x="17" y="11"/>
                  </a:cubicBezTo>
                  <a:cubicBezTo>
                    <a:pt x="17" y="12"/>
                    <a:pt x="17" y="13"/>
                    <a:pt x="18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9" y="6"/>
                    <a:pt x="16" y="2"/>
                    <a:pt x="12" y="1"/>
                  </a:cubicBezTo>
                  <a:cubicBezTo>
                    <a:pt x="8" y="0"/>
                    <a:pt x="4" y="2"/>
                    <a:pt x="1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 1236">
              <a:extLst>
                <a:ext uri="{FF2B5EF4-FFF2-40B4-BE49-F238E27FC236}">
                  <a16:creationId xmlns:a16="http://schemas.microsoft.com/office/drawing/2014/main" id="{1F080AB5-AB0E-46D3-A2E3-0172F3855005}"/>
                </a:ext>
              </a:extLst>
            </p:cNvPr>
            <p:cNvSpPr/>
            <p:nvPr/>
          </p:nvSpPr>
          <p:spPr bwMode="auto">
            <a:xfrm>
              <a:off x="985" y="2663"/>
              <a:ext cx="58" cy="33"/>
            </a:xfrm>
            <a:custGeom>
              <a:avLst/>
              <a:gdLst>
                <a:gd name="T0" fmla="*/ 1 w 21"/>
                <a:gd name="T1" fmla="*/ 4 h 12"/>
                <a:gd name="T2" fmla="*/ 1 w 21"/>
                <a:gd name="T3" fmla="*/ 7 h 12"/>
                <a:gd name="T4" fmla="*/ 3 w 21"/>
                <a:gd name="T5" fmla="*/ 7 h 12"/>
                <a:gd name="T6" fmla="*/ 12 w 21"/>
                <a:gd name="T7" fmla="*/ 5 h 12"/>
                <a:gd name="T8" fmla="*/ 17 w 21"/>
                <a:gd name="T9" fmla="*/ 10 h 12"/>
                <a:gd name="T10" fmla="*/ 19 w 21"/>
                <a:gd name="T11" fmla="*/ 12 h 12"/>
                <a:gd name="T12" fmla="*/ 21 w 21"/>
                <a:gd name="T13" fmla="*/ 9 h 12"/>
                <a:gd name="T14" fmla="*/ 13 w 21"/>
                <a:gd name="T15" fmla="*/ 1 h 12"/>
                <a:gd name="T16" fmla="*/ 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4"/>
                    <a:pt x="9" y="4"/>
                    <a:pt x="12" y="5"/>
                  </a:cubicBezTo>
                  <a:cubicBezTo>
                    <a:pt x="15" y="5"/>
                    <a:pt x="17" y="7"/>
                    <a:pt x="17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0" y="6"/>
                    <a:pt x="17" y="3"/>
                    <a:pt x="13" y="1"/>
                  </a:cubicBezTo>
                  <a:cubicBezTo>
                    <a:pt x="9" y="0"/>
                    <a:pt x="4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Freeform 1237">
              <a:extLst>
                <a:ext uri="{FF2B5EF4-FFF2-40B4-BE49-F238E27FC236}">
                  <a16:creationId xmlns:a16="http://schemas.microsoft.com/office/drawing/2014/main" id="{BEC83A14-43E4-490A-A6E5-1A7AF13773D1}"/>
                </a:ext>
              </a:extLst>
            </p:cNvPr>
            <p:cNvSpPr/>
            <p:nvPr/>
          </p:nvSpPr>
          <p:spPr bwMode="auto">
            <a:xfrm>
              <a:off x="751" y="2211"/>
              <a:ext cx="164" cy="324"/>
            </a:xfrm>
            <a:custGeom>
              <a:avLst/>
              <a:gdLst>
                <a:gd name="T0" fmla="*/ 0 w 60"/>
                <a:gd name="T1" fmla="*/ 119 h 119"/>
                <a:gd name="T2" fmla="*/ 10 w 60"/>
                <a:gd name="T3" fmla="*/ 57 h 119"/>
                <a:gd name="T4" fmla="*/ 45 w 60"/>
                <a:gd name="T5" fmla="*/ 0 h 119"/>
                <a:gd name="T6" fmla="*/ 42 w 60"/>
                <a:gd name="T7" fmla="*/ 22 h 119"/>
                <a:gd name="T8" fmla="*/ 23 w 60"/>
                <a:gd name="T9" fmla="*/ 61 h 119"/>
                <a:gd name="T10" fmla="*/ 5 w 60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19">
                  <a:moveTo>
                    <a:pt x="0" y="119"/>
                  </a:moveTo>
                  <a:cubicBezTo>
                    <a:pt x="6" y="100"/>
                    <a:pt x="3" y="77"/>
                    <a:pt x="10" y="57"/>
                  </a:cubicBezTo>
                  <a:cubicBezTo>
                    <a:pt x="14" y="46"/>
                    <a:pt x="29" y="1"/>
                    <a:pt x="45" y="0"/>
                  </a:cubicBezTo>
                  <a:cubicBezTo>
                    <a:pt x="60" y="0"/>
                    <a:pt x="45" y="16"/>
                    <a:pt x="42" y="22"/>
                  </a:cubicBezTo>
                  <a:cubicBezTo>
                    <a:pt x="35" y="34"/>
                    <a:pt x="29" y="48"/>
                    <a:pt x="23" y="61"/>
                  </a:cubicBezTo>
                  <a:cubicBezTo>
                    <a:pt x="15" y="80"/>
                    <a:pt x="8" y="102"/>
                    <a:pt x="5" y="119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238">
              <a:extLst>
                <a:ext uri="{FF2B5EF4-FFF2-40B4-BE49-F238E27FC236}">
                  <a16:creationId xmlns:a16="http://schemas.microsoft.com/office/drawing/2014/main" id="{D77AB6F4-1D53-4A9F-A9FA-1D709BBA8B9D}"/>
                </a:ext>
              </a:extLst>
            </p:cNvPr>
            <p:cNvSpPr/>
            <p:nvPr/>
          </p:nvSpPr>
          <p:spPr bwMode="auto">
            <a:xfrm>
              <a:off x="1051" y="2342"/>
              <a:ext cx="193" cy="316"/>
            </a:xfrm>
            <a:custGeom>
              <a:avLst/>
              <a:gdLst>
                <a:gd name="T0" fmla="*/ 8 w 71"/>
                <a:gd name="T1" fmla="*/ 109 h 116"/>
                <a:gd name="T2" fmla="*/ 68 w 71"/>
                <a:gd name="T3" fmla="*/ 2 h 116"/>
                <a:gd name="T4" fmla="*/ 55 w 71"/>
                <a:gd name="T5" fmla="*/ 28 h 116"/>
                <a:gd name="T6" fmla="*/ 33 w 71"/>
                <a:gd name="T7" fmla="*/ 63 h 116"/>
                <a:gd name="T8" fmla="*/ 12 w 71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16">
                  <a:moveTo>
                    <a:pt x="8" y="109"/>
                  </a:moveTo>
                  <a:cubicBezTo>
                    <a:pt x="0" y="106"/>
                    <a:pt x="35" y="0"/>
                    <a:pt x="68" y="2"/>
                  </a:cubicBezTo>
                  <a:cubicBezTo>
                    <a:pt x="71" y="13"/>
                    <a:pt x="61" y="20"/>
                    <a:pt x="55" y="28"/>
                  </a:cubicBezTo>
                  <a:cubicBezTo>
                    <a:pt x="46" y="39"/>
                    <a:pt x="39" y="51"/>
                    <a:pt x="33" y="63"/>
                  </a:cubicBezTo>
                  <a:cubicBezTo>
                    <a:pt x="24" y="80"/>
                    <a:pt x="15" y="98"/>
                    <a:pt x="12" y="116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Freeform 1239">
              <a:extLst>
                <a:ext uri="{FF2B5EF4-FFF2-40B4-BE49-F238E27FC236}">
                  <a16:creationId xmlns:a16="http://schemas.microsoft.com/office/drawing/2014/main" id="{37E294B2-E335-4E9F-B195-4CFD87E0DD67}"/>
                </a:ext>
              </a:extLst>
            </p:cNvPr>
            <p:cNvSpPr/>
            <p:nvPr/>
          </p:nvSpPr>
          <p:spPr bwMode="auto">
            <a:xfrm>
              <a:off x="517" y="2696"/>
              <a:ext cx="139" cy="81"/>
            </a:xfrm>
            <a:custGeom>
              <a:avLst/>
              <a:gdLst>
                <a:gd name="T0" fmla="*/ 43 w 51"/>
                <a:gd name="T1" fmla="*/ 12 h 30"/>
                <a:gd name="T2" fmla="*/ 20 w 51"/>
                <a:gd name="T3" fmla="*/ 23 h 30"/>
                <a:gd name="T4" fmla="*/ 47 w 51"/>
                <a:gd name="T5" fmla="*/ 24 h 30"/>
                <a:gd name="T6" fmla="*/ 44 w 51"/>
                <a:gd name="T7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0">
                  <a:moveTo>
                    <a:pt x="43" y="12"/>
                  </a:moveTo>
                  <a:cubicBezTo>
                    <a:pt x="32" y="0"/>
                    <a:pt x="0" y="8"/>
                    <a:pt x="20" y="23"/>
                  </a:cubicBezTo>
                  <a:cubicBezTo>
                    <a:pt x="26" y="27"/>
                    <a:pt x="40" y="30"/>
                    <a:pt x="47" y="24"/>
                  </a:cubicBezTo>
                  <a:cubicBezTo>
                    <a:pt x="51" y="20"/>
                    <a:pt x="50" y="14"/>
                    <a:pt x="44" y="13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Freeform 1240">
              <a:extLst>
                <a:ext uri="{FF2B5EF4-FFF2-40B4-BE49-F238E27FC236}">
                  <a16:creationId xmlns:a16="http://schemas.microsoft.com/office/drawing/2014/main" id="{A2121230-B91C-4050-AC54-AA0EE1EBFDFD}"/>
                </a:ext>
              </a:extLst>
            </p:cNvPr>
            <p:cNvSpPr/>
            <p:nvPr/>
          </p:nvSpPr>
          <p:spPr bwMode="auto">
            <a:xfrm>
              <a:off x="926" y="2799"/>
              <a:ext cx="152" cy="57"/>
            </a:xfrm>
            <a:custGeom>
              <a:avLst/>
              <a:gdLst>
                <a:gd name="T0" fmla="*/ 41 w 56"/>
                <a:gd name="T1" fmla="*/ 5 h 21"/>
                <a:gd name="T2" fmla="*/ 11 w 56"/>
                <a:gd name="T3" fmla="*/ 3 h 21"/>
                <a:gd name="T4" fmla="*/ 12 w 56"/>
                <a:gd name="T5" fmla="*/ 17 h 21"/>
                <a:gd name="T6" fmla="*/ 45 w 56"/>
                <a:gd name="T7" fmla="*/ 19 h 21"/>
                <a:gd name="T8" fmla="*/ 45 w 56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">
                  <a:moveTo>
                    <a:pt x="41" y="5"/>
                  </a:moveTo>
                  <a:cubicBezTo>
                    <a:pt x="33" y="1"/>
                    <a:pt x="20" y="0"/>
                    <a:pt x="11" y="3"/>
                  </a:cubicBezTo>
                  <a:cubicBezTo>
                    <a:pt x="0" y="6"/>
                    <a:pt x="2" y="13"/>
                    <a:pt x="12" y="17"/>
                  </a:cubicBezTo>
                  <a:cubicBezTo>
                    <a:pt x="21" y="21"/>
                    <a:pt x="35" y="21"/>
                    <a:pt x="45" y="19"/>
                  </a:cubicBezTo>
                  <a:cubicBezTo>
                    <a:pt x="56" y="17"/>
                    <a:pt x="54" y="11"/>
                    <a:pt x="45" y="7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Freeform 1241">
              <a:extLst>
                <a:ext uri="{FF2B5EF4-FFF2-40B4-BE49-F238E27FC236}">
                  <a16:creationId xmlns:a16="http://schemas.microsoft.com/office/drawing/2014/main" id="{3CD4F5A8-2712-4A5F-A034-C3402EE99EDA}"/>
                </a:ext>
              </a:extLst>
            </p:cNvPr>
            <p:cNvSpPr/>
            <p:nvPr/>
          </p:nvSpPr>
          <p:spPr bwMode="auto">
            <a:xfrm>
              <a:off x="580" y="2723"/>
              <a:ext cx="43" cy="32"/>
            </a:xfrm>
            <a:custGeom>
              <a:avLst/>
              <a:gdLst>
                <a:gd name="T0" fmla="*/ 15 w 16"/>
                <a:gd name="T1" fmla="*/ 6 h 12"/>
                <a:gd name="T2" fmla="*/ 1 w 16"/>
                <a:gd name="T3" fmla="*/ 6 h 12"/>
                <a:gd name="T4" fmla="*/ 15 w 16"/>
                <a:gd name="T5" fmla="*/ 11 h 12"/>
                <a:gd name="T6" fmla="*/ 15 w 1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6"/>
                  </a:moveTo>
                  <a:cubicBezTo>
                    <a:pt x="12" y="3"/>
                    <a:pt x="3" y="0"/>
                    <a:pt x="1" y="6"/>
                  </a:cubicBezTo>
                  <a:cubicBezTo>
                    <a:pt x="0" y="11"/>
                    <a:pt x="12" y="12"/>
                    <a:pt x="15" y="11"/>
                  </a:cubicBezTo>
                  <a:cubicBezTo>
                    <a:pt x="16" y="9"/>
                    <a:pt x="15" y="7"/>
                    <a:pt x="15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Freeform 1242">
              <a:extLst>
                <a:ext uri="{FF2B5EF4-FFF2-40B4-BE49-F238E27FC236}">
                  <a16:creationId xmlns:a16="http://schemas.microsoft.com/office/drawing/2014/main" id="{B1056FB2-F7F8-4167-8015-2E703DAC6811}"/>
                </a:ext>
              </a:extLst>
            </p:cNvPr>
            <p:cNvSpPr/>
            <p:nvPr/>
          </p:nvSpPr>
          <p:spPr bwMode="auto">
            <a:xfrm>
              <a:off x="980" y="2813"/>
              <a:ext cx="41" cy="30"/>
            </a:xfrm>
            <a:custGeom>
              <a:avLst/>
              <a:gdLst>
                <a:gd name="T0" fmla="*/ 14 w 15"/>
                <a:gd name="T1" fmla="*/ 5 h 11"/>
                <a:gd name="T2" fmla="*/ 1 w 15"/>
                <a:gd name="T3" fmla="*/ 5 h 11"/>
                <a:gd name="T4" fmla="*/ 15 w 15"/>
                <a:gd name="T5" fmla="*/ 11 h 11"/>
                <a:gd name="T6" fmla="*/ 14 w 15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4" y="5"/>
                  </a:moveTo>
                  <a:cubicBezTo>
                    <a:pt x="12" y="2"/>
                    <a:pt x="2" y="0"/>
                    <a:pt x="1" y="5"/>
                  </a:cubicBezTo>
                  <a:cubicBezTo>
                    <a:pt x="0" y="10"/>
                    <a:pt x="11" y="11"/>
                    <a:pt x="15" y="11"/>
                  </a:cubicBezTo>
                  <a:cubicBezTo>
                    <a:pt x="15" y="9"/>
                    <a:pt x="15" y="7"/>
                    <a:pt x="14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Freeform 1243">
              <a:extLst>
                <a:ext uri="{FF2B5EF4-FFF2-40B4-BE49-F238E27FC236}">
                  <a16:creationId xmlns:a16="http://schemas.microsoft.com/office/drawing/2014/main" id="{C2DBE99D-426A-4BAF-BC56-689AA669AE93}"/>
                </a:ext>
              </a:extLst>
            </p:cNvPr>
            <p:cNvSpPr/>
            <p:nvPr/>
          </p:nvSpPr>
          <p:spPr bwMode="auto">
            <a:xfrm>
              <a:off x="637" y="3028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Freeform 1244">
              <a:extLst>
                <a:ext uri="{FF2B5EF4-FFF2-40B4-BE49-F238E27FC236}">
                  <a16:creationId xmlns:a16="http://schemas.microsoft.com/office/drawing/2014/main" id="{87AB1D30-DC45-42D1-8D23-0A4360812791}"/>
                </a:ext>
              </a:extLst>
            </p:cNvPr>
            <p:cNvSpPr/>
            <p:nvPr/>
          </p:nvSpPr>
          <p:spPr bwMode="auto">
            <a:xfrm>
              <a:off x="629" y="3019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Freeform 1245">
              <a:extLst>
                <a:ext uri="{FF2B5EF4-FFF2-40B4-BE49-F238E27FC236}">
                  <a16:creationId xmlns:a16="http://schemas.microsoft.com/office/drawing/2014/main" id="{2DBAEE5D-3F5A-4F0C-8F52-F4FF7903526A}"/>
                </a:ext>
              </a:extLst>
            </p:cNvPr>
            <p:cNvSpPr/>
            <p:nvPr/>
          </p:nvSpPr>
          <p:spPr bwMode="auto">
            <a:xfrm>
              <a:off x="632" y="3025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Freeform 1246">
              <a:extLst>
                <a:ext uri="{FF2B5EF4-FFF2-40B4-BE49-F238E27FC236}">
                  <a16:creationId xmlns:a16="http://schemas.microsoft.com/office/drawing/2014/main" id="{0C500E7A-28FD-4585-ABC8-FA1919F92A7C}"/>
                </a:ext>
              </a:extLst>
            </p:cNvPr>
            <p:cNvSpPr/>
            <p:nvPr/>
          </p:nvSpPr>
          <p:spPr bwMode="auto">
            <a:xfrm>
              <a:off x="632" y="3028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Freeform 1247">
              <a:extLst>
                <a:ext uri="{FF2B5EF4-FFF2-40B4-BE49-F238E27FC236}">
                  <a16:creationId xmlns:a16="http://schemas.microsoft.com/office/drawing/2014/main" id="{46108F29-6DD1-436B-BA14-C32F745C8425}"/>
                </a:ext>
              </a:extLst>
            </p:cNvPr>
            <p:cNvSpPr/>
            <p:nvPr/>
          </p:nvSpPr>
          <p:spPr bwMode="auto">
            <a:xfrm>
              <a:off x="629" y="3030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Freeform 1248">
              <a:extLst>
                <a:ext uri="{FF2B5EF4-FFF2-40B4-BE49-F238E27FC236}">
                  <a16:creationId xmlns:a16="http://schemas.microsoft.com/office/drawing/2014/main" id="{D5B85E61-4B81-465C-AF96-BA9A1BBEB15F}"/>
                </a:ext>
              </a:extLst>
            </p:cNvPr>
            <p:cNvSpPr/>
            <p:nvPr/>
          </p:nvSpPr>
          <p:spPr bwMode="auto">
            <a:xfrm>
              <a:off x="626" y="3025"/>
              <a:ext cx="3" cy="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Freeform 1249">
              <a:extLst>
                <a:ext uri="{FF2B5EF4-FFF2-40B4-BE49-F238E27FC236}">
                  <a16:creationId xmlns:a16="http://schemas.microsoft.com/office/drawing/2014/main" id="{B4F728CC-05D6-424C-82F6-B99A5C92C960}"/>
                </a:ext>
              </a:extLst>
            </p:cNvPr>
            <p:cNvSpPr/>
            <p:nvPr/>
          </p:nvSpPr>
          <p:spPr bwMode="auto">
            <a:xfrm>
              <a:off x="629" y="30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Freeform 1250">
              <a:extLst>
                <a:ext uri="{FF2B5EF4-FFF2-40B4-BE49-F238E27FC236}">
                  <a16:creationId xmlns:a16="http://schemas.microsoft.com/office/drawing/2014/main" id="{3706FE15-C490-4F01-BF64-7E2A51417C41}"/>
                </a:ext>
              </a:extLst>
            </p:cNvPr>
            <p:cNvSpPr/>
            <p:nvPr/>
          </p:nvSpPr>
          <p:spPr bwMode="auto">
            <a:xfrm>
              <a:off x="632" y="3028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Freeform 1251">
              <a:extLst>
                <a:ext uri="{FF2B5EF4-FFF2-40B4-BE49-F238E27FC236}">
                  <a16:creationId xmlns:a16="http://schemas.microsoft.com/office/drawing/2014/main" id="{19078584-E235-427A-8D99-7766DDE39A18}"/>
                </a:ext>
              </a:extLst>
            </p:cNvPr>
            <p:cNvSpPr/>
            <p:nvPr/>
          </p:nvSpPr>
          <p:spPr bwMode="auto">
            <a:xfrm>
              <a:off x="623" y="3022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Freeform 1252">
              <a:extLst>
                <a:ext uri="{FF2B5EF4-FFF2-40B4-BE49-F238E27FC236}">
                  <a16:creationId xmlns:a16="http://schemas.microsoft.com/office/drawing/2014/main" id="{5091629F-BCC0-4BE4-AAC0-6BA776179CD0}"/>
                </a:ext>
              </a:extLst>
            </p:cNvPr>
            <p:cNvSpPr/>
            <p:nvPr/>
          </p:nvSpPr>
          <p:spPr bwMode="auto">
            <a:xfrm>
              <a:off x="623" y="3019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Freeform 1253">
              <a:extLst>
                <a:ext uri="{FF2B5EF4-FFF2-40B4-BE49-F238E27FC236}">
                  <a16:creationId xmlns:a16="http://schemas.microsoft.com/office/drawing/2014/main" id="{FA9DC966-38A0-4BDE-A2B1-31A927F53047}"/>
                </a:ext>
              </a:extLst>
            </p:cNvPr>
            <p:cNvSpPr/>
            <p:nvPr/>
          </p:nvSpPr>
          <p:spPr bwMode="auto">
            <a:xfrm>
              <a:off x="621" y="3022"/>
              <a:ext cx="2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1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Rectangle 1254">
              <a:extLst>
                <a:ext uri="{FF2B5EF4-FFF2-40B4-BE49-F238E27FC236}">
                  <a16:creationId xmlns:a16="http://schemas.microsoft.com/office/drawing/2014/main" id="{D7AB5318-6EE8-4924-96F4-4DE26B878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" y="302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Freeform 1255">
              <a:extLst>
                <a:ext uri="{FF2B5EF4-FFF2-40B4-BE49-F238E27FC236}">
                  <a16:creationId xmlns:a16="http://schemas.microsoft.com/office/drawing/2014/main" id="{8D0DE9B3-247E-4F7F-9824-9FDBCA40DD5C}"/>
                </a:ext>
              </a:extLst>
            </p:cNvPr>
            <p:cNvSpPr/>
            <p:nvPr/>
          </p:nvSpPr>
          <p:spPr bwMode="auto">
            <a:xfrm>
              <a:off x="618" y="3025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3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Freeform 1256">
              <a:extLst>
                <a:ext uri="{FF2B5EF4-FFF2-40B4-BE49-F238E27FC236}">
                  <a16:creationId xmlns:a16="http://schemas.microsoft.com/office/drawing/2014/main" id="{018A9F52-817D-4CB9-A182-6AA18DFFAEB1}"/>
                </a:ext>
              </a:extLst>
            </p:cNvPr>
            <p:cNvSpPr/>
            <p:nvPr/>
          </p:nvSpPr>
          <p:spPr bwMode="auto">
            <a:xfrm>
              <a:off x="618" y="3028"/>
              <a:ext cx="3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Freeform 1257">
              <a:extLst>
                <a:ext uri="{FF2B5EF4-FFF2-40B4-BE49-F238E27FC236}">
                  <a16:creationId xmlns:a16="http://schemas.microsoft.com/office/drawing/2014/main" id="{7B8F0F96-459D-44E9-B253-ACA1A8E25A80}"/>
                </a:ext>
              </a:extLst>
            </p:cNvPr>
            <p:cNvSpPr/>
            <p:nvPr/>
          </p:nvSpPr>
          <p:spPr bwMode="auto">
            <a:xfrm>
              <a:off x="626" y="3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Freeform 1258">
              <a:extLst>
                <a:ext uri="{FF2B5EF4-FFF2-40B4-BE49-F238E27FC236}">
                  <a16:creationId xmlns:a16="http://schemas.microsoft.com/office/drawing/2014/main" id="{EC455622-BEC9-49B5-8241-50133BB75B4F}"/>
                </a:ext>
              </a:extLst>
            </p:cNvPr>
            <p:cNvSpPr/>
            <p:nvPr/>
          </p:nvSpPr>
          <p:spPr bwMode="auto">
            <a:xfrm>
              <a:off x="618" y="3025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Freeform 1259">
              <a:extLst>
                <a:ext uri="{FF2B5EF4-FFF2-40B4-BE49-F238E27FC236}">
                  <a16:creationId xmlns:a16="http://schemas.microsoft.com/office/drawing/2014/main" id="{CC84785B-35F6-41D2-9246-19A7379C50C4}"/>
                </a:ext>
              </a:extLst>
            </p:cNvPr>
            <p:cNvSpPr/>
            <p:nvPr/>
          </p:nvSpPr>
          <p:spPr bwMode="auto">
            <a:xfrm>
              <a:off x="615" y="3003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4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7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Freeform 1260">
              <a:extLst>
                <a:ext uri="{FF2B5EF4-FFF2-40B4-BE49-F238E27FC236}">
                  <a16:creationId xmlns:a16="http://schemas.microsoft.com/office/drawing/2014/main" id="{14C0901B-48E3-4EC7-B877-6EBB5ED793EC}"/>
                </a:ext>
              </a:extLst>
            </p:cNvPr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Freeform 1261">
              <a:extLst>
                <a:ext uri="{FF2B5EF4-FFF2-40B4-BE49-F238E27FC236}">
                  <a16:creationId xmlns:a16="http://schemas.microsoft.com/office/drawing/2014/main" id="{36FB01CD-46FB-4090-BA65-70F3DA8CDA21}"/>
                </a:ext>
              </a:extLst>
            </p:cNvPr>
            <p:cNvSpPr/>
            <p:nvPr/>
          </p:nvSpPr>
          <p:spPr bwMode="auto">
            <a:xfrm>
              <a:off x="634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Rectangle 1262">
              <a:extLst>
                <a:ext uri="{FF2B5EF4-FFF2-40B4-BE49-F238E27FC236}">
                  <a16:creationId xmlns:a16="http://schemas.microsoft.com/office/drawing/2014/main" id="{3DD32960-8C50-4EDF-8D9E-5375F6E78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300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Freeform 1263">
              <a:extLst>
                <a:ext uri="{FF2B5EF4-FFF2-40B4-BE49-F238E27FC236}">
                  <a16:creationId xmlns:a16="http://schemas.microsoft.com/office/drawing/2014/main" id="{69012A08-E196-4199-9A75-6DBF7781D52C}"/>
                </a:ext>
              </a:extLst>
            </p:cNvPr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Freeform 1264">
              <a:extLst>
                <a:ext uri="{FF2B5EF4-FFF2-40B4-BE49-F238E27FC236}">
                  <a16:creationId xmlns:a16="http://schemas.microsoft.com/office/drawing/2014/main" id="{8C365B96-5FF4-4047-90DC-3CF54CAFA211}"/>
                </a:ext>
              </a:extLst>
            </p:cNvPr>
            <p:cNvSpPr/>
            <p:nvPr/>
          </p:nvSpPr>
          <p:spPr bwMode="auto">
            <a:xfrm>
              <a:off x="632" y="3017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Rectangle 1265">
              <a:extLst>
                <a:ext uri="{FF2B5EF4-FFF2-40B4-BE49-F238E27FC236}">
                  <a16:creationId xmlns:a16="http://schemas.microsoft.com/office/drawing/2014/main" id="{C0639841-EF20-4BD1-86E0-B4349E29A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Freeform 1266">
              <a:extLst>
                <a:ext uri="{FF2B5EF4-FFF2-40B4-BE49-F238E27FC236}">
                  <a16:creationId xmlns:a16="http://schemas.microsoft.com/office/drawing/2014/main" id="{175572E7-D831-477B-AA33-45F9EA9F4187}"/>
                </a:ext>
              </a:extLst>
            </p:cNvPr>
            <p:cNvSpPr/>
            <p:nvPr/>
          </p:nvSpPr>
          <p:spPr bwMode="auto">
            <a:xfrm>
              <a:off x="634" y="3008"/>
              <a:ext cx="22" cy="17"/>
            </a:xfrm>
            <a:custGeom>
              <a:avLst/>
              <a:gdLst>
                <a:gd name="T0" fmla="*/ 7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3 w 8"/>
                <a:gd name="T45" fmla="*/ 4 h 6"/>
                <a:gd name="T46" fmla="*/ 2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0"/>
                    <a:pt x="2" y="4"/>
                    <a:pt x="2" y="3"/>
                  </a:cubicBezTo>
                  <a:cubicBezTo>
                    <a:pt x="4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Freeform 1267">
              <a:extLst>
                <a:ext uri="{FF2B5EF4-FFF2-40B4-BE49-F238E27FC236}">
                  <a16:creationId xmlns:a16="http://schemas.microsoft.com/office/drawing/2014/main" id="{47035739-069E-4261-9362-522980903086}"/>
                </a:ext>
              </a:extLst>
            </p:cNvPr>
            <p:cNvSpPr/>
            <p:nvPr/>
          </p:nvSpPr>
          <p:spPr bwMode="auto">
            <a:xfrm>
              <a:off x="637" y="3017"/>
              <a:ext cx="3" cy="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Freeform 1268">
              <a:extLst>
                <a:ext uri="{FF2B5EF4-FFF2-40B4-BE49-F238E27FC236}">
                  <a16:creationId xmlns:a16="http://schemas.microsoft.com/office/drawing/2014/main" id="{D31E9EC9-5316-47BA-942D-E0256E357DB0}"/>
                </a:ext>
              </a:extLst>
            </p:cNvPr>
            <p:cNvSpPr/>
            <p:nvPr/>
          </p:nvSpPr>
          <p:spPr bwMode="auto">
            <a:xfrm>
              <a:off x="634" y="3019"/>
              <a:ext cx="19" cy="22"/>
            </a:xfrm>
            <a:custGeom>
              <a:avLst/>
              <a:gdLst>
                <a:gd name="T0" fmla="*/ 4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3 w 7"/>
                <a:gd name="T9" fmla="*/ 2 h 8"/>
                <a:gd name="T10" fmla="*/ 2 w 7"/>
                <a:gd name="T11" fmla="*/ 2 h 8"/>
                <a:gd name="T12" fmla="*/ 4 w 7"/>
                <a:gd name="T13" fmla="*/ 4 h 8"/>
                <a:gd name="T14" fmla="*/ 4 w 7"/>
                <a:gd name="T15" fmla="*/ 5 h 8"/>
                <a:gd name="T16" fmla="*/ 4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4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7 w 7"/>
                <a:gd name="T33" fmla="*/ 4 h 8"/>
                <a:gd name="T34" fmla="*/ 6 w 7"/>
                <a:gd name="T35" fmla="*/ 3 h 8"/>
                <a:gd name="T36" fmla="*/ 4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4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4" y="4"/>
                  </a:cubicBezTo>
                  <a:cubicBezTo>
                    <a:pt x="4" y="4"/>
                    <a:pt x="5" y="5"/>
                    <a:pt x="4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3" y="1"/>
                    <a:pt x="1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angle 1269">
              <a:extLst>
                <a:ext uri="{FF2B5EF4-FFF2-40B4-BE49-F238E27FC236}">
                  <a16:creationId xmlns:a16="http://schemas.microsoft.com/office/drawing/2014/main" id="{D1007C6F-71D3-49F4-B5E6-6269E40C5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" y="3022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Freeform 1270">
              <a:extLst>
                <a:ext uri="{FF2B5EF4-FFF2-40B4-BE49-F238E27FC236}">
                  <a16:creationId xmlns:a16="http://schemas.microsoft.com/office/drawing/2014/main" id="{42DBBD88-8ADF-4878-BEEC-7BB852DE8587}"/>
                </a:ext>
              </a:extLst>
            </p:cNvPr>
            <p:cNvSpPr/>
            <p:nvPr/>
          </p:nvSpPr>
          <p:spPr bwMode="auto">
            <a:xfrm>
              <a:off x="651" y="3025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Freeform 1271">
              <a:extLst>
                <a:ext uri="{FF2B5EF4-FFF2-40B4-BE49-F238E27FC236}">
                  <a16:creationId xmlns:a16="http://schemas.microsoft.com/office/drawing/2014/main" id="{092BD2E1-6CA6-40CB-82C7-A49C6BF62231}"/>
                </a:ext>
              </a:extLst>
            </p:cNvPr>
            <p:cNvSpPr/>
            <p:nvPr/>
          </p:nvSpPr>
          <p:spPr bwMode="auto">
            <a:xfrm>
              <a:off x="640" y="3028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Freeform 1272">
              <a:extLst>
                <a:ext uri="{FF2B5EF4-FFF2-40B4-BE49-F238E27FC236}">
                  <a16:creationId xmlns:a16="http://schemas.microsoft.com/office/drawing/2014/main" id="{613A91DC-5F29-4654-88B5-58CA09849B80}"/>
                </a:ext>
              </a:extLst>
            </p:cNvPr>
            <p:cNvSpPr/>
            <p:nvPr/>
          </p:nvSpPr>
          <p:spPr bwMode="auto">
            <a:xfrm>
              <a:off x="637" y="3033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1 w 3"/>
                <a:gd name="T5" fmla="*/ 0 h 4"/>
                <a:gd name="T6" fmla="*/ 2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2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1" y="1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Freeform 1273">
              <a:extLst>
                <a:ext uri="{FF2B5EF4-FFF2-40B4-BE49-F238E27FC236}">
                  <a16:creationId xmlns:a16="http://schemas.microsoft.com/office/drawing/2014/main" id="{E7526C34-ED4C-4C5D-B5A9-61A96D8F1610}"/>
                </a:ext>
              </a:extLst>
            </p:cNvPr>
            <p:cNvSpPr/>
            <p:nvPr/>
          </p:nvSpPr>
          <p:spPr bwMode="auto">
            <a:xfrm>
              <a:off x="604" y="3025"/>
              <a:ext cx="36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2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5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5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10" y="4"/>
                    <a:pt x="10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7" y="4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4" y="4"/>
                    <a:pt x="3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Freeform 1274">
              <a:extLst>
                <a:ext uri="{FF2B5EF4-FFF2-40B4-BE49-F238E27FC236}">
                  <a16:creationId xmlns:a16="http://schemas.microsoft.com/office/drawing/2014/main" id="{44B86992-67C7-40C4-90F3-401C88EF4CA1}"/>
                </a:ext>
              </a:extLst>
            </p:cNvPr>
            <p:cNvSpPr/>
            <p:nvPr/>
          </p:nvSpPr>
          <p:spPr bwMode="auto">
            <a:xfrm>
              <a:off x="637" y="3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Freeform 1275">
              <a:extLst>
                <a:ext uri="{FF2B5EF4-FFF2-40B4-BE49-F238E27FC236}">
                  <a16:creationId xmlns:a16="http://schemas.microsoft.com/office/drawing/2014/main" id="{C60F91E5-4D2A-44E9-A15F-2A63C547F1C1}"/>
                </a:ext>
              </a:extLst>
            </p:cNvPr>
            <p:cNvSpPr/>
            <p:nvPr/>
          </p:nvSpPr>
          <p:spPr bwMode="auto">
            <a:xfrm>
              <a:off x="610" y="30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angle 1276">
              <a:extLst>
                <a:ext uri="{FF2B5EF4-FFF2-40B4-BE49-F238E27FC236}">
                  <a16:creationId xmlns:a16="http://schemas.microsoft.com/office/drawing/2014/main" id="{69EA1EB2-49B1-47D3-BE75-16FDB7170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04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Freeform 1277">
              <a:extLst>
                <a:ext uri="{FF2B5EF4-FFF2-40B4-BE49-F238E27FC236}">
                  <a16:creationId xmlns:a16="http://schemas.microsoft.com/office/drawing/2014/main" id="{8D6E9DC9-AE05-499A-88AF-20EC18A07D3E}"/>
                </a:ext>
              </a:extLst>
            </p:cNvPr>
            <p:cNvSpPr/>
            <p:nvPr/>
          </p:nvSpPr>
          <p:spPr bwMode="auto">
            <a:xfrm>
              <a:off x="634" y="3033"/>
              <a:ext cx="3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Freeform 1278">
              <a:extLst>
                <a:ext uri="{FF2B5EF4-FFF2-40B4-BE49-F238E27FC236}">
                  <a16:creationId xmlns:a16="http://schemas.microsoft.com/office/drawing/2014/main" id="{8F13656B-A76F-4021-A641-82A4E35E93D5}"/>
                </a:ext>
              </a:extLst>
            </p:cNvPr>
            <p:cNvSpPr/>
            <p:nvPr/>
          </p:nvSpPr>
          <p:spPr bwMode="auto">
            <a:xfrm>
              <a:off x="612" y="3022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Freeform 1279">
              <a:extLst>
                <a:ext uri="{FF2B5EF4-FFF2-40B4-BE49-F238E27FC236}">
                  <a16:creationId xmlns:a16="http://schemas.microsoft.com/office/drawing/2014/main" id="{17E41E22-FBC4-4B22-BE64-E4A0F4C432EB}"/>
                </a:ext>
              </a:extLst>
            </p:cNvPr>
            <p:cNvSpPr/>
            <p:nvPr/>
          </p:nvSpPr>
          <p:spPr bwMode="auto">
            <a:xfrm>
              <a:off x="621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Freeform 1280">
              <a:extLst>
                <a:ext uri="{FF2B5EF4-FFF2-40B4-BE49-F238E27FC236}">
                  <a16:creationId xmlns:a16="http://schemas.microsoft.com/office/drawing/2014/main" id="{232D5A9A-E025-488B-A7C9-F24562ECE710}"/>
                </a:ext>
              </a:extLst>
            </p:cNvPr>
            <p:cNvSpPr/>
            <p:nvPr/>
          </p:nvSpPr>
          <p:spPr bwMode="auto">
            <a:xfrm>
              <a:off x="602" y="2992"/>
              <a:ext cx="59" cy="33"/>
            </a:xfrm>
            <a:custGeom>
              <a:avLst/>
              <a:gdLst>
                <a:gd name="T0" fmla="*/ 17 w 22"/>
                <a:gd name="T1" fmla="*/ 10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10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6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6 w 22"/>
                <a:gd name="T47" fmla="*/ 10 h 12"/>
                <a:gd name="T48" fmla="*/ 6 w 22"/>
                <a:gd name="T49" fmla="*/ 10 h 12"/>
                <a:gd name="T50" fmla="*/ 7 w 22"/>
                <a:gd name="T51" fmla="*/ 10 h 12"/>
                <a:gd name="T52" fmla="*/ 7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4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7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6" y="3"/>
                    <a:pt x="14" y="4"/>
                    <a:pt x="15" y="2"/>
                  </a:cubicBezTo>
                  <a:cubicBezTo>
                    <a:pt x="14" y="5"/>
                    <a:pt x="13" y="0"/>
                    <a:pt x="13" y="4"/>
                  </a:cubicBezTo>
                  <a:cubicBezTo>
                    <a:pt x="12" y="3"/>
                    <a:pt x="13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9" y="5"/>
                    <a:pt x="9" y="5"/>
                    <a:pt x="9" y="3"/>
                  </a:cubicBezTo>
                  <a:cubicBezTo>
                    <a:pt x="8" y="3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5" y="8"/>
                    <a:pt x="7" y="9"/>
                    <a:pt x="6" y="8"/>
                  </a:cubicBez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4" y="7"/>
                  </a:cubicBezTo>
                  <a:cubicBezTo>
                    <a:pt x="16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Freeform 1281">
              <a:extLst>
                <a:ext uri="{FF2B5EF4-FFF2-40B4-BE49-F238E27FC236}">
                  <a16:creationId xmlns:a16="http://schemas.microsoft.com/office/drawing/2014/main" id="{DA702FD2-6118-49C6-8BEC-65FB527862EA}"/>
                </a:ext>
              </a:extLst>
            </p:cNvPr>
            <p:cNvSpPr/>
            <p:nvPr/>
          </p:nvSpPr>
          <p:spPr bwMode="auto">
            <a:xfrm>
              <a:off x="634" y="3008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Freeform 1282">
              <a:extLst>
                <a:ext uri="{FF2B5EF4-FFF2-40B4-BE49-F238E27FC236}">
                  <a16:creationId xmlns:a16="http://schemas.microsoft.com/office/drawing/2014/main" id="{B0B3A981-29F2-4728-8AFE-532DDB267FCA}"/>
                </a:ext>
              </a:extLst>
            </p:cNvPr>
            <p:cNvSpPr/>
            <p:nvPr/>
          </p:nvSpPr>
          <p:spPr bwMode="auto">
            <a:xfrm>
              <a:off x="637" y="3008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Freeform 1283">
              <a:extLst>
                <a:ext uri="{FF2B5EF4-FFF2-40B4-BE49-F238E27FC236}">
                  <a16:creationId xmlns:a16="http://schemas.microsoft.com/office/drawing/2014/main" id="{D38FA02A-E875-4DAD-864D-39BDFD619D4C}"/>
                </a:ext>
              </a:extLst>
            </p:cNvPr>
            <p:cNvSpPr/>
            <p:nvPr/>
          </p:nvSpPr>
          <p:spPr bwMode="auto">
            <a:xfrm>
              <a:off x="642" y="3017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Rectangle 1284">
              <a:extLst>
                <a:ext uri="{FF2B5EF4-FFF2-40B4-BE49-F238E27FC236}">
                  <a16:creationId xmlns:a16="http://schemas.microsoft.com/office/drawing/2014/main" id="{CEDC9AC0-CC35-4C79-972E-FD31AA9BB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Freeform 1285">
              <a:extLst>
                <a:ext uri="{FF2B5EF4-FFF2-40B4-BE49-F238E27FC236}">
                  <a16:creationId xmlns:a16="http://schemas.microsoft.com/office/drawing/2014/main" id="{23826907-44B5-43D7-B76B-6E9F99DB433E}"/>
                </a:ext>
              </a:extLst>
            </p:cNvPr>
            <p:cNvSpPr/>
            <p:nvPr/>
          </p:nvSpPr>
          <p:spPr bwMode="auto">
            <a:xfrm>
              <a:off x="607" y="3019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3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2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4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3 w 17"/>
                <a:gd name="T53" fmla="*/ 4 h 9"/>
                <a:gd name="T54" fmla="*/ 12 w 17"/>
                <a:gd name="T55" fmla="*/ 5 h 9"/>
                <a:gd name="T56" fmla="*/ 12 w 17"/>
                <a:gd name="T57" fmla="*/ 3 h 9"/>
                <a:gd name="T58" fmla="*/ 12 w 17"/>
                <a:gd name="T59" fmla="*/ 4 h 9"/>
                <a:gd name="T60" fmla="*/ 11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9 w 17"/>
                <a:gd name="T67" fmla="*/ 3 h 9"/>
                <a:gd name="T68" fmla="*/ 8 w 17"/>
                <a:gd name="T69" fmla="*/ 4 h 9"/>
                <a:gd name="T70" fmla="*/ 6 w 17"/>
                <a:gd name="T71" fmla="*/ 3 h 9"/>
                <a:gd name="T72" fmla="*/ 6 w 17"/>
                <a:gd name="T73" fmla="*/ 4 h 9"/>
                <a:gd name="T74" fmla="*/ 5 w 17"/>
                <a:gd name="T75" fmla="*/ 3 h 9"/>
                <a:gd name="T76" fmla="*/ 5 w 17"/>
                <a:gd name="T77" fmla="*/ 3 h 9"/>
                <a:gd name="T78" fmla="*/ 2 w 17"/>
                <a:gd name="T79" fmla="*/ 4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2"/>
                  </a:cubicBezTo>
                  <a:cubicBezTo>
                    <a:pt x="1" y="3"/>
                    <a:pt x="2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9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3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2" y="3"/>
                    <a:pt x="13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5"/>
                    <a:pt x="7" y="5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Freeform 1286">
              <a:extLst>
                <a:ext uri="{FF2B5EF4-FFF2-40B4-BE49-F238E27FC236}">
                  <a16:creationId xmlns:a16="http://schemas.microsoft.com/office/drawing/2014/main" id="{77C50D84-A6E2-4B1E-A529-90F8329E5D67}"/>
                </a:ext>
              </a:extLst>
            </p:cNvPr>
            <p:cNvSpPr/>
            <p:nvPr/>
          </p:nvSpPr>
          <p:spPr bwMode="auto">
            <a:xfrm>
              <a:off x="604" y="3022"/>
              <a:ext cx="8" cy="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0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Freeform 1287">
              <a:extLst>
                <a:ext uri="{FF2B5EF4-FFF2-40B4-BE49-F238E27FC236}">
                  <a16:creationId xmlns:a16="http://schemas.microsoft.com/office/drawing/2014/main" id="{85F49839-B57C-48A8-A411-1D91FD346D96}"/>
                </a:ext>
              </a:extLst>
            </p:cNvPr>
            <p:cNvSpPr/>
            <p:nvPr/>
          </p:nvSpPr>
          <p:spPr bwMode="auto">
            <a:xfrm>
              <a:off x="602" y="2989"/>
              <a:ext cx="24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1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6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Rectangle 1288">
              <a:extLst>
                <a:ext uri="{FF2B5EF4-FFF2-40B4-BE49-F238E27FC236}">
                  <a16:creationId xmlns:a16="http://schemas.microsoft.com/office/drawing/2014/main" id="{0918F782-65FE-4962-8EED-2351B30FF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99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Freeform 1289">
              <a:extLst>
                <a:ext uri="{FF2B5EF4-FFF2-40B4-BE49-F238E27FC236}">
                  <a16:creationId xmlns:a16="http://schemas.microsoft.com/office/drawing/2014/main" id="{978FCAB6-2903-476A-8CF5-9BDD4C949CAE}"/>
                </a:ext>
              </a:extLst>
            </p:cNvPr>
            <p:cNvSpPr/>
            <p:nvPr/>
          </p:nvSpPr>
          <p:spPr bwMode="auto">
            <a:xfrm>
              <a:off x="787" y="318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Freeform 1290">
              <a:extLst>
                <a:ext uri="{FF2B5EF4-FFF2-40B4-BE49-F238E27FC236}">
                  <a16:creationId xmlns:a16="http://schemas.microsoft.com/office/drawing/2014/main" id="{867A9D52-D8EB-4039-9826-8FD7C2BC791F}"/>
                </a:ext>
              </a:extLst>
            </p:cNvPr>
            <p:cNvSpPr/>
            <p:nvPr/>
          </p:nvSpPr>
          <p:spPr bwMode="auto">
            <a:xfrm>
              <a:off x="779" y="317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Freeform 1291">
              <a:extLst>
                <a:ext uri="{FF2B5EF4-FFF2-40B4-BE49-F238E27FC236}">
                  <a16:creationId xmlns:a16="http://schemas.microsoft.com/office/drawing/2014/main" id="{D2C53D6F-E6B4-4766-8BDD-A2ED01BF0659}"/>
                </a:ext>
              </a:extLst>
            </p:cNvPr>
            <p:cNvSpPr/>
            <p:nvPr/>
          </p:nvSpPr>
          <p:spPr bwMode="auto">
            <a:xfrm>
              <a:off x="781" y="3180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Freeform 1292">
              <a:extLst>
                <a:ext uri="{FF2B5EF4-FFF2-40B4-BE49-F238E27FC236}">
                  <a16:creationId xmlns:a16="http://schemas.microsoft.com/office/drawing/2014/main" id="{BF0CD240-2B88-4004-8F98-51A1056CA189}"/>
                </a:ext>
              </a:extLst>
            </p:cNvPr>
            <p:cNvSpPr/>
            <p:nvPr/>
          </p:nvSpPr>
          <p:spPr bwMode="auto">
            <a:xfrm>
              <a:off x="781" y="3183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Freeform 1293">
              <a:extLst>
                <a:ext uri="{FF2B5EF4-FFF2-40B4-BE49-F238E27FC236}">
                  <a16:creationId xmlns:a16="http://schemas.microsoft.com/office/drawing/2014/main" id="{3CD8D79B-9990-4A35-A900-A373870236F6}"/>
                </a:ext>
              </a:extLst>
            </p:cNvPr>
            <p:cNvSpPr/>
            <p:nvPr/>
          </p:nvSpPr>
          <p:spPr bwMode="auto">
            <a:xfrm>
              <a:off x="779" y="3185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Freeform 1294">
              <a:extLst>
                <a:ext uri="{FF2B5EF4-FFF2-40B4-BE49-F238E27FC236}">
                  <a16:creationId xmlns:a16="http://schemas.microsoft.com/office/drawing/2014/main" id="{1221966A-FD07-4501-BCAD-6511B2A6B68E}"/>
                </a:ext>
              </a:extLst>
            </p:cNvPr>
            <p:cNvSpPr/>
            <p:nvPr/>
          </p:nvSpPr>
          <p:spPr bwMode="auto">
            <a:xfrm>
              <a:off x="776" y="3180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" name="Freeform 1295">
              <a:extLst>
                <a:ext uri="{FF2B5EF4-FFF2-40B4-BE49-F238E27FC236}">
                  <a16:creationId xmlns:a16="http://schemas.microsoft.com/office/drawing/2014/main" id="{D4CBFD18-BF4C-4A06-BFB1-8A004E2808CE}"/>
                </a:ext>
              </a:extLst>
            </p:cNvPr>
            <p:cNvSpPr/>
            <p:nvPr/>
          </p:nvSpPr>
          <p:spPr bwMode="auto">
            <a:xfrm>
              <a:off x="779" y="31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Freeform 1296">
              <a:extLst>
                <a:ext uri="{FF2B5EF4-FFF2-40B4-BE49-F238E27FC236}">
                  <a16:creationId xmlns:a16="http://schemas.microsoft.com/office/drawing/2014/main" id="{23735B19-DA43-4A0F-AF65-1352851966D2}"/>
                </a:ext>
              </a:extLst>
            </p:cNvPr>
            <p:cNvSpPr/>
            <p:nvPr/>
          </p:nvSpPr>
          <p:spPr bwMode="auto">
            <a:xfrm>
              <a:off x="779" y="3183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Freeform 1297">
              <a:extLst>
                <a:ext uri="{FF2B5EF4-FFF2-40B4-BE49-F238E27FC236}">
                  <a16:creationId xmlns:a16="http://schemas.microsoft.com/office/drawing/2014/main" id="{0254B105-E38A-4EBD-BE49-AA4FB7E849EF}"/>
                </a:ext>
              </a:extLst>
            </p:cNvPr>
            <p:cNvSpPr/>
            <p:nvPr/>
          </p:nvSpPr>
          <p:spPr bwMode="auto">
            <a:xfrm>
              <a:off x="773" y="317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Freeform 1298">
              <a:extLst>
                <a:ext uri="{FF2B5EF4-FFF2-40B4-BE49-F238E27FC236}">
                  <a16:creationId xmlns:a16="http://schemas.microsoft.com/office/drawing/2014/main" id="{E389359E-70C0-4A8A-AFC7-42DDFF6CD47B}"/>
                </a:ext>
              </a:extLst>
            </p:cNvPr>
            <p:cNvSpPr/>
            <p:nvPr/>
          </p:nvSpPr>
          <p:spPr bwMode="auto">
            <a:xfrm>
              <a:off x="773" y="3174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Freeform 1299">
              <a:extLst>
                <a:ext uri="{FF2B5EF4-FFF2-40B4-BE49-F238E27FC236}">
                  <a16:creationId xmlns:a16="http://schemas.microsoft.com/office/drawing/2014/main" id="{E0CFA68A-AA2F-497F-9F41-9144D9D1168D}"/>
                </a:ext>
              </a:extLst>
            </p:cNvPr>
            <p:cNvSpPr/>
            <p:nvPr/>
          </p:nvSpPr>
          <p:spPr bwMode="auto">
            <a:xfrm>
              <a:off x="770" y="3177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3 h 3"/>
                <a:gd name="T14" fmla="*/ 1 w 1"/>
                <a:gd name="T15" fmla="*/ 0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" name="Rectangle 1300">
              <a:extLst>
                <a:ext uri="{FF2B5EF4-FFF2-40B4-BE49-F238E27FC236}">
                  <a16:creationId xmlns:a16="http://schemas.microsoft.com/office/drawing/2014/main" id="{C5333793-B75E-4C51-BC7B-F5446D261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318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Freeform 1301">
              <a:extLst>
                <a:ext uri="{FF2B5EF4-FFF2-40B4-BE49-F238E27FC236}">
                  <a16:creationId xmlns:a16="http://schemas.microsoft.com/office/drawing/2014/main" id="{E125345C-C2B4-4F70-AA2F-0A06960B62BB}"/>
                </a:ext>
              </a:extLst>
            </p:cNvPr>
            <p:cNvSpPr/>
            <p:nvPr/>
          </p:nvSpPr>
          <p:spPr bwMode="auto">
            <a:xfrm>
              <a:off x="768" y="3180"/>
              <a:ext cx="13" cy="3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2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Freeform 1302">
              <a:extLst>
                <a:ext uri="{FF2B5EF4-FFF2-40B4-BE49-F238E27FC236}">
                  <a16:creationId xmlns:a16="http://schemas.microsoft.com/office/drawing/2014/main" id="{2B84A1C1-EDA8-4BC4-8FC5-70FE05A40D28}"/>
                </a:ext>
              </a:extLst>
            </p:cNvPr>
            <p:cNvSpPr/>
            <p:nvPr/>
          </p:nvSpPr>
          <p:spPr bwMode="auto">
            <a:xfrm>
              <a:off x="768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Freeform 1303">
              <a:extLst>
                <a:ext uri="{FF2B5EF4-FFF2-40B4-BE49-F238E27FC236}">
                  <a16:creationId xmlns:a16="http://schemas.microsoft.com/office/drawing/2014/main" id="{CE6D8A69-121B-4F76-8007-662986BEA1B4}"/>
                </a:ext>
              </a:extLst>
            </p:cNvPr>
            <p:cNvSpPr/>
            <p:nvPr/>
          </p:nvSpPr>
          <p:spPr bwMode="auto">
            <a:xfrm>
              <a:off x="776" y="3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Freeform 1304">
              <a:extLst>
                <a:ext uri="{FF2B5EF4-FFF2-40B4-BE49-F238E27FC236}">
                  <a16:creationId xmlns:a16="http://schemas.microsoft.com/office/drawing/2014/main" id="{9BAA8647-59B0-481B-B0D3-296192033E01}"/>
                </a:ext>
              </a:extLst>
            </p:cNvPr>
            <p:cNvSpPr/>
            <p:nvPr/>
          </p:nvSpPr>
          <p:spPr bwMode="auto">
            <a:xfrm>
              <a:off x="768" y="3180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" name="Freeform 1305">
              <a:extLst>
                <a:ext uri="{FF2B5EF4-FFF2-40B4-BE49-F238E27FC236}">
                  <a16:creationId xmlns:a16="http://schemas.microsoft.com/office/drawing/2014/main" id="{4C2E2DEA-A8AE-4038-87AC-8E6CAC40DBD6}"/>
                </a:ext>
              </a:extLst>
            </p:cNvPr>
            <p:cNvSpPr/>
            <p:nvPr/>
          </p:nvSpPr>
          <p:spPr bwMode="auto">
            <a:xfrm>
              <a:off x="765" y="315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6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4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1" y="7"/>
                    <a:pt x="3" y="8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7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6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Freeform 1306">
              <a:extLst>
                <a:ext uri="{FF2B5EF4-FFF2-40B4-BE49-F238E27FC236}">
                  <a16:creationId xmlns:a16="http://schemas.microsoft.com/office/drawing/2014/main" id="{A1070B6A-E2C3-452D-B00C-DCE5486EB9DA}"/>
                </a:ext>
              </a:extLst>
            </p:cNvPr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Freeform 1307">
              <a:extLst>
                <a:ext uri="{FF2B5EF4-FFF2-40B4-BE49-F238E27FC236}">
                  <a16:creationId xmlns:a16="http://schemas.microsoft.com/office/drawing/2014/main" id="{0851DD27-B582-46AF-9288-9D87B81537F5}"/>
                </a:ext>
              </a:extLst>
            </p:cNvPr>
            <p:cNvSpPr/>
            <p:nvPr/>
          </p:nvSpPr>
          <p:spPr bwMode="auto">
            <a:xfrm>
              <a:off x="784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Rectangle 1308">
              <a:extLst>
                <a:ext uri="{FF2B5EF4-FFF2-40B4-BE49-F238E27FC236}">
                  <a16:creationId xmlns:a16="http://schemas.microsoft.com/office/drawing/2014/main" id="{EF92EA35-66BA-4878-9B6A-8FE1A55E3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16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Freeform 1309">
              <a:extLst>
                <a:ext uri="{FF2B5EF4-FFF2-40B4-BE49-F238E27FC236}">
                  <a16:creationId xmlns:a16="http://schemas.microsoft.com/office/drawing/2014/main" id="{4A1BC4AD-A3E7-43C0-B46E-2BCF6F5174EA}"/>
                </a:ext>
              </a:extLst>
            </p:cNvPr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Freeform 1310">
              <a:extLst>
                <a:ext uri="{FF2B5EF4-FFF2-40B4-BE49-F238E27FC236}">
                  <a16:creationId xmlns:a16="http://schemas.microsoft.com/office/drawing/2014/main" id="{3AB47EA5-8F9C-44C3-96E0-377C68E23E1D}"/>
                </a:ext>
              </a:extLst>
            </p:cNvPr>
            <p:cNvSpPr/>
            <p:nvPr/>
          </p:nvSpPr>
          <p:spPr bwMode="auto">
            <a:xfrm>
              <a:off x="781" y="3172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Rectangle 1311">
              <a:extLst>
                <a:ext uri="{FF2B5EF4-FFF2-40B4-BE49-F238E27FC236}">
                  <a16:creationId xmlns:a16="http://schemas.microsoft.com/office/drawing/2014/main" id="{CFCA72FA-BF74-4501-AA61-309287304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Freeform 1312">
              <a:extLst>
                <a:ext uri="{FF2B5EF4-FFF2-40B4-BE49-F238E27FC236}">
                  <a16:creationId xmlns:a16="http://schemas.microsoft.com/office/drawing/2014/main" id="{470BD62A-EB66-4619-BE73-F3BDDEA71D9E}"/>
                </a:ext>
              </a:extLst>
            </p:cNvPr>
            <p:cNvSpPr/>
            <p:nvPr/>
          </p:nvSpPr>
          <p:spPr bwMode="auto">
            <a:xfrm>
              <a:off x="784" y="3164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2" y="4"/>
                    <a:pt x="4" y="3"/>
                    <a:pt x="4" y="3"/>
                  </a:cubicBezTo>
                  <a:cubicBezTo>
                    <a:pt x="3" y="4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Freeform 1313">
              <a:extLst>
                <a:ext uri="{FF2B5EF4-FFF2-40B4-BE49-F238E27FC236}">
                  <a16:creationId xmlns:a16="http://schemas.microsoft.com/office/drawing/2014/main" id="{07F2B50A-A974-47AB-A3E6-DB214972BCA5}"/>
                </a:ext>
              </a:extLst>
            </p:cNvPr>
            <p:cNvSpPr/>
            <p:nvPr/>
          </p:nvSpPr>
          <p:spPr bwMode="auto">
            <a:xfrm>
              <a:off x="787" y="3172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Freeform 1314">
              <a:extLst>
                <a:ext uri="{FF2B5EF4-FFF2-40B4-BE49-F238E27FC236}">
                  <a16:creationId xmlns:a16="http://schemas.microsoft.com/office/drawing/2014/main" id="{DE214CA1-28AE-4927-8797-12AEF5A778A0}"/>
                </a:ext>
              </a:extLst>
            </p:cNvPr>
            <p:cNvSpPr/>
            <p:nvPr/>
          </p:nvSpPr>
          <p:spPr bwMode="auto">
            <a:xfrm>
              <a:off x="784" y="3174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Freeform 1315">
              <a:extLst>
                <a:ext uri="{FF2B5EF4-FFF2-40B4-BE49-F238E27FC236}">
                  <a16:creationId xmlns:a16="http://schemas.microsoft.com/office/drawing/2014/main" id="{E8CAB790-7922-4274-BBF7-C6F57614BF6E}"/>
                </a:ext>
              </a:extLst>
            </p:cNvPr>
            <p:cNvSpPr/>
            <p:nvPr/>
          </p:nvSpPr>
          <p:spPr bwMode="auto">
            <a:xfrm>
              <a:off x="792" y="3177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Freeform 1316">
              <a:extLst>
                <a:ext uri="{FF2B5EF4-FFF2-40B4-BE49-F238E27FC236}">
                  <a16:creationId xmlns:a16="http://schemas.microsoft.com/office/drawing/2014/main" id="{742A5DFC-FC27-4D22-A9B9-6945E27AA88B}"/>
                </a:ext>
              </a:extLst>
            </p:cNvPr>
            <p:cNvSpPr/>
            <p:nvPr/>
          </p:nvSpPr>
          <p:spPr bwMode="auto">
            <a:xfrm>
              <a:off x="800" y="318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3" name="Freeform 1317">
              <a:extLst>
                <a:ext uri="{FF2B5EF4-FFF2-40B4-BE49-F238E27FC236}">
                  <a16:creationId xmlns:a16="http://schemas.microsoft.com/office/drawing/2014/main" id="{5DE53203-6BDA-4DCF-B498-D89DEC0FB6C1}"/>
                </a:ext>
              </a:extLst>
            </p:cNvPr>
            <p:cNvSpPr/>
            <p:nvPr/>
          </p:nvSpPr>
          <p:spPr bwMode="auto">
            <a:xfrm>
              <a:off x="787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4" name="Freeform 1318">
              <a:extLst>
                <a:ext uri="{FF2B5EF4-FFF2-40B4-BE49-F238E27FC236}">
                  <a16:creationId xmlns:a16="http://schemas.microsoft.com/office/drawing/2014/main" id="{6B29F00A-DBB8-4548-A926-57D707D40F3A}"/>
                </a:ext>
              </a:extLst>
            </p:cNvPr>
            <p:cNvSpPr/>
            <p:nvPr/>
          </p:nvSpPr>
          <p:spPr bwMode="auto">
            <a:xfrm>
              <a:off x="787" y="3188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5" name="Freeform 1319">
              <a:extLst>
                <a:ext uri="{FF2B5EF4-FFF2-40B4-BE49-F238E27FC236}">
                  <a16:creationId xmlns:a16="http://schemas.microsoft.com/office/drawing/2014/main" id="{596D3A0A-BBCD-459F-8946-5053A6F1129C}"/>
                </a:ext>
              </a:extLst>
            </p:cNvPr>
            <p:cNvSpPr/>
            <p:nvPr/>
          </p:nvSpPr>
          <p:spPr bwMode="auto">
            <a:xfrm>
              <a:off x="754" y="3180"/>
              <a:ext cx="35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3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4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9" y="4"/>
                    <a:pt x="9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6" y="5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3" y="4"/>
                    <a:pt x="2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9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6" name="Freeform 1320">
              <a:extLst>
                <a:ext uri="{FF2B5EF4-FFF2-40B4-BE49-F238E27FC236}">
                  <a16:creationId xmlns:a16="http://schemas.microsoft.com/office/drawing/2014/main" id="{C743E01F-576C-4A3A-A850-7ADF4376D648}"/>
                </a:ext>
              </a:extLst>
            </p:cNvPr>
            <p:cNvSpPr/>
            <p:nvPr/>
          </p:nvSpPr>
          <p:spPr bwMode="auto">
            <a:xfrm>
              <a:off x="787" y="31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7" name="Freeform 1321">
              <a:extLst>
                <a:ext uri="{FF2B5EF4-FFF2-40B4-BE49-F238E27FC236}">
                  <a16:creationId xmlns:a16="http://schemas.microsoft.com/office/drawing/2014/main" id="{E24C2AA0-04B4-4988-BE05-85E4E6D11611}"/>
                </a:ext>
              </a:extLst>
            </p:cNvPr>
            <p:cNvSpPr/>
            <p:nvPr/>
          </p:nvSpPr>
          <p:spPr bwMode="auto">
            <a:xfrm>
              <a:off x="759" y="31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8" name="Rectangle 1322">
              <a:extLst>
                <a:ext uri="{FF2B5EF4-FFF2-40B4-BE49-F238E27FC236}">
                  <a16:creationId xmlns:a16="http://schemas.microsoft.com/office/drawing/2014/main" id="{BE2B7BFB-6621-4BF3-86CA-2893CF8CA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" y="319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9" name="Rectangle 1323">
              <a:extLst>
                <a:ext uri="{FF2B5EF4-FFF2-40B4-BE49-F238E27FC236}">
                  <a16:creationId xmlns:a16="http://schemas.microsoft.com/office/drawing/2014/main" id="{9EAFB08C-1289-4F95-9568-C31A4C0C9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18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0" name="Freeform 1324">
              <a:extLst>
                <a:ext uri="{FF2B5EF4-FFF2-40B4-BE49-F238E27FC236}">
                  <a16:creationId xmlns:a16="http://schemas.microsoft.com/office/drawing/2014/main" id="{FCF94AAE-85AD-4C2E-AF22-3458C92EC822}"/>
                </a:ext>
              </a:extLst>
            </p:cNvPr>
            <p:cNvSpPr/>
            <p:nvPr/>
          </p:nvSpPr>
          <p:spPr bwMode="auto">
            <a:xfrm>
              <a:off x="762" y="317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1" name="Freeform 1325">
              <a:extLst>
                <a:ext uri="{FF2B5EF4-FFF2-40B4-BE49-F238E27FC236}">
                  <a16:creationId xmlns:a16="http://schemas.microsoft.com/office/drawing/2014/main" id="{CDDF3D51-B930-4C8E-8322-D602CBE9B203}"/>
                </a:ext>
              </a:extLst>
            </p:cNvPr>
            <p:cNvSpPr/>
            <p:nvPr/>
          </p:nvSpPr>
          <p:spPr bwMode="auto">
            <a:xfrm>
              <a:off x="768" y="3172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2" name="Freeform 1326">
              <a:extLst>
                <a:ext uri="{FF2B5EF4-FFF2-40B4-BE49-F238E27FC236}">
                  <a16:creationId xmlns:a16="http://schemas.microsoft.com/office/drawing/2014/main" id="{753243AB-98C2-4A16-B3BD-78649AE0D5C9}"/>
                </a:ext>
              </a:extLst>
            </p:cNvPr>
            <p:cNvSpPr/>
            <p:nvPr/>
          </p:nvSpPr>
          <p:spPr bwMode="auto">
            <a:xfrm>
              <a:off x="751" y="3147"/>
              <a:ext cx="60" cy="36"/>
            </a:xfrm>
            <a:custGeom>
              <a:avLst/>
              <a:gdLst>
                <a:gd name="T0" fmla="*/ 17 w 22"/>
                <a:gd name="T1" fmla="*/ 10 h 13"/>
                <a:gd name="T2" fmla="*/ 18 w 22"/>
                <a:gd name="T3" fmla="*/ 11 h 13"/>
                <a:gd name="T4" fmla="*/ 20 w 22"/>
                <a:gd name="T5" fmla="*/ 10 h 13"/>
                <a:gd name="T6" fmla="*/ 19 w 22"/>
                <a:gd name="T7" fmla="*/ 8 h 13"/>
                <a:gd name="T8" fmla="*/ 17 w 22"/>
                <a:gd name="T9" fmla="*/ 4 h 13"/>
                <a:gd name="T10" fmla="*/ 15 w 22"/>
                <a:gd name="T11" fmla="*/ 2 h 13"/>
                <a:gd name="T12" fmla="*/ 12 w 22"/>
                <a:gd name="T13" fmla="*/ 4 h 13"/>
                <a:gd name="T14" fmla="*/ 11 w 22"/>
                <a:gd name="T15" fmla="*/ 3 h 13"/>
                <a:gd name="T16" fmla="*/ 10 w 22"/>
                <a:gd name="T17" fmla="*/ 3 h 13"/>
                <a:gd name="T18" fmla="*/ 9 w 22"/>
                <a:gd name="T19" fmla="*/ 6 h 13"/>
                <a:gd name="T20" fmla="*/ 8 w 22"/>
                <a:gd name="T21" fmla="*/ 6 h 13"/>
                <a:gd name="T22" fmla="*/ 7 w 22"/>
                <a:gd name="T23" fmla="*/ 5 h 13"/>
                <a:gd name="T24" fmla="*/ 6 w 22"/>
                <a:gd name="T25" fmla="*/ 5 h 13"/>
                <a:gd name="T26" fmla="*/ 4 w 22"/>
                <a:gd name="T27" fmla="*/ 6 h 13"/>
                <a:gd name="T28" fmla="*/ 3 w 22"/>
                <a:gd name="T29" fmla="*/ 7 h 13"/>
                <a:gd name="T30" fmla="*/ 4 w 22"/>
                <a:gd name="T31" fmla="*/ 9 h 13"/>
                <a:gd name="T32" fmla="*/ 2 w 22"/>
                <a:gd name="T33" fmla="*/ 8 h 13"/>
                <a:gd name="T34" fmla="*/ 2 w 22"/>
                <a:gd name="T35" fmla="*/ 9 h 13"/>
                <a:gd name="T36" fmla="*/ 2 w 22"/>
                <a:gd name="T37" fmla="*/ 13 h 13"/>
                <a:gd name="T38" fmla="*/ 2 w 22"/>
                <a:gd name="T39" fmla="*/ 11 h 13"/>
                <a:gd name="T40" fmla="*/ 1 w 22"/>
                <a:gd name="T41" fmla="*/ 11 h 13"/>
                <a:gd name="T42" fmla="*/ 5 w 22"/>
                <a:gd name="T43" fmla="*/ 11 h 13"/>
                <a:gd name="T44" fmla="*/ 6 w 22"/>
                <a:gd name="T45" fmla="*/ 11 h 13"/>
                <a:gd name="T46" fmla="*/ 5 w 22"/>
                <a:gd name="T47" fmla="*/ 10 h 13"/>
                <a:gd name="T48" fmla="*/ 6 w 22"/>
                <a:gd name="T49" fmla="*/ 10 h 13"/>
                <a:gd name="T50" fmla="*/ 6 w 22"/>
                <a:gd name="T51" fmla="*/ 10 h 13"/>
                <a:gd name="T52" fmla="*/ 6 w 22"/>
                <a:gd name="T53" fmla="*/ 9 h 13"/>
                <a:gd name="T54" fmla="*/ 7 w 22"/>
                <a:gd name="T55" fmla="*/ 9 h 13"/>
                <a:gd name="T56" fmla="*/ 7 w 22"/>
                <a:gd name="T57" fmla="*/ 9 h 13"/>
                <a:gd name="T58" fmla="*/ 7 w 22"/>
                <a:gd name="T59" fmla="*/ 8 h 13"/>
                <a:gd name="T60" fmla="*/ 8 w 22"/>
                <a:gd name="T61" fmla="*/ 7 h 13"/>
                <a:gd name="T62" fmla="*/ 9 w 22"/>
                <a:gd name="T63" fmla="*/ 9 h 13"/>
                <a:gd name="T64" fmla="*/ 9 w 22"/>
                <a:gd name="T65" fmla="*/ 8 h 13"/>
                <a:gd name="T66" fmla="*/ 10 w 22"/>
                <a:gd name="T67" fmla="*/ 7 h 13"/>
                <a:gd name="T68" fmla="*/ 11 w 22"/>
                <a:gd name="T69" fmla="*/ 6 h 13"/>
                <a:gd name="T70" fmla="*/ 13 w 22"/>
                <a:gd name="T71" fmla="*/ 5 h 13"/>
                <a:gd name="T72" fmla="*/ 14 w 22"/>
                <a:gd name="T73" fmla="*/ 6 h 13"/>
                <a:gd name="T74" fmla="*/ 16 w 22"/>
                <a:gd name="T75" fmla="*/ 7 h 13"/>
                <a:gd name="T76" fmla="*/ 16 w 22"/>
                <a:gd name="T77" fmla="*/ 4 h 13"/>
                <a:gd name="T78" fmla="*/ 15 w 22"/>
                <a:gd name="T7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3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9" y="5"/>
                    <a:pt x="10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6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3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1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4" y="10"/>
                    <a:pt x="7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9" y="9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3" name="Freeform 1327">
              <a:extLst>
                <a:ext uri="{FF2B5EF4-FFF2-40B4-BE49-F238E27FC236}">
                  <a16:creationId xmlns:a16="http://schemas.microsoft.com/office/drawing/2014/main" id="{F13D2399-C5BC-45E2-8BBE-28E292B8F91F}"/>
                </a:ext>
              </a:extLst>
            </p:cNvPr>
            <p:cNvSpPr/>
            <p:nvPr/>
          </p:nvSpPr>
          <p:spPr bwMode="auto">
            <a:xfrm>
              <a:off x="784" y="3164"/>
              <a:ext cx="0" cy="5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4" name="Freeform 1328">
              <a:extLst>
                <a:ext uri="{FF2B5EF4-FFF2-40B4-BE49-F238E27FC236}">
                  <a16:creationId xmlns:a16="http://schemas.microsoft.com/office/drawing/2014/main" id="{B791D2E8-9112-46A6-BF08-75225AD2A543}"/>
                </a:ext>
              </a:extLst>
            </p:cNvPr>
            <p:cNvSpPr/>
            <p:nvPr/>
          </p:nvSpPr>
          <p:spPr bwMode="auto">
            <a:xfrm>
              <a:off x="784" y="3164"/>
              <a:ext cx="3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Freeform 1329">
              <a:extLst>
                <a:ext uri="{FF2B5EF4-FFF2-40B4-BE49-F238E27FC236}">
                  <a16:creationId xmlns:a16="http://schemas.microsoft.com/office/drawing/2014/main" id="{B1516FC0-4166-4D12-8D38-D65B36230149}"/>
                </a:ext>
              </a:extLst>
            </p:cNvPr>
            <p:cNvSpPr/>
            <p:nvPr/>
          </p:nvSpPr>
          <p:spPr bwMode="auto">
            <a:xfrm>
              <a:off x="792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Rectangle 1330">
              <a:extLst>
                <a:ext uri="{FF2B5EF4-FFF2-40B4-BE49-F238E27FC236}">
                  <a16:creationId xmlns:a16="http://schemas.microsoft.com/office/drawing/2014/main" id="{7FE4CC79-68AE-44C1-9541-839414F24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Freeform 1331">
              <a:extLst>
                <a:ext uri="{FF2B5EF4-FFF2-40B4-BE49-F238E27FC236}">
                  <a16:creationId xmlns:a16="http://schemas.microsoft.com/office/drawing/2014/main" id="{50F18914-7016-4B31-8A0E-6BF0BEE46D7D}"/>
                </a:ext>
              </a:extLst>
            </p:cNvPr>
            <p:cNvSpPr/>
            <p:nvPr/>
          </p:nvSpPr>
          <p:spPr bwMode="auto">
            <a:xfrm>
              <a:off x="757" y="3174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2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1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3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2 w 17"/>
                <a:gd name="T53" fmla="*/ 5 h 9"/>
                <a:gd name="T54" fmla="*/ 12 w 17"/>
                <a:gd name="T55" fmla="*/ 5 h 9"/>
                <a:gd name="T56" fmla="*/ 12 w 17"/>
                <a:gd name="T57" fmla="*/ 3 h 9"/>
                <a:gd name="T58" fmla="*/ 11 w 17"/>
                <a:gd name="T59" fmla="*/ 4 h 9"/>
                <a:gd name="T60" fmla="*/ 10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8 w 17"/>
                <a:gd name="T67" fmla="*/ 3 h 9"/>
                <a:gd name="T68" fmla="*/ 8 w 17"/>
                <a:gd name="T69" fmla="*/ 5 h 9"/>
                <a:gd name="T70" fmla="*/ 6 w 17"/>
                <a:gd name="T71" fmla="*/ 4 h 9"/>
                <a:gd name="T72" fmla="*/ 6 w 17"/>
                <a:gd name="T73" fmla="*/ 4 h 9"/>
                <a:gd name="T74" fmla="*/ 4 w 17"/>
                <a:gd name="T75" fmla="*/ 3 h 9"/>
                <a:gd name="T76" fmla="*/ 4 w 17"/>
                <a:gd name="T77" fmla="*/ 3 h 9"/>
                <a:gd name="T78" fmla="*/ 2 w 17"/>
                <a:gd name="T79" fmla="*/ 5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3"/>
                    <a:pt x="3" y="2"/>
                  </a:cubicBezTo>
                  <a:cubicBezTo>
                    <a:pt x="1" y="3"/>
                    <a:pt x="1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11" y="9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3" y="2"/>
                    <a:pt x="14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2" y="3"/>
                    <a:pt x="12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Freeform 1332">
              <a:extLst>
                <a:ext uri="{FF2B5EF4-FFF2-40B4-BE49-F238E27FC236}">
                  <a16:creationId xmlns:a16="http://schemas.microsoft.com/office/drawing/2014/main" id="{8BAB8551-44FF-4059-9E3E-0CC623713219}"/>
                </a:ext>
              </a:extLst>
            </p:cNvPr>
            <p:cNvSpPr/>
            <p:nvPr/>
          </p:nvSpPr>
          <p:spPr bwMode="auto">
            <a:xfrm>
              <a:off x="754" y="3177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Freeform 1333">
              <a:extLst>
                <a:ext uri="{FF2B5EF4-FFF2-40B4-BE49-F238E27FC236}">
                  <a16:creationId xmlns:a16="http://schemas.microsoft.com/office/drawing/2014/main" id="{75B12565-0556-4428-9DC0-905A2E2C1F38}"/>
                </a:ext>
              </a:extLst>
            </p:cNvPr>
            <p:cNvSpPr/>
            <p:nvPr/>
          </p:nvSpPr>
          <p:spPr bwMode="auto">
            <a:xfrm>
              <a:off x="751" y="3145"/>
              <a:ext cx="25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7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7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0" name="Rectangle 1334">
              <a:extLst>
                <a:ext uri="{FF2B5EF4-FFF2-40B4-BE49-F238E27FC236}">
                  <a16:creationId xmlns:a16="http://schemas.microsoft.com/office/drawing/2014/main" id="{A692C382-EFE1-435D-A288-4A7B6A2A9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315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1" name="Freeform 1335">
              <a:extLst>
                <a:ext uri="{FF2B5EF4-FFF2-40B4-BE49-F238E27FC236}">
                  <a16:creationId xmlns:a16="http://schemas.microsoft.com/office/drawing/2014/main" id="{08E21911-C35B-4C6E-B517-37F1C59A56C9}"/>
                </a:ext>
              </a:extLst>
            </p:cNvPr>
            <p:cNvSpPr/>
            <p:nvPr/>
          </p:nvSpPr>
          <p:spPr bwMode="auto">
            <a:xfrm>
              <a:off x="759" y="3079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Freeform 1336">
              <a:extLst>
                <a:ext uri="{FF2B5EF4-FFF2-40B4-BE49-F238E27FC236}">
                  <a16:creationId xmlns:a16="http://schemas.microsoft.com/office/drawing/2014/main" id="{2AD3BAC9-06C0-401D-B1EF-096F0BDB69E1}"/>
                </a:ext>
              </a:extLst>
            </p:cNvPr>
            <p:cNvSpPr/>
            <p:nvPr/>
          </p:nvSpPr>
          <p:spPr bwMode="auto">
            <a:xfrm>
              <a:off x="751" y="3071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" name="Freeform 1337">
              <a:extLst>
                <a:ext uri="{FF2B5EF4-FFF2-40B4-BE49-F238E27FC236}">
                  <a16:creationId xmlns:a16="http://schemas.microsoft.com/office/drawing/2014/main" id="{DE0D58E7-BDBF-468A-9E19-3F6C1776AC9D}"/>
                </a:ext>
              </a:extLst>
            </p:cNvPr>
            <p:cNvSpPr/>
            <p:nvPr/>
          </p:nvSpPr>
          <p:spPr bwMode="auto">
            <a:xfrm>
              <a:off x="754" y="3076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Freeform 1338">
              <a:extLst>
                <a:ext uri="{FF2B5EF4-FFF2-40B4-BE49-F238E27FC236}">
                  <a16:creationId xmlns:a16="http://schemas.microsoft.com/office/drawing/2014/main" id="{8E854A9A-05E1-4B51-89E4-EAF86CE32C30}"/>
                </a:ext>
              </a:extLst>
            </p:cNvPr>
            <p:cNvSpPr/>
            <p:nvPr/>
          </p:nvSpPr>
          <p:spPr bwMode="auto">
            <a:xfrm>
              <a:off x="751" y="3079"/>
              <a:ext cx="3" cy="6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Freeform 1339">
              <a:extLst>
                <a:ext uri="{FF2B5EF4-FFF2-40B4-BE49-F238E27FC236}">
                  <a16:creationId xmlns:a16="http://schemas.microsoft.com/office/drawing/2014/main" id="{38FCDFDF-6040-489A-A996-0C5D3E5FED27}"/>
                </a:ext>
              </a:extLst>
            </p:cNvPr>
            <p:cNvSpPr/>
            <p:nvPr/>
          </p:nvSpPr>
          <p:spPr bwMode="auto">
            <a:xfrm>
              <a:off x="751" y="3082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6" name="Freeform 1340">
              <a:extLst>
                <a:ext uri="{FF2B5EF4-FFF2-40B4-BE49-F238E27FC236}">
                  <a16:creationId xmlns:a16="http://schemas.microsoft.com/office/drawing/2014/main" id="{11B792D6-FE50-482F-924A-9960E9CB92D9}"/>
                </a:ext>
              </a:extLst>
            </p:cNvPr>
            <p:cNvSpPr/>
            <p:nvPr/>
          </p:nvSpPr>
          <p:spPr bwMode="auto">
            <a:xfrm>
              <a:off x="749" y="3076"/>
              <a:ext cx="2" cy="9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0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0"/>
                    <a:pt x="0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Freeform 1341">
              <a:extLst>
                <a:ext uri="{FF2B5EF4-FFF2-40B4-BE49-F238E27FC236}">
                  <a16:creationId xmlns:a16="http://schemas.microsoft.com/office/drawing/2014/main" id="{1862FC3E-073C-4AF5-AAB7-90C38412408C}"/>
                </a:ext>
              </a:extLst>
            </p:cNvPr>
            <p:cNvSpPr/>
            <p:nvPr/>
          </p:nvSpPr>
          <p:spPr bwMode="auto">
            <a:xfrm>
              <a:off x="751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8" name="Freeform 1342">
              <a:extLst>
                <a:ext uri="{FF2B5EF4-FFF2-40B4-BE49-F238E27FC236}">
                  <a16:creationId xmlns:a16="http://schemas.microsoft.com/office/drawing/2014/main" id="{7FF76B1D-8B69-4C35-B3B4-50AC963C5B3B}"/>
                </a:ext>
              </a:extLst>
            </p:cNvPr>
            <p:cNvSpPr/>
            <p:nvPr/>
          </p:nvSpPr>
          <p:spPr bwMode="auto">
            <a:xfrm>
              <a:off x="751" y="3079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9" name="Freeform 1343">
              <a:extLst>
                <a:ext uri="{FF2B5EF4-FFF2-40B4-BE49-F238E27FC236}">
                  <a16:creationId xmlns:a16="http://schemas.microsoft.com/office/drawing/2014/main" id="{B2A24D50-A3B5-4971-BD15-0FF4AFD13640}"/>
                </a:ext>
              </a:extLst>
            </p:cNvPr>
            <p:cNvSpPr/>
            <p:nvPr/>
          </p:nvSpPr>
          <p:spPr bwMode="auto">
            <a:xfrm>
              <a:off x="746" y="3074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0" name="Freeform 1344">
              <a:extLst>
                <a:ext uri="{FF2B5EF4-FFF2-40B4-BE49-F238E27FC236}">
                  <a16:creationId xmlns:a16="http://schemas.microsoft.com/office/drawing/2014/main" id="{5A50C2CB-FA8E-4836-9A2E-A08C57B35C9A}"/>
                </a:ext>
              </a:extLst>
            </p:cNvPr>
            <p:cNvSpPr/>
            <p:nvPr/>
          </p:nvSpPr>
          <p:spPr bwMode="auto">
            <a:xfrm>
              <a:off x="746" y="307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1" name="Freeform 1345">
              <a:extLst>
                <a:ext uri="{FF2B5EF4-FFF2-40B4-BE49-F238E27FC236}">
                  <a16:creationId xmlns:a16="http://schemas.microsoft.com/office/drawing/2014/main" id="{FB58AFCE-3EE4-45F7-B3BB-DBEE61550FD2}"/>
                </a:ext>
              </a:extLst>
            </p:cNvPr>
            <p:cNvSpPr/>
            <p:nvPr/>
          </p:nvSpPr>
          <p:spPr bwMode="auto">
            <a:xfrm>
              <a:off x="743" y="3074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0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0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Rectangle 1346">
              <a:extLst>
                <a:ext uri="{FF2B5EF4-FFF2-40B4-BE49-F238E27FC236}">
                  <a16:creationId xmlns:a16="http://schemas.microsoft.com/office/drawing/2014/main" id="{D9719A55-17BF-4753-B783-4B5950819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307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3" name="Freeform 1347">
              <a:extLst>
                <a:ext uri="{FF2B5EF4-FFF2-40B4-BE49-F238E27FC236}">
                  <a16:creationId xmlns:a16="http://schemas.microsoft.com/office/drawing/2014/main" id="{AF4DE867-AAEF-4D98-9039-10E66353482C}"/>
                </a:ext>
              </a:extLst>
            </p:cNvPr>
            <p:cNvSpPr/>
            <p:nvPr/>
          </p:nvSpPr>
          <p:spPr bwMode="auto">
            <a:xfrm>
              <a:off x="740" y="3076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2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Freeform 1348">
              <a:extLst>
                <a:ext uri="{FF2B5EF4-FFF2-40B4-BE49-F238E27FC236}">
                  <a16:creationId xmlns:a16="http://schemas.microsoft.com/office/drawing/2014/main" id="{4C81A85D-59BD-4BD3-9301-7AB124D9A055}"/>
                </a:ext>
              </a:extLst>
            </p:cNvPr>
            <p:cNvSpPr/>
            <p:nvPr/>
          </p:nvSpPr>
          <p:spPr bwMode="auto">
            <a:xfrm>
              <a:off x="740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5" name="Freeform 1349">
              <a:extLst>
                <a:ext uri="{FF2B5EF4-FFF2-40B4-BE49-F238E27FC236}">
                  <a16:creationId xmlns:a16="http://schemas.microsoft.com/office/drawing/2014/main" id="{B46E2830-86E0-454B-B09C-A26C785C17C8}"/>
                </a:ext>
              </a:extLst>
            </p:cNvPr>
            <p:cNvSpPr/>
            <p:nvPr/>
          </p:nvSpPr>
          <p:spPr bwMode="auto">
            <a:xfrm>
              <a:off x="749" y="3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Freeform 1350">
              <a:extLst>
                <a:ext uri="{FF2B5EF4-FFF2-40B4-BE49-F238E27FC236}">
                  <a16:creationId xmlns:a16="http://schemas.microsoft.com/office/drawing/2014/main" id="{D58A0574-BE51-47A0-9D4B-F3EA5BD88B44}"/>
                </a:ext>
              </a:extLst>
            </p:cNvPr>
            <p:cNvSpPr/>
            <p:nvPr/>
          </p:nvSpPr>
          <p:spPr bwMode="auto">
            <a:xfrm>
              <a:off x="740" y="3076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7" name="Freeform 1351">
              <a:extLst>
                <a:ext uri="{FF2B5EF4-FFF2-40B4-BE49-F238E27FC236}">
                  <a16:creationId xmlns:a16="http://schemas.microsoft.com/office/drawing/2014/main" id="{64FA1F7E-25E3-4529-9808-1089B365CA4E}"/>
                </a:ext>
              </a:extLst>
            </p:cNvPr>
            <p:cNvSpPr/>
            <p:nvPr/>
          </p:nvSpPr>
          <p:spPr bwMode="auto">
            <a:xfrm>
              <a:off x="738" y="3055"/>
              <a:ext cx="27" cy="21"/>
            </a:xfrm>
            <a:custGeom>
              <a:avLst/>
              <a:gdLst>
                <a:gd name="T0" fmla="*/ 7 w 10"/>
                <a:gd name="T1" fmla="*/ 5 h 8"/>
                <a:gd name="T2" fmla="*/ 7 w 10"/>
                <a:gd name="T3" fmla="*/ 4 h 8"/>
                <a:gd name="T4" fmla="*/ 8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5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3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5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7" y="4"/>
                    <a:pt x="8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8" name="Freeform 1352">
              <a:extLst>
                <a:ext uri="{FF2B5EF4-FFF2-40B4-BE49-F238E27FC236}">
                  <a16:creationId xmlns:a16="http://schemas.microsoft.com/office/drawing/2014/main" id="{03AD3429-9297-4C88-BE8B-DA0074BBFCC4}"/>
                </a:ext>
              </a:extLst>
            </p:cNvPr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9" name="Freeform 1353">
              <a:extLst>
                <a:ext uri="{FF2B5EF4-FFF2-40B4-BE49-F238E27FC236}">
                  <a16:creationId xmlns:a16="http://schemas.microsoft.com/office/drawing/2014/main" id="{D9F51B85-306D-4F91-BA6D-068FA88DF20B}"/>
                </a:ext>
              </a:extLst>
            </p:cNvPr>
            <p:cNvSpPr/>
            <p:nvPr/>
          </p:nvSpPr>
          <p:spPr bwMode="auto">
            <a:xfrm>
              <a:off x="757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0" name="Rectangle 1354">
              <a:extLst>
                <a:ext uri="{FF2B5EF4-FFF2-40B4-BE49-F238E27FC236}">
                  <a16:creationId xmlns:a16="http://schemas.microsoft.com/office/drawing/2014/main" id="{236F3EA7-A76B-4D50-A939-FBD53CEDB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" y="3057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Freeform 1355">
              <a:extLst>
                <a:ext uri="{FF2B5EF4-FFF2-40B4-BE49-F238E27FC236}">
                  <a16:creationId xmlns:a16="http://schemas.microsoft.com/office/drawing/2014/main" id="{F3A6633B-E386-4E74-BDA0-F16F1F5E39CB}"/>
                </a:ext>
              </a:extLst>
            </p:cNvPr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6" name="Freeform 1356">
              <a:extLst>
                <a:ext uri="{FF2B5EF4-FFF2-40B4-BE49-F238E27FC236}">
                  <a16:creationId xmlns:a16="http://schemas.microsoft.com/office/drawing/2014/main" id="{9E0E0EB2-E313-41CC-8125-D27595AF06CF}"/>
                </a:ext>
              </a:extLst>
            </p:cNvPr>
            <p:cNvSpPr/>
            <p:nvPr/>
          </p:nvSpPr>
          <p:spPr bwMode="auto">
            <a:xfrm>
              <a:off x="754" y="3068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" name="Rectangle 1357">
              <a:extLst>
                <a:ext uri="{FF2B5EF4-FFF2-40B4-BE49-F238E27FC236}">
                  <a16:creationId xmlns:a16="http://schemas.microsoft.com/office/drawing/2014/main" id="{4EEFE143-F092-4D0D-998F-4BD922287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0" name="Freeform 1358">
              <a:extLst>
                <a:ext uri="{FF2B5EF4-FFF2-40B4-BE49-F238E27FC236}">
                  <a16:creationId xmlns:a16="http://schemas.microsoft.com/office/drawing/2014/main" id="{7061C75F-29D6-4963-BC18-6561AF06F3AB}"/>
                </a:ext>
              </a:extLst>
            </p:cNvPr>
            <p:cNvSpPr/>
            <p:nvPr/>
          </p:nvSpPr>
          <p:spPr bwMode="auto">
            <a:xfrm>
              <a:off x="757" y="3060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1 w 8"/>
                <a:gd name="T21" fmla="*/ 1 h 6"/>
                <a:gd name="T22" fmla="*/ 0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2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6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4"/>
                    <a:pt x="1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" name="Freeform 1359">
              <a:extLst>
                <a:ext uri="{FF2B5EF4-FFF2-40B4-BE49-F238E27FC236}">
                  <a16:creationId xmlns:a16="http://schemas.microsoft.com/office/drawing/2014/main" id="{24B3ED3E-06BA-49BA-889F-3BD407F0FA10}"/>
                </a:ext>
              </a:extLst>
            </p:cNvPr>
            <p:cNvSpPr/>
            <p:nvPr/>
          </p:nvSpPr>
          <p:spPr bwMode="auto">
            <a:xfrm>
              <a:off x="759" y="306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" name="Freeform 1360">
              <a:extLst>
                <a:ext uri="{FF2B5EF4-FFF2-40B4-BE49-F238E27FC236}">
                  <a16:creationId xmlns:a16="http://schemas.microsoft.com/office/drawing/2014/main" id="{6A6AAF2F-F033-46EE-A8B0-5B3A902404B7}"/>
                </a:ext>
              </a:extLst>
            </p:cNvPr>
            <p:cNvSpPr/>
            <p:nvPr/>
          </p:nvSpPr>
          <p:spPr bwMode="auto">
            <a:xfrm>
              <a:off x="757" y="3071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2" y="3"/>
                  </a:cubicBezTo>
                  <a:cubicBezTo>
                    <a:pt x="3" y="5"/>
                    <a:pt x="1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Freeform 1361">
              <a:extLst>
                <a:ext uri="{FF2B5EF4-FFF2-40B4-BE49-F238E27FC236}">
                  <a16:creationId xmlns:a16="http://schemas.microsoft.com/office/drawing/2014/main" id="{FE48D80E-552A-4FF7-ADB9-1C076FE8B78E}"/>
                </a:ext>
              </a:extLst>
            </p:cNvPr>
            <p:cNvSpPr/>
            <p:nvPr/>
          </p:nvSpPr>
          <p:spPr bwMode="auto">
            <a:xfrm>
              <a:off x="765" y="3074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" name="Freeform 1362">
              <a:extLst>
                <a:ext uri="{FF2B5EF4-FFF2-40B4-BE49-F238E27FC236}">
                  <a16:creationId xmlns:a16="http://schemas.microsoft.com/office/drawing/2014/main" id="{7B2A6BA2-8AC3-426F-83C3-4101FBD80849}"/>
                </a:ext>
              </a:extLst>
            </p:cNvPr>
            <p:cNvSpPr/>
            <p:nvPr/>
          </p:nvSpPr>
          <p:spPr bwMode="auto">
            <a:xfrm>
              <a:off x="773" y="3076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5" name="Freeform 1363">
              <a:extLst>
                <a:ext uri="{FF2B5EF4-FFF2-40B4-BE49-F238E27FC236}">
                  <a16:creationId xmlns:a16="http://schemas.microsoft.com/office/drawing/2014/main" id="{5C01A249-A2AC-450A-AAB8-C7D8A1383980}"/>
                </a:ext>
              </a:extLst>
            </p:cNvPr>
            <p:cNvSpPr/>
            <p:nvPr/>
          </p:nvSpPr>
          <p:spPr bwMode="auto">
            <a:xfrm>
              <a:off x="759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6" name="Freeform 1364">
              <a:extLst>
                <a:ext uri="{FF2B5EF4-FFF2-40B4-BE49-F238E27FC236}">
                  <a16:creationId xmlns:a16="http://schemas.microsoft.com/office/drawing/2014/main" id="{A200D1AF-1D9E-41C7-9F29-3A5EFAA013BA}"/>
                </a:ext>
              </a:extLst>
            </p:cNvPr>
            <p:cNvSpPr/>
            <p:nvPr/>
          </p:nvSpPr>
          <p:spPr bwMode="auto">
            <a:xfrm>
              <a:off x="759" y="3085"/>
              <a:ext cx="9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0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Freeform 1365">
              <a:extLst>
                <a:ext uri="{FF2B5EF4-FFF2-40B4-BE49-F238E27FC236}">
                  <a16:creationId xmlns:a16="http://schemas.microsoft.com/office/drawing/2014/main" id="{8DD9682D-65E0-4AF3-8F52-298E4AFFC050}"/>
                </a:ext>
              </a:extLst>
            </p:cNvPr>
            <p:cNvSpPr/>
            <p:nvPr/>
          </p:nvSpPr>
          <p:spPr bwMode="auto">
            <a:xfrm>
              <a:off x="724" y="3076"/>
              <a:ext cx="35" cy="22"/>
            </a:xfrm>
            <a:custGeom>
              <a:avLst/>
              <a:gdLst>
                <a:gd name="T0" fmla="*/ 11 w 13"/>
                <a:gd name="T1" fmla="*/ 4 h 8"/>
                <a:gd name="T2" fmla="*/ 10 w 13"/>
                <a:gd name="T3" fmla="*/ 4 h 8"/>
                <a:gd name="T4" fmla="*/ 10 w 13"/>
                <a:gd name="T5" fmla="*/ 3 h 8"/>
                <a:gd name="T6" fmla="*/ 10 w 13"/>
                <a:gd name="T7" fmla="*/ 2 h 8"/>
                <a:gd name="T8" fmla="*/ 10 w 13"/>
                <a:gd name="T9" fmla="*/ 3 h 8"/>
                <a:gd name="T10" fmla="*/ 9 w 13"/>
                <a:gd name="T11" fmla="*/ 4 h 8"/>
                <a:gd name="T12" fmla="*/ 9 w 13"/>
                <a:gd name="T13" fmla="*/ 5 h 8"/>
                <a:gd name="T14" fmla="*/ 8 w 13"/>
                <a:gd name="T15" fmla="*/ 3 h 8"/>
                <a:gd name="T16" fmla="*/ 8 w 13"/>
                <a:gd name="T17" fmla="*/ 6 h 8"/>
                <a:gd name="T18" fmla="*/ 7 w 13"/>
                <a:gd name="T19" fmla="*/ 5 h 8"/>
                <a:gd name="T20" fmla="*/ 7 w 13"/>
                <a:gd name="T21" fmla="*/ 5 h 8"/>
                <a:gd name="T22" fmla="*/ 7 w 13"/>
                <a:gd name="T23" fmla="*/ 5 h 8"/>
                <a:gd name="T24" fmla="*/ 7 w 13"/>
                <a:gd name="T25" fmla="*/ 3 h 8"/>
                <a:gd name="T26" fmla="*/ 6 w 13"/>
                <a:gd name="T27" fmla="*/ 3 h 8"/>
                <a:gd name="T28" fmla="*/ 7 w 13"/>
                <a:gd name="T29" fmla="*/ 2 h 8"/>
                <a:gd name="T30" fmla="*/ 5 w 13"/>
                <a:gd name="T31" fmla="*/ 2 h 8"/>
                <a:gd name="T32" fmla="*/ 6 w 13"/>
                <a:gd name="T33" fmla="*/ 2 h 8"/>
                <a:gd name="T34" fmla="*/ 4 w 13"/>
                <a:gd name="T35" fmla="*/ 4 h 8"/>
                <a:gd name="T36" fmla="*/ 3 w 13"/>
                <a:gd name="T37" fmla="*/ 3 h 8"/>
                <a:gd name="T38" fmla="*/ 5 w 13"/>
                <a:gd name="T39" fmla="*/ 2 h 8"/>
                <a:gd name="T40" fmla="*/ 4 w 13"/>
                <a:gd name="T41" fmla="*/ 2 h 8"/>
                <a:gd name="T42" fmla="*/ 6 w 13"/>
                <a:gd name="T43" fmla="*/ 1 h 8"/>
                <a:gd name="T44" fmla="*/ 3 w 13"/>
                <a:gd name="T45" fmla="*/ 1 h 8"/>
                <a:gd name="T46" fmla="*/ 3 w 13"/>
                <a:gd name="T47" fmla="*/ 1 h 8"/>
                <a:gd name="T48" fmla="*/ 0 w 13"/>
                <a:gd name="T49" fmla="*/ 2 h 8"/>
                <a:gd name="T50" fmla="*/ 3 w 13"/>
                <a:gd name="T51" fmla="*/ 5 h 8"/>
                <a:gd name="T52" fmla="*/ 5 w 13"/>
                <a:gd name="T53" fmla="*/ 5 h 8"/>
                <a:gd name="T54" fmla="*/ 3 w 13"/>
                <a:gd name="T55" fmla="*/ 6 h 8"/>
                <a:gd name="T56" fmla="*/ 5 w 13"/>
                <a:gd name="T57" fmla="*/ 5 h 8"/>
                <a:gd name="T58" fmla="*/ 4 w 13"/>
                <a:gd name="T59" fmla="*/ 6 h 8"/>
                <a:gd name="T60" fmla="*/ 5 w 13"/>
                <a:gd name="T61" fmla="*/ 5 h 8"/>
                <a:gd name="T62" fmla="*/ 4 w 13"/>
                <a:gd name="T63" fmla="*/ 7 h 8"/>
                <a:gd name="T64" fmla="*/ 11 w 13"/>
                <a:gd name="T65" fmla="*/ 7 h 8"/>
                <a:gd name="T66" fmla="*/ 10 w 13"/>
                <a:gd name="T67" fmla="*/ 6 h 8"/>
                <a:gd name="T68" fmla="*/ 12 w 13"/>
                <a:gd name="T69" fmla="*/ 5 h 8"/>
                <a:gd name="T70" fmla="*/ 12 w 13"/>
                <a:gd name="T71" fmla="*/ 4 h 8"/>
                <a:gd name="T72" fmla="*/ 13 w 13"/>
                <a:gd name="T73" fmla="*/ 7 h 8"/>
                <a:gd name="T74" fmla="*/ 13 w 13"/>
                <a:gd name="T75" fmla="*/ 6 h 8"/>
                <a:gd name="T76" fmla="*/ 13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10 w 13"/>
                <a:gd name="T83" fmla="*/ 2 h 8"/>
                <a:gd name="T84" fmla="*/ 11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1" y="4"/>
                  </a:moveTo>
                  <a:cubicBezTo>
                    <a:pt x="10" y="4"/>
                    <a:pt x="10" y="5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4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5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4"/>
                  </a:cubicBezTo>
                  <a:cubicBezTo>
                    <a:pt x="6" y="2"/>
                    <a:pt x="3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5" y="1"/>
                    <a:pt x="4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3" y="4"/>
                    <a:pt x="3" y="5"/>
                  </a:cubicBezTo>
                  <a:cubicBezTo>
                    <a:pt x="4" y="4"/>
                    <a:pt x="3" y="6"/>
                    <a:pt x="5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5" y="7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8"/>
                    <a:pt x="9" y="6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6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4"/>
                    <a:pt x="11" y="3"/>
                  </a:cubicBezTo>
                  <a:cubicBezTo>
                    <a:pt x="12" y="5"/>
                    <a:pt x="10" y="0"/>
                    <a:pt x="10" y="2"/>
                  </a:cubicBezTo>
                  <a:cubicBezTo>
                    <a:pt x="10" y="3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8" name="Freeform 1366">
              <a:extLst>
                <a:ext uri="{FF2B5EF4-FFF2-40B4-BE49-F238E27FC236}">
                  <a16:creationId xmlns:a16="http://schemas.microsoft.com/office/drawing/2014/main" id="{5017FB10-B2C3-4196-B346-F71E711AF370}"/>
                </a:ext>
              </a:extLst>
            </p:cNvPr>
            <p:cNvSpPr/>
            <p:nvPr/>
          </p:nvSpPr>
          <p:spPr bwMode="auto">
            <a:xfrm>
              <a:off x="759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9" name="Freeform 1367">
              <a:extLst>
                <a:ext uri="{FF2B5EF4-FFF2-40B4-BE49-F238E27FC236}">
                  <a16:creationId xmlns:a16="http://schemas.microsoft.com/office/drawing/2014/main" id="{51A3CA87-F842-422E-A9F4-E2A8EB8B98F1}"/>
                </a:ext>
              </a:extLst>
            </p:cNvPr>
            <p:cNvSpPr/>
            <p:nvPr/>
          </p:nvSpPr>
          <p:spPr bwMode="auto">
            <a:xfrm>
              <a:off x="732" y="3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" name="Rectangle 1368">
              <a:extLst>
                <a:ext uri="{FF2B5EF4-FFF2-40B4-BE49-F238E27FC236}">
                  <a16:creationId xmlns:a16="http://schemas.microsoft.com/office/drawing/2014/main" id="{919D578F-A45E-4741-A076-DC713AC94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" y="309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1" name="Rectangle 1369">
              <a:extLst>
                <a:ext uri="{FF2B5EF4-FFF2-40B4-BE49-F238E27FC236}">
                  <a16:creationId xmlns:a16="http://schemas.microsoft.com/office/drawing/2014/main" id="{AF731002-DABA-4FE9-952A-F83A75D84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" y="308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Freeform 1370">
              <a:extLst>
                <a:ext uri="{FF2B5EF4-FFF2-40B4-BE49-F238E27FC236}">
                  <a16:creationId xmlns:a16="http://schemas.microsoft.com/office/drawing/2014/main" id="{60E94BC8-5C0D-422D-A201-2F3DC5E409BB}"/>
                </a:ext>
              </a:extLst>
            </p:cNvPr>
            <p:cNvSpPr/>
            <p:nvPr/>
          </p:nvSpPr>
          <p:spPr bwMode="auto">
            <a:xfrm>
              <a:off x="735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3" name="Freeform 1371">
              <a:extLst>
                <a:ext uri="{FF2B5EF4-FFF2-40B4-BE49-F238E27FC236}">
                  <a16:creationId xmlns:a16="http://schemas.microsoft.com/office/drawing/2014/main" id="{E31FD376-2951-4C93-A1DF-D4508F81FB64}"/>
                </a:ext>
              </a:extLst>
            </p:cNvPr>
            <p:cNvSpPr/>
            <p:nvPr/>
          </p:nvSpPr>
          <p:spPr bwMode="auto">
            <a:xfrm>
              <a:off x="740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4" name="Freeform 1372">
              <a:extLst>
                <a:ext uri="{FF2B5EF4-FFF2-40B4-BE49-F238E27FC236}">
                  <a16:creationId xmlns:a16="http://schemas.microsoft.com/office/drawing/2014/main" id="{60A29092-5616-46C9-B97E-43B728656665}"/>
                </a:ext>
              </a:extLst>
            </p:cNvPr>
            <p:cNvSpPr/>
            <p:nvPr/>
          </p:nvSpPr>
          <p:spPr bwMode="auto">
            <a:xfrm>
              <a:off x="724" y="3044"/>
              <a:ext cx="60" cy="32"/>
            </a:xfrm>
            <a:custGeom>
              <a:avLst/>
              <a:gdLst>
                <a:gd name="T0" fmla="*/ 17 w 22"/>
                <a:gd name="T1" fmla="*/ 10 h 12"/>
                <a:gd name="T2" fmla="*/ 18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9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5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2 w 22"/>
                <a:gd name="T33" fmla="*/ 8 h 12"/>
                <a:gd name="T34" fmla="*/ 2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5 w 22"/>
                <a:gd name="T47" fmla="*/ 10 h 12"/>
                <a:gd name="T48" fmla="*/ 6 w 22"/>
                <a:gd name="T49" fmla="*/ 10 h 12"/>
                <a:gd name="T50" fmla="*/ 6 w 22"/>
                <a:gd name="T51" fmla="*/ 10 h 12"/>
                <a:gd name="T52" fmla="*/ 6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8 w 22"/>
                <a:gd name="T63" fmla="*/ 8 h 12"/>
                <a:gd name="T64" fmla="*/ 9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3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5" y="3"/>
                    <a:pt x="14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5" y="3"/>
                    <a:pt x="6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5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6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8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3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5" y="6"/>
                    <a:pt x="16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Freeform 1373">
              <a:extLst>
                <a:ext uri="{FF2B5EF4-FFF2-40B4-BE49-F238E27FC236}">
                  <a16:creationId xmlns:a16="http://schemas.microsoft.com/office/drawing/2014/main" id="{6E0FFA55-9F44-4922-9EB8-69261495D2D0}"/>
                </a:ext>
              </a:extLst>
            </p:cNvPr>
            <p:cNvSpPr/>
            <p:nvPr/>
          </p:nvSpPr>
          <p:spPr bwMode="auto">
            <a:xfrm>
              <a:off x="757" y="3060"/>
              <a:ext cx="0" cy="6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" name="Freeform 1374">
              <a:extLst>
                <a:ext uri="{FF2B5EF4-FFF2-40B4-BE49-F238E27FC236}">
                  <a16:creationId xmlns:a16="http://schemas.microsoft.com/office/drawing/2014/main" id="{41AAC423-7D6A-4BB1-9ECB-62375AD45FCB}"/>
                </a:ext>
              </a:extLst>
            </p:cNvPr>
            <p:cNvSpPr/>
            <p:nvPr/>
          </p:nvSpPr>
          <p:spPr bwMode="auto">
            <a:xfrm>
              <a:off x="757" y="3060"/>
              <a:ext cx="2" cy="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7" name="Freeform 1375">
              <a:extLst>
                <a:ext uri="{FF2B5EF4-FFF2-40B4-BE49-F238E27FC236}">
                  <a16:creationId xmlns:a16="http://schemas.microsoft.com/office/drawing/2014/main" id="{FFE08BDB-760C-4244-AF41-8F2161A8F953}"/>
                </a:ext>
              </a:extLst>
            </p:cNvPr>
            <p:cNvSpPr/>
            <p:nvPr/>
          </p:nvSpPr>
          <p:spPr bwMode="auto">
            <a:xfrm>
              <a:off x="765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8" name="Rectangle 1376">
              <a:extLst>
                <a:ext uri="{FF2B5EF4-FFF2-40B4-BE49-F238E27FC236}">
                  <a16:creationId xmlns:a16="http://schemas.microsoft.com/office/drawing/2014/main" id="{0A09C654-909E-460D-B3D1-F74CA2BB7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9" name="Freeform 1377">
              <a:extLst>
                <a:ext uri="{FF2B5EF4-FFF2-40B4-BE49-F238E27FC236}">
                  <a16:creationId xmlns:a16="http://schemas.microsoft.com/office/drawing/2014/main" id="{1FB7DA61-1FA5-4781-80DC-E93D3E992BAA}"/>
                </a:ext>
              </a:extLst>
            </p:cNvPr>
            <p:cNvSpPr/>
            <p:nvPr/>
          </p:nvSpPr>
          <p:spPr bwMode="auto">
            <a:xfrm>
              <a:off x="727" y="3071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4 h 9"/>
                <a:gd name="T4" fmla="*/ 4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5 h 9"/>
                <a:gd name="T20" fmla="*/ 14 w 18"/>
                <a:gd name="T21" fmla="*/ 5 h 9"/>
                <a:gd name="T22" fmla="*/ 14 w 18"/>
                <a:gd name="T23" fmla="*/ 4 h 9"/>
                <a:gd name="T24" fmla="*/ 15 w 18"/>
                <a:gd name="T25" fmla="*/ 4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2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5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5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2" y="3"/>
                    <a:pt x="4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5" y="3"/>
                    <a:pt x="15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3"/>
                    <a:pt x="18" y="3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5"/>
                    <a:pt x="14" y="2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4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3"/>
                    <a:pt x="13" y="5"/>
                    <a:pt x="13" y="5"/>
                  </a:cubicBezTo>
                  <a:cubicBezTo>
                    <a:pt x="12" y="4"/>
                    <a:pt x="13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5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0" name="Freeform 1378">
              <a:extLst>
                <a:ext uri="{FF2B5EF4-FFF2-40B4-BE49-F238E27FC236}">
                  <a16:creationId xmlns:a16="http://schemas.microsoft.com/office/drawing/2014/main" id="{7E078A20-8E2A-40BF-B346-7F199AFD49AA}"/>
                </a:ext>
              </a:extLst>
            </p:cNvPr>
            <p:cNvSpPr/>
            <p:nvPr/>
          </p:nvSpPr>
          <p:spPr bwMode="auto">
            <a:xfrm>
              <a:off x="727" y="3074"/>
              <a:ext cx="5" cy="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1" name="Freeform 1379">
              <a:extLst>
                <a:ext uri="{FF2B5EF4-FFF2-40B4-BE49-F238E27FC236}">
                  <a16:creationId xmlns:a16="http://schemas.microsoft.com/office/drawing/2014/main" id="{09D747B1-E3C2-43F0-B737-6FE8D276AF59}"/>
                </a:ext>
              </a:extLst>
            </p:cNvPr>
            <p:cNvSpPr/>
            <p:nvPr/>
          </p:nvSpPr>
          <p:spPr bwMode="auto">
            <a:xfrm>
              <a:off x="724" y="3041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5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2" y="5"/>
                    <a:pt x="1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2" name="Rectangle 1380">
              <a:extLst>
                <a:ext uri="{FF2B5EF4-FFF2-40B4-BE49-F238E27FC236}">
                  <a16:creationId xmlns:a16="http://schemas.microsoft.com/office/drawing/2014/main" id="{EDDBE4EA-BADF-414C-8E1A-2B7B1FEAB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04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3" name="Freeform 1381">
              <a:extLst>
                <a:ext uri="{FF2B5EF4-FFF2-40B4-BE49-F238E27FC236}">
                  <a16:creationId xmlns:a16="http://schemas.microsoft.com/office/drawing/2014/main" id="{CEBC76A5-4AD5-440E-91BD-CC79981FEE00}"/>
                </a:ext>
              </a:extLst>
            </p:cNvPr>
            <p:cNvSpPr/>
            <p:nvPr/>
          </p:nvSpPr>
          <p:spPr bwMode="auto">
            <a:xfrm>
              <a:off x="915" y="3093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4" name="Freeform 1382">
              <a:extLst>
                <a:ext uri="{FF2B5EF4-FFF2-40B4-BE49-F238E27FC236}">
                  <a16:creationId xmlns:a16="http://schemas.microsoft.com/office/drawing/2014/main" id="{E1C62C76-0EB2-4283-8AD4-7A2BA0189F0F}"/>
                </a:ext>
              </a:extLst>
            </p:cNvPr>
            <p:cNvSpPr/>
            <p:nvPr/>
          </p:nvSpPr>
          <p:spPr bwMode="auto">
            <a:xfrm>
              <a:off x="906" y="3085"/>
              <a:ext cx="9" cy="1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5" name="Freeform 1383">
              <a:extLst>
                <a:ext uri="{FF2B5EF4-FFF2-40B4-BE49-F238E27FC236}">
                  <a16:creationId xmlns:a16="http://schemas.microsoft.com/office/drawing/2014/main" id="{B8113510-28D2-42BF-8331-55BA5282AE2A}"/>
                </a:ext>
              </a:extLst>
            </p:cNvPr>
            <p:cNvSpPr/>
            <p:nvPr/>
          </p:nvSpPr>
          <p:spPr bwMode="auto">
            <a:xfrm>
              <a:off x="909" y="309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Freeform 1384">
              <a:extLst>
                <a:ext uri="{FF2B5EF4-FFF2-40B4-BE49-F238E27FC236}">
                  <a16:creationId xmlns:a16="http://schemas.microsoft.com/office/drawing/2014/main" id="{B6C6D57C-033E-4BE1-8732-2CF39AA37E4C}"/>
                </a:ext>
              </a:extLst>
            </p:cNvPr>
            <p:cNvSpPr/>
            <p:nvPr/>
          </p:nvSpPr>
          <p:spPr bwMode="auto">
            <a:xfrm>
              <a:off x="909" y="3090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7" name="Freeform 1385">
              <a:extLst>
                <a:ext uri="{FF2B5EF4-FFF2-40B4-BE49-F238E27FC236}">
                  <a16:creationId xmlns:a16="http://schemas.microsoft.com/office/drawing/2014/main" id="{53CF2071-3650-43F3-B4F0-A624BB538763}"/>
                </a:ext>
              </a:extLst>
            </p:cNvPr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Freeform 1386">
              <a:extLst>
                <a:ext uri="{FF2B5EF4-FFF2-40B4-BE49-F238E27FC236}">
                  <a16:creationId xmlns:a16="http://schemas.microsoft.com/office/drawing/2014/main" id="{7DD40E33-AC75-42C2-A514-B0E7A255F6C0}"/>
                </a:ext>
              </a:extLst>
            </p:cNvPr>
            <p:cNvSpPr/>
            <p:nvPr/>
          </p:nvSpPr>
          <p:spPr bwMode="auto">
            <a:xfrm>
              <a:off x="904" y="3087"/>
              <a:ext cx="2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Freeform 1387">
              <a:extLst>
                <a:ext uri="{FF2B5EF4-FFF2-40B4-BE49-F238E27FC236}">
                  <a16:creationId xmlns:a16="http://schemas.microsoft.com/office/drawing/2014/main" id="{A2B87A97-EABD-4CB9-AA3F-DA8BC50C120C}"/>
                </a:ext>
              </a:extLst>
            </p:cNvPr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Freeform 1388">
              <a:extLst>
                <a:ext uri="{FF2B5EF4-FFF2-40B4-BE49-F238E27FC236}">
                  <a16:creationId xmlns:a16="http://schemas.microsoft.com/office/drawing/2014/main" id="{75C8CBBB-00A3-4B97-B07C-7F7DBDAAC789}"/>
                </a:ext>
              </a:extLst>
            </p:cNvPr>
            <p:cNvSpPr/>
            <p:nvPr/>
          </p:nvSpPr>
          <p:spPr bwMode="auto">
            <a:xfrm>
              <a:off x="906" y="3093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Freeform 1389">
              <a:extLst>
                <a:ext uri="{FF2B5EF4-FFF2-40B4-BE49-F238E27FC236}">
                  <a16:creationId xmlns:a16="http://schemas.microsoft.com/office/drawing/2014/main" id="{A9678D4B-1A71-4698-8A6F-54E522AB1CBC}"/>
                </a:ext>
              </a:extLst>
            </p:cNvPr>
            <p:cNvSpPr/>
            <p:nvPr/>
          </p:nvSpPr>
          <p:spPr bwMode="auto">
            <a:xfrm>
              <a:off x="901" y="308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2" name="Freeform 1390">
              <a:extLst>
                <a:ext uri="{FF2B5EF4-FFF2-40B4-BE49-F238E27FC236}">
                  <a16:creationId xmlns:a16="http://schemas.microsoft.com/office/drawing/2014/main" id="{F35E7E4D-AAE2-42B4-B4DE-05D1A6DE1BF2}"/>
                </a:ext>
              </a:extLst>
            </p:cNvPr>
            <p:cNvSpPr/>
            <p:nvPr/>
          </p:nvSpPr>
          <p:spPr bwMode="auto">
            <a:xfrm>
              <a:off x="901" y="30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3" name="Freeform 1391">
              <a:extLst>
                <a:ext uri="{FF2B5EF4-FFF2-40B4-BE49-F238E27FC236}">
                  <a16:creationId xmlns:a16="http://schemas.microsoft.com/office/drawing/2014/main" id="{8569628E-143C-4DDF-94A5-22057E87E057}"/>
                </a:ext>
              </a:extLst>
            </p:cNvPr>
            <p:cNvSpPr/>
            <p:nvPr/>
          </p:nvSpPr>
          <p:spPr bwMode="auto">
            <a:xfrm>
              <a:off x="898" y="3085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2 h 4"/>
                <a:gd name="T6" fmla="*/ 1 w 1"/>
                <a:gd name="T7" fmla="*/ 2 h 4"/>
                <a:gd name="T8" fmla="*/ 0 w 1"/>
                <a:gd name="T9" fmla="*/ 3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1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1" y="1"/>
                    <a:pt x="1" y="2"/>
                  </a:cubicBezTo>
                  <a:cubicBezTo>
                    <a:pt x="0" y="4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4" name="Rectangle 1392">
              <a:extLst>
                <a:ext uri="{FF2B5EF4-FFF2-40B4-BE49-F238E27FC236}">
                  <a16:creationId xmlns:a16="http://schemas.microsoft.com/office/drawing/2014/main" id="{6B703A13-2CFF-4A6F-B79F-DCFF63C00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309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5" name="Freeform 1393">
              <a:extLst>
                <a:ext uri="{FF2B5EF4-FFF2-40B4-BE49-F238E27FC236}">
                  <a16:creationId xmlns:a16="http://schemas.microsoft.com/office/drawing/2014/main" id="{AECF2079-1078-4559-96F4-7548182AFD0C}"/>
                </a:ext>
              </a:extLst>
            </p:cNvPr>
            <p:cNvSpPr/>
            <p:nvPr/>
          </p:nvSpPr>
          <p:spPr bwMode="auto">
            <a:xfrm>
              <a:off x="896" y="3087"/>
              <a:ext cx="13" cy="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1 w 5"/>
                <a:gd name="T9" fmla="*/ 1 h 2"/>
                <a:gd name="T10" fmla="*/ 3 w 5"/>
                <a:gd name="T11" fmla="*/ 1 h 2"/>
                <a:gd name="T12" fmla="*/ 2 w 5"/>
                <a:gd name="T13" fmla="*/ 1 h 2"/>
                <a:gd name="T14" fmla="*/ 3 w 5"/>
                <a:gd name="T15" fmla="*/ 0 h 2"/>
                <a:gd name="T16" fmla="*/ 2 w 5"/>
                <a:gd name="T17" fmla="*/ 1 h 2"/>
                <a:gd name="T18" fmla="*/ 2 w 5"/>
                <a:gd name="T19" fmla="*/ 0 h 2"/>
                <a:gd name="T20" fmla="*/ 0 w 5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6" name="Freeform 1394">
              <a:extLst>
                <a:ext uri="{FF2B5EF4-FFF2-40B4-BE49-F238E27FC236}">
                  <a16:creationId xmlns:a16="http://schemas.microsoft.com/office/drawing/2014/main" id="{BB606B7B-154F-4129-87BB-F4E8931DC54F}"/>
                </a:ext>
              </a:extLst>
            </p:cNvPr>
            <p:cNvSpPr/>
            <p:nvPr/>
          </p:nvSpPr>
          <p:spPr bwMode="auto">
            <a:xfrm>
              <a:off x="896" y="309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Freeform 1395">
              <a:extLst>
                <a:ext uri="{FF2B5EF4-FFF2-40B4-BE49-F238E27FC236}">
                  <a16:creationId xmlns:a16="http://schemas.microsoft.com/office/drawing/2014/main" id="{A806D331-2499-4BD2-8DA9-16EE73524A62}"/>
                </a:ext>
              </a:extLst>
            </p:cNvPr>
            <p:cNvSpPr/>
            <p:nvPr/>
          </p:nvSpPr>
          <p:spPr bwMode="auto">
            <a:xfrm>
              <a:off x="904" y="30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8" name="Freeform 1396">
              <a:extLst>
                <a:ext uri="{FF2B5EF4-FFF2-40B4-BE49-F238E27FC236}">
                  <a16:creationId xmlns:a16="http://schemas.microsoft.com/office/drawing/2014/main" id="{9942945E-98A7-44C2-9273-18033C2BB8B3}"/>
                </a:ext>
              </a:extLst>
            </p:cNvPr>
            <p:cNvSpPr/>
            <p:nvPr/>
          </p:nvSpPr>
          <p:spPr bwMode="auto">
            <a:xfrm>
              <a:off x="896" y="3087"/>
              <a:ext cx="2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9" name="Freeform 1397">
              <a:extLst>
                <a:ext uri="{FF2B5EF4-FFF2-40B4-BE49-F238E27FC236}">
                  <a16:creationId xmlns:a16="http://schemas.microsoft.com/office/drawing/2014/main" id="{7195EED1-28E0-4C1E-BBDD-2886F7280718}"/>
                </a:ext>
              </a:extLst>
            </p:cNvPr>
            <p:cNvSpPr/>
            <p:nvPr/>
          </p:nvSpPr>
          <p:spPr bwMode="auto">
            <a:xfrm>
              <a:off x="893" y="306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8 w 10"/>
                <a:gd name="T5" fmla="*/ 2 h 8"/>
                <a:gd name="T6" fmla="*/ 10 w 10"/>
                <a:gd name="T7" fmla="*/ 0 h 8"/>
                <a:gd name="T8" fmla="*/ 8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3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6 w 10"/>
                <a:gd name="T55" fmla="*/ 3 h 8"/>
                <a:gd name="T56" fmla="*/ 6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2" y="6"/>
                    <a:pt x="1" y="6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6" y="8"/>
                    <a:pt x="3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6" y="2"/>
                    <a:pt x="6" y="2"/>
                  </a:cubicBezTo>
                  <a:cubicBezTo>
                    <a:pt x="6" y="2"/>
                    <a:pt x="7" y="4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3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" name="Rectangle 1398">
              <a:extLst>
                <a:ext uri="{FF2B5EF4-FFF2-40B4-BE49-F238E27FC236}">
                  <a16:creationId xmlns:a16="http://schemas.microsoft.com/office/drawing/2014/main" id="{57478B65-35FB-41DC-9524-D59AB11C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308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1" name="Freeform 1399">
              <a:extLst>
                <a:ext uri="{FF2B5EF4-FFF2-40B4-BE49-F238E27FC236}">
                  <a16:creationId xmlns:a16="http://schemas.microsoft.com/office/drawing/2014/main" id="{BD3A3694-B04C-44E3-AB4A-0D9620969019}"/>
                </a:ext>
              </a:extLst>
            </p:cNvPr>
            <p:cNvSpPr/>
            <p:nvPr/>
          </p:nvSpPr>
          <p:spPr bwMode="auto">
            <a:xfrm>
              <a:off x="912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2" name="Rectangle 1400">
              <a:extLst>
                <a:ext uri="{FF2B5EF4-FFF2-40B4-BE49-F238E27FC236}">
                  <a16:creationId xmlns:a16="http://schemas.microsoft.com/office/drawing/2014/main" id="{20C3A8CE-0271-4705-B3B8-F6C687C3A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306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" name="Freeform 1401">
              <a:extLst>
                <a:ext uri="{FF2B5EF4-FFF2-40B4-BE49-F238E27FC236}">
                  <a16:creationId xmlns:a16="http://schemas.microsoft.com/office/drawing/2014/main" id="{8EC2FA49-C02E-4DB3-82ED-EA72EE71BA16}"/>
                </a:ext>
              </a:extLst>
            </p:cNvPr>
            <p:cNvSpPr/>
            <p:nvPr/>
          </p:nvSpPr>
          <p:spPr bwMode="auto">
            <a:xfrm>
              <a:off x="912" y="3079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4" name="Freeform 1402">
              <a:extLst>
                <a:ext uri="{FF2B5EF4-FFF2-40B4-BE49-F238E27FC236}">
                  <a16:creationId xmlns:a16="http://schemas.microsoft.com/office/drawing/2014/main" id="{32C393A1-2FC7-45A9-A23A-7F146D1591A0}"/>
                </a:ext>
              </a:extLst>
            </p:cNvPr>
            <p:cNvSpPr/>
            <p:nvPr/>
          </p:nvSpPr>
          <p:spPr bwMode="auto">
            <a:xfrm>
              <a:off x="909" y="3082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5" name="Rectangle 1403">
              <a:extLst>
                <a:ext uri="{FF2B5EF4-FFF2-40B4-BE49-F238E27FC236}">
                  <a16:creationId xmlns:a16="http://schemas.microsoft.com/office/drawing/2014/main" id="{CEA8671A-F327-4E4E-B331-A18799CF5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3082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6" name="Freeform 1404">
              <a:extLst>
                <a:ext uri="{FF2B5EF4-FFF2-40B4-BE49-F238E27FC236}">
                  <a16:creationId xmlns:a16="http://schemas.microsoft.com/office/drawing/2014/main" id="{23B83438-984A-4117-B08D-ABEE37438040}"/>
                </a:ext>
              </a:extLst>
            </p:cNvPr>
            <p:cNvSpPr/>
            <p:nvPr/>
          </p:nvSpPr>
          <p:spPr bwMode="auto">
            <a:xfrm>
              <a:off x="912" y="307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5 h 6"/>
                <a:gd name="T44" fmla="*/ 2 w 8"/>
                <a:gd name="T45" fmla="*/ 4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7" y="3"/>
                    <a:pt x="4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1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7" name="Freeform 1405">
              <a:extLst>
                <a:ext uri="{FF2B5EF4-FFF2-40B4-BE49-F238E27FC236}">
                  <a16:creationId xmlns:a16="http://schemas.microsoft.com/office/drawing/2014/main" id="{6481A7F0-A186-4B77-A488-FCEE8DC86490}"/>
                </a:ext>
              </a:extLst>
            </p:cNvPr>
            <p:cNvSpPr/>
            <p:nvPr/>
          </p:nvSpPr>
          <p:spPr bwMode="auto">
            <a:xfrm>
              <a:off x="915" y="308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8" name="Freeform 1406">
              <a:extLst>
                <a:ext uri="{FF2B5EF4-FFF2-40B4-BE49-F238E27FC236}">
                  <a16:creationId xmlns:a16="http://schemas.microsoft.com/office/drawing/2014/main" id="{A2C2F78F-144A-457F-BC21-2A2DFC5675F8}"/>
                </a:ext>
              </a:extLst>
            </p:cNvPr>
            <p:cNvSpPr/>
            <p:nvPr/>
          </p:nvSpPr>
          <p:spPr bwMode="auto">
            <a:xfrm>
              <a:off x="912" y="3082"/>
              <a:ext cx="19" cy="24"/>
            </a:xfrm>
            <a:custGeom>
              <a:avLst/>
              <a:gdLst>
                <a:gd name="T0" fmla="*/ 3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2 w 7"/>
                <a:gd name="T9" fmla="*/ 3 h 9"/>
                <a:gd name="T10" fmla="*/ 2 w 7"/>
                <a:gd name="T11" fmla="*/ 3 h 9"/>
                <a:gd name="T12" fmla="*/ 3 w 7"/>
                <a:gd name="T13" fmla="*/ 4 h 9"/>
                <a:gd name="T14" fmla="*/ 4 w 7"/>
                <a:gd name="T15" fmla="*/ 5 h 9"/>
                <a:gd name="T16" fmla="*/ 3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3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6 w 7"/>
                <a:gd name="T33" fmla="*/ 4 h 9"/>
                <a:gd name="T34" fmla="*/ 5 w 7"/>
                <a:gd name="T35" fmla="*/ 3 h 9"/>
                <a:gd name="T36" fmla="*/ 3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1 w 7"/>
                <a:gd name="T43" fmla="*/ 1 h 9"/>
                <a:gd name="T44" fmla="*/ 1 w 7"/>
                <a:gd name="T45" fmla="*/ 1 h 9"/>
                <a:gd name="T46" fmla="*/ 3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2" y="4"/>
                    <a:pt x="3" y="4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3" y="2"/>
                    <a:pt x="1" y="1"/>
                  </a:cubicBezTo>
                  <a:cubicBezTo>
                    <a:pt x="0" y="0"/>
                    <a:pt x="2" y="2"/>
                    <a:pt x="1" y="1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9" name="Freeform 1407">
              <a:extLst>
                <a:ext uri="{FF2B5EF4-FFF2-40B4-BE49-F238E27FC236}">
                  <a16:creationId xmlns:a16="http://schemas.microsoft.com/office/drawing/2014/main" id="{028368BA-B8CF-4C66-8B85-F840F503B5AF}"/>
                </a:ext>
              </a:extLst>
            </p:cNvPr>
            <p:cNvSpPr/>
            <p:nvPr/>
          </p:nvSpPr>
          <p:spPr bwMode="auto">
            <a:xfrm>
              <a:off x="920" y="308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0" name="Freeform 1408">
              <a:extLst>
                <a:ext uri="{FF2B5EF4-FFF2-40B4-BE49-F238E27FC236}">
                  <a16:creationId xmlns:a16="http://schemas.microsoft.com/office/drawing/2014/main" id="{7664455F-D04D-48DF-9895-EEB36CCF1256}"/>
                </a:ext>
              </a:extLst>
            </p:cNvPr>
            <p:cNvSpPr/>
            <p:nvPr/>
          </p:nvSpPr>
          <p:spPr bwMode="auto">
            <a:xfrm>
              <a:off x="928" y="309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1" name="Freeform 1409">
              <a:extLst>
                <a:ext uri="{FF2B5EF4-FFF2-40B4-BE49-F238E27FC236}">
                  <a16:creationId xmlns:a16="http://schemas.microsoft.com/office/drawing/2014/main" id="{0118520A-68DC-40A7-A6FA-79BBE213AC96}"/>
                </a:ext>
              </a:extLst>
            </p:cNvPr>
            <p:cNvSpPr/>
            <p:nvPr/>
          </p:nvSpPr>
          <p:spPr bwMode="auto">
            <a:xfrm>
              <a:off x="915" y="309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2" name="Freeform 1410">
              <a:extLst>
                <a:ext uri="{FF2B5EF4-FFF2-40B4-BE49-F238E27FC236}">
                  <a16:creationId xmlns:a16="http://schemas.microsoft.com/office/drawing/2014/main" id="{C41FB319-CF94-4935-84C9-51C5A74E5B3C}"/>
                </a:ext>
              </a:extLst>
            </p:cNvPr>
            <p:cNvSpPr/>
            <p:nvPr/>
          </p:nvSpPr>
          <p:spPr bwMode="auto">
            <a:xfrm>
              <a:off x="915" y="3096"/>
              <a:ext cx="8" cy="13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0 w 3"/>
                <a:gd name="T5" fmla="*/ 0 h 5"/>
                <a:gd name="T6" fmla="*/ 1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1" y="3"/>
                    <a:pt x="3" y="4"/>
                  </a:cubicBezTo>
                  <a:cubicBezTo>
                    <a:pt x="2" y="2"/>
                    <a:pt x="1" y="2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23" name="矩形 1456">
            <a:extLst>
              <a:ext uri="{FF2B5EF4-FFF2-40B4-BE49-F238E27FC236}">
                <a16:creationId xmlns:a16="http://schemas.microsoft.com/office/drawing/2014/main" id="{6C405CFC-BBC8-4E5E-A456-00F934E1F9DA}"/>
              </a:ext>
            </a:extLst>
          </p:cNvPr>
          <p:cNvSpPr/>
          <p:nvPr/>
        </p:nvSpPr>
        <p:spPr>
          <a:xfrm>
            <a:off x="2377050" y="1412869"/>
            <a:ext cx="6046764" cy="24211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GB" altLang="en-US" sz="2600" b="1" ker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vào mỗi cánh cửa, các bạn ấy  thấy được rất nhiều điều, liên quan đến từ chỉ màu xanh, đỏ, trắng, đen đấy!</a:t>
            </a:r>
          </a:p>
          <a:p>
            <a:pPr algn="just">
              <a:lnSpc>
                <a:spcPct val="150000"/>
              </a:lnSpc>
            </a:pPr>
            <a:r>
              <a:rPr lang="en-GB" altLang="en-US" sz="2600" b="1" ker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Đố bạn đó là các từ nào?</a:t>
            </a:r>
          </a:p>
        </p:txBody>
      </p:sp>
      <p:sp>
        <p:nvSpPr>
          <p:cNvPr id="224" name="Cloud Callout 3">
            <a:extLst>
              <a:ext uri="{FF2B5EF4-FFF2-40B4-BE49-F238E27FC236}">
                <a16:creationId xmlns:a16="http://schemas.microsoft.com/office/drawing/2014/main" id="{D3CEDAA2-0557-4216-9AC3-A815F7ACCE34}"/>
              </a:ext>
            </a:extLst>
          </p:cNvPr>
          <p:cNvSpPr/>
          <p:nvPr/>
        </p:nvSpPr>
        <p:spPr>
          <a:xfrm>
            <a:off x="2175688" y="1345546"/>
            <a:ext cx="5633720" cy="2552700"/>
          </a:xfrm>
          <a:prstGeom prst="cloudCallout">
            <a:avLst>
              <a:gd name="adj1" fmla="val -39938"/>
              <a:gd name="adj2" fmla="val 56157"/>
            </a:avLst>
          </a:prstGeom>
          <a:solidFill>
            <a:schemeClr val="accent1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5" name="矩形 1456">
            <a:extLst>
              <a:ext uri="{FF2B5EF4-FFF2-40B4-BE49-F238E27FC236}">
                <a16:creationId xmlns:a16="http://schemas.microsoft.com/office/drawing/2014/main" id="{780B6A4F-04A6-4C08-9F8F-C72508A8EA3E}"/>
              </a:ext>
            </a:extLst>
          </p:cNvPr>
          <p:cNvSpPr/>
          <p:nvPr/>
        </p:nvSpPr>
        <p:spPr>
          <a:xfrm>
            <a:off x="2887702" y="1713804"/>
            <a:ext cx="4424680" cy="14811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altLang="en-US" sz="32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nhóm thảo luận </a:t>
            </a:r>
          </a:p>
          <a:p>
            <a:pPr algn="ctr">
              <a:lnSpc>
                <a:spcPct val="150000"/>
              </a:lnSpc>
            </a:pPr>
            <a:r>
              <a:rPr lang="en-GB" altLang="en-US" sz="3200" b="1" ker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thời gian 2 phút</a:t>
            </a:r>
            <a:r>
              <a:rPr lang="en-GB" altLang="en-US" sz="3200" b="1" ker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airplane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3" grpId="1" animBg="1"/>
      <p:bldP spid="14" grpId="0" animBg="1"/>
      <p:bldP spid="14" grpId="1" animBg="1"/>
      <p:bldP spid="223" grpId="0"/>
      <p:bldP spid="223" grpId="1"/>
      <p:bldP spid="224" grpId="0" animBg="1"/>
      <p:bldP spid="224" grpId="1" animBg="1"/>
      <p:bldP spid="225" grpId="0"/>
      <p:bldP spid="225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" name="Google Shape;162;p18" descr="C:\Users\HP\Pictures\HINH SOAN BAI\LTVC TUAN 1\download.pngdownload">
            <a:hlinkClick r:id="rId2" action="ppaction://hlinksldjump"/>
          </p:cNvPr>
          <p:cNvPicPr preferRelativeResize="0"/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6623050" y="2288540"/>
            <a:ext cx="1344295" cy="2854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3" name="Google Shape;163;p18" descr="C:\Users\HP\Pictures\HINH SOAN BAI\LTVC TUAN 1\png-clipart-doors-closed-rectangular-red-2-panel-door-illustration.pngpng-clipart-doors-closed-rectangular-red-2-panel-door-illustration">
            <a:hlinkClick r:id="rId4" action="ppaction://hlinksldjump"/>
          </p:cNvPr>
          <p:cNvPicPr preferRelativeResize="0"/>
          <p:nvPr/>
        </p:nvPicPr>
        <p:blipFill rotWithShape="1">
          <a:blip r:embed="rId5"/>
          <a:srcRect l="30393" t="10762" r="28537" b="12159"/>
          <a:stretch>
            <a:fillRect/>
          </a:stretch>
        </p:blipFill>
        <p:spPr>
          <a:xfrm>
            <a:off x="2975610" y="2288540"/>
            <a:ext cx="1459865" cy="2854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164;p18">
            <a:hlinkClick r:id="rId6" action="ppaction://hlinksldjump"/>
          </p:cNvPr>
          <p:cNvPicPr preferRelativeResize="0"/>
          <p:nvPr/>
        </p:nvPicPr>
        <p:blipFill rotWithShape="1">
          <a:blip r:embed="rId7"/>
          <a:srcRect/>
          <a:stretch>
            <a:fillRect/>
          </a:stretch>
        </p:blipFill>
        <p:spPr>
          <a:xfrm>
            <a:off x="1129383" y="2288358"/>
            <a:ext cx="1457051" cy="2908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165;p18" descr="C:\Users\HP\Pictures\HINH SOAN BAI\LTVC TUAN 1\90050_04648535_001_l.jpg90050_04648535_001_l">
            <a:hlinkClick r:id="rId8" action="ppaction://hlinksldjump"/>
          </p:cNvPr>
          <p:cNvPicPr preferRelativeResize="0"/>
          <p:nvPr/>
        </p:nvPicPr>
        <p:blipFill rotWithShape="1">
          <a:blip r:embed="rId9"/>
          <a:srcRect l="30600" t="2870" r="31457" b="4761"/>
          <a:stretch>
            <a:fillRect/>
          </a:stretch>
        </p:blipFill>
        <p:spPr>
          <a:xfrm>
            <a:off x="4824095" y="2288540"/>
            <a:ext cx="1543050" cy="285496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67" name="Google Shape;167;p18"/>
          <p:cNvCxnSpPr/>
          <p:nvPr/>
        </p:nvCxnSpPr>
        <p:spPr>
          <a:xfrm>
            <a:off x="513998" y="1450282"/>
            <a:ext cx="1104900" cy="0"/>
          </a:xfrm>
          <a:prstGeom prst="straightConnector1">
            <a:avLst/>
          </a:prstGeom>
          <a:noFill/>
          <a:ln w="19050" cap="flat" cmpd="sng">
            <a:solidFill>
              <a:srgbClr val="006699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8" name="Google Shape;168;p18"/>
          <p:cNvCxnSpPr/>
          <p:nvPr/>
        </p:nvCxnSpPr>
        <p:spPr>
          <a:xfrm>
            <a:off x="7223482" y="1450311"/>
            <a:ext cx="1104900" cy="0"/>
          </a:xfrm>
          <a:prstGeom prst="straightConnector1">
            <a:avLst/>
          </a:prstGeom>
          <a:noFill/>
          <a:ln w="19050" cap="flat" cmpd="sng">
            <a:solidFill>
              <a:srgbClr val="006699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" name="流程图: 过程 10"/>
          <p:cNvSpPr/>
          <p:nvPr/>
        </p:nvSpPr>
        <p:spPr>
          <a:xfrm>
            <a:off x="1504920" y="130377"/>
            <a:ext cx="6076315" cy="1184910"/>
          </a:xfrm>
          <a:prstGeom prst="flowChartProcess">
            <a:avLst/>
          </a:prstGeom>
          <a:solidFill>
            <a:srgbClr val="D9EEF7">
              <a:alpha val="55000"/>
            </a:srgb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" name="图片 1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66"/>
          <a:stretch>
            <a:fillRect/>
          </a:stretch>
        </p:blipFill>
        <p:spPr>
          <a:xfrm>
            <a:off x="7524750" y="511175"/>
            <a:ext cx="1248410" cy="153225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136"/>
          <a:stretch>
            <a:fillRect/>
          </a:stretch>
        </p:blipFill>
        <p:spPr>
          <a:xfrm>
            <a:off x="0" y="300355"/>
            <a:ext cx="1522730" cy="187452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589693" y="391362"/>
            <a:ext cx="6067425" cy="923925"/>
          </a:xfrm>
          <a:prstGeom prst="rect">
            <a:avLst/>
          </a:prstGeom>
        </p:spPr>
      </p:pic>
      <p:sp>
        <p:nvSpPr>
          <p:cNvPr id="3" name="Action Button: Go to End 2">
            <a:hlinkClick r:id="rId12" action="ppaction://hlinksldjump" highlightClick="1"/>
            <a:extLst>
              <a:ext uri="{FF2B5EF4-FFF2-40B4-BE49-F238E27FC236}">
                <a16:creationId xmlns:a16="http://schemas.microsoft.com/office/drawing/2014/main" id="{470443DE-9891-487B-9929-01EFA00322B1}"/>
              </a:ext>
            </a:extLst>
          </p:cNvPr>
          <p:cNvSpPr/>
          <p:nvPr/>
        </p:nvSpPr>
        <p:spPr>
          <a:xfrm>
            <a:off x="8505825" y="4843145"/>
            <a:ext cx="638175" cy="299720"/>
          </a:xfrm>
          <a:prstGeom prst="actionButtonEn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5541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" name="图片 1" descr="C:\Users\HP\Pictures\HINH SOAN BAI\LTVC TUAN 1\Picture1.pngPicture1">
            <a:extLst>
              <a:ext uri="{FF2B5EF4-FFF2-40B4-BE49-F238E27FC236}">
                <a16:creationId xmlns:a16="http://schemas.microsoft.com/office/drawing/2014/main" id="{5361450C-C151-4C32-9C8D-85003287CDB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>
            <a:fillRect/>
          </a:stretch>
        </p:blipFill>
        <p:spPr>
          <a:xfrm>
            <a:off x="-46892" y="-24080"/>
            <a:ext cx="9214338" cy="5182870"/>
          </a:xfrm>
          <a:prstGeom prst="rect">
            <a:avLst/>
          </a:prstGeom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altLang="en-US" sz="40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椭圆 38"/>
          <p:cNvSpPr/>
          <p:nvPr/>
        </p:nvSpPr>
        <p:spPr>
          <a:xfrm>
            <a:off x="-216535" y="3736340"/>
            <a:ext cx="1841500" cy="178054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198120" y="2626995"/>
            <a:ext cx="1031875" cy="2454910"/>
            <a:chOff x="909" y="187"/>
            <a:chExt cx="802" cy="1908"/>
          </a:xfrm>
        </p:grpSpPr>
        <p:sp>
          <p:nvSpPr>
            <p:cNvPr id="41" name="Freeform 5"/>
            <p:cNvSpPr/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 6"/>
            <p:cNvSpPr/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Freeform 7"/>
            <p:cNvSpPr/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8"/>
            <p:cNvSpPr/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Freeform 9"/>
            <p:cNvSpPr/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Freeform 10"/>
            <p:cNvSpPr/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Freeform 12"/>
            <p:cNvSpPr/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Freeform 13"/>
            <p:cNvSpPr/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Freeform 16"/>
            <p:cNvSpPr/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Freeform 17"/>
            <p:cNvSpPr/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Freeform 18"/>
            <p:cNvSpPr/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Freeform 19"/>
            <p:cNvSpPr/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Freeform 20"/>
            <p:cNvSpPr/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Freeform 21"/>
            <p:cNvSpPr/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Freeform 22"/>
            <p:cNvSpPr/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Freeform 23"/>
            <p:cNvSpPr/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Freeform 24"/>
            <p:cNvSpPr/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Freeform 25"/>
            <p:cNvSpPr/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Freeform 26"/>
            <p:cNvSpPr/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Freeform 28"/>
            <p:cNvSpPr/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Freeform 29"/>
            <p:cNvSpPr/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8" name="Freeform 30"/>
            <p:cNvSpPr/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Freeform 31"/>
            <p:cNvSpPr/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Freeform 32"/>
            <p:cNvSpPr/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1" name="Freeform 33"/>
            <p:cNvSpPr/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Freeform 34"/>
            <p:cNvSpPr/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Freeform 35"/>
            <p:cNvSpPr/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Freeform 36"/>
            <p:cNvSpPr/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" name="Freeform 37"/>
            <p:cNvSpPr/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Freeform 38"/>
            <p:cNvSpPr/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Freeform 39"/>
            <p:cNvSpPr/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Freeform 40"/>
            <p:cNvSpPr/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Freeform 41"/>
            <p:cNvSpPr/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Freeform 42"/>
            <p:cNvSpPr/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Freeform 44"/>
            <p:cNvSpPr/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Freeform 45"/>
            <p:cNvSpPr/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Freeform 46"/>
            <p:cNvSpPr/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Freeform 47"/>
            <p:cNvSpPr/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Freeform 49"/>
            <p:cNvSpPr/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Freeform 51"/>
            <p:cNvSpPr/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Freeform 52"/>
            <p:cNvSpPr/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0129" y="-16616"/>
            <a:ext cx="2255904" cy="228473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rcRect t="6530" b="5946"/>
          <a:stretch>
            <a:fillRect/>
          </a:stretch>
        </p:blipFill>
        <p:spPr>
          <a:xfrm>
            <a:off x="2378710" y="0"/>
            <a:ext cx="3728085" cy="225933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-47526" y="2298065"/>
            <a:ext cx="2290982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 thẳm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378710" y="1891030"/>
            <a:ext cx="3727450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 biếc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75460" y="3020695"/>
            <a:ext cx="2228850" cy="16573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8" name="Picture 17" descr="C:\Users\HP\Pictures\HINH SOAN BAI\LTVC TUAN 1\475158449_46be9b4e50_b.jpg475158449_46be9b4e50_b"/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6326254" y="0"/>
            <a:ext cx="2830195" cy="225933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3" name="TextBox 12"/>
          <p:cNvSpPr txBox="1"/>
          <p:nvPr/>
        </p:nvSpPr>
        <p:spPr>
          <a:xfrm>
            <a:off x="1775460" y="4693285"/>
            <a:ext cx="2228850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 ngút ngàn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326254" y="2268855"/>
            <a:ext cx="2830195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 </a:t>
            </a:r>
            <a:r>
              <a:rPr lang="en-GB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đọt chuối</a:t>
            </a:r>
          </a:p>
        </p:txBody>
      </p:sp>
      <p:pic>
        <p:nvPicPr>
          <p:cNvPr id="25" name="Picture 24" descr="C:\Users\HP\Pictures\HINH SOAN BAI\LTVC TUAN 1\non-luoi-trai-mau-xanh-den-n441-15131-slide-products-5e59efbd8287f.jpgnon-luoi-trai-mau-xanh-den-n441-15131-slide-products-5e59efbd8287f"/>
          <p:cNvPicPr>
            <a:picLocks noChangeAspect="1"/>
          </p:cNvPicPr>
          <p:nvPr/>
        </p:nvPicPr>
        <p:blipFill>
          <a:blip r:embed="rId7"/>
          <a:srcRect t="22238" b="24221"/>
          <a:stretch>
            <a:fillRect/>
          </a:stretch>
        </p:blipFill>
        <p:spPr>
          <a:xfrm>
            <a:off x="6600457" y="2796497"/>
            <a:ext cx="2581910" cy="184531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070985" y="3044190"/>
            <a:ext cx="2406015" cy="164338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362" name="Oval 22"/>
          <p:cNvSpPr/>
          <p:nvPr/>
        </p:nvSpPr>
        <p:spPr>
          <a:xfrm>
            <a:off x="1935138" y="2296203"/>
            <a:ext cx="4761865" cy="1160800"/>
          </a:xfrm>
          <a:prstGeom prst="ellipse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 anchorCtr="0"/>
          <a:lstStyle/>
          <a:p>
            <a:pPr eaLnBrk="1" hangingPunct="1">
              <a:buNone/>
            </a:pPr>
            <a:endParaRPr sz="1100" dirty="0">
              <a:ln>
                <a:solidFill>
                  <a:sysClr val="windowText" lastClr="000000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070985" y="4702810"/>
            <a:ext cx="2394585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 non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600457" y="4694512"/>
            <a:ext cx="2581910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 đen</a:t>
            </a:r>
          </a:p>
        </p:txBody>
      </p:sp>
      <p:pic>
        <p:nvPicPr>
          <p:cNvPr id="2" name="Content Placeholder 1"/>
          <p:cNvPicPr>
            <a:picLocks noGrp="1" noChangeAspect="1"/>
          </p:cNvPicPr>
          <p:nvPr>
            <p:ph sz="half" idx="2"/>
          </p:nvPr>
        </p:nvPicPr>
        <p:blipFill rotWithShape="1">
          <a:blip r:embed="rId9"/>
          <a:srcRect b="41326"/>
          <a:stretch/>
        </p:blipFill>
        <p:spPr>
          <a:xfrm>
            <a:off x="2490504" y="2463913"/>
            <a:ext cx="3886200" cy="844260"/>
          </a:xfrm>
          <a:prstGeom prst="rect">
            <a:avLst/>
          </a:prstGeom>
        </p:spPr>
      </p:pic>
      <p:sp>
        <p:nvSpPr>
          <p:cNvPr id="103" name="Action Button: Go Back or Previous 102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A198F839-12F2-4D8F-BE45-FA430A31B5CC}"/>
              </a:ext>
            </a:extLst>
          </p:cNvPr>
          <p:cNvSpPr/>
          <p:nvPr/>
        </p:nvSpPr>
        <p:spPr>
          <a:xfrm>
            <a:off x="1019735" y="4834444"/>
            <a:ext cx="514350" cy="340360"/>
          </a:xfrm>
          <a:prstGeom prst="actionButtonBackPrevio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3" grpId="0" animBg="1"/>
      <p:bldP spid="11" grpId="0" animBg="1"/>
      <p:bldP spid="14" grpId="0" animBg="1"/>
      <p:bldP spid="1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5" name="图片 1" descr="C:\Users\HP\Pictures\HINH SOAN BAI\LTVC TUAN 1\Picture1.pngPicture1">
            <a:extLst>
              <a:ext uri="{FF2B5EF4-FFF2-40B4-BE49-F238E27FC236}">
                <a16:creationId xmlns:a16="http://schemas.microsoft.com/office/drawing/2014/main" id="{2F2C4685-D36C-4909-9D28-93295FAC39E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-46892" y="-24080"/>
            <a:ext cx="9214338" cy="518287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endParaRPr lang="en-GB" altLang="en-US" sz="3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48400" y="0"/>
            <a:ext cx="2877185" cy="199898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9" name="Picture 68" descr="C:\Users\HP\Pictures\HINH SOAN BAI\LTVC TUAN 1\unnamed.jpgunnamed"/>
          <p:cNvPicPr>
            <a:picLocks noChangeAspect="1"/>
          </p:cNvPicPr>
          <p:nvPr/>
        </p:nvPicPr>
        <p:blipFill>
          <a:blip r:embed="rId5"/>
          <a:srcRect l="11495" r="8934"/>
          <a:stretch>
            <a:fillRect/>
          </a:stretch>
        </p:blipFill>
        <p:spPr>
          <a:xfrm>
            <a:off x="3041650" y="2614930"/>
            <a:ext cx="2545080" cy="212979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6"/>
          <a:srcRect r="12382"/>
          <a:stretch>
            <a:fillRect/>
          </a:stretch>
        </p:blipFill>
        <p:spPr>
          <a:xfrm>
            <a:off x="3021330" y="0"/>
            <a:ext cx="3133725" cy="156591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18785" y="2595880"/>
            <a:ext cx="3004820" cy="21621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" name="Picture 70" descr="C:\Users\HP\Pictures\HINH SOAN BAI\LTVC TUAN 1\photo-0-15251302672481747143482.jpgphoto-0-15251302672481747143482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0" y="2640965"/>
            <a:ext cx="2934970" cy="211328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" name="Picture 72" descr="C:\Users\HP\Pictures\HINH SOAN BAI\LTVC TUAN 1\tre-bi-dau-mat.jpgtre-bi-dau-mat"/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-3175" y="0"/>
            <a:ext cx="2953385" cy="199961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4" name="TextBox 7"/>
          <p:cNvSpPr txBox="1"/>
          <p:nvPr/>
        </p:nvSpPr>
        <p:spPr>
          <a:xfrm>
            <a:off x="6248400" y="2023110"/>
            <a:ext cx="2895600" cy="40011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 thắm</a:t>
            </a:r>
          </a:p>
        </p:txBody>
      </p:sp>
      <p:sp>
        <p:nvSpPr>
          <p:cNvPr id="75" name="TextBox 7"/>
          <p:cNvSpPr txBox="1"/>
          <p:nvPr/>
        </p:nvSpPr>
        <p:spPr>
          <a:xfrm>
            <a:off x="3021330" y="1583055"/>
            <a:ext cx="3133725" cy="40011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 bừng</a:t>
            </a:r>
          </a:p>
        </p:txBody>
      </p:sp>
      <p:sp>
        <p:nvSpPr>
          <p:cNvPr id="76" name="TextBox 7"/>
          <p:cNvSpPr txBox="1"/>
          <p:nvPr/>
        </p:nvSpPr>
        <p:spPr>
          <a:xfrm>
            <a:off x="0" y="2023110"/>
            <a:ext cx="2934970" cy="40011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 hoe</a:t>
            </a:r>
          </a:p>
        </p:txBody>
      </p:sp>
      <p:sp>
        <p:nvSpPr>
          <p:cNvPr id="77" name="TextBox 7"/>
          <p:cNvSpPr txBox="1"/>
          <p:nvPr/>
        </p:nvSpPr>
        <p:spPr>
          <a:xfrm>
            <a:off x="5539105" y="4748530"/>
            <a:ext cx="2364105" cy="40011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 tía</a:t>
            </a: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063864" y="3712364"/>
            <a:ext cx="1080135" cy="1431136"/>
            <a:chOff x="854" y="913"/>
            <a:chExt cx="1763" cy="2336"/>
          </a:xfrm>
        </p:grpSpPr>
        <p:grpSp>
          <p:nvGrpSpPr>
            <p:cNvPr id="7" name="Group 205"/>
            <p:cNvGrpSpPr/>
            <p:nvPr/>
          </p:nvGrpSpPr>
          <p:grpSpPr bwMode="auto">
            <a:xfrm>
              <a:off x="854" y="913"/>
              <a:ext cx="1763" cy="2336"/>
              <a:chOff x="854" y="913"/>
              <a:chExt cx="1763" cy="2336"/>
            </a:xfrm>
          </p:grpSpPr>
          <p:sp>
            <p:nvSpPr>
              <p:cNvPr id="4421" name="Freeform 5"/>
              <p:cNvSpPr/>
              <p:nvPr/>
            </p:nvSpPr>
            <p:spPr bwMode="auto">
              <a:xfrm>
                <a:off x="988" y="921"/>
                <a:ext cx="1524" cy="652"/>
              </a:xfrm>
              <a:custGeom>
                <a:avLst/>
                <a:gdLst>
                  <a:gd name="T0" fmla="*/ 3 w 364"/>
                  <a:gd name="T1" fmla="*/ 11 h 156"/>
                  <a:gd name="T2" fmla="*/ 2 w 364"/>
                  <a:gd name="T3" fmla="*/ 20 h 156"/>
                  <a:gd name="T4" fmla="*/ 2 w 364"/>
                  <a:gd name="T5" fmla="*/ 46 h 156"/>
                  <a:gd name="T6" fmla="*/ 3 w 364"/>
                  <a:gd name="T7" fmla="*/ 94 h 156"/>
                  <a:gd name="T8" fmla="*/ 1 w 364"/>
                  <a:gd name="T9" fmla="*/ 153 h 156"/>
                  <a:gd name="T10" fmla="*/ 85 w 364"/>
                  <a:gd name="T11" fmla="*/ 149 h 156"/>
                  <a:gd name="T12" fmla="*/ 187 w 364"/>
                  <a:gd name="T13" fmla="*/ 148 h 156"/>
                  <a:gd name="T14" fmla="*/ 284 w 364"/>
                  <a:gd name="T15" fmla="*/ 149 h 156"/>
                  <a:gd name="T16" fmla="*/ 350 w 364"/>
                  <a:gd name="T17" fmla="*/ 152 h 156"/>
                  <a:gd name="T18" fmla="*/ 360 w 364"/>
                  <a:gd name="T19" fmla="*/ 120 h 156"/>
                  <a:gd name="T20" fmla="*/ 359 w 364"/>
                  <a:gd name="T21" fmla="*/ 76 h 156"/>
                  <a:gd name="T22" fmla="*/ 358 w 364"/>
                  <a:gd name="T23" fmla="*/ 0 h 156"/>
                  <a:gd name="T24" fmla="*/ 291 w 364"/>
                  <a:gd name="T25" fmla="*/ 4 h 156"/>
                  <a:gd name="T26" fmla="*/ 226 w 364"/>
                  <a:gd name="T27" fmla="*/ 6 h 156"/>
                  <a:gd name="T28" fmla="*/ 59 w 364"/>
                  <a:gd name="T29" fmla="*/ 7 h 156"/>
                  <a:gd name="T30" fmla="*/ 2 w 364"/>
                  <a:gd name="T3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4" h="156">
                    <a:moveTo>
                      <a:pt x="3" y="11"/>
                    </a:moveTo>
                    <a:cubicBezTo>
                      <a:pt x="1" y="8"/>
                      <a:pt x="2" y="17"/>
                      <a:pt x="2" y="20"/>
                    </a:cubicBezTo>
                    <a:cubicBezTo>
                      <a:pt x="1" y="29"/>
                      <a:pt x="2" y="37"/>
                      <a:pt x="2" y="46"/>
                    </a:cubicBezTo>
                    <a:cubicBezTo>
                      <a:pt x="2" y="62"/>
                      <a:pt x="3" y="78"/>
                      <a:pt x="3" y="94"/>
                    </a:cubicBezTo>
                    <a:cubicBezTo>
                      <a:pt x="2" y="114"/>
                      <a:pt x="0" y="133"/>
                      <a:pt x="1" y="153"/>
                    </a:cubicBezTo>
                    <a:cubicBezTo>
                      <a:pt x="28" y="154"/>
                      <a:pt x="57" y="149"/>
                      <a:pt x="85" y="149"/>
                    </a:cubicBezTo>
                    <a:cubicBezTo>
                      <a:pt x="119" y="149"/>
                      <a:pt x="153" y="150"/>
                      <a:pt x="187" y="148"/>
                    </a:cubicBezTo>
                    <a:cubicBezTo>
                      <a:pt x="219" y="147"/>
                      <a:pt x="252" y="146"/>
                      <a:pt x="284" y="149"/>
                    </a:cubicBezTo>
                    <a:cubicBezTo>
                      <a:pt x="304" y="151"/>
                      <a:pt x="330" y="156"/>
                      <a:pt x="350" y="152"/>
                    </a:cubicBezTo>
                    <a:cubicBezTo>
                      <a:pt x="364" y="150"/>
                      <a:pt x="360" y="133"/>
                      <a:pt x="360" y="120"/>
                    </a:cubicBezTo>
                    <a:cubicBezTo>
                      <a:pt x="360" y="105"/>
                      <a:pt x="360" y="91"/>
                      <a:pt x="359" y="76"/>
                    </a:cubicBezTo>
                    <a:cubicBezTo>
                      <a:pt x="358" y="51"/>
                      <a:pt x="359" y="25"/>
                      <a:pt x="358" y="0"/>
                    </a:cubicBezTo>
                    <a:cubicBezTo>
                      <a:pt x="339" y="7"/>
                      <a:pt x="312" y="4"/>
                      <a:pt x="291" y="4"/>
                    </a:cubicBezTo>
                    <a:cubicBezTo>
                      <a:pt x="270" y="5"/>
                      <a:pt x="248" y="6"/>
                      <a:pt x="226" y="6"/>
                    </a:cubicBezTo>
                    <a:cubicBezTo>
                      <a:pt x="170" y="6"/>
                      <a:pt x="114" y="7"/>
                      <a:pt x="59" y="7"/>
                    </a:cubicBezTo>
                    <a:cubicBezTo>
                      <a:pt x="41" y="7"/>
                      <a:pt x="20" y="11"/>
                      <a:pt x="2" y="9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2" name="Freeform 6"/>
              <p:cNvSpPr>
                <a:spLocks noEditPoints="1"/>
              </p:cNvSpPr>
              <p:nvPr/>
            </p:nvSpPr>
            <p:spPr bwMode="auto">
              <a:xfrm>
                <a:off x="984" y="913"/>
                <a:ext cx="1524" cy="664"/>
              </a:xfrm>
              <a:custGeom>
                <a:avLst/>
                <a:gdLst>
                  <a:gd name="T0" fmla="*/ 312 w 364"/>
                  <a:gd name="T1" fmla="*/ 5 h 159"/>
                  <a:gd name="T2" fmla="*/ 227 w 364"/>
                  <a:gd name="T3" fmla="*/ 6 h 159"/>
                  <a:gd name="T4" fmla="*/ 60 w 364"/>
                  <a:gd name="T5" fmla="*/ 7 h 159"/>
                  <a:gd name="T6" fmla="*/ 3 w 364"/>
                  <a:gd name="T7" fmla="*/ 9 h 159"/>
                  <a:gd name="T8" fmla="*/ 1 w 364"/>
                  <a:gd name="T9" fmla="*/ 11 h 159"/>
                  <a:gd name="T10" fmla="*/ 1 w 364"/>
                  <a:gd name="T11" fmla="*/ 17 h 159"/>
                  <a:gd name="T12" fmla="*/ 1 w 364"/>
                  <a:gd name="T13" fmla="*/ 22 h 159"/>
                  <a:gd name="T14" fmla="*/ 1 w 364"/>
                  <a:gd name="T15" fmla="*/ 48 h 159"/>
                  <a:gd name="T16" fmla="*/ 2 w 364"/>
                  <a:gd name="T17" fmla="*/ 88 h 159"/>
                  <a:gd name="T18" fmla="*/ 1 w 364"/>
                  <a:gd name="T19" fmla="*/ 114 h 159"/>
                  <a:gd name="T20" fmla="*/ 0 w 364"/>
                  <a:gd name="T21" fmla="*/ 155 h 159"/>
                  <a:gd name="T22" fmla="*/ 50 w 364"/>
                  <a:gd name="T23" fmla="*/ 155 h 159"/>
                  <a:gd name="T24" fmla="*/ 107 w 364"/>
                  <a:gd name="T25" fmla="*/ 153 h 159"/>
                  <a:gd name="T26" fmla="*/ 284 w 364"/>
                  <a:gd name="T27" fmla="*/ 153 h 159"/>
                  <a:gd name="T28" fmla="*/ 351 w 364"/>
                  <a:gd name="T29" fmla="*/ 156 h 159"/>
                  <a:gd name="T30" fmla="*/ 363 w 364"/>
                  <a:gd name="T31" fmla="*/ 122 h 159"/>
                  <a:gd name="T32" fmla="*/ 361 w 364"/>
                  <a:gd name="T33" fmla="*/ 43 h 159"/>
                  <a:gd name="T34" fmla="*/ 360 w 364"/>
                  <a:gd name="T35" fmla="*/ 1 h 159"/>
                  <a:gd name="T36" fmla="*/ 357 w 364"/>
                  <a:gd name="T37" fmla="*/ 4 h 159"/>
                  <a:gd name="T38" fmla="*/ 358 w 364"/>
                  <a:gd name="T39" fmla="*/ 50 h 159"/>
                  <a:gd name="T40" fmla="*/ 359 w 364"/>
                  <a:gd name="T41" fmla="*/ 116 h 159"/>
                  <a:gd name="T42" fmla="*/ 360 w 364"/>
                  <a:gd name="T43" fmla="*/ 130 h 159"/>
                  <a:gd name="T44" fmla="*/ 351 w 364"/>
                  <a:gd name="T45" fmla="*/ 153 h 159"/>
                  <a:gd name="T46" fmla="*/ 285 w 364"/>
                  <a:gd name="T47" fmla="*/ 150 h 159"/>
                  <a:gd name="T48" fmla="*/ 107 w 364"/>
                  <a:gd name="T49" fmla="*/ 150 h 159"/>
                  <a:gd name="T50" fmla="*/ 49 w 364"/>
                  <a:gd name="T51" fmla="*/ 151 h 159"/>
                  <a:gd name="T52" fmla="*/ 3 w 364"/>
                  <a:gd name="T53" fmla="*/ 144 h 159"/>
                  <a:gd name="T54" fmla="*/ 6 w 364"/>
                  <a:gd name="T55" fmla="*/ 96 h 159"/>
                  <a:gd name="T56" fmla="*/ 5 w 364"/>
                  <a:gd name="T57" fmla="*/ 68 h 159"/>
                  <a:gd name="T58" fmla="*/ 4 w 364"/>
                  <a:gd name="T59" fmla="*/ 39 h 159"/>
                  <a:gd name="T60" fmla="*/ 4 w 364"/>
                  <a:gd name="T61" fmla="*/ 19 h 159"/>
                  <a:gd name="T62" fmla="*/ 5 w 364"/>
                  <a:gd name="T63" fmla="*/ 14 h 159"/>
                  <a:gd name="T64" fmla="*/ 5 w 364"/>
                  <a:gd name="T65" fmla="*/ 13 h 159"/>
                  <a:gd name="T66" fmla="*/ 37 w 364"/>
                  <a:gd name="T67" fmla="*/ 12 h 159"/>
                  <a:gd name="T68" fmla="*/ 150 w 364"/>
                  <a:gd name="T69" fmla="*/ 10 h 159"/>
                  <a:gd name="T70" fmla="*/ 293 w 364"/>
                  <a:gd name="T71" fmla="*/ 8 h 159"/>
                  <a:gd name="T72" fmla="*/ 357 w 364"/>
                  <a:gd name="T73" fmla="*/ 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4" h="159">
                    <a:moveTo>
                      <a:pt x="358" y="1"/>
                    </a:moveTo>
                    <a:cubicBezTo>
                      <a:pt x="345" y="5"/>
                      <a:pt x="328" y="5"/>
                      <a:pt x="312" y="5"/>
                    </a:cubicBezTo>
                    <a:cubicBezTo>
                      <a:pt x="292" y="5"/>
                      <a:pt x="292" y="5"/>
                      <a:pt x="292" y="5"/>
                    </a:cubicBezTo>
                    <a:cubicBezTo>
                      <a:pt x="270" y="6"/>
                      <a:pt x="247" y="6"/>
                      <a:pt x="227" y="6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21" y="7"/>
                      <a:pt x="90" y="7"/>
                      <a:pt x="60" y="7"/>
                    </a:cubicBezTo>
                    <a:cubicBezTo>
                      <a:pt x="53" y="7"/>
                      <a:pt x="45" y="8"/>
                      <a:pt x="37" y="8"/>
                    </a:cubicBezTo>
                    <a:cubicBezTo>
                      <a:pt x="25" y="9"/>
                      <a:pt x="13" y="10"/>
                      <a:pt x="3" y="9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1" y="13"/>
                      <a:pt x="1" y="15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75"/>
                      <a:pt x="2" y="82"/>
                      <a:pt x="2" y="88"/>
                    </a:cubicBezTo>
                    <a:cubicBezTo>
                      <a:pt x="2" y="91"/>
                      <a:pt x="2" y="93"/>
                      <a:pt x="2" y="96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24"/>
                      <a:pt x="0" y="134"/>
                      <a:pt x="0" y="144"/>
                    </a:cubicBezTo>
                    <a:cubicBezTo>
                      <a:pt x="0" y="148"/>
                      <a:pt x="0" y="151"/>
                      <a:pt x="0" y="155"/>
                    </a:cubicBezTo>
                    <a:cubicBezTo>
                      <a:pt x="0" y="155"/>
                      <a:pt x="1" y="156"/>
                      <a:pt x="2" y="156"/>
                    </a:cubicBezTo>
                    <a:cubicBezTo>
                      <a:pt x="18" y="157"/>
                      <a:pt x="34" y="156"/>
                      <a:pt x="50" y="155"/>
                    </a:cubicBezTo>
                    <a:cubicBezTo>
                      <a:pt x="61" y="154"/>
                      <a:pt x="74" y="153"/>
                      <a:pt x="8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34" y="153"/>
                      <a:pt x="161" y="153"/>
                      <a:pt x="188" y="152"/>
                    </a:cubicBezTo>
                    <a:cubicBezTo>
                      <a:pt x="226" y="150"/>
                      <a:pt x="257" y="150"/>
                      <a:pt x="284" y="153"/>
                    </a:cubicBezTo>
                    <a:cubicBezTo>
                      <a:pt x="298" y="155"/>
                      <a:pt x="298" y="155"/>
                      <a:pt x="298" y="155"/>
                    </a:cubicBezTo>
                    <a:cubicBezTo>
                      <a:pt x="316" y="157"/>
                      <a:pt x="336" y="159"/>
                      <a:pt x="351" y="156"/>
                    </a:cubicBezTo>
                    <a:cubicBezTo>
                      <a:pt x="364" y="154"/>
                      <a:pt x="364" y="141"/>
                      <a:pt x="363" y="129"/>
                    </a:cubicBezTo>
                    <a:cubicBezTo>
                      <a:pt x="363" y="122"/>
                      <a:pt x="363" y="122"/>
                      <a:pt x="363" y="122"/>
                    </a:cubicBezTo>
                    <a:cubicBezTo>
                      <a:pt x="363" y="109"/>
                      <a:pt x="363" y="95"/>
                      <a:pt x="362" y="78"/>
                    </a:cubicBezTo>
                    <a:cubicBezTo>
                      <a:pt x="361" y="67"/>
                      <a:pt x="361" y="55"/>
                      <a:pt x="361" y="43"/>
                    </a:cubicBezTo>
                    <a:cubicBezTo>
                      <a:pt x="361" y="30"/>
                      <a:pt x="361" y="16"/>
                      <a:pt x="360" y="2"/>
                    </a:cubicBezTo>
                    <a:cubicBezTo>
                      <a:pt x="360" y="2"/>
                      <a:pt x="360" y="1"/>
                      <a:pt x="360" y="1"/>
                    </a:cubicBezTo>
                    <a:cubicBezTo>
                      <a:pt x="359" y="0"/>
                      <a:pt x="359" y="0"/>
                      <a:pt x="358" y="1"/>
                    </a:cubicBezTo>
                    <a:close/>
                    <a:moveTo>
                      <a:pt x="357" y="4"/>
                    </a:moveTo>
                    <a:cubicBezTo>
                      <a:pt x="358" y="15"/>
                      <a:pt x="358" y="25"/>
                      <a:pt x="358" y="36"/>
                    </a:cubicBezTo>
                    <a:cubicBezTo>
                      <a:pt x="358" y="38"/>
                      <a:pt x="358" y="48"/>
                      <a:pt x="358" y="50"/>
                    </a:cubicBezTo>
                    <a:cubicBezTo>
                      <a:pt x="358" y="60"/>
                      <a:pt x="358" y="69"/>
                      <a:pt x="358" y="78"/>
                    </a:cubicBezTo>
                    <a:cubicBezTo>
                      <a:pt x="359" y="93"/>
                      <a:pt x="359" y="105"/>
                      <a:pt x="359" y="116"/>
                    </a:cubicBezTo>
                    <a:cubicBezTo>
                      <a:pt x="359" y="118"/>
                      <a:pt x="359" y="120"/>
                      <a:pt x="359" y="122"/>
                    </a:cubicBezTo>
                    <a:cubicBezTo>
                      <a:pt x="360" y="130"/>
                      <a:pt x="360" y="130"/>
                      <a:pt x="360" y="130"/>
                    </a:cubicBezTo>
                    <a:cubicBezTo>
                      <a:pt x="360" y="132"/>
                      <a:pt x="360" y="134"/>
                      <a:pt x="360" y="136"/>
                    </a:cubicBezTo>
                    <a:cubicBezTo>
                      <a:pt x="360" y="145"/>
                      <a:pt x="358" y="151"/>
                      <a:pt x="351" y="153"/>
                    </a:cubicBezTo>
                    <a:cubicBezTo>
                      <a:pt x="336" y="156"/>
                      <a:pt x="316" y="153"/>
                      <a:pt x="299" y="151"/>
                    </a:cubicBezTo>
                    <a:cubicBezTo>
                      <a:pt x="285" y="150"/>
                      <a:pt x="285" y="150"/>
                      <a:pt x="285" y="150"/>
                    </a:cubicBezTo>
                    <a:cubicBezTo>
                      <a:pt x="257" y="147"/>
                      <a:pt x="226" y="147"/>
                      <a:pt x="188" y="149"/>
                    </a:cubicBezTo>
                    <a:cubicBezTo>
                      <a:pt x="161" y="150"/>
                      <a:pt x="134" y="150"/>
                      <a:pt x="107" y="150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74" y="150"/>
                      <a:pt x="61" y="151"/>
                      <a:pt x="49" y="151"/>
                    </a:cubicBezTo>
                    <a:cubicBezTo>
                      <a:pt x="34" y="152"/>
                      <a:pt x="19" y="153"/>
                      <a:pt x="3" y="153"/>
                    </a:cubicBezTo>
                    <a:cubicBezTo>
                      <a:pt x="3" y="150"/>
                      <a:pt x="3" y="147"/>
                      <a:pt x="3" y="144"/>
                    </a:cubicBezTo>
                    <a:cubicBezTo>
                      <a:pt x="3" y="134"/>
                      <a:pt x="4" y="124"/>
                      <a:pt x="5" y="114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4"/>
                      <a:pt x="6" y="91"/>
                      <a:pt x="6" y="88"/>
                    </a:cubicBezTo>
                    <a:cubicBezTo>
                      <a:pt x="6" y="82"/>
                      <a:pt x="5" y="75"/>
                      <a:pt x="5" y="6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39"/>
                      <a:pt x="4" y="39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5" y="13"/>
                      <a:pt x="26" y="13"/>
                      <a:pt x="37" y="12"/>
                    </a:cubicBezTo>
                    <a:cubicBezTo>
                      <a:pt x="45" y="11"/>
                      <a:pt x="53" y="10"/>
                      <a:pt x="60" y="10"/>
                    </a:cubicBezTo>
                    <a:cubicBezTo>
                      <a:pt x="90" y="11"/>
                      <a:pt x="121" y="10"/>
                      <a:pt x="150" y="10"/>
                    </a:cubicBezTo>
                    <a:cubicBezTo>
                      <a:pt x="227" y="9"/>
                      <a:pt x="227" y="9"/>
                      <a:pt x="227" y="9"/>
                    </a:cubicBezTo>
                    <a:cubicBezTo>
                      <a:pt x="247" y="9"/>
                      <a:pt x="270" y="9"/>
                      <a:pt x="293" y="8"/>
                    </a:cubicBezTo>
                    <a:cubicBezTo>
                      <a:pt x="312" y="8"/>
                      <a:pt x="312" y="8"/>
                      <a:pt x="312" y="8"/>
                    </a:cubicBezTo>
                    <a:cubicBezTo>
                      <a:pt x="328" y="8"/>
                      <a:pt x="344" y="9"/>
                      <a:pt x="35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3" name="Freeform 7"/>
              <p:cNvSpPr/>
              <p:nvPr/>
            </p:nvSpPr>
            <p:spPr bwMode="auto">
              <a:xfrm>
                <a:off x="1328" y="1113"/>
                <a:ext cx="184" cy="234"/>
              </a:xfrm>
              <a:custGeom>
                <a:avLst/>
                <a:gdLst>
                  <a:gd name="T0" fmla="*/ 0 w 44"/>
                  <a:gd name="T1" fmla="*/ 45 h 56"/>
                  <a:gd name="T2" fmla="*/ 1 w 44"/>
                  <a:gd name="T3" fmla="*/ 42 h 56"/>
                  <a:gd name="T4" fmla="*/ 3 w 44"/>
                  <a:gd name="T5" fmla="*/ 41 h 56"/>
                  <a:gd name="T6" fmla="*/ 7 w 44"/>
                  <a:gd name="T7" fmla="*/ 43 h 56"/>
                  <a:gd name="T8" fmla="*/ 10 w 44"/>
                  <a:gd name="T9" fmla="*/ 47 h 56"/>
                  <a:gd name="T10" fmla="*/ 19 w 44"/>
                  <a:gd name="T11" fmla="*/ 49 h 56"/>
                  <a:gd name="T12" fmla="*/ 30 w 44"/>
                  <a:gd name="T13" fmla="*/ 47 h 56"/>
                  <a:gd name="T14" fmla="*/ 36 w 44"/>
                  <a:gd name="T15" fmla="*/ 38 h 56"/>
                  <a:gd name="T16" fmla="*/ 31 w 44"/>
                  <a:gd name="T17" fmla="*/ 30 h 56"/>
                  <a:gd name="T18" fmla="*/ 20 w 44"/>
                  <a:gd name="T19" fmla="*/ 28 h 56"/>
                  <a:gd name="T20" fmla="*/ 10 w 44"/>
                  <a:gd name="T21" fmla="*/ 25 h 56"/>
                  <a:gd name="T22" fmla="*/ 4 w 44"/>
                  <a:gd name="T23" fmla="*/ 17 h 56"/>
                  <a:gd name="T24" fmla="*/ 12 w 44"/>
                  <a:gd name="T25" fmla="*/ 5 h 56"/>
                  <a:gd name="T26" fmla="*/ 27 w 44"/>
                  <a:gd name="T27" fmla="*/ 0 h 56"/>
                  <a:gd name="T28" fmla="*/ 35 w 44"/>
                  <a:gd name="T29" fmla="*/ 1 h 56"/>
                  <a:gd name="T30" fmla="*/ 41 w 44"/>
                  <a:gd name="T31" fmla="*/ 5 h 56"/>
                  <a:gd name="T32" fmla="*/ 37 w 44"/>
                  <a:gd name="T33" fmla="*/ 8 h 56"/>
                  <a:gd name="T34" fmla="*/ 32 w 44"/>
                  <a:gd name="T35" fmla="*/ 7 h 56"/>
                  <a:gd name="T36" fmla="*/ 27 w 44"/>
                  <a:gd name="T37" fmla="*/ 7 h 56"/>
                  <a:gd name="T38" fmla="*/ 17 w 44"/>
                  <a:gd name="T39" fmla="*/ 9 h 56"/>
                  <a:gd name="T40" fmla="*/ 13 w 44"/>
                  <a:gd name="T41" fmla="*/ 16 h 56"/>
                  <a:gd name="T42" fmla="*/ 18 w 44"/>
                  <a:gd name="T43" fmla="*/ 21 h 56"/>
                  <a:gd name="T44" fmla="*/ 26 w 44"/>
                  <a:gd name="T45" fmla="*/ 22 h 56"/>
                  <a:gd name="T46" fmla="*/ 39 w 44"/>
                  <a:gd name="T47" fmla="*/ 27 h 56"/>
                  <a:gd name="T48" fmla="*/ 44 w 44"/>
                  <a:gd name="T49" fmla="*/ 37 h 56"/>
                  <a:gd name="T50" fmla="*/ 35 w 44"/>
                  <a:gd name="T51" fmla="*/ 51 h 56"/>
                  <a:gd name="T52" fmla="*/ 19 w 44"/>
                  <a:gd name="T53" fmla="*/ 56 h 56"/>
                  <a:gd name="T54" fmla="*/ 7 w 44"/>
                  <a:gd name="T55" fmla="*/ 53 h 56"/>
                  <a:gd name="T56" fmla="*/ 0 w 44"/>
                  <a:gd name="T57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56">
                    <a:moveTo>
                      <a:pt x="0" y="45"/>
                    </a:moveTo>
                    <a:cubicBezTo>
                      <a:pt x="0" y="44"/>
                      <a:pt x="0" y="43"/>
                      <a:pt x="1" y="42"/>
                    </a:cubicBezTo>
                    <a:cubicBezTo>
                      <a:pt x="1" y="41"/>
                      <a:pt x="2" y="41"/>
                      <a:pt x="3" y="41"/>
                    </a:cubicBezTo>
                    <a:cubicBezTo>
                      <a:pt x="5" y="41"/>
                      <a:pt x="6" y="42"/>
                      <a:pt x="7" y="43"/>
                    </a:cubicBezTo>
                    <a:cubicBezTo>
                      <a:pt x="8" y="45"/>
                      <a:pt x="9" y="46"/>
                      <a:pt x="10" y="47"/>
                    </a:cubicBezTo>
                    <a:cubicBezTo>
                      <a:pt x="12" y="48"/>
                      <a:pt x="15" y="49"/>
                      <a:pt x="19" y="49"/>
                    </a:cubicBezTo>
                    <a:cubicBezTo>
                      <a:pt x="23" y="49"/>
                      <a:pt x="26" y="48"/>
                      <a:pt x="30" y="47"/>
                    </a:cubicBezTo>
                    <a:cubicBezTo>
                      <a:pt x="34" y="45"/>
                      <a:pt x="36" y="42"/>
                      <a:pt x="36" y="38"/>
                    </a:cubicBezTo>
                    <a:cubicBezTo>
                      <a:pt x="36" y="35"/>
                      <a:pt x="34" y="32"/>
                      <a:pt x="31" y="30"/>
                    </a:cubicBezTo>
                    <a:cubicBezTo>
                      <a:pt x="28" y="29"/>
                      <a:pt x="24" y="28"/>
                      <a:pt x="20" y="28"/>
                    </a:cubicBezTo>
                    <a:cubicBezTo>
                      <a:pt x="16" y="28"/>
                      <a:pt x="12" y="27"/>
                      <a:pt x="10" y="25"/>
                    </a:cubicBezTo>
                    <a:cubicBezTo>
                      <a:pt x="6" y="23"/>
                      <a:pt x="4" y="21"/>
                      <a:pt x="4" y="17"/>
                    </a:cubicBezTo>
                    <a:cubicBezTo>
                      <a:pt x="4" y="12"/>
                      <a:pt x="7" y="8"/>
                      <a:pt x="12" y="5"/>
                    </a:cubicBezTo>
                    <a:cubicBezTo>
                      <a:pt x="17" y="1"/>
                      <a:pt x="22" y="0"/>
                      <a:pt x="27" y="0"/>
                    </a:cubicBezTo>
                    <a:cubicBezTo>
                      <a:pt x="29" y="0"/>
                      <a:pt x="32" y="0"/>
                      <a:pt x="35" y="1"/>
                    </a:cubicBezTo>
                    <a:cubicBezTo>
                      <a:pt x="39" y="2"/>
                      <a:pt x="41" y="3"/>
                      <a:pt x="41" y="5"/>
                    </a:cubicBezTo>
                    <a:cubicBezTo>
                      <a:pt x="41" y="7"/>
                      <a:pt x="40" y="8"/>
                      <a:pt x="37" y="8"/>
                    </a:cubicBezTo>
                    <a:cubicBezTo>
                      <a:pt x="37" y="8"/>
                      <a:pt x="35" y="8"/>
                      <a:pt x="32" y="7"/>
                    </a:cubicBezTo>
                    <a:cubicBezTo>
                      <a:pt x="30" y="7"/>
                      <a:pt x="28" y="7"/>
                      <a:pt x="27" y="7"/>
                    </a:cubicBezTo>
                    <a:cubicBezTo>
                      <a:pt x="23" y="7"/>
                      <a:pt x="19" y="8"/>
                      <a:pt x="17" y="9"/>
                    </a:cubicBezTo>
                    <a:cubicBezTo>
                      <a:pt x="14" y="11"/>
                      <a:pt x="13" y="14"/>
                      <a:pt x="13" y="16"/>
                    </a:cubicBezTo>
                    <a:cubicBezTo>
                      <a:pt x="13" y="18"/>
                      <a:pt x="14" y="20"/>
                      <a:pt x="18" y="21"/>
                    </a:cubicBezTo>
                    <a:cubicBezTo>
                      <a:pt x="19" y="21"/>
                      <a:pt x="22" y="21"/>
                      <a:pt x="26" y="22"/>
                    </a:cubicBezTo>
                    <a:cubicBezTo>
                      <a:pt x="32" y="22"/>
                      <a:pt x="36" y="24"/>
                      <a:pt x="39" y="27"/>
                    </a:cubicBezTo>
                    <a:cubicBezTo>
                      <a:pt x="42" y="30"/>
                      <a:pt x="44" y="33"/>
                      <a:pt x="44" y="37"/>
                    </a:cubicBezTo>
                    <a:cubicBezTo>
                      <a:pt x="44" y="43"/>
                      <a:pt x="41" y="48"/>
                      <a:pt x="35" y="51"/>
                    </a:cubicBezTo>
                    <a:cubicBezTo>
                      <a:pt x="31" y="54"/>
                      <a:pt x="25" y="56"/>
                      <a:pt x="19" y="56"/>
                    </a:cubicBezTo>
                    <a:cubicBezTo>
                      <a:pt x="14" y="56"/>
                      <a:pt x="10" y="55"/>
                      <a:pt x="7" y="53"/>
                    </a:cubicBezTo>
                    <a:cubicBezTo>
                      <a:pt x="2" y="51"/>
                      <a:pt x="0" y="48"/>
                      <a:pt x="0" y="45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4" name="Freeform 8"/>
              <p:cNvSpPr/>
              <p:nvPr/>
            </p:nvSpPr>
            <p:spPr bwMode="auto">
              <a:xfrm>
                <a:off x="1545" y="1092"/>
                <a:ext cx="147" cy="255"/>
              </a:xfrm>
              <a:custGeom>
                <a:avLst/>
                <a:gdLst>
                  <a:gd name="T0" fmla="*/ 31 w 35"/>
                  <a:gd name="T1" fmla="*/ 61 h 61"/>
                  <a:gd name="T2" fmla="*/ 28 w 35"/>
                  <a:gd name="T3" fmla="*/ 58 h 61"/>
                  <a:gd name="T4" fmla="*/ 26 w 35"/>
                  <a:gd name="T5" fmla="*/ 50 h 61"/>
                  <a:gd name="T6" fmla="*/ 26 w 35"/>
                  <a:gd name="T7" fmla="*/ 41 h 61"/>
                  <a:gd name="T8" fmla="*/ 26 w 35"/>
                  <a:gd name="T9" fmla="*/ 38 h 61"/>
                  <a:gd name="T10" fmla="*/ 26 w 35"/>
                  <a:gd name="T11" fmla="*/ 35 h 61"/>
                  <a:gd name="T12" fmla="*/ 22 w 35"/>
                  <a:gd name="T13" fmla="*/ 28 h 61"/>
                  <a:gd name="T14" fmla="*/ 14 w 35"/>
                  <a:gd name="T15" fmla="*/ 32 h 61"/>
                  <a:gd name="T16" fmla="*/ 9 w 35"/>
                  <a:gd name="T17" fmla="*/ 41 h 61"/>
                  <a:gd name="T18" fmla="*/ 8 w 35"/>
                  <a:gd name="T19" fmla="*/ 57 h 61"/>
                  <a:gd name="T20" fmla="*/ 4 w 35"/>
                  <a:gd name="T21" fmla="*/ 60 h 61"/>
                  <a:gd name="T22" fmla="*/ 2 w 35"/>
                  <a:gd name="T23" fmla="*/ 59 h 61"/>
                  <a:gd name="T24" fmla="*/ 0 w 35"/>
                  <a:gd name="T25" fmla="*/ 56 h 61"/>
                  <a:gd name="T26" fmla="*/ 1 w 35"/>
                  <a:gd name="T27" fmla="*/ 55 h 61"/>
                  <a:gd name="T28" fmla="*/ 1 w 35"/>
                  <a:gd name="T29" fmla="*/ 49 h 61"/>
                  <a:gd name="T30" fmla="*/ 1 w 35"/>
                  <a:gd name="T31" fmla="*/ 44 h 61"/>
                  <a:gd name="T32" fmla="*/ 1 w 35"/>
                  <a:gd name="T33" fmla="*/ 16 h 61"/>
                  <a:gd name="T34" fmla="*/ 2 w 35"/>
                  <a:gd name="T35" fmla="*/ 10 h 61"/>
                  <a:gd name="T36" fmla="*/ 1 w 35"/>
                  <a:gd name="T37" fmla="*/ 7 h 61"/>
                  <a:gd name="T38" fmla="*/ 1 w 35"/>
                  <a:gd name="T39" fmla="*/ 3 h 61"/>
                  <a:gd name="T40" fmla="*/ 2 w 35"/>
                  <a:gd name="T41" fmla="*/ 1 h 61"/>
                  <a:gd name="T42" fmla="*/ 5 w 35"/>
                  <a:gd name="T43" fmla="*/ 0 h 61"/>
                  <a:gd name="T44" fmla="*/ 8 w 35"/>
                  <a:gd name="T45" fmla="*/ 3 h 61"/>
                  <a:gd name="T46" fmla="*/ 9 w 35"/>
                  <a:gd name="T47" fmla="*/ 9 h 61"/>
                  <a:gd name="T48" fmla="*/ 9 w 35"/>
                  <a:gd name="T49" fmla="*/ 17 h 61"/>
                  <a:gd name="T50" fmla="*/ 8 w 35"/>
                  <a:gd name="T51" fmla="*/ 26 h 61"/>
                  <a:gd name="T52" fmla="*/ 8 w 35"/>
                  <a:gd name="T53" fmla="*/ 29 h 61"/>
                  <a:gd name="T54" fmla="*/ 15 w 35"/>
                  <a:gd name="T55" fmla="*/ 23 h 61"/>
                  <a:gd name="T56" fmla="*/ 22 w 35"/>
                  <a:gd name="T57" fmla="*/ 21 h 61"/>
                  <a:gd name="T58" fmla="*/ 31 w 35"/>
                  <a:gd name="T59" fmla="*/ 25 h 61"/>
                  <a:gd name="T60" fmla="*/ 33 w 35"/>
                  <a:gd name="T61" fmla="*/ 34 h 61"/>
                  <a:gd name="T62" fmla="*/ 33 w 35"/>
                  <a:gd name="T63" fmla="*/ 41 h 61"/>
                  <a:gd name="T64" fmla="*/ 34 w 35"/>
                  <a:gd name="T65" fmla="*/ 49 h 61"/>
                  <a:gd name="T66" fmla="*/ 35 w 35"/>
                  <a:gd name="T67" fmla="*/ 57 h 61"/>
                  <a:gd name="T68" fmla="*/ 35 w 35"/>
                  <a:gd name="T69" fmla="*/ 58 h 61"/>
                  <a:gd name="T70" fmla="*/ 34 w 35"/>
                  <a:gd name="T71" fmla="*/ 60 h 61"/>
                  <a:gd name="T72" fmla="*/ 31 w 35"/>
                  <a:gd name="T7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61">
                    <a:moveTo>
                      <a:pt x="31" y="61"/>
                    </a:moveTo>
                    <a:cubicBezTo>
                      <a:pt x="30" y="61"/>
                      <a:pt x="28" y="60"/>
                      <a:pt x="28" y="58"/>
                    </a:cubicBezTo>
                    <a:cubicBezTo>
                      <a:pt x="27" y="56"/>
                      <a:pt x="27" y="53"/>
                      <a:pt x="26" y="50"/>
                    </a:cubicBezTo>
                    <a:cubicBezTo>
                      <a:pt x="26" y="46"/>
                      <a:pt x="26" y="43"/>
                      <a:pt x="26" y="41"/>
                    </a:cubicBezTo>
                    <a:cubicBezTo>
                      <a:pt x="26" y="40"/>
                      <a:pt x="26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0"/>
                      <a:pt x="25" y="28"/>
                      <a:pt x="22" y="28"/>
                    </a:cubicBezTo>
                    <a:cubicBezTo>
                      <a:pt x="19" y="28"/>
                      <a:pt x="16" y="30"/>
                      <a:pt x="14" y="32"/>
                    </a:cubicBezTo>
                    <a:cubicBezTo>
                      <a:pt x="13" y="34"/>
                      <a:pt x="11" y="37"/>
                      <a:pt x="9" y="41"/>
                    </a:cubicBezTo>
                    <a:cubicBezTo>
                      <a:pt x="9" y="50"/>
                      <a:pt x="8" y="56"/>
                      <a:pt x="8" y="57"/>
                    </a:cubicBezTo>
                    <a:cubicBezTo>
                      <a:pt x="7" y="59"/>
                      <a:pt x="6" y="60"/>
                      <a:pt x="4" y="60"/>
                    </a:cubicBezTo>
                    <a:cubicBezTo>
                      <a:pt x="3" y="60"/>
                      <a:pt x="2" y="59"/>
                      <a:pt x="2" y="59"/>
                    </a:cubicBezTo>
                    <a:cubicBezTo>
                      <a:pt x="1" y="58"/>
                      <a:pt x="0" y="57"/>
                      <a:pt x="0" y="56"/>
                    </a:cubicBezTo>
                    <a:cubicBezTo>
                      <a:pt x="0" y="56"/>
                      <a:pt x="1" y="55"/>
                      <a:pt x="1" y="55"/>
                    </a:cubicBezTo>
                    <a:cubicBezTo>
                      <a:pt x="1" y="54"/>
                      <a:pt x="1" y="52"/>
                      <a:pt x="1" y="49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7" y="0"/>
                      <a:pt x="8" y="1"/>
                      <a:pt x="8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2"/>
                      <a:pt x="9" y="15"/>
                      <a:pt x="9" y="17"/>
                    </a:cubicBezTo>
                    <a:cubicBezTo>
                      <a:pt x="8" y="20"/>
                      <a:pt x="8" y="23"/>
                      <a:pt x="8" y="26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6"/>
                      <a:pt x="13" y="24"/>
                      <a:pt x="15" y="23"/>
                    </a:cubicBezTo>
                    <a:cubicBezTo>
                      <a:pt x="17" y="21"/>
                      <a:pt x="20" y="21"/>
                      <a:pt x="22" y="21"/>
                    </a:cubicBezTo>
                    <a:cubicBezTo>
                      <a:pt x="26" y="21"/>
                      <a:pt x="29" y="22"/>
                      <a:pt x="31" y="25"/>
                    </a:cubicBezTo>
                    <a:cubicBezTo>
                      <a:pt x="32" y="27"/>
                      <a:pt x="33" y="30"/>
                      <a:pt x="33" y="34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2"/>
                      <a:pt x="34" y="54"/>
                      <a:pt x="35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9"/>
                      <a:pt x="35" y="60"/>
                      <a:pt x="34" y="60"/>
                    </a:cubicBezTo>
                    <a:cubicBezTo>
                      <a:pt x="33" y="61"/>
                      <a:pt x="32" y="61"/>
                      <a:pt x="31" y="61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5" name="Freeform 9"/>
              <p:cNvSpPr>
                <a:spLocks noEditPoints="1"/>
              </p:cNvSpPr>
              <p:nvPr/>
            </p:nvSpPr>
            <p:spPr bwMode="auto">
              <a:xfrm>
                <a:off x="1721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6 w 37"/>
                  <a:gd name="T3" fmla="*/ 36 h 41"/>
                  <a:gd name="T4" fmla="*/ 0 w 37"/>
                  <a:gd name="T5" fmla="*/ 23 h 41"/>
                  <a:gd name="T6" fmla="*/ 5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4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1 w 37"/>
                  <a:gd name="T41" fmla="*/ 10 h 41"/>
                  <a:gd name="T42" fmla="*/ 6 w 37"/>
                  <a:gd name="T43" fmla="*/ 21 h 41"/>
                  <a:gd name="T44" fmla="*/ 18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4" y="41"/>
                      <a:pt x="9" y="39"/>
                      <a:pt x="6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2" y="12"/>
                      <a:pt x="5" y="7"/>
                    </a:cubicBezTo>
                    <a:cubicBezTo>
                      <a:pt x="8" y="3"/>
                      <a:pt x="13" y="0"/>
                      <a:pt x="18" y="0"/>
                    </a:cubicBezTo>
                    <a:cubicBezTo>
                      <a:pt x="23" y="0"/>
                      <a:pt x="26" y="1"/>
                      <a:pt x="28" y="2"/>
                    </a:cubicBezTo>
                    <a:cubicBezTo>
                      <a:pt x="32" y="4"/>
                      <a:pt x="33" y="7"/>
                      <a:pt x="33" y="10"/>
                    </a:cubicBezTo>
                    <a:cubicBezTo>
                      <a:pt x="33" y="13"/>
                      <a:pt x="32" y="15"/>
                      <a:pt x="29" y="17"/>
                    </a:cubicBezTo>
                    <a:cubicBezTo>
                      <a:pt x="28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7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2" y="28"/>
                      <a:pt x="33" y="28"/>
                      <a:pt x="34" y="28"/>
                    </a:cubicBezTo>
                    <a:cubicBezTo>
                      <a:pt x="35" y="28"/>
                      <a:pt x="35" y="28"/>
                      <a:pt x="36" y="29"/>
                    </a:cubicBezTo>
                    <a:cubicBezTo>
                      <a:pt x="37" y="29"/>
                      <a:pt x="37" y="30"/>
                      <a:pt x="37" y="31"/>
                    </a:cubicBezTo>
                    <a:cubicBezTo>
                      <a:pt x="37" y="34"/>
                      <a:pt x="35" y="36"/>
                      <a:pt x="30" y="38"/>
                    </a:cubicBezTo>
                    <a:cubicBezTo>
                      <a:pt x="27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3" y="8"/>
                      <a:pt x="11" y="10"/>
                    </a:cubicBezTo>
                    <a:cubicBezTo>
                      <a:pt x="9" y="13"/>
                      <a:pt x="7" y="16"/>
                      <a:pt x="6" y="21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6" name="Freeform 10"/>
              <p:cNvSpPr>
                <a:spLocks noEditPoints="1"/>
              </p:cNvSpPr>
              <p:nvPr/>
            </p:nvSpPr>
            <p:spPr bwMode="auto">
              <a:xfrm>
                <a:off x="1897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5 w 37"/>
                  <a:gd name="T3" fmla="*/ 36 h 41"/>
                  <a:gd name="T4" fmla="*/ 0 w 37"/>
                  <a:gd name="T5" fmla="*/ 23 h 41"/>
                  <a:gd name="T6" fmla="*/ 4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3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0 w 37"/>
                  <a:gd name="T41" fmla="*/ 10 h 41"/>
                  <a:gd name="T42" fmla="*/ 6 w 37"/>
                  <a:gd name="T43" fmla="*/ 21 h 41"/>
                  <a:gd name="T44" fmla="*/ 17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3" y="41"/>
                      <a:pt x="9" y="39"/>
                      <a:pt x="5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1" y="12"/>
                      <a:pt x="4" y="7"/>
                    </a:cubicBezTo>
                    <a:cubicBezTo>
                      <a:pt x="8" y="3"/>
                      <a:pt x="12" y="0"/>
                      <a:pt x="18" y="0"/>
                    </a:cubicBezTo>
                    <a:cubicBezTo>
                      <a:pt x="22" y="0"/>
                      <a:pt x="25" y="1"/>
                      <a:pt x="28" y="2"/>
                    </a:cubicBezTo>
                    <a:cubicBezTo>
                      <a:pt x="31" y="4"/>
                      <a:pt x="33" y="7"/>
                      <a:pt x="33" y="10"/>
                    </a:cubicBezTo>
                    <a:cubicBezTo>
                      <a:pt x="33" y="13"/>
                      <a:pt x="31" y="15"/>
                      <a:pt x="29" y="17"/>
                    </a:cubicBezTo>
                    <a:cubicBezTo>
                      <a:pt x="27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6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1" y="28"/>
                      <a:pt x="32" y="28"/>
                      <a:pt x="33" y="28"/>
                    </a:cubicBezTo>
                    <a:cubicBezTo>
                      <a:pt x="34" y="28"/>
                      <a:pt x="35" y="28"/>
                      <a:pt x="36" y="29"/>
                    </a:cubicBezTo>
                    <a:cubicBezTo>
                      <a:pt x="36" y="29"/>
                      <a:pt x="37" y="30"/>
                      <a:pt x="37" y="31"/>
                    </a:cubicBezTo>
                    <a:cubicBezTo>
                      <a:pt x="37" y="34"/>
                      <a:pt x="34" y="36"/>
                      <a:pt x="30" y="38"/>
                    </a:cubicBezTo>
                    <a:cubicBezTo>
                      <a:pt x="26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2" y="8"/>
                      <a:pt x="10" y="10"/>
                    </a:cubicBezTo>
                    <a:cubicBezTo>
                      <a:pt x="8" y="13"/>
                      <a:pt x="7" y="16"/>
                      <a:pt x="6" y="21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7" name="Freeform 11"/>
              <p:cNvSpPr>
                <a:spLocks noEditPoints="1"/>
              </p:cNvSpPr>
              <p:nvPr/>
            </p:nvSpPr>
            <p:spPr bwMode="auto">
              <a:xfrm>
                <a:off x="2073" y="1168"/>
                <a:ext cx="138" cy="259"/>
              </a:xfrm>
              <a:custGeom>
                <a:avLst/>
                <a:gdLst>
                  <a:gd name="T0" fmla="*/ 17 w 33"/>
                  <a:gd name="T1" fmla="*/ 42 h 62"/>
                  <a:gd name="T2" fmla="*/ 9 w 33"/>
                  <a:gd name="T3" fmla="*/ 41 h 62"/>
                  <a:gd name="T4" fmla="*/ 9 w 33"/>
                  <a:gd name="T5" fmla="*/ 59 h 62"/>
                  <a:gd name="T6" fmla="*/ 8 w 33"/>
                  <a:gd name="T7" fmla="*/ 61 h 62"/>
                  <a:gd name="T8" fmla="*/ 5 w 33"/>
                  <a:gd name="T9" fmla="*/ 62 h 62"/>
                  <a:gd name="T10" fmla="*/ 2 w 33"/>
                  <a:gd name="T11" fmla="*/ 61 h 62"/>
                  <a:gd name="T12" fmla="*/ 1 w 33"/>
                  <a:gd name="T13" fmla="*/ 59 h 62"/>
                  <a:gd name="T14" fmla="*/ 2 w 33"/>
                  <a:gd name="T15" fmla="*/ 44 h 62"/>
                  <a:gd name="T16" fmla="*/ 2 w 33"/>
                  <a:gd name="T17" fmla="*/ 29 h 62"/>
                  <a:gd name="T18" fmla="*/ 1 w 33"/>
                  <a:gd name="T19" fmla="*/ 14 h 62"/>
                  <a:gd name="T20" fmla="*/ 0 w 33"/>
                  <a:gd name="T21" fmla="*/ 7 h 62"/>
                  <a:gd name="T22" fmla="*/ 1 w 33"/>
                  <a:gd name="T23" fmla="*/ 2 h 62"/>
                  <a:gd name="T24" fmla="*/ 5 w 33"/>
                  <a:gd name="T25" fmla="*/ 0 h 62"/>
                  <a:gd name="T26" fmla="*/ 7 w 33"/>
                  <a:gd name="T27" fmla="*/ 1 h 62"/>
                  <a:gd name="T28" fmla="*/ 8 w 33"/>
                  <a:gd name="T29" fmla="*/ 4 h 62"/>
                  <a:gd name="T30" fmla="*/ 8 w 33"/>
                  <a:gd name="T31" fmla="*/ 5 h 62"/>
                  <a:gd name="T32" fmla="*/ 8 w 33"/>
                  <a:gd name="T33" fmla="*/ 7 h 62"/>
                  <a:gd name="T34" fmla="*/ 14 w 33"/>
                  <a:gd name="T35" fmla="*/ 4 h 62"/>
                  <a:gd name="T36" fmla="*/ 20 w 33"/>
                  <a:gd name="T37" fmla="*/ 3 h 62"/>
                  <a:gd name="T38" fmla="*/ 31 w 33"/>
                  <a:gd name="T39" fmla="*/ 9 h 62"/>
                  <a:gd name="T40" fmla="*/ 33 w 33"/>
                  <a:gd name="T41" fmla="*/ 24 h 62"/>
                  <a:gd name="T42" fmla="*/ 29 w 33"/>
                  <a:gd name="T43" fmla="*/ 37 h 62"/>
                  <a:gd name="T44" fmla="*/ 17 w 33"/>
                  <a:gd name="T45" fmla="*/ 42 h 62"/>
                  <a:gd name="T46" fmla="*/ 20 w 33"/>
                  <a:gd name="T47" fmla="*/ 10 h 62"/>
                  <a:gd name="T48" fmla="*/ 13 w 33"/>
                  <a:gd name="T49" fmla="*/ 12 h 62"/>
                  <a:gd name="T50" fmla="*/ 8 w 33"/>
                  <a:gd name="T51" fmla="*/ 16 h 62"/>
                  <a:gd name="T52" fmla="*/ 9 w 33"/>
                  <a:gd name="T53" fmla="*/ 33 h 62"/>
                  <a:gd name="T54" fmla="*/ 17 w 33"/>
                  <a:gd name="T55" fmla="*/ 35 h 62"/>
                  <a:gd name="T56" fmla="*/ 24 w 33"/>
                  <a:gd name="T57" fmla="*/ 31 h 62"/>
                  <a:gd name="T58" fmla="*/ 26 w 33"/>
                  <a:gd name="T59" fmla="*/ 24 h 62"/>
                  <a:gd name="T60" fmla="*/ 25 w 33"/>
                  <a:gd name="T61" fmla="*/ 13 h 62"/>
                  <a:gd name="T62" fmla="*/ 20 w 33"/>
                  <a:gd name="T6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62">
                    <a:moveTo>
                      <a:pt x="17" y="42"/>
                    </a:moveTo>
                    <a:cubicBezTo>
                      <a:pt x="14" y="42"/>
                      <a:pt x="12" y="42"/>
                      <a:pt x="9" y="41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8" y="61"/>
                    </a:cubicBezTo>
                    <a:cubicBezTo>
                      <a:pt x="7" y="62"/>
                      <a:pt x="6" y="62"/>
                      <a:pt x="5" y="62"/>
                    </a:cubicBezTo>
                    <a:cubicBezTo>
                      <a:pt x="4" y="62"/>
                      <a:pt x="3" y="62"/>
                      <a:pt x="2" y="61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4"/>
                      <a:pt x="1" y="19"/>
                      <a:pt x="1" y="1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6" y="3"/>
                      <a:pt x="18" y="3"/>
                      <a:pt x="20" y="3"/>
                    </a:cubicBezTo>
                    <a:cubicBezTo>
                      <a:pt x="25" y="3"/>
                      <a:pt x="28" y="5"/>
                      <a:pt x="31" y="9"/>
                    </a:cubicBezTo>
                    <a:cubicBezTo>
                      <a:pt x="33" y="13"/>
                      <a:pt x="33" y="18"/>
                      <a:pt x="33" y="24"/>
                    </a:cubicBezTo>
                    <a:cubicBezTo>
                      <a:pt x="33" y="29"/>
                      <a:pt x="32" y="33"/>
                      <a:pt x="29" y="37"/>
                    </a:cubicBezTo>
                    <a:cubicBezTo>
                      <a:pt x="26" y="40"/>
                      <a:pt x="22" y="42"/>
                      <a:pt x="17" y="42"/>
                    </a:cubicBezTo>
                    <a:close/>
                    <a:moveTo>
                      <a:pt x="20" y="10"/>
                    </a:moveTo>
                    <a:cubicBezTo>
                      <a:pt x="17" y="10"/>
                      <a:pt x="15" y="11"/>
                      <a:pt x="13" y="12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9" y="21"/>
                      <a:pt x="9" y="27"/>
                      <a:pt x="9" y="33"/>
                    </a:cubicBezTo>
                    <a:cubicBezTo>
                      <a:pt x="12" y="34"/>
                      <a:pt x="14" y="35"/>
                      <a:pt x="17" y="35"/>
                    </a:cubicBezTo>
                    <a:cubicBezTo>
                      <a:pt x="20" y="35"/>
                      <a:pt x="22" y="34"/>
                      <a:pt x="24" y="31"/>
                    </a:cubicBezTo>
                    <a:cubicBezTo>
                      <a:pt x="25" y="29"/>
                      <a:pt x="26" y="27"/>
                      <a:pt x="26" y="24"/>
                    </a:cubicBezTo>
                    <a:cubicBezTo>
                      <a:pt x="26" y="19"/>
                      <a:pt x="26" y="16"/>
                      <a:pt x="25" y="13"/>
                    </a:cubicBezTo>
                    <a:cubicBezTo>
                      <a:pt x="23" y="11"/>
                      <a:pt x="22" y="10"/>
                      <a:pt x="20" y="1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8" name="Freeform 12"/>
              <p:cNvSpPr/>
              <p:nvPr/>
            </p:nvSpPr>
            <p:spPr bwMode="auto">
              <a:xfrm>
                <a:off x="880" y="1581"/>
                <a:ext cx="1737" cy="1668"/>
              </a:xfrm>
              <a:custGeom>
                <a:avLst/>
                <a:gdLst>
                  <a:gd name="T0" fmla="*/ 47 w 415"/>
                  <a:gd name="T1" fmla="*/ 105 h 399"/>
                  <a:gd name="T2" fmla="*/ 44 w 415"/>
                  <a:gd name="T3" fmla="*/ 157 h 399"/>
                  <a:gd name="T4" fmla="*/ 7 w 415"/>
                  <a:gd name="T5" fmla="*/ 207 h 399"/>
                  <a:gd name="T6" fmla="*/ 22 w 415"/>
                  <a:gd name="T7" fmla="*/ 275 h 399"/>
                  <a:gd name="T8" fmla="*/ 9 w 415"/>
                  <a:gd name="T9" fmla="*/ 338 h 399"/>
                  <a:gd name="T10" fmla="*/ 32 w 415"/>
                  <a:gd name="T11" fmla="*/ 397 h 399"/>
                  <a:gd name="T12" fmla="*/ 259 w 415"/>
                  <a:gd name="T13" fmla="*/ 397 h 399"/>
                  <a:gd name="T14" fmla="*/ 369 w 415"/>
                  <a:gd name="T15" fmla="*/ 397 h 399"/>
                  <a:gd name="T16" fmla="*/ 388 w 415"/>
                  <a:gd name="T17" fmla="*/ 397 h 399"/>
                  <a:gd name="T18" fmla="*/ 408 w 415"/>
                  <a:gd name="T19" fmla="*/ 358 h 399"/>
                  <a:gd name="T20" fmla="*/ 389 w 415"/>
                  <a:gd name="T21" fmla="*/ 274 h 399"/>
                  <a:gd name="T22" fmla="*/ 407 w 415"/>
                  <a:gd name="T23" fmla="*/ 204 h 399"/>
                  <a:gd name="T24" fmla="*/ 376 w 415"/>
                  <a:gd name="T25" fmla="*/ 144 h 399"/>
                  <a:gd name="T26" fmla="*/ 371 w 415"/>
                  <a:gd name="T27" fmla="*/ 93 h 399"/>
                  <a:gd name="T28" fmla="*/ 357 w 415"/>
                  <a:gd name="T29" fmla="*/ 66 h 399"/>
                  <a:gd name="T30" fmla="*/ 328 w 415"/>
                  <a:gd name="T31" fmla="*/ 43 h 399"/>
                  <a:gd name="T32" fmla="*/ 294 w 415"/>
                  <a:gd name="T33" fmla="*/ 35 h 399"/>
                  <a:gd name="T34" fmla="*/ 269 w 415"/>
                  <a:gd name="T35" fmla="*/ 17 h 399"/>
                  <a:gd name="T36" fmla="*/ 230 w 415"/>
                  <a:gd name="T37" fmla="*/ 1 h 399"/>
                  <a:gd name="T38" fmla="*/ 192 w 415"/>
                  <a:gd name="T39" fmla="*/ 6 h 399"/>
                  <a:gd name="T40" fmla="*/ 160 w 415"/>
                  <a:gd name="T41" fmla="*/ 23 h 399"/>
                  <a:gd name="T42" fmla="*/ 148 w 415"/>
                  <a:gd name="T43" fmla="*/ 41 h 399"/>
                  <a:gd name="T44" fmla="*/ 119 w 415"/>
                  <a:gd name="T45" fmla="*/ 36 h 399"/>
                  <a:gd name="T46" fmla="*/ 87 w 415"/>
                  <a:gd name="T47" fmla="*/ 54 h 399"/>
                  <a:gd name="T48" fmla="*/ 47 w 415"/>
                  <a:gd name="T49" fmla="*/ 10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5" h="399">
                    <a:moveTo>
                      <a:pt x="47" y="105"/>
                    </a:moveTo>
                    <a:cubicBezTo>
                      <a:pt x="39" y="123"/>
                      <a:pt x="39" y="139"/>
                      <a:pt x="44" y="157"/>
                    </a:cubicBezTo>
                    <a:cubicBezTo>
                      <a:pt x="19" y="151"/>
                      <a:pt x="11" y="191"/>
                      <a:pt x="7" y="207"/>
                    </a:cubicBezTo>
                    <a:cubicBezTo>
                      <a:pt x="0" y="234"/>
                      <a:pt x="6" y="253"/>
                      <a:pt x="22" y="275"/>
                    </a:cubicBezTo>
                    <a:cubicBezTo>
                      <a:pt x="6" y="294"/>
                      <a:pt x="4" y="315"/>
                      <a:pt x="9" y="338"/>
                    </a:cubicBezTo>
                    <a:cubicBezTo>
                      <a:pt x="12" y="353"/>
                      <a:pt x="20" y="388"/>
                      <a:pt x="32" y="397"/>
                    </a:cubicBezTo>
                    <a:cubicBezTo>
                      <a:pt x="108" y="397"/>
                      <a:pt x="183" y="397"/>
                      <a:pt x="259" y="397"/>
                    </a:cubicBezTo>
                    <a:cubicBezTo>
                      <a:pt x="296" y="397"/>
                      <a:pt x="332" y="397"/>
                      <a:pt x="369" y="397"/>
                    </a:cubicBezTo>
                    <a:cubicBezTo>
                      <a:pt x="374" y="397"/>
                      <a:pt x="384" y="399"/>
                      <a:pt x="388" y="397"/>
                    </a:cubicBezTo>
                    <a:cubicBezTo>
                      <a:pt x="399" y="392"/>
                      <a:pt x="405" y="369"/>
                      <a:pt x="408" y="358"/>
                    </a:cubicBezTo>
                    <a:cubicBezTo>
                      <a:pt x="415" y="329"/>
                      <a:pt x="411" y="296"/>
                      <a:pt x="389" y="274"/>
                    </a:cubicBezTo>
                    <a:cubicBezTo>
                      <a:pt x="405" y="250"/>
                      <a:pt x="410" y="232"/>
                      <a:pt x="407" y="204"/>
                    </a:cubicBezTo>
                    <a:cubicBezTo>
                      <a:pt x="404" y="180"/>
                      <a:pt x="402" y="152"/>
                      <a:pt x="376" y="144"/>
                    </a:cubicBezTo>
                    <a:cubicBezTo>
                      <a:pt x="380" y="145"/>
                      <a:pt x="372" y="96"/>
                      <a:pt x="371" y="93"/>
                    </a:cubicBezTo>
                    <a:cubicBezTo>
                      <a:pt x="368" y="84"/>
                      <a:pt x="358" y="75"/>
                      <a:pt x="357" y="66"/>
                    </a:cubicBezTo>
                    <a:cubicBezTo>
                      <a:pt x="346" y="59"/>
                      <a:pt x="339" y="48"/>
                      <a:pt x="328" y="43"/>
                    </a:cubicBezTo>
                    <a:cubicBezTo>
                      <a:pt x="316" y="37"/>
                      <a:pt x="306" y="37"/>
                      <a:pt x="294" y="35"/>
                    </a:cubicBezTo>
                    <a:cubicBezTo>
                      <a:pt x="283" y="32"/>
                      <a:pt x="279" y="24"/>
                      <a:pt x="269" y="17"/>
                    </a:cubicBezTo>
                    <a:cubicBezTo>
                      <a:pt x="256" y="8"/>
                      <a:pt x="245" y="3"/>
                      <a:pt x="230" y="1"/>
                    </a:cubicBezTo>
                    <a:cubicBezTo>
                      <a:pt x="215" y="0"/>
                      <a:pt x="207" y="2"/>
                      <a:pt x="192" y="6"/>
                    </a:cubicBezTo>
                    <a:cubicBezTo>
                      <a:pt x="181" y="10"/>
                      <a:pt x="171" y="20"/>
                      <a:pt x="160" y="23"/>
                    </a:cubicBezTo>
                    <a:cubicBezTo>
                      <a:pt x="156" y="29"/>
                      <a:pt x="149" y="34"/>
                      <a:pt x="148" y="41"/>
                    </a:cubicBezTo>
                    <a:cubicBezTo>
                      <a:pt x="149" y="35"/>
                      <a:pt x="122" y="35"/>
                      <a:pt x="119" y="36"/>
                    </a:cubicBezTo>
                    <a:cubicBezTo>
                      <a:pt x="106" y="38"/>
                      <a:pt x="97" y="45"/>
                      <a:pt x="87" y="54"/>
                    </a:cubicBezTo>
                    <a:cubicBezTo>
                      <a:pt x="69" y="69"/>
                      <a:pt x="57" y="82"/>
                      <a:pt x="4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9" name="Freeform 13"/>
              <p:cNvSpPr/>
              <p:nvPr/>
            </p:nvSpPr>
            <p:spPr bwMode="auto">
              <a:xfrm>
                <a:off x="909" y="1540"/>
                <a:ext cx="134" cy="92"/>
              </a:xfrm>
              <a:custGeom>
                <a:avLst/>
                <a:gdLst>
                  <a:gd name="T0" fmla="*/ 2 w 32"/>
                  <a:gd name="T1" fmla="*/ 20 h 22"/>
                  <a:gd name="T2" fmla="*/ 15 w 32"/>
                  <a:gd name="T3" fmla="*/ 0 h 22"/>
                  <a:gd name="T4" fmla="*/ 18 w 32"/>
                  <a:gd name="T5" fmla="*/ 10 h 22"/>
                  <a:gd name="T6" fmla="*/ 30 w 32"/>
                  <a:gd name="T7" fmla="*/ 4 h 22"/>
                  <a:gd name="T8" fmla="*/ 26 w 3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2">
                    <a:moveTo>
                      <a:pt x="2" y="20"/>
                    </a:moveTo>
                    <a:cubicBezTo>
                      <a:pt x="0" y="16"/>
                      <a:pt x="10" y="4"/>
                      <a:pt x="15" y="0"/>
                    </a:cubicBezTo>
                    <a:cubicBezTo>
                      <a:pt x="17" y="3"/>
                      <a:pt x="18" y="7"/>
                      <a:pt x="18" y="10"/>
                    </a:cubicBezTo>
                    <a:cubicBezTo>
                      <a:pt x="22" y="8"/>
                      <a:pt x="26" y="5"/>
                      <a:pt x="30" y="4"/>
                    </a:cubicBezTo>
                    <a:cubicBezTo>
                      <a:pt x="32" y="9"/>
                      <a:pt x="29" y="18"/>
                      <a:pt x="26" y="2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0" name="Freeform 14"/>
              <p:cNvSpPr/>
              <p:nvPr/>
            </p:nvSpPr>
            <p:spPr bwMode="auto">
              <a:xfrm>
                <a:off x="900" y="1531"/>
                <a:ext cx="151" cy="109"/>
              </a:xfrm>
              <a:custGeom>
                <a:avLst/>
                <a:gdLst>
                  <a:gd name="T0" fmla="*/ 16 w 36"/>
                  <a:gd name="T1" fmla="*/ 1 h 26"/>
                  <a:gd name="T2" fmla="*/ 3 w 36"/>
                  <a:gd name="T3" fmla="*/ 23 h 26"/>
                  <a:gd name="T4" fmla="*/ 5 w 36"/>
                  <a:gd name="T5" fmla="*/ 24 h 26"/>
                  <a:gd name="T6" fmla="*/ 6 w 36"/>
                  <a:gd name="T7" fmla="*/ 22 h 26"/>
                  <a:gd name="T8" fmla="*/ 6 w 36"/>
                  <a:gd name="T9" fmla="*/ 22 h 26"/>
                  <a:gd name="T10" fmla="*/ 6 w 36"/>
                  <a:gd name="T11" fmla="*/ 21 h 26"/>
                  <a:gd name="T12" fmla="*/ 17 w 36"/>
                  <a:gd name="T13" fmla="*/ 5 h 26"/>
                  <a:gd name="T14" fmla="*/ 18 w 36"/>
                  <a:gd name="T15" fmla="*/ 11 h 26"/>
                  <a:gd name="T16" fmla="*/ 19 w 36"/>
                  <a:gd name="T17" fmla="*/ 13 h 26"/>
                  <a:gd name="T18" fmla="*/ 20 w 36"/>
                  <a:gd name="T19" fmla="*/ 14 h 26"/>
                  <a:gd name="T20" fmla="*/ 21 w 36"/>
                  <a:gd name="T21" fmla="*/ 14 h 26"/>
                  <a:gd name="T22" fmla="*/ 25 w 36"/>
                  <a:gd name="T23" fmla="*/ 11 h 26"/>
                  <a:gd name="T24" fmla="*/ 31 w 36"/>
                  <a:gd name="T25" fmla="*/ 8 h 26"/>
                  <a:gd name="T26" fmla="*/ 31 w 36"/>
                  <a:gd name="T27" fmla="*/ 10 h 26"/>
                  <a:gd name="T28" fmla="*/ 27 w 36"/>
                  <a:gd name="T29" fmla="*/ 23 h 26"/>
                  <a:gd name="T30" fmla="*/ 26 w 36"/>
                  <a:gd name="T31" fmla="*/ 24 h 26"/>
                  <a:gd name="T32" fmla="*/ 27 w 36"/>
                  <a:gd name="T33" fmla="*/ 26 h 26"/>
                  <a:gd name="T34" fmla="*/ 29 w 36"/>
                  <a:gd name="T35" fmla="*/ 25 h 26"/>
                  <a:gd name="T36" fmla="*/ 33 w 36"/>
                  <a:gd name="T37" fmla="*/ 5 h 26"/>
                  <a:gd name="T38" fmla="*/ 31 w 36"/>
                  <a:gd name="T39" fmla="*/ 4 h 26"/>
                  <a:gd name="T40" fmla="*/ 23 w 36"/>
                  <a:gd name="T41" fmla="*/ 9 h 26"/>
                  <a:gd name="T42" fmla="*/ 21 w 36"/>
                  <a:gd name="T43" fmla="*/ 9 h 26"/>
                  <a:gd name="T44" fmla="*/ 18 w 36"/>
                  <a:gd name="T45" fmla="*/ 1 h 26"/>
                  <a:gd name="T46" fmla="*/ 16 w 36"/>
                  <a:gd name="T4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26">
                    <a:moveTo>
                      <a:pt x="16" y="1"/>
                    </a:moveTo>
                    <a:cubicBezTo>
                      <a:pt x="12" y="4"/>
                      <a:pt x="0" y="17"/>
                      <a:pt x="3" y="23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5" y="24"/>
                      <a:pt x="6" y="23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1"/>
                    </a:cubicBezTo>
                    <a:cubicBezTo>
                      <a:pt x="6" y="18"/>
                      <a:pt x="12" y="10"/>
                      <a:pt x="17" y="5"/>
                    </a:cubicBezTo>
                    <a:cubicBezTo>
                      <a:pt x="17" y="7"/>
                      <a:pt x="18" y="9"/>
                      <a:pt x="18" y="1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0"/>
                      <a:pt x="29" y="9"/>
                      <a:pt x="31" y="8"/>
                    </a:cubicBezTo>
                    <a:cubicBezTo>
                      <a:pt x="31" y="9"/>
                      <a:pt x="31" y="9"/>
                      <a:pt x="31" y="10"/>
                    </a:cubicBezTo>
                    <a:cubicBezTo>
                      <a:pt x="31" y="14"/>
                      <a:pt x="29" y="20"/>
                      <a:pt x="27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6"/>
                      <a:pt x="27" y="26"/>
                    </a:cubicBezTo>
                    <a:cubicBezTo>
                      <a:pt x="28" y="26"/>
                      <a:pt x="29" y="26"/>
                      <a:pt x="29" y="25"/>
                    </a:cubicBezTo>
                    <a:cubicBezTo>
                      <a:pt x="33" y="20"/>
                      <a:pt x="36" y="11"/>
                      <a:pt x="33" y="5"/>
                    </a:cubicBezTo>
                    <a:cubicBezTo>
                      <a:pt x="33" y="4"/>
                      <a:pt x="32" y="4"/>
                      <a:pt x="31" y="4"/>
                    </a:cubicBezTo>
                    <a:cubicBezTo>
                      <a:pt x="28" y="5"/>
                      <a:pt x="25" y="7"/>
                      <a:pt x="23" y="9"/>
                    </a:cubicBezTo>
                    <a:cubicBezTo>
                      <a:pt x="23" y="9"/>
                      <a:pt x="22" y="9"/>
                      <a:pt x="21" y="9"/>
                    </a:cubicBezTo>
                    <a:cubicBezTo>
                      <a:pt x="21" y="7"/>
                      <a:pt x="20" y="4"/>
                      <a:pt x="18" y="1"/>
                    </a:cubicBezTo>
                    <a:cubicBezTo>
                      <a:pt x="18" y="1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1" name="Freeform 15"/>
              <p:cNvSpPr/>
              <p:nvPr/>
            </p:nvSpPr>
            <p:spPr bwMode="auto">
              <a:xfrm>
                <a:off x="2433" y="1527"/>
                <a:ext cx="88" cy="100"/>
              </a:xfrm>
              <a:custGeom>
                <a:avLst/>
                <a:gdLst>
                  <a:gd name="T0" fmla="*/ 4 w 21"/>
                  <a:gd name="T1" fmla="*/ 24 h 24"/>
                  <a:gd name="T2" fmla="*/ 0 w 21"/>
                  <a:gd name="T3" fmla="*/ 8 h 24"/>
                  <a:gd name="T4" fmla="*/ 10 w 21"/>
                  <a:gd name="T5" fmla="*/ 11 h 24"/>
                  <a:gd name="T6" fmla="*/ 10 w 21"/>
                  <a:gd name="T7" fmla="*/ 0 h 24"/>
                  <a:gd name="T8" fmla="*/ 21 w 21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4" y="24"/>
                    </a:moveTo>
                    <a:cubicBezTo>
                      <a:pt x="3" y="18"/>
                      <a:pt x="0" y="14"/>
                      <a:pt x="0" y="8"/>
                    </a:cubicBezTo>
                    <a:cubicBezTo>
                      <a:pt x="3" y="10"/>
                      <a:pt x="6" y="10"/>
                      <a:pt x="10" y="11"/>
                    </a:cubicBezTo>
                    <a:cubicBezTo>
                      <a:pt x="9" y="7"/>
                      <a:pt x="10" y="4"/>
                      <a:pt x="10" y="0"/>
                    </a:cubicBezTo>
                    <a:cubicBezTo>
                      <a:pt x="15" y="2"/>
                      <a:pt x="18" y="10"/>
                      <a:pt x="21" y="14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2" name="Freeform 16"/>
              <p:cNvSpPr/>
              <p:nvPr/>
            </p:nvSpPr>
            <p:spPr bwMode="auto">
              <a:xfrm>
                <a:off x="2424" y="1519"/>
                <a:ext cx="105" cy="117"/>
              </a:xfrm>
              <a:custGeom>
                <a:avLst/>
                <a:gdLst>
                  <a:gd name="T0" fmla="*/ 11 w 25"/>
                  <a:gd name="T1" fmla="*/ 1 h 28"/>
                  <a:gd name="T2" fmla="*/ 10 w 25"/>
                  <a:gd name="T3" fmla="*/ 2 h 28"/>
                  <a:gd name="T4" fmla="*/ 10 w 25"/>
                  <a:gd name="T5" fmla="*/ 7 h 28"/>
                  <a:gd name="T6" fmla="*/ 10 w 25"/>
                  <a:gd name="T7" fmla="*/ 11 h 28"/>
                  <a:gd name="T8" fmla="*/ 10 w 25"/>
                  <a:gd name="T9" fmla="*/ 11 h 28"/>
                  <a:gd name="T10" fmla="*/ 3 w 25"/>
                  <a:gd name="T11" fmla="*/ 8 h 28"/>
                  <a:gd name="T12" fmla="*/ 1 w 25"/>
                  <a:gd name="T13" fmla="*/ 8 h 28"/>
                  <a:gd name="T14" fmla="*/ 0 w 25"/>
                  <a:gd name="T15" fmla="*/ 10 h 28"/>
                  <a:gd name="T16" fmla="*/ 3 w 25"/>
                  <a:gd name="T17" fmla="*/ 22 h 28"/>
                  <a:gd name="T18" fmla="*/ 5 w 25"/>
                  <a:gd name="T19" fmla="*/ 27 h 28"/>
                  <a:gd name="T20" fmla="*/ 7 w 25"/>
                  <a:gd name="T21" fmla="*/ 28 h 28"/>
                  <a:gd name="T22" fmla="*/ 8 w 25"/>
                  <a:gd name="T23" fmla="*/ 26 h 28"/>
                  <a:gd name="T24" fmla="*/ 8 w 25"/>
                  <a:gd name="T25" fmla="*/ 25 h 28"/>
                  <a:gd name="T26" fmla="*/ 6 w 25"/>
                  <a:gd name="T27" fmla="*/ 21 h 28"/>
                  <a:gd name="T28" fmla="*/ 4 w 25"/>
                  <a:gd name="T29" fmla="*/ 13 h 28"/>
                  <a:gd name="T30" fmla="*/ 9 w 25"/>
                  <a:gd name="T31" fmla="*/ 14 h 28"/>
                  <a:gd name="T32" fmla="*/ 11 w 25"/>
                  <a:gd name="T33" fmla="*/ 14 h 28"/>
                  <a:gd name="T34" fmla="*/ 13 w 25"/>
                  <a:gd name="T35" fmla="*/ 14 h 28"/>
                  <a:gd name="T36" fmla="*/ 13 w 25"/>
                  <a:gd name="T37" fmla="*/ 13 h 28"/>
                  <a:gd name="T38" fmla="*/ 14 w 25"/>
                  <a:gd name="T39" fmla="*/ 5 h 28"/>
                  <a:gd name="T40" fmla="*/ 19 w 25"/>
                  <a:gd name="T41" fmla="*/ 13 h 28"/>
                  <a:gd name="T42" fmla="*/ 21 w 25"/>
                  <a:gd name="T43" fmla="*/ 17 h 28"/>
                  <a:gd name="T44" fmla="*/ 23 w 25"/>
                  <a:gd name="T45" fmla="*/ 18 h 28"/>
                  <a:gd name="T46" fmla="*/ 24 w 25"/>
                  <a:gd name="T47" fmla="*/ 15 h 28"/>
                  <a:gd name="T48" fmla="*/ 22 w 25"/>
                  <a:gd name="T49" fmla="*/ 11 h 28"/>
                  <a:gd name="T50" fmla="*/ 12 w 25"/>
                  <a:gd name="T51" fmla="*/ 1 h 28"/>
                  <a:gd name="T52" fmla="*/ 11 w 25"/>
                  <a:gd name="T5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8">
                    <a:moveTo>
                      <a:pt x="11" y="1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10"/>
                      <a:pt x="5" y="10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5"/>
                      <a:pt x="1" y="18"/>
                      <a:pt x="3" y="22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7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8" y="25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18"/>
                      <a:pt x="4" y="16"/>
                      <a:pt x="4" y="13"/>
                    </a:cubicBezTo>
                    <a:cubicBezTo>
                      <a:pt x="6" y="13"/>
                      <a:pt x="7" y="14"/>
                      <a:pt x="9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6"/>
                      <a:pt x="14" y="5"/>
                    </a:cubicBezTo>
                    <a:cubicBezTo>
                      <a:pt x="15" y="7"/>
                      <a:pt x="17" y="10"/>
                      <a:pt x="19" y="13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7"/>
                      <a:pt x="25" y="16"/>
                      <a:pt x="24" y="1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7"/>
                      <a:pt x="17" y="2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3" name="Freeform 17"/>
              <p:cNvSpPr/>
              <p:nvPr/>
            </p:nvSpPr>
            <p:spPr bwMode="auto">
              <a:xfrm>
                <a:off x="859" y="1598"/>
                <a:ext cx="217" cy="623"/>
              </a:xfrm>
              <a:custGeom>
                <a:avLst/>
                <a:gdLst>
                  <a:gd name="T0" fmla="*/ 52 w 52"/>
                  <a:gd name="T1" fmla="*/ 95 h 149"/>
                  <a:gd name="T2" fmla="*/ 33 w 52"/>
                  <a:gd name="T3" fmla="*/ 42 h 149"/>
                  <a:gd name="T4" fmla="*/ 37 w 52"/>
                  <a:gd name="T5" fmla="*/ 17 h 149"/>
                  <a:gd name="T6" fmla="*/ 31 w 52"/>
                  <a:gd name="T7" fmla="*/ 3 h 149"/>
                  <a:gd name="T8" fmla="*/ 12 w 52"/>
                  <a:gd name="T9" fmla="*/ 8 h 149"/>
                  <a:gd name="T10" fmla="*/ 6 w 52"/>
                  <a:gd name="T11" fmla="*/ 33 h 149"/>
                  <a:gd name="T12" fmla="*/ 7 w 52"/>
                  <a:gd name="T13" fmla="*/ 93 h 149"/>
                  <a:gd name="T14" fmla="*/ 48 w 52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9">
                    <a:moveTo>
                      <a:pt x="52" y="95"/>
                    </a:moveTo>
                    <a:cubicBezTo>
                      <a:pt x="35" y="95"/>
                      <a:pt x="32" y="54"/>
                      <a:pt x="33" y="42"/>
                    </a:cubicBezTo>
                    <a:cubicBezTo>
                      <a:pt x="33" y="34"/>
                      <a:pt x="35" y="25"/>
                      <a:pt x="37" y="17"/>
                    </a:cubicBezTo>
                    <a:cubicBezTo>
                      <a:pt x="40" y="7"/>
                      <a:pt x="42" y="6"/>
                      <a:pt x="31" y="3"/>
                    </a:cubicBezTo>
                    <a:cubicBezTo>
                      <a:pt x="23" y="1"/>
                      <a:pt x="17" y="0"/>
                      <a:pt x="12" y="8"/>
                    </a:cubicBezTo>
                    <a:cubicBezTo>
                      <a:pt x="8" y="14"/>
                      <a:pt x="7" y="26"/>
                      <a:pt x="6" y="33"/>
                    </a:cubicBezTo>
                    <a:cubicBezTo>
                      <a:pt x="2" y="52"/>
                      <a:pt x="0" y="75"/>
                      <a:pt x="7" y="93"/>
                    </a:cubicBezTo>
                    <a:cubicBezTo>
                      <a:pt x="16" y="116"/>
                      <a:pt x="31" y="132"/>
                      <a:pt x="48" y="149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4" name="Freeform 18"/>
              <p:cNvSpPr/>
              <p:nvPr/>
            </p:nvSpPr>
            <p:spPr bwMode="auto">
              <a:xfrm>
                <a:off x="854" y="1590"/>
                <a:ext cx="231" cy="639"/>
              </a:xfrm>
              <a:custGeom>
                <a:avLst/>
                <a:gdLst>
                  <a:gd name="T0" fmla="*/ 12 w 55"/>
                  <a:gd name="T1" fmla="*/ 9 h 153"/>
                  <a:gd name="T2" fmla="*/ 6 w 55"/>
                  <a:gd name="T3" fmla="*/ 29 h 153"/>
                  <a:gd name="T4" fmla="*/ 5 w 55"/>
                  <a:gd name="T5" fmla="*/ 35 h 153"/>
                  <a:gd name="T6" fmla="*/ 7 w 55"/>
                  <a:gd name="T7" fmla="*/ 96 h 153"/>
                  <a:gd name="T8" fmla="*/ 48 w 55"/>
                  <a:gd name="T9" fmla="*/ 152 h 153"/>
                  <a:gd name="T10" fmla="*/ 50 w 55"/>
                  <a:gd name="T11" fmla="*/ 152 h 153"/>
                  <a:gd name="T12" fmla="*/ 50 w 55"/>
                  <a:gd name="T13" fmla="*/ 150 h 153"/>
                  <a:gd name="T14" fmla="*/ 10 w 55"/>
                  <a:gd name="T15" fmla="*/ 94 h 153"/>
                  <a:gd name="T16" fmla="*/ 9 w 55"/>
                  <a:gd name="T17" fmla="*/ 36 h 153"/>
                  <a:gd name="T18" fmla="*/ 10 w 55"/>
                  <a:gd name="T19" fmla="*/ 30 h 153"/>
                  <a:gd name="T20" fmla="*/ 15 w 55"/>
                  <a:gd name="T21" fmla="*/ 11 h 153"/>
                  <a:gd name="T22" fmla="*/ 32 w 55"/>
                  <a:gd name="T23" fmla="*/ 7 h 153"/>
                  <a:gd name="T24" fmla="*/ 38 w 55"/>
                  <a:gd name="T25" fmla="*/ 10 h 153"/>
                  <a:gd name="T26" fmla="*/ 37 w 55"/>
                  <a:gd name="T27" fmla="*/ 15 h 153"/>
                  <a:gd name="T28" fmla="*/ 36 w 55"/>
                  <a:gd name="T29" fmla="*/ 19 h 153"/>
                  <a:gd name="T30" fmla="*/ 32 w 55"/>
                  <a:gd name="T31" fmla="*/ 44 h 153"/>
                  <a:gd name="T32" fmla="*/ 44 w 55"/>
                  <a:gd name="T33" fmla="*/ 94 h 153"/>
                  <a:gd name="T34" fmla="*/ 53 w 55"/>
                  <a:gd name="T35" fmla="*/ 99 h 153"/>
                  <a:gd name="T36" fmla="*/ 55 w 55"/>
                  <a:gd name="T37" fmla="*/ 97 h 153"/>
                  <a:gd name="T38" fmla="*/ 53 w 55"/>
                  <a:gd name="T39" fmla="*/ 95 h 153"/>
                  <a:gd name="T40" fmla="*/ 46 w 55"/>
                  <a:gd name="T41" fmla="*/ 92 h 153"/>
                  <a:gd name="T42" fmla="*/ 36 w 55"/>
                  <a:gd name="T43" fmla="*/ 45 h 153"/>
                  <a:gd name="T44" fmla="*/ 40 w 55"/>
                  <a:gd name="T45" fmla="*/ 20 h 153"/>
                  <a:gd name="T46" fmla="*/ 41 w 55"/>
                  <a:gd name="T47" fmla="*/ 16 h 153"/>
                  <a:gd name="T48" fmla="*/ 41 w 55"/>
                  <a:gd name="T49" fmla="*/ 8 h 153"/>
                  <a:gd name="T50" fmla="*/ 32 w 55"/>
                  <a:gd name="T51" fmla="*/ 4 h 153"/>
                  <a:gd name="T52" fmla="*/ 12 w 55"/>
                  <a:gd name="T53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53">
                    <a:moveTo>
                      <a:pt x="12" y="9"/>
                    </a:moveTo>
                    <a:cubicBezTo>
                      <a:pt x="9" y="14"/>
                      <a:pt x="7" y="22"/>
                      <a:pt x="6" y="29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0" y="60"/>
                      <a:pt x="1" y="80"/>
                      <a:pt x="7" y="96"/>
                    </a:cubicBezTo>
                    <a:cubicBezTo>
                      <a:pt x="15" y="119"/>
                      <a:pt x="31" y="136"/>
                      <a:pt x="48" y="152"/>
                    </a:cubicBezTo>
                    <a:cubicBezTo>
                      <a:pt x="48" y="153"/>
                      <a:pt x="50" y="153"/>
                      <a:pt x="50" y="152"/>
                    </a:cubicBezTo>
                    <a:cubicBezTo>
                      <a:pt x="51" y="151"/>
                      <a:pt x="51" y="150"/>
                      <a:pt x="50" y="150"/>
                    </a:cubicBezTo>
                    <a:cubicBezTo>
                      <a:pt x="34" y="134"/>
                      <a:pt x="18" y="117"/>
                      <a:pt x="10" y="94"/>
                    </a:cubicBezTo>
                    <a:cubicBezTo>
                      <a:pt x="4" y="80"/>
                      <a:pt x="4" y="60"/>
                      <a:pt x="9" y="36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3"/>
                      <a:pt x="12" y="15"/>
                      <a:pt x="15" y="11"/>
                    </a:cubicBezTo>
                    <a:cubicBezTo>
                      <a:pt x="19" y="4"/>
                      <a:pt x="23" y="5"/>
                      <a:pt x="32" y="7"/>
                    </a:cubicBezTo>
                    <a:cubicBezTo>
                      <a:pt x="35" y="8"/>
                      <a:pt x="38" y="9"/>
                      <a:pt x="38" y="10"/>
                    </a:cubicBezTo>
                    <a:cubicBezTo>
                      <a:pt x="39" y="10"/>
                      <a:pt x="38" y="12"/>
                      <a:pt x="37" y="15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24"/>
                      <a:pt x="33" y="34"/>
                      <a:pt x="32" y="44"/>
                    </a:cubicBezTo>
                    <a:cubicBezTo>
                      <a:pt x="32" y="52"/>
                      <a:pt x="33" y="83"/>
                      <a:pt x="44" y="94"/>
                    </a:cubicBezTo>
                    <a:cubicBezTo>
                      <a:pt x="46" y="97"/>
                      <a:pt x="50" y="99"/>
                      <a:pt x="53" y="99"/>
                    </a:cubicBezTo>
                    <a:cubicBezTo>
                      <a:pt x="54" y="99"/>
                      <a:pt x="55" y="98"/>
                      <a:pt x="55" y="97"/>
                    </a:cubicBezTo>
                    <a:cubicBezTo>
                      <a:pt x="55" y="96"/>
                      <a:pt x="54" y="95"/>
                      <a:pt x="53" y="95"/>
                    </a:cubicBezTo>
                    <a:cubicBezTo>
                      <a:pt x="51" y="95"/>
                      <a:pt x="48" y="94"/>
                      <a:pt x="46" y="92"/>
                    </a:cubicBezTo>
                    <a:cubicBezTo>
                      <a:pt x="37" y="82"/>
                      <a:pt x="35" y="54"/>
                      <a:pt x="36" y="45"/>
                    </a:cubicBezTo>
                    <a:cubicBezTo>
                      <a:pt x="36" y="37"/>
                      <a:pt x="37" y="28"/>
                      <a:pt x="40" y="20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2"/>
                      <a:pt x="42" y="10"/>
                      <a:pt x="41" y="8"/>
                    </a:cubicBezTo>
                    <a:cubicBezTo>
                      <a:pt x="40" y="6"/>
                      <a:pt x="38" y="5"/>
                      <a:pt x="32" y="4"/>
                    </a:cubicBezTo>
                    <a:cubicBezTo>
                      <a:pt x="24" y="2"/>
                      <a:pt x="17" y="0"/>
                      <a:pt x="12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5" name="Freeform 19"/>
              <p:cNvSpPr/>
              <p:nvPr/>
            </p:nvSpPr>
            <p:spPr bwMode="auto">
              <a:xfrm>
                <a:off x="2445" y="1577"/>
                <a:ext cx="164" cy="598"/>
              </a:xfrm>
              <a:custGeom>
                <a:avLst/>
                <a:gdLst>
                  <a:gd name="T0" fmla="*/ 0 w 39"/>
                  <a:gd name="T1" fmla="*/ 96 h 143"/>
                  <a:gd name="T2" fmla="*/ 12 w 39"/>
                  <a:gd name="T3" fmla="*/ 49 h 143"/>
                  <a:gd name="T4" fmla="*/ 3 w 39"/>
                  <a:gd name="T5" fmla="*/ 9 h 143"/>
                  <a:gd name="T6" fmla="*/ 18 w 39"/>
                  <a:gd name="T7" fmla="*/ 2 h 143"/>
                  <a:gd name="T8" fmla="*/ 30 w 39"/>
                  <a:gd name="T9" fmla="*/ 22 h 143"/>
                  <a:gd name="T10" fmla="*/ 37 w 39"/>
                  <a:gd name="T11" fmla="*/ 69 h 143"/>
                  <a:gd name="T12" fmla="*/ 2 w 39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43">
                    <a:moveTo>
                      <a:pt x="0" y="96"/>
                    </a:moveTo>
                    <a:cubicBezTo>
                      <a:pt x="14" y="92"/>
                      <a:pt x="13" y="61"/>
                      <a:pt x="12" y="49"/>
                    </a:cubicBezTo>
                    <a:cubicBezTo>
                      <a:pt x="11" y="34"/>
                      <a:pt x="5" y="22"/>
                      <a:pt x="3" y="9"/>
                    </a:cubicBezTo>
                    <a:cubicBezTo>
                      <a:pt x="8" y="7"/>
                      <a:pt x="13" y="0"/>
                      <a:pt x="18" y="2"/>
                    </a:cubicBezTo>
                    <a:cubicBezTo>
                      <a:pt x="23" y="4"/>
                      <a:pt x="28" y="17"/>
                      <a:pt x="30" y="22"/>
                    </a:cubicBezTo>
                    <a:cubicBezTo>
                      <a:pt x="35" y="37"/>
                      <a:pt x="36" y="53"/>
                      <a:pt x="37" y="69"/>
                    </a:cubicBezTo>
                    <a:cubicBezTo>
                      <a:pt x="39" y="94"/>
                      <a:pt x="30" y="133"/>
                      <a:pt x="2" y="1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6" name="Freeform 20"/>
              <p:cNvSpPr/>
              <p:nvPr/>
            </p:nvSpPr>
            <p:spPr bwMode="auto">
              <a:xfrm>
                <a:off x="2437" y="1573"/>
                <a:ext cx="176" cy="610"/>
              </a:xfrm>
              <a:custGeom>
                <a:avLst/>
                <a:gdLst>
                  <a:gd name="T0" fmla="*/ 9 w 42"/>
                  <a:gd name="T1" fmla="*/ 5 h 146"/>
                  <a:gd name="T2" fmla="*/ 4 w 42"/>
                  <a:gd name="T3" fmla="*/ 8 h 146"/>
                  <a:gd name="T4" fmla="*/ 3 w 42"/>
                  <a:gd name="T5" fmla="*/ 10 h 146"/>
                  <a:gd name="T6" fmla="*/ 7 w 42"/>
                  <a:gd name="T7" fmla="*/ 25 h 146"/>
                  <a:gd name="T8" fmla="*/ 12 w 42"/>
                  <a:gd name="T9" fmla="*/ 50 h 146"/>
                  <a:gd name="T10" fmla="*/ 2 w 42"/>
                  <a:gd name="T11" fmla="*/ 95 h 146"/>
                  <a:gd name="T12" fmla="*/ 1 w 42"/>
                  <a:gd name="T13" fmla="*/ 97 h 146"/>
                  <a:gd name="T14" fmla="*/ 3 w 42"/>
                  <a:gd name="T15" fmla="*/ 99 h 146"/>
                  <a:gd name="T16" fmla="*/ 16 w 42"/>
                  <a:gd name="T17" fmla="*/ 62 h 146"/>
                  <a:gd name="T18" fmla="*/ 16 w 42"/>
                  <a:gd name="T19" fmla="*/ 50 h 146"/>
                  <a:gd name="T20" fmla="*/ 10 w 42"/>
                  <a:gd name="T21" fmla="*/ 24 h 146"/>
                  <a:gd name="T22" fmla="*/ 7 w 42"/>
                  <a:gd name="T23" fmla="*/ 11 h 146"/>
                  <a:gd name="T24" fmla="*/ 11 w 42"/>
                  <a:gd name="T25" fmla="*/ 8 h 146"/>
                  <a:gd name="T26" fmla="*/ 20 w 42"/>
                  <a:gd name="T27" fmla="*/ 5 h 146"/>
                  <a:gd name="T28" fmla="*/ 30 w 42"/>
                  <a:gd name="T29" fmla="*/ 23 h 146"/>
                  <a:gd name="T30" fmla="*/ 30 w 42"/>
                  <a:gd name="T31" fmla="*/ 23 h 146"/>
                  <a:gd name="T32" fmla="*/ 38 w 42"/>
                  <a:gd name="T33" fmla="*/ 70 h 146"/>
                  <a:gd name="T34" fmla="*/ 4 w 42"/>
                  <a:gd name="T35" fmla="*/ 142 h 146"/>
                  <a:gd name="T36" fmla="*/ 3 w 42"/>
                  <a:gd name="T37" fmla="*/ 144 h 146"/>
                  <a:gd name="T38" fmla="*/ 5 w 42"/>
                  <a:gd name="T39" fmla="*/ 145 h 146"/>
                  <a:gd name="T40" fmla="*/ 41 w 42"/>
                  <a:gd name="T41" fmla="*/ 70 h 146"/>
                  <a:gd name="T42" fmla="*/ 33 w 42"/>
                  <a:gd name="T43" fmla="*/ 22 h 146"/>
                  <a:gd name="T44" fmla="*/ 33 w 42"/>
                  <a:gd name="T45" fmla="*/ 22 h 146"/>
                  <a:gd name="T46" fmla="*/ 21 w 42"/>
                  <a:gd name="T47" fmla="*/ 2 h 146"/>
                  <a:gd name="T48" fmla="*/ 9 w 42"/>
                  <a:gd name="T49" fmla="*/ 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146">
                    <a:moveTo>
                      <a:pt x="9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32"/>
                      <a:pt x="12" y="41"/>
                      <a:pt x="12" y="50"/>
                    </a:cubicBezTo>
                    <a:cubicBezTo>
                      <a:pt x="13" y="60"/>
                      <a:pt x="15" y="91"/>
                      <a:pt x="2" y="95"/>
                    </a:cubicBezTo>
                    <a:cubicBezTo>
                      <a:pt x="1" y="96"/>
                      <a:pt x="0" y="97"/>
                      <a:pt x="1" y="97"/>
                    </a:cubicBezTo>
                    <a:cubicBezTo>
                      <a:pt x="1" y="98"/>
                      <a:pt x="2" y="99"/>
                      <a:pt x="3" y="99"/>
                    </a:cubicBezTo>
                    <a:cubicBezTo>
                      <a:pt x="14" y="95"/>
                      <a:pt x="16" y="78"/>
                      <a:pt x="16" y="62"/>
                    </a:cubicBezTo>
                    <a:cubicBezTo>
                      <a:pt x="16" y="58"/>
                      <a:pt x="16" y="54"/>
                      <a:pt x="16" y="50"/>
                    </a:cubicBezTo>
                    <a:cubicBezTo>
                      <a:pt x="15" y="40"/>
                      <a:pt x="13" y="32"/>
                      <a:pt x="10" y="24"/>
                    </a:cubicBezTo>
                    <a:cubicBezTo>
                      <a:pt x="10" y="24"/>
                      <a:pt x="7" y="13"/>
                      <a:pt x="7" y="11"/>
                    </a:cubicBezTo>
                    <a:cubicBezTo>
                      <a:pt x="8" y="10"/>
                      <a:pt x="11" y="8"/>
                      <a:pt x="11" y="8"/>
                    </a:cubicBezTo>
                    <a:cubicBezTo>
                      <a:pt x="14" y="6"/>
                      <a:pt x="17" y="4"/>
                      <a:pt x="20" y="5"/>
                    </a:cubicBezTo>
                    <a:cubicBezTo>
                      <a:pt x="24" y="7"/>
                      <a:pt x="28" y="19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6" y="38"/>
                      <a:pt x="37" y="55"/>
                      <a:pt x="38" y="70"/>
                    </a:cubicBezTo>
                    <a:cubicBezTo>
                      <a:pt x="39" y="90"/>
                      <a:pt x="33" y="132"/>
                      <a:pt x="4" y="142"/>
                    </a:cubicBezTo>
                    <a:cubicBezTo>
                      <a:pt x="3" y="142"/>
                      <a:pt x="2" y="143"/>
                      <a:pt x="3" y="144"/>
                    </a:cubicBezTo>
                    <a:cubicBezTo>
                      <a:pt x="3" y="145"/>
                      <a:pt x="4" y="146"/>
                      <a:pt x="5" y="145"/>
                    </a:cubicBezTo>
                    <a:cubicBezTo>
                      <a:pt x="32" y="136"/>
                      <a:pt x="42" y="99"/>
                      <a:pt x="41" y="70"/>
                    </a:cubicBezTo>
                    <a:cubicBezTo>
                      <a:pt x="40" y="55"/>
                      <a:pt x="39" y="38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0" y="13"/>
                      <a:pt x="26" y="4"/>
                      <a:pt x="21" y="2"/>
                    </a:cubicBezTo>
                    <a:cubicBezTo>
                      <a:pt x="17" y="0"/>
                      <a:pt x="13" y="3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7" name="Freeform 21"/>
              <p:cNvSpPr/>
              <p:nvPr/>
            </p:nvSpPr>
            <p:spPr bwMode="auto">
              <a:xfrm>
                <a:off x="1348" y="1937"/>
                <a:ext cx="863" cy="530"/>
              </a:xfrm>
              <a:custGeom>
                <a:avLst/>
                <a:gdLst>
                  <a:gd name="T0" fmla="*/ 57 w 206"/>
                  <a:gd name="T1" fmla="*/ 0 h 127"/>
                  <a:gd name="T2" fmla="*/ 36 w 206"/>
                  <a:gd name="T3" fmla="*/ 12 h 127"/>
                  <a:gd name="T4" fmla="*/ 17 w 206"/>
                  <a:gd name="T5" fmla="*/ 23 h 127"/>
                  <a:gd name="T6" fmla="*/ 2 w 206"/>
                  <a:gd name="T7" fmla="*/ 59 h 127"/>
                  <a:gd name="T8" fmla="*/ 7 w 206"/>
                  <a:gd name="T9" fmla="*/ 99 h 127"/>
                  <a:gd name="T10" fmla="*/ 43 w 206"/>
                  <a:gd name="T11" fmla="*/ 120 h 127"/>
                  <a:gd name="T12" fmla="*/ 85 w 206"/>
                  <a:gd name="T13" fmla="*/ 125 h 127"/>
                  <a:gd name="T14" fmla="*/ 127 w 206"/>
                  <a:gd name="T15" fmla="*/ 126 h 127"/>
                  <a:gd name="T16" fmla="*/ 165 w 206"/>
                  <a:gd name="T17" fmla="*/ 113 h 127"/>
                  <a:gd name="T18" fmla="*/ 194 w 206"/>
                  <a:gd name="T19" fmla="*/ 93 h 127"/>
                  <a:gd name="T20" fmla="*/ 195 w 206"/>
                  <a:gd name="T21" fmla="*/ 32 h 127"/>
                  <a:gd name="T22" fmla="*/ 171 w 206"/>
                  <a:gd name="T23" fmla="*/ 17 h 127"/>
                  <a:gd name="T24" fmla="*/ 147 w 206"/>
                  <a:gd name="T25" fmla="*/ 3 h 127"/>
                  <a:gd name="T26" fmla="*/ 137 w 206"/>
                  <a:gd name="T27" fmla="*/ 35 h 127"/>
                  <a:gd name="T28" fmla="*/ 102 w 206"/>
                  <a:gd name="T29" fmla="*/ 46 h 127"/>
                  <a:gd name="T30" fmla="*/ 54 w 206"/>
                  <a:gd name="T31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6" h="127">
                    <a:moveTo>
                      <a:pt x="57" y="0"/>
                    </a:moveTo>
                    <a:cubicBezTo>
                      <a:pt x="50" y="2"/>
                      <a:pt x="43" y="9"/>
                      <a:pt x="36" y="12"/>
                    </a:cubicBezTo>
                    <a:cubicBezTo>
                      <a:pt x="29" y="15"/>
                      <a:pt x="23" y="18"/>
                      <a:pt x="17" y="23"/>
                    </a:cubicBezTo>
                    <a:cubicBezTo>
                      <a:pt x="6" y="32"/>
                      <a:pt x="3" y="45"/>
                      <a:pt x="2" y="59"/>
                    </a:cubicBezTo>
                    <a:cubicBezTo>
                      <a:pt x="0" y="72"/>
                      <a:pt x="2" y="88"/>
                      <a:pt x="7" y="99"/>
                    </a:cubicBezTo>
                    <a:cubicBezTo>
                      <a:pt x="15" y="114"/>
                      <a:pt x="28" y="118"/>
                      <a:pt x="43" y="120"/>
                    </a:cubicBezTo>
                    <a:cubicBezTo>
                      <a:pt x="57" y="123"/>
                      <a:pt x="71" y="122"/>
                      <a:pt x="85" y="125"/>
                    </a:cubicBezTo>
                    <a:cubicBezTo>
                      <a:pt x="98" y="127"/>
                      <a:pt x="113" y="127"/>
                      <a:pt x="127" y="126"/>
                    </a:cubicBezTo>
                    <a:cubicBezTo>
                      <a:pt x="142" y="125"/>
                      <a:pt x="152" y="119"/>
                      <a:pt x="165" y="113"/>
                    </a:cubicBezTo>
                    <a:cubicBezTo>
                      <a:pt x="175" y="108"/>
                      <a:pt x="188" y="103"/>
                      <a:pt x="194" y="93"/>
                    </a:cubicBezTo>
                    <a:cubicBezTo>
                      <a:pt x="202" y="79"/>
                      <a:pt x="206" y="46"/>
                      <a:pt x="195" y="32"/>
                    </a:cubicBezTo>
                    <a:cubicBezTo>
                      <a:pt x="188" y="24"/>
                      <a:pt x="180" y="22"/>
                      <a:pt x="171" y="17"/>
                    </a:cubicBezTo>
                    <a:cubicBezTo>
                      <a:pt x="163" y="13"/>
                      <a:pt x="155" y="6"/>
                      <a:pt x="147" y="3"/>
                    </a:cubicBezTo>
                    <a:cubicBezTo>
                      <a:pt x="146" y="18"/>
                      <a:pt x="151" y="24"/>
                      <a:pt x="137" y="35"/>
                    </a:cubicBezTo>
                    <a:cubicBezTo>
                      <a:pt x="126" y="42"/>
                      <a:pt x="114" y="45"/>
                      <a:pt x="102" y="46"/>
                    </a:cubicBezTo>
                    <a:cubicBezTo>
                      <a:pt x="80" y="46"/>
                      <a:pt x="55" y="33"/>
                      <a:pt x="54" y="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8" name="Freeform 22"/>
              <p:cNvSpPr/>
              <p:nvPr/>
            </p:nvSpPr>
            <p:spPr bwMode="auto">
              <a:xfrm>
                <a:off x="1549" y="2446"/>
                <a:ext cx="407" cy="50"/>
              </a:xfrm>
              <a:custGeom>
                <a:avLst/>
                <a:gdLst>
                  <a:gd name="T0" fmla="*/ 0 w 97"/>
                  <a:gd name="T1" fmla="*/ 1 h 12"/>
                  <a:gd name="T2" fmla="*/ 15 w 97"/>
                  <a:gd name="T3" fmla="*/ 6 h 12"/>
                  <a:gd name="T4" fmla="*/ 27 w 97"/>
                  <a:gd name="T5" fmla="*/ 9 h 12"/>
                  <a:gd name="T6" fmla="*/ 38 w 97"/>
                  <a:gd name="T7" fmla="*/ 9 h 12"/>
                  <a:gd name="T8" fmla="*/ 51 w 97"/>
                  <a:gd name="T9" fmla="*/ 11 h 12"/>
                  <a:gd name="T10" fmla="*/ 73 w 97"/>
                  <a:gd name="T11" fmla="*/ 9 h 12"/>
                  <a:gd name="T12" fmla="*/ 94 w 97"/>
                  <a:gd name="T13" fmla="*/ 2 h 12"/>
                  <a:gd name="T14" fmla="*/ 97 w 97"/>
                  <a:gd name="T15" fmla="*/ 0 h 12"/>
                  <a:gd name="T16" fmla="*/ 71 w 97"/>
                  <a:gd name="T17" fmla="*/ 2 h 12"/>
                  <a:gd name="T18" fmla="*/ 44 w 97"/>
                  <a:gd name="T19" fmla="*/ 5 h 12"/>
                  <a:gd name="T20" fmla="*/ 24 w 97"/>
                  <a:gd name="T21" fmla="*/ 2 h 12"/>
                  <a:gd name="T22" fmla="*/ 14 w 97"/>
                  <a:gd name="T23" fmla="*/ 2 h 12"/>
                  <a:gd name="T24" fmla="*/ 3 w 97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2">
                    <a:moveTo>
                      <a:pt x="0" y="1"/>
                    </a:moveTo>
                    <a:cubicBezTo>
                      <a:pt x="4" y="5"/>
                      <a:pt x="11" y="6"/>
                      <a:pt x="15" y="6"/>
                    </a:cubicBezTo>
                    <a:cubicBezTo>
                      <a:pt x="19" y="7"/>
                      <a:pt x="23" y="9"/>
                      <a:pt x="27" y="9"/>
                    </a:cubicBezTo>
                    <a:cubicBezTo>
                      <a:pt x="31" y="10"/>
                      <a:pt x="34" y="9"/>
                      <a:pt x="38" y="9"/>
                    </a:cubicBezTo>
                    <a:cubicBezTo>
                      <a:pt x="42" y="9"/>
                      <a:pt x="46" y="10"/>
                      <a:pt x="51" y="11"/>
                    </a:cubicBezTo>
                    <a:cubicBezTo>
                      <a:pt x="58" y="12"/>
                      <a:pt x="66" y="10"/>
                      <a:pt x="73" y="9"/>
                    </a:cubicBezTo>
                    <a:cubicBezTo>
                      <a:pt x="80" y="8"/>
                      <a:pt x="88" y="5"/>
                      <a:pt x="94" y="2"/>
                    </a:cubicBezTo>
                    <a:cubicBezTo>
                      <a:pt x="95" y="1"/>
                      <a:pt x="96" y="1"/>
                      <a:pt x="97" y="0"/>
                    </a:cubicBezTo>
                    <a:cubicBezTo>
                      <a:pt x="89" y="0"/>
                      <a:pt x="80" y="2"/>
                      <a:pt x="71" y="2"/>
                    </a:cubicBezTo>
                    <a:cubicBezTo>
                      <a:pt x="62" y="2"/>
                      <a:pt x="53" y="4"/>
                      <a:pt x="44" y="5"/>
                    </a:cubicBezTo>
                    <a:cubicBezTo>
                      <a:pt x="38" y="5"/>
                      <a:pt x="31" y="3"/>
                      <a:pt x="24" y="2"/>
                    </a:cubicBezTo>
                    <a:cubicBezTo>
                      <a:pt x="21" y="2"/>
                      <a:pt x="18" y="2"/>
                      <a:pt x="14" y="2"/>
                    </a:cubicBezTo>
                    <a:cubicBezTo>
                      <a:pt x="10" y="2"/>
                      <a:pt x="6" y="0"/>
                      <a:pt x="3" y="1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9" name="Freeform 23"/>
              <p:cNvSpPr/>
              <p:nvPr/>
            </p:nvSpPr>
            <p:spPr bwMode="auto">
              <a:xfrm>
                <a:off x="1583" y="2463"/>
                <a:ext cx="243" cy="205"/>
              </a:xfrm>
              <a:custGeom>
                <a:avLst/>
                <a:gdLst>
                  <a:gd name="T0" fmla="*/ 28 w 58"/>
                  <a:gd name="T1" fmla="*/ 3 h 49"/>
                  <a:gd name="T2" fmla="*/ 15 w 58"/>
                  <a:gd name="T3" fmla="*/ 13 h 49"/>
                  <a:gd name="T4" fmla="*/ 6 w 58"/>
                  <a:gd name="T5" fmla="*/ 19 h 49"/>
                  <a:gd name="T6" fmla="*/ 7 w 58"/>
                  <a:gd name="T7" fmla="*/ 28 h 49"/>
                  <a:gd name="T8" fmla="*/ 19 w 58"/>
                  <a:gd name="T9" fmla="*/ 31 h 49"/>
                  <a:gd name="T10" fmla="*/ 17 w 58"/>
                  <a:gd name="T11" fmla="*/ 44 h 49"/>
                  <a:gd name="T12" fmla="*/ 31 w 58"/>
                  <a:gd name="T13" fmla="*/ 40 h 49"/>
                  <a:gd name="T14" fmla="*/ 49 w 58"/>
                  <a:gd name="T15" fmla="*/ 48 h 49"/>
                  <a:gd name="T16" fmla="*/ 53 w 58"/>
                  <a:gd name="T17" fmla="*/ 44 h 49"/>
                  <a:gd name="T18" fmla="*/ 52 w 58"/>
                  <a:gd name="T19" fmla="*/ 35 h 49"/>
                  <a:gd name="T20" fmla="*/ 44 w 5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9">
                    <a:moveTo>
                      <a:pt x="28" y="3"/>
                    </a:moveTo>
                    <a:cubicBezTo>
                      <a:pt x="23" y="4"/>
                      <a:pt x="19" y="10"/>
                      <a:pt x="15" y="13"/>
                    </a:cubicBezTo>
                    <a:cubicBezTo>
                      <a:pt x="12" y="16"/>
                      <a:pt x="10" y="18"/>
                      <a:pt x="6" y="19"/>
                    </a:cubicBezTo>
                    <a:cubicBezTo>
                      <a:pt x="0" y="21"/>
                      <a:pt x="1" y="25"/>
                      <a:pt x="7" y="28"/>
                    </a:cubicBezTo>
                    <a:cubicBezTo>
                      <a:pt x="11" y="29"/>
                      <a:pt x="16" y="28"/>
                      <a:pt x="19" y="31"/>
                    </a:cubicBezTo>
                    <a:cubicBezTo>
                      <a:pt x="11" y="32"/>
                      <a:pt x="12" y="40"/>
                      <a:pt x="17" y="44"/>
                    </a:cubicBezTo>
                    <a:cubicBezTo>
                      <a:pt x="23" y="48"/>
                      <a:pt x="28" y="46"/>
                      <a:pt x="31" y="40"/>
                    </a:cubicBezTo>
                    <a:cubicBezTo>
                      <a:pt x="37" y="43"/>
                      <a:pt x="43" y="46"/>
                      <a:pt x="49" y="48"/>
                    </a:cubicBezTo>
                    <a:cubicBezTo>
                      <a:pt x="54" y="49"/>
                      <a:pt x="55" y="49"/>
                      <a:pt x="53" y="44"/>
                    </a:cubicBezTo>
                    <a:cubicBezTo>
                      <a:pt x="51" y="39"/>
                      <a:pt x="50" y="39"/>
                      <a:pt x="52" y="35"/>
                    </a:cubicBezTo>
                    <a:cubicBezTo>
                      <a:pt x="56" y="21"/>
                      <a:pt x="58" y="7"/>
                      <a:pt x="44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0" name="Freeform 24"/>
              <p:cNvSpPr/>
              <p:nvPr/>
            </p:nvSpPr>
            <p:spPr bwMode="auto">
              <a:xfrm>
                <a:off x="1177" y="1715"/>
                <a:ext cx="218" cy="284"/>
              </a:xfrm>
              <a:custGeom>
                <a:avLst/>
                <a:gdLst>
                  <a:gd name="T0" fmla="*/ 52 w 52"/>
                  <a:gd name="T1" fmla="*/ 36 h 68"/>
                  <a:gd name="T2" fmla="*/ 18 w 52"/>
                  <a:gd name="T3" fmla="*/ 13 h 68"/>
                  <a:gd name="T4" fmla="*/ 1 w 52"/>
                  <a:gd name="T5" fmla="*/ 25 h 68"/>
                  <a:gd name="T6" fmla="*/ 51 w 52"/>
                  <a:gd name="T7" fmla="*/ 36 h 68"/>
                  <a:gd name="T8" fmla="*/ 48 w 52"/>
                  <a:gd name="T9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52" y="36"/>
                    </a:moveTo>
                    <a:cubicBezTo>
                      <a:pt x="38" y="35"/>
                      <a:pt x="27" y="22"/>
                      <a:pt x="18" y="13"/>
                    </a:cubicBezTo>
                    <a:cubicBezTo>
                      <a:pt x="6" y="0"/>
                      <a:pt x="0" y="11"/>
                      <a:pt x="1" y="25"/>
                    </a:cubicBezTo>
                    <a:cubicBezTo>
                      <a:pt x="4" y="54"/>
                      <a:pt x="42" y="68"/>
                      <a:pt x="51" y="36"/>
                    </a:cubicBezTo>
                    <a:cubicBezTo>
                      <a:pt x="50" y="34"/>
                      <a:pt x="49" y="35"/>
                      <a:pt x="48" y="34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1" name="Freeform 25"/>
              <p:cNvSpPr>
                <a:spLocks noEditPoints="1"/>
              </p:cNvSpPr>
              <p:nvPr/>
            </p:nvSpPr>
            <p:spPr bwMode="auto">
              <a:xfrm>
                <a:off x="1173" y="1736"/>
                <a:ext cx="230" cy="217"/>
              </a:xfrm>
              <a:custGeom>
                <a:avLst/>
                <a:gdLst>
                  <a:gd name="T0" fmla="*/ 7 w 55"/>
                  <a:gd name="T1" fmla="*/ 1 h 52"/>
                  <a:gd name="T2" fmla="*/ 1 w 55"/>
                  <a:gd name="T3" fmla="*/ 21 h 52"/>
                  <a:gd name="T4" fmla="*/ 29 w 55"/>
                  <a:gd name="T5" fmla="*/ 51 h 52"/>
                  <a:gd name="T6" fmla="*/ 53 w 55"/>
                  <a:gd name="T7" fmla="*/ 33 h 52"/>
                  <a:gd name="T8" fmla="*/ 55 w 55"/>
                  <a:gd name="T9" fmla="*/ 31 h 52"/>
                  <a:gd name="T10" fmla="*/ 55 w 55"/>
                  <a:gd name="T11" fmla="*/ 31 h 52"/>
                  <a:gd name="T12" fmla="*/ 53 w 55"/>
                  <a:gd name="T13" fmla="*/ 30 h 52"/>
                  <a:gd name="T14" fmla="*/ 53 w 55"/>
                  <a:gd name="T15" fmla="*/ 30 h 52"/>
                  <a:gd name="T16" fmla="*/ 50 w 55"/>
                  <a:gd name="T17" fmla="*/ 28 h 52"/>
                  <a:gd name="T18" fmla="*/ 49 w 55"/>
                  <a:gd name="T19" fmla="*/ 28 h 52"/>
                  <a:gd name="T20" fmla="*/ 48 w 55"/>
                  <a:gd name="T21" fmla="*/ 28 h 52"/>
                  <a:gd name="T22" fmla="*/ 24 w 55"/>
                  <a:gd name="T23" fmla="*/ 10 h 52"/>
                  <a:gd name="T24" fmla="*/ 20 w 55"/>
                  <a:gd name="T25" fmla="*/ 7 h 52"/>
                  <a:gd name="T26" fmla="*/ 7 w 55"/>
                  <a:gd name="T27" fmla="*/ 1 h 52"/>
                  <a:gd name="T28" fmla="*/ 30 w 55"/>
                  <a:gd name="T29" fmla="*/ 48 h 52"/>
                  <a:gd name="T30" fmla="*/ 4 w 55"/>
                  <a:gd name="T31" fmla="*/ 20 h 52"/>
                  <a:gd name="T32" fmla="*/ 8 w 55"/>
                  <a:gd name="T33" fmla="*/ 4 h 52"/>
                  <a:gd name="T34" fmla="*/ 18 w 55"/>
                  <a:gd name="T35" fmla="*/ 9 h 52"/>
                  <a:gd name="T36" fmla="*/ 21 w 55"/>
                  <a:gd name="T37" fmla="*/ 13 h 52"/>
                  <a:gd name="T38" fmla="*/ 50 w 55"/>
                  <a:gd name="T39" fmla="*/ 33 h 52"/>
                  <a:gd name="T40" fmla="*/ 30 w 55"/>
                  <a:gd name="T4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52">
                    <a:moveTo>
                      <a:pt x="7" y="1"/>
                    </a:moveTo>
                    <a:cubicBezTo>
                      <a:pt x="2" y="3"/>
                      <a:pt x="0" y="11"/>
                      <a:pt x="1" y="21"/>
                    </a:cubicBezTo>
                    <a:cubicBezTo>
                      <a:pt x="2" y="38"/>
                      <a:pt x="17" y="50"/>
                      <a:pt x="29" y="51"/>
                    </a:cubicBezTo>
                    <a:cubicBezTo>
                      <a:pt x="41" y="52"/>
                      <a:pt x="49" y="45"/>
                      <a:pt x="53" y="33"/>
                    </a:cubicBezTo>
                    <a:cubicBezTo>
                      <a:pt x="54" y="33"/>
                      <a:pt x="55" y="32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29"/>
                      <a:pt x="51" y="28"/>
                      <a:pt x="50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38" y="25"/>
                      <a:pt x="30" y="17"/>
                      <a:pt x="24" y="10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4" y="0"/>
                      <a:pt x="9" y="0"/>
                      <a:pt x="7" y="1"/>
                    </a:cubicBezTo>
                    <a:close/>
                    <a:moveTo>
                      <a:pt x="30" y="48"/>
                    </a:moveTo>
                    <a:cubicBezTo>
                      <a:pt x="18" y="47"/>
                      <a:pt x="6" y="36"/>
                      <a:pt x="4" y="20"/>
                    </a:cubicBezTo>
                    <a:cubicBezTo>
                      <a:pt x="3" y="12"/>
                      <a:pt x="5" y="6"/>
                      <a:pt x="8" y="4"/>
                    </a:cubicBezTo>
                    <a:cubicBezTo>
                      <a:pt x="10" y="3"/>
                      <a:pt x="14" y="5"/>
                      <a:pt x="18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9" y="21"/>
                      <a:pt x="38" y="30"/>
                      <a:pt x="50" y="33"/>
                    </a:cubicBezTo>
                    <a:cubicBezTo>
                      <a:pt x="46" y="43"/>
                      <a:pt x="39" y="49"/>
                      <a:pt x="30" y="4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2" name="Freeform 26"/>
              <p:cNvSpPr/>
              <p:nvPr/>
            </p:nvSpPr>
            <p:spPr bwMode="auto">
              <a:xfrm>
                <a:off x="2144" y="1694"/>
                <a:ext cx="201" cy="188"/>
              </a:xfrm>
              <a:custGeom>
                <a:avLst/>
                <a:gdLst>
                  <a:gd name="T0" fmla="*/ 0 w 48"/>
                  <a:gd name="T1" fmla="*/ 28 h 45"/>
                  <a:gd name="T2" fmla="*/ 30 w 48"/>
                  <a:gd name="T3" fmla="*/ 11 h 45"/>
                  <a:gd name="T4" fmla="*/ 42 w 48"/>
                  <a:gd name="T5" fmla="*/ 6 h 45"/>
                  <a:gd name="T6" fmla="*/ 48 w 48"/>
                  <a:gd name="T7" fmla="*/ 22 h 45"/>
                  <a:gd name="T8" fmla="*/ 27 w 48"/>
                  <a:gd name="T9" fmla="*/ 44 h 45"/>
                  <a:gd name="T10" fmla="*/ 1 w 48"/>
                  <a:gd name="T11" fmla="*/ 3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5">
                    <a:moveTo>
                      <a:pt x="0" y="28"/>
                    </a:moveTo>
                    <a:cubicBezTo>
                      <a:pt x="5" y="38"/>
                      <a:pt x="26" y="17"/>
                      <a:pt x="30" y="11"/>
                    </a:cubicBezTo>
                    <a:cubicBezTo>
                      <a:pt x="34" y="7"/>
                      <a:pt x="34" y="0"/>
                      <a:pt x="42" y="6"/>
                    </a:cubicBezTo>
                    <a:cubicBezTo>
                      <a:pt x="48" y="9"/>
                      <a:pt x="48" y="16"/>
                      <a:pt x="48" y="22"/>
                    </a:cubicBezTo>
                    <a:cubicBezTo>
                      <a:pt x="48" y="35"/>
                      <a:pt x="40" y="41"/>
                      <a:pt x="27" y="44"/>
                    </a:cubicBezTo>
                    <a:cubicBezTo>
                      <a:pt x="18" y="45"/>
                      <a:pt x="1" y="45"/>
                      <a:pt x="1" y="32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3" name="Freeform 27"/>
              <p:cNvSpPr>
                <a:spLocks noEditPoints="1"/>
              </p:cNvSpPr>
              <p:nvPr/>
            </p:nvSpPr>
            <p:spPr bwMode="auto">
              <a:xfrm>
                <a:off x="2136" y="1698"/>
                <a:ext cx="217" cy="193"/>
              </a:xfrm>
              <a:custGeom>
                <a:avLst/>
                <a:gdLst>
                  <a:gd name="T0" fmla="*/ 38 w 52"/>
                  <a:gd name="T1" fmla="*/ 1 h 46"/>
                  <a:gd name="T2" fmla="*/ 33 w 52"/>
                  <a:gd name="T3" fmla="*/ 6 h 46"/>
                  <a:gd name="T4" fmla="*/ 31 w 52"/>
                  <a:gd name="T5" fmla="*/ 9 h 46"/>
                  <a:gd name="T6" fmla="*/ 6 w 52"/>
                  <a:gd name="T7" fmla="*/ 28 h 46"/>
                  <a:gd name="T8" fmla="*/ 3 w 52"/>
                  <a:gd name="T9" fmla="*/ 27 h 46"/>
                  <a:gd name="T10" fmla="*/ 1 w 52"/>
                  <a:gd name="T11" fmla="*/ 26 h 46"/>
                  <a:gd name="T12" fmla="*/ 0 w 52"/>
                  <a:gd name="T13" fmla="*/ 27 h 46"/>
                  <a:gd name="T14" fmla="*/ 0 w 52"/>
                  <a:gd name="T15" fmla="*/ 28 h 46"/>
                  <a:gd name="T16" fmla="*/ 2 w 52"/>
                  <a:gd name="T17" fmla="*/ 30 h 46"/>
                  <a:gd name="T18" fmla="*/ 1 w 52"/>
                  <a:gd name="T19" fmla="*/ 31 h 46"/>
                  <a:gd name="T20" fmla="*/ 1 w 52"/>
                  <a:gd name="T21" fmla="*/ 31 h 46"/>
                  <a:gd name="T22" fmla="*/ 6 w 52"/>
                  <a:gd name="T23" fmla="*/ 41 h 46"/>
                  <a:gd name="T24" fmla="*/ 30 w 52"/>
                  <a:gd name="T25" fmla="*/ 44 h 46"/>
                  <a:gd name="T26" fmla="*/ 52 w 52"/>
                  <a:gd name="T27" fmla="*/ 21 h 46"/>
                  <a:gd name="T28" fmla="*/ 45 w 52"/>
                  <a:gd name="T29" fmla="*/ 3 h 46"/>
                  <a:gd name="T30" fmla="*/ 38 w 52"/>
                  <a:gd name="T31" fmla="*/ 1 h 46"/>
                  <a:gd name="T32" fmla="*/ 34 w 52"/>
                  <a:gd name="T33" fmla="*/ 11 h 46"/>
                  <a:gd name="T34" fmla="*/ 36 w 52"/>
                  <a:gd name="T35" fmla="*/ 8 h 46"/>
                  <a:gd name="T36" fmla="*/ 38 w 52"/>
                  <a:gd name="T37" fmla="*/ 4 h 46"/>
                  <a:gd name="T38" fmla="*/ 43 w 52"/>
                  <a:gd name="T39" fmla="*/ 6 h 46"/>
                  <a:gd name="T40" fmla="*/ 49 w 52"/>
                  <a:gd name="T41" fmla="*/ 21 h 46"/>
                  <a:gd name="T42" fmla="*/ 29 w 52"/>
                  <a:gd name="T43" fmla="*/ 41 h 46"/>
                  <a:gd name="T44" fmla="*/ 8 w 52"/>
                  <a:gd name="T45" fmla="*/ 38 h 46"/>
                  <a:gd name="T46" fmla="*/ 5 w 52"/>
                  <a:gd name="T47" fmla="*/ 31 h 46"/>
                  <a:gd name="T48" fmla="*/ 5 w 52"/>
                  <a:gd name="T49" fmla="*/ 32 h 46"/>
                  <a:gd name="T50" fmla="*/ 34 w 52"/>
                  <a:gd name="T51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46">
                    <a:moveTo>
                      <a:pt x="38" y="1"/>
                    </a:moveTo>
                    <a:cubicBezTo>
                      <a:pt x="35" y="2"/>
                      <a:pt x="34" y="4"/>
                      <a:pt x="33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7" y="15"/>
                      <a:pt x="12" y="29"/>
                      <a:pt x="6" y="28"/>
                    </a:cubicBezTo>
                    <a:cubicBezTo>
                      <a:pt x="5" y="28"/>
                      <a:pt x="4" y="28"/>
                      <a:pt x="3" y="27"/>
                    </a:cubicBezTo>
                    <a:cubicBezTo>
                      <a:pt x="3" y="26"/>
                      <a:pt x="2" y="26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9"/>
                      <a:pt x="1" y="30"/>
                      <a:pt x="2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5"/>
                      <a:pt x="3" y="38"/>
                      <a:pt x="6" y="41"/>
                    </a:cubicBezTo>
                    <a:cubicBezTo>
                      <a:pt x="12" y="45"/>
                      <a:pt x="22" y="46"/>
                      <a:pt x="30" y="44"/>
                    </a:cubicBezTo>
                    <a:cubicBezTo>
                      <a:pt x="44" y="42"/>
                      <a:pt x="52" y="34"/>
                      <a:pt x="52" y="21"/>
                    </a:cubicBezTo>
                    <a:cubicBezTo>
                      <a:pt x="52" y="12"/>
                      <a:pt x="50" y="6"/>
                      <a:pt x="45" y="3"/>
                    </a:cubicBezTo>
                    <a:cubicBezTo>
                      <a:pt x="42" y="1"/>
                      <a:pt x="40" y="0"/>
                      <a:pt x="38" y="1"/>
                    </a:cubicBezTo>
                    <a:close/>
                    <a:moveTo>
                      <a:pt x="34" y="11"/>
                    </a:moveTo>
                    <a:cubicBezTo>
                      <a:pt x="34" y="11"/>
                      <a:pt x="36" y="8"/>
                      <a:pt x="36" y="8"/>
                    </a:cubicBezTo>
                    <a:cubicBezTo>
                      <a:pt x="37" y="6"/>
                      <a:pt x="37" y="4"/>
                      <a:pt x="38" y="4"/>
                    </a:cubicBezTo>
                    <a:cubicBezTo>
                      <a:pt x="39" y="4"/>
                      <a:pt x="41" y="5"/>
                      <a:pt x="43" y="6"/>
                    </a:cubicBezTo>
                    <a:cubicBezTo>
                      <a:pt x="47" y="8"/>
                      <a:pt x="49" y="13"/>
                      <a:pt x="49" y="21"/>
                    </a:cubicBezTo>
                    <a:cubicBezTo>
                      <a:pt x="48" y="32"/>
                      <a:pt x="42" y="38"/>
                      <a:pt x="29" y="41"/>
                    </a:cubicBezTo>
                    <a:cubicBezTo>
                      <a:pt x="22" y="42"/>
                      <a:pt x="13" y="42"/>
                      <a:pt x="8" y="38"/>
                    </a:cubicBezTo>
                    <a:cubicBezTo>
                      <a:pt x="6" y="36"/>
                      <a:pt x="5" y="34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15" y="32"/>
                      <a:pt x="31" y="16"/>
                      <a:pt x="34" y="1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4" name="Freeform 28"/>
              <p:cNvSpPr/>
              <p:nvPr/>
            </p:nvSpPr>
            <p:spPr bwMode="auto">
              <a:xfrm>
                <a:off x="888" y="1853"/>
                <a:ext cx="310" cy="1391"/>
              </a:xfrm>
              <a:custGeom>
                <a:avLst/>
                <a:gdLst>
                  <a:gd name="T0" fmla="*/ 72 w 74"/>
                  <a:gd name="T1" fmla="*/ 1 h 333"/>
                  <a:gd name="T2" fmla="*/ 42 w 74"/>
                  <a:gd name="T3" fmla="*/ 41 h 333"/>
                  <a:gd name="T4" fmla="*/ 38 w 74"/>
                  <a:gd name="T5" fmla="*/ 64 h 333"/>
                  <a:gd name="T6" fmla="*/ 42 w 74"/>
                  <a:gd name="T7" fmla="*/ 88 h 333"/>
                  <a:gd name="T8" fmla="*/ 33 w 74"/>
                  <a:gd name="T9" fmla="*/ 89 h 333"/>
                  <a:gd name="T10" fmla="*/ 2 w 74"/>
                  <a:gd name="T11" fmla="*/ 142 h 333"/>
                  <a:gd name="T12" fmla="*/ 0 w 74"/>
                  <a:gd name="T13" fmla="*/ 163 h 333"/>
                  <a:gd name="T14" fmla="*/ 19 w 74"/>
                  <a:gd name="T15" fmla="*/ 209 h 333"/>
                  <a:gd name="T16" fmla="*/ 4 w 74"/>
                  <a:gd name="T17" fmla="*/ 253 h 333"/>
                  <a:gd name="T18" fmla="*/ 5 w 74"/>
                  <a:gd name="T19" fmla="*/ 272 h 333"/>
                  <a:gd name="T20" fmla="*/ 21 w 74"/>
                  <a:gd name="T21" fmla="*/ 314 h 333"/>
                  <a:gd name="T22" fmla="*/ 30 w 74"/>
                  <a:gd name="T23" fmla="*/ 332 h 333"/>
                  <a:gd name="T24" fmla="*/ 33 w 74"/>
                  <a:gd name="T25" fmla="*/ 333 h 333"/>
                  <a:gd name="T26" fmla="*/ 33 w 74"/>
                  <a:gd name="T27" fmla="*/ 331 h 333"/>
                  <a:gd name="T28" fmla="*/ 24 w 74"/>
                  <a:gd name="T29" fmla="*/ 313 h 333"/>
                  <a:gd name="T30" fmla="*/ 9 w 74"/>
                  <a:gd name="T31" fmla="*/ 272 h 333"/>
                  <a:gd name="T32" fmla="*/ 22 w 74"/>
                  <a:gd name="T33" fmla="*/ 210 h 333"/>
                  <a:gd name="T34" fmla="*/ 23 w 74"/>
                  <a:gd name="T35" fmla="*/ 209 h 333"/>
                  <a:gd name="T36" fmla="*/ 22 w 74"/>
                  <a:gd name="T37" fmla="*/ 208 h 333"/>
                  <a:gd name="T38" fmla="*/ 6 w 74"/>
                  <a:gd name="T39" fmla="*/ 143 h 333"/>
                  <a:gd name="T40" fmla="*/ 35 w 74"/>
                  <a:gd name="T41" fmla="*/ 93 h 333"/>
                  <a:gd name="T42" fmla="*/ 44 w 74"/>
                  <a:gd name="T43" fmla="*/ 92 h 333"/>
                  <a:gd name="T44" fmla="*/ 46 w 74"/>
                  <a:gd name="T45" fmla="*/ 92 h 333"/>
                  <a:gd name="T46" fmla="*/ 46 w 74"/>
                  <a:gd name="T47" fmla="*/ 90 h 333"/>
                  <a:gd name="T48" fmla="*/ 46 w 74"/>
                  <a:gd name="T49" fmla="*/ 42 h 333"/>
                  <a:gd name="T50" fmla="*/ 73 w 74"/>
                  <a:gd name="T51" fmla="*/ 4 h 333"/>
                  <a:gd name="T52" fmla="*/ 74 w 74"/>
                  <a:gd name="T53" fmla="*/ 2 h 333"/>
                  <a:gd name="T54" fmla="*/ 72 w 74"/>
                  <a:gd name="T55" fmla="*/ 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" h="333">
                    <a:moveTo>
                      <a:pt x="72" y="1"/>
                    </a:moveTo>
                    <a:cubicBezTo>
                      <a:pt x="57" y="8"/>
                      <a:pt x="46" y="31"/>
                      <a:pt x="42" y="41"/>
                    </a:cubicBezTo>
                    <a:cubicBezTo>
                      <a:pt x="40" y="48"/>
                      <a:pt x="38" y="56"/>
                      <a:pt x="38" y="64"/>
                    </a:cubicBezTo>
                    <a:cubicBezTo>
                      <a:pt x="38" y="72"/>
                      <a:pt x="40" y="80"/>
                      <a:pt x="42" y="88"/>
                    </a:cubicBezTo>
                    <a:cubicBezTo>
                      <a:pt x="39" y="88"/>
                      <a:pt x="36" y="88"/>
                      <a:pt x="33" y="89"/>
                    </a:cubicBezTo>
                    <a:cubicBezTo>
                      <a:pt x="17" y="98"/>
                      <a:pt x="4" y="134"/>
                      <a:pt x="2" y="142"/>
                    </a:cubicBezTo>
                    <a:cubicBezTo>
                      <a:pt x="1" y="149"/>
                      <a:pt x="0" y="156"/>
                      <a:pt x="0" y="163"/>
                    </a:cubicBezTo>
                    <a:cubicBezTo>
                      <a:pt x="0" y="180"/>
                      <a:pt x="6" y="195"/>
                      <a:pt x="19" y="209"/>
                    </a:cubicBezTo>
                    <a:cubicBezTo>
                      <a:pt x="7" y="220"/>
                      <a:pt x="4" y="238"/>
                      <a:pt x="4" y="253"/>
                    </a:cubicBezTo>
                    <a:cubicBezTo>
                      <a:pt x="4" y="260"/>
                      <a:pt x="5" y="267"/>
                      <a:pt x="5" y="272"/>
                    </a:cubicBezTo>
                    <a:cubicBezTo>
                      <a:pt x="8" y="288"/>
                      <a:pt x="15" y="302"/>
                      <a:pt x="21" y="314"/>
                    </a:cubicBezTo>
                    <a:cubicBezTo>
                      <a:pt x="24" y="320"/>
                      <a:pt x="28" y="326"/>
                      <a:pt x="30" y="332"/>
                    </a:cubicBezTo>
                    <a:cubicBezTo>
                      <a:pt x="31" y="333"/>
                      <a:pt x="32" y="333"/>
                      <a:pt x="33" y="333"/>
                    </a:cubicBezTo>
                    <a:cubicBezTo>
                      <a:pt x="33" y="333"/>
                      <a:pt x="34" y="332"/>
                      <a:pt x="33" y="331"/>
                    </a:cubicBezTo>
                    <a:cubicBezTo>
                      <a:pt x="31" y="325"/>
                      <a:pt x="28" y="319"/>
                      <a:pt x="24" y="313"/>
                    </a:cubicBezTo>
                    <a:cubicBezTo>
                      <a:pt x="18" y="300"/>
                      <a:pt x="11" y="287"/>
                      <a:pt x="9" y="272"/>
                    </a:cubicBezTo>
                    <a:cubicBezTo>
                      <a:pt x="6" y="255"/>
                      <a:pt x="5" y="225"/>
                      <a:pt x="22" y="210"/>
                    </a:cubicBezTo>
                    <a:cubicBezTo>
                      <a:pt x="22" y="210"/>
                      <a:pt x="23" y="209"/>
                      <a:pt x="23" y="209"/>
                    </a:cubicBezTo>
                    <a:cubicBezTo>
                      <a:pt x="23" y="208"/>
                      <a:pt x="22" y="208"/>
                      <a:pt x="22" y="208"/>
                    </a:cubicBezTo>
                    <a:cubicBezTo>
                      <a:pt x="5" y="189"/>
                      <a:pt x="0" y="170"/>
                      <a:pt x="6" y="143"/>
                    </a:cubicBezTo>
                    <a:cubicBezTo>
                      <a:pt x="8" y="133"/>
                      <a:pt x="20" y="100"/>
                      <a:pt x="35" y="93"/>
                    </a:cubicBezTo>
                    <a:cubicBezTo>
                      <a:pt x="38" y="91"/>
                      <a:pt x="41" y="91"/>
                      <a:pt x="44" y="92"/>
                    </a:cubicBezTo>
                    <a:cubicBezTo>
                      <a:pt x="44" y="92"/>
                      <a:pt x="45" y="92"/>
                      <a:pt x="46" y="92"/>
                    </a:cubicBezTo>
                    <a:cubicBezTo>
                      <a:pt x="46" y="91"/>
                      <a:pt x="46" y="90"/>
                      <a:pt x="46" y="90"/>
                    </a:cubicBezTo>
                    <a:cubicBezTo>
                      <a:pt x="40" y="73"/>
                      <a:pt x="40" y="56"/>
                      <a:pt x="46" y="42"/>
                    </a:cubicBezTo>
                    <a:cubicBezTo>
                      <a:pt x="49" y="33"/>
                      <a:pt x="60" y="11"/>
                      <a:pt x="73" y="4"/>
                    </a:cubicBezTo>
                    <a:cubicBezTo>
                      <a:pt x="74" y="3"/>
                      <a:pt x="74" y="2"/>
                      <a:pt x="74" y="2"/>
                    </a:cubicBezTo>
                    <a:cubicBezTo>
                      <a:pt x="74" y="1"/>
                      <a:pt x="73" y="0"/>
                      <a:pt x="7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5" name="Freeform 29"/>
              <p:cNvSpPr/>
              <p:nvPr/>
            </p:nvSpPr>
            <p:spPr bwMode="auto">
              <a:xfrm>
                <a:off x="1261" y="1573"/>
                <a:ext cx="983" cy="221"/>
              </a:xfrm>
              <a:custGeom>
                <a:avLst/>
                <a:gdLst>
                  <a:gd name="T0" fmla="*/ 123 w 235"/>
                  <a:gd name="T1" fmla="*/ 2 h 53"/>
                  <a:gd name="T2" fmla="*/ 82 w 235"/>
                  <a:gd name="T3" fmla="*/ 16 h 53"/>
                  <a:gd name="T4" fmla="*/ 78 w 235"/>
                  <a:gd name="T5" fmla="*/ 18 h 53"/>
                  <a:gd name="T6" fmla="*/ 56 w 235"/>
                  <a:gd name="T7" fmla="*/ 41 h 53"/>
                  <a:gd name="T8" fmla="*/ 11 w 235"/>
                  <a:gd name="T9" fmla="*/ 40 h 53"/>
                  <a:gd name="T10" fmla="*/ 1 w 235"/>
                  <a:gd name="T11" fmla="*/ 51 h 53"/>
                  <a:gd name="T12" fmla="*/ 2 w 235"/>
                  <a:gd name="T13" fmla="*/ 53 h 53"/>
                  <a:gd name="T14" fmla="*/ 4 w 235"/>
                  <a:gd name="T15" fmla="*/ 52 h 53"/>
                  <a:gd name="T16" fmla="*/ 13 w 235"/>
                  <a:gd name="T17" fmla="*/ 44 h 53"/>
                  <a:gd name="T18" fmla="*/ 57 w 235"/>
                  <a:gd name="T19" fmla="*/ 45 h 53"/>
                  <a:gd name="T20" fmla="*/ 58 w 235"/>
                  <a:gd name="T21" fmla="*/ 45 h 53"/>
                  <a:gd name="T22" fmla="*/ 59 w 235"/>
                  <a:gd name="T23" fmla="*/ 44 h 53"/>
                  <a:gd name="T24" fmla="*/ 80 w 235"/>
                  <a:gd name="T25" fmla="*/ 21 h 53"/>
                  <a:gd name="T26" fmla="*/ 84 w 235"/>
                  <a:gd name="T27" fmla="*/ 19 h 53"/>
                  <a:gd name="T28" fmla="*/ 123 w 235"/>
                  <a:gd name="T29" fmla="*/ 6 h 53"/>
                  <a:gd name="T30" fmla="*/ 196 w 235"/>
                  <a:gd name="T31" fmla="*/ 39 h 53"/>
                  <a:gd name="T32" fmla="*/ 198 w 235"/>
                  <a:gd name="T33" fmla="*/ 40 h 53"/>
                  <a:gd name="T34" fmla="*/ 218 w 235"/>
                  <a:gd name="T35" fmla="*/ 40 h 53"/>
                  <a:gd name="T36" fmla="*/ 226 w 235"/>
                  <a:gd name="T37" fmla="*/ 44 h 53"/>
                  <a:gd name="T38" fmla="*/ 234 w 235"/>
                  <a:gd name="T39" fmla="*/ 46 h 53"/>
                  <a:gd name="T40" fmla="*/ 235 w 235"/>
                  <a:gd name="T41" fmla="*/ 44 h 53"/>
                  <a:gd name="T42" fmla="*/ 233 w 235"/>
                  <a:gd name="T43" fmla="*/ 43 h 53"/>
                  <a:gd name="T44" fmla="*/ 227 w 235"/>
                  <a:gd name="T45" fmla="*/ 40 h 53"/>
                  <a:gd name="T46" fmla="*/ 219 w 235"/>
                  <a:gd name="T47" fmla="*/ 37 h 53"/>
                  <a:gd name="T48" fmla="*/ 198 w 235"/>
                  <a:gd name="T49" fmla="*/ 37 h 53"/>
                  <a:gd name="T50" fmla="*/ 123 w 235"/>
                  <a:gd name="T5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5" h="53">
                    <a:moveTo>
                      <a:pt x="123" y="2"/>
                    </a:moveTo>
                    <a:cubicBezTo>
                      <a:pt x="107" y="3"/>
                      <a:pt x="93" y="8"/>
                      <a:pt x="82" y="16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0" y="23"/>
                      <a:pt x="58" y="32"/>
                      <a:pt x="56" y="41"/>
                    </a:cubicBezTo>
                    <a:cubicBezTo>
                      <a:pt x="45" y="37"/>
                      <a:pt x="24" y="35"/>
                      <a:pt x="11" y="40"/>
                    </a:cubicBezTo>
                    <a:cubicBezTo>
                      <a:pt x="6" y="43"/>
                      <a:pt x="2" y="46"/>
                      <a:pt x="1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3"/>
                      <a:pt x="4" y="52"/>
                    </a:cubicBezTo>
                    <a:cubicBezTo>
                      <a:pt x="5" y="48"/>
                      <a:pt x="8" y="46"/>
                      <a:pt x="13" y="44"/>
                    </a:cubicBezTo>
                    <a:cubicBezTo>
                      <a:pt x="25" y="38"/>
                      <a:pt x="47" y="41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9" y="45"/>
                      <a:pt x="59" y="44"/>
                      <a:pt x="59" y="44"/>
                    </a:cubicBezTo>
                    <a:cubicBezTo>
                      <a:pt x="59" y="35"/>
                      <a:pt x="72" y="26"/>
                      <a:pt x="80" y="21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95" y="11"/>
                      <a:pt x="108" y="7"/>
                      <a:pt x="123" y="6"/>
                    </a:cubicBezTo>
                    <a:cubicBezTo>
                      <a:pt x="159" y="4"/>
                      <a:pt x="182" y="15"/>
                      <a:pt x="196" y="39"/>
                    </a:cubicBezTo>
                    <a:cubicBezTo>
                      <a:pt x="196" y="40"/>
                      <a:pt x="197" y="40"/>
                      <a:pt x="198" y="40"/>
                    </a:cubicBezTo>
                    <a:cubicBezTo>
                      <a:pt x="205" y="37"/>
                      <a:pt x="214" y="39"/>
                      <a:pt x="218" y="40"/>
                    </a:cubicBezTo>
                    <a:cubicBezTo>
                      <a:pt x="220" y="41"/>
                      <a:pt x="223" y="42"/>
                      <a:pt x="226" y="44"/>
                    </a:cubicBezTo>
                    <a:cubicBezTo>
                      <a:pt x="231" y="46"/>
                      <a:pt x="233" y="47"/>
                      <a:pt x="234" y="46"/>
                    </a:cubicBezTo>
                    <a:cubicBezTo>
                      <a:pt x="235" y="46"/>
                      <a:pt x="235" y="45"/>
                      <a:pt x="235" y="44"/>
                    </a:cubicBezTo>
                    <a:cubicBezTo>
                      <a:pt x="235" y="44"/>
                      <a:pt x="234" y="43"/>
                      <a:pt x="233" y="43"/>
                    </a:cubicBezTo>
                    <a:cubicBezTo>
                      <a:pt x="233" y="43"/>
                      <a:pt x="230" y="41"/>
                      <a:pt x="227" y="40"/>
                    </a:cubicBezTo>
                    <a:cubicBezTo>
                      <a:pt x="225" y="39"/>
                      <a:pt x="222" y="38"/>
                      <a:pt x="219" y="37"/>
                    </a:cubicBezTo>
                    <a:cubicBezTo>
                      <a:pt x="211" y="35"/>
                      <a:pt x="204" y="35"/>
                      <a:pt x="198" y="37"/>
                    </a:cubicBezTo>
                    <a:cubicBezTo>
                      <a:pt x="184" y="11"/>
                      <a:pt x="160" y="0"/>
                      <a:pt x="12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6" name="Freeform 30"/>
              <p:cNvSpPr/>
              <p:nvPr/>
            </p:nvSpPr>
            <p:spPr bwMode="auto">
              <a:xfrm>
                <a:off x="2324" y="1828"/>
                <a:ext cx="281" cy="1391"/>
              </a:xfrm>
              <a:custGeom>
                <a:avLst/>
                <a:gdLst>
                  <a:gd name="T0" fmla="*/ 1 w 67"/>
                  <a:gd name="T1" fmla="*/ 2 h 333"/>
                  <a:gd name="T2" fmla="*/ 2 w 67"/>
                  <a:gd name="T3" fmla="*/ 4 h 333"/>
                  <a:gd name="T4" fmla="*/ 27 w 67"/>
                  <a:gd name="T5" fmla="*/ 40 h 333"/>
                  <a:gd name="T6" fmla="*/ 28 w 67"/>
                  <a:gd name="T7" fmla="*/ 85 h 333"/>
                  <a:gd name="T8" fmla="*/ 28 w 67"/>
                  <a:gd name="T9" fmla="*/ 87 h 333"/>
                  <a:gd name="T10" fmla="*/ 29 w 67"/>
                  <a:gd name="T11" fmla="*/ 88 h 333"/>
                  <a:gd name="T12" fmla="*/ 63 w 67"/>
                  <a:gd name="T13" fmla="*/ 143 h 333"/>
                  <a:gd name="T14" fmla="*/ 43 w 67"/>
                  <a:gd name="T15" fmla="*/ 215 h 333"/>
                  <a:gd name="T16" fmla="*/ 42 w 67"/>
                  <a:gd name="T17" fmla="*/ 216 h 333"/>
                  <a:gd name="T18" fmla="*/ 43 w 67"/>
                  <a:gd name="T19" fmla="*/ 217 h 333"/>
                  <a:gd name="T20" fmla="*/ 63 w 67"/>
                  <a:gd name="T21" fmla="*/ 272 h 333"/>
                  <a:gd name="T22" fmla="*/ 46 w 67"/>
                  <a:gd name="T23" fmla="*/ 330 h 333"/>
                  <a:gd name="T24" fmla="*/ 46 w 67"/>
                  <a:gd name="T25" fmla="*/ 332 h 333"/>
                  <a:gd name="T26" fmla="*/ 49 w 67"/>
                  <a:gd name="T27" fmla="*/ 332 h 333"/>
                  <a:gd name="T28" fmla="*/ 66 w 67"/>
                  <a:gd name="T29" fmla="*/ 281 h 333"/>
                  <a:gd name="T30" fmla="*/ 66 w 67"/>
                  <a:gd name="T31" fmla="*/ 271 h 333"/>
                  <a:gd name="T32" fmla="*/ 47 w 67"/>
                  <a:gd name="T33" fmla="*/ 216 h 333"/>
                  <a:gd name="T34" fmla="*/ 67 w 67"/>
                  <a:gd name="T35" fmla="*/ 156 h 333"/>
                  <a:gd name="T36" fmla="*/ 66 w 67"/>
                  <a:gd name="T37" fmla="*/ 143 h 333"/>
                  <a:gd name="T38" fmla="*/ 32 w 67"/>
                  <a:gd name="T39" fmla="*/ 85 h 333"/>
                  <a:gd name="T40" fmla="*/ 35 w 67"/>
                  <a:gd name="T41" fmla="*/ 65 h 333"/>
                  <a:gd name="T42" fmla="*/ 31 w 67"/>
                  <a:gd name="T43" fmla="*/ 39 h 333"/>
                  <a:gd name="T44" fmla="*/ 3 w 67"/>
                  <a:gd name="T45" fmla="*/ 1 h 333"/>
                  <a:gd name="T46" fmla="*/ 1 w 67"/>
                  <a:gd name="T47" fmla="*/ 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333">
                    <a:moveTo>
                      <a:pt x="1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2" y="9"/>
                      <a:pt x="22" y="23"/>
                      <a:pt x="27" y="40"/>
                    </a:cubicBezTo>
                    <a:cubicBezTo>
                      <a:pt x="33" y="57"/>
                      <a:pt x="33" y="75"/>
                      <a:pt x="28" y="85"/>
                    </a:cubicBezTo>
                    <a:cubicBezTo>
                      <a:pt x="27" y="86"/>
                      <a:pt x="27" y="87"/>
                      <a:pt x="28" y="87"/>
                    </a:cubicBezTo>
                    <a:cubicBezTo>
                      <a:pt x="28" y="88"/>
                      <a:pt x="28" y="88"/>
                      <a:pt x="29" y="88"/>
                    </a:cubicBezTo>
                    <a:cubicBezTo>
                      <a:pt x="51" y="89"/>
                      <a:pt x="61" y="125"/>
                      <a:pt x="63" y="143"/>
                    </a:cubicBezTo>
                    <a:cubicBezTo>
                      <a:pt x="65" y="164"/>
                      <a:pt x="63" y="194"/>
                      <a:pt x="43" y="215"/>
                    </a:cubicBezTo>
                    <a:cubicBezTo>
                      <a:pt x="43" y="215"/>
                      <a:pt x="42" y="216"/>
                      <a:pt x="42" y="216"/>
                    </a:cubicBezTo>
                    <a:cubicBezTo>
                      <a:pt x="43" y="217"/>
                      <a:pt x="43" y="217"/>
                      <a:pt x="43" y="217"/>
                    </a:cubicBezTo>
                    <a:cubicBezTo>
                      <a:pt x="59" y="226"/>
                      <a:pt x="62" y="258"/>
                      <a:pt x="63" y="272"/>
                    </a:cubicBezTo>
                    <a:cubicBezTo>
                      <a:pt x="64" y="293"/>
                      <a:pt x="62" y="316"/>
                      <a:pt x="46" y="330"/>
                    </a:cubicBezTo>
                    <a:cubicBezTo>
                      <a:pt x="46" y="330"/>
                      <a:pt x="46" y="331"/>
                      <a:pt x="46" y="332"/>
                    </a:cubicBezTo>
                    <a:cubicBezTo>
                      <a:pt x="47" y="333"/>
                      <a:pt x="48" y="333"/>
                      <a:pt x="49" y="332"/>
                    </a:cubicBezTo>
                    <a:cubicBezTo>
                      <a:pt x="63" y="320"/>
                      <a:pt x="66" y="300"/>
                      <a:pt x="66" y="281"/>
                    </a:cubicBezTo>
                    <a:cubicBezTo>
                      <a:pt x="66" y="278"/>
                      <a:pt x="66" y="275"/>
                      <a:pt x="66" y="271"/>
                    </a:cubicBezTo>
                    <a:cubicBezTo>
                      <a:pt x="66" y="258"/>
                      <a:pt x="63" y="227"/>
                      <a:pt x="47" y="216"/>
                    </a:cubicBezTo>
                    <a:cubicBezTo>
                      <a:pt x="62" y="198"/>
                      <a:pt x="67" y="175"/>
                      <a:pt x="67" y="156"/>
                    </a:cubicBezTo>
                    <a:cubicBezTo>
                      <a:pt x="67" y="151"/>
                      <a:pt x="66" y="147"/>
                      <a:pt x="66" y="143"/>
                    </a:cubicBezTo>
                    <a:cubicBezTo>
                      <a:pt x="64" y="125"/>
                      <a:pt x="54" y="88"/>
                      <a:pt x="32" y="85"/>
                    </a:cubicBezTo>
                    <a:cubicBezTo>
                      <a:pt x="34" y="79"/>
                      <a:pt x="35" y="73"/>
                      <a:pt x="35" y="65"/>
                    </a:cubicBezTo>
                    <a:cubicBezTo>
                      <a:pt x="35" y="57"/>
                      <a:pt x="34" y="48"/>
                      <a:pt x="31" y="39"/>
                    </a:cubicBezTo>
                    <a:cubicBezTo>
                      <a:pt x="25" y="20"/>
                      <a:pt x="14" y="6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7" name="Freeform 31"/>
              <p:cNvSpPr/>
              <p:nvPr/>
            </p:nvSpPr>
            <p:spPr bwMode="auto">
              <a:xfrm>
                <a:off x="1570" y="1765"/>
                <a:ext cx="415" cy="372"/>
              </a:xfrm>
              <a:custGeom>
                <a:avLst/>
                <a:gdLst>
                  <a:gd name="T0" fmla="*/ 40 w 99"/>
                  <a:gd name="T1" fmla="*/ 1 h 89"/>
                  <a:gd name="T2" fmla="*/ 6 w 99"/>
                  <a:gd name="T3" fmla="*/ 27 h 89"/>
                  <a:gd name="T4" fmla="*/ 6 w 99"/>
                  <a:gd name="T5" fmla="*/ 67 h 89"/>
                  <a:gd name="T6" fmla="*/ 69 w 99"/>
                  <a:gd name="T7" fmla="*/ 84 h 89"/>
                  <a:gd name="T8" fmla="*/ 95 w 99"/>
                  <a:gd name="T9" fmla="*/ 63 h 89"/>
                  <a:gd name="T10" fmla="*/ 95 w 99"/>
                  <a:gd name="T11" fmla="*/ 41 h 89"/>
                  <a:gd name="T12" fmla="*/ 66 w 99"/>
                  <a:gd name="T13" fmla="*/ 27 h 89"/>
                  <a:gd name="T14" fmla="*/ 44 w 99"/>
                  <a:gd name="T15" fmla="*/ 43 h 89"/>
                  <a:gd name="T16" fmla="*/ 48 w 99"/>
                  <a:gd name="T17" fmla="*/ 57 h 89"/>
                  <a:gd name="T18" fmla="*/ 54 w 99"/>
                  <a:gd name="T19" fmla="*/ 58 h 89"/>
                  <a:gd name="T20" fmla="*/ 58 w 99"/>
                  <a:gd name="T21" fmla="*/ 57 h 89"/>
                  <a:gd name="T22" fmla="*/ 59 w 99"/>
                  <a:gd name="T23" fmla="*/ 55 h 89"/>
                  <a:gd name="T24" fmla="*/ 57 w 99"/>
                  <a:gd name="T25" fmla="*/ 54 h 89"/>
                  <a:gd name="T26" fmla="*/ 53 w 99"/>
                  <a:gd name="T27" fmla="*/ 54 h 89"/>
                  <a:gd name="T28" fmla="*/ 52 w 99"/>
                  <a:gd name="T29" fmla="*/ 53 h 89"/>
                  <a:gd name="T30" fmla="*/ 50 w 99"/>
                  <a:gd name="T31" fmla="*/ 54 h 89"/>
                  <a:gd name="T32" fmla="*/ 47 w 99"/>
                  <a:gd name="T33" fmla="*/ 46 h 89"/>
                  <a:gd name="T34" fmla="*/ 47 w 99"/>
                  <a:gd name="T35" fmla="*/ 44 h 89"/>
                  <a:gd name="T36" fmla="*/ 66 w 99"/>
                  <a:gd name="T37" fmla="*/ 31 h 89"/>
                  <a:gd name="T38" fmla="*/ 92 w 99"/>
                  <a:gd name="T39" fmla="*/ 43 h 89"/>
                  <a:gd name="T40" fmla="*/ 92 w 99"/>
                  <a:gd name="T41" fmla="*/ 62 h 89"/>
                  <a:gd name="T42" fmla="*/ 67 w 99"/>
                  <a:gd name="T43" fmla="*/ 80 h 89"/>
                  <a:gd name="T44" fmla="*/ 9 w 99"/>
                  <a:gd name="T45" fmla="*/ 65 h 89"/>
                  <a:gd name="T46" fmla="*/ 10 w 99"/>
                  <a:gd name="T47" fmla="*/ 29 h 89"/>
                  <a:gd name="T48" fmla="*/ 41 w 99"/>
                  <a:gd name="T49" fmla="*/ 4 h 89"/>
                  <a:gd name="T50" fmla="*/ 42 w 99"/>
                  <a:gd name="T51" fmla="*/ 2 h 89"/>
                  <a:gd name="T52" fmla="*/ 40 w 99"/>
                  <a:gd name="T5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9" h="89">
                    <a:moveTo>
                      <a:pt x="40" y="1"/>
                    </a:moveTo>
                    <a:cubicBezTo>
                      <a:pt x="27" y="2"/>
                      <a:pt x="14" y="12"/>
                      <a:pt x="6" y="27"/>
                    </a:cubicBezTo>
                    <a:cubicBezTo>
                      <a:pt x="0" y="41"/>
                      <a:pt x="0" y="56"/>
                      <a:pt x="6" y="67"/>
                    </a:cubicBezTo>
                    <a:cubicBezTo>
                      <a:pt x="18" y="86"/>
                      <a:pt x="50" y="89"/>
                      <a:pt x="69" y="84"/>
                    </a:cubicBezTo>
                    <a:cubicBezTo>
                      <a:pt x="81" y="80"/>
                      <a:pt x="91" y="72"/>
                      <a:pt x="95" y="63"/>
                    </a:cubicBezTo>
                    <a:cubicBezTo>
                      <a:pt x="99" y="56"/>
                      <a:pt x="98" y="49"/>
                      <a:pt x="95" y="41"/>
                    </a:cubicBezTo>
                    <a:cubicBezTo>
                      <a:pt x="90" y="31"/>
                      <a:pt x="77" y="26"/>
                      <a:pt x="66" y="27"/>
                    </a:cubicBezTo>
                    <a:cubicBezTo>
                      <a:pt x="55" y="28"/>
                      <a:pt x="46" y="34"/>
                      <a:pt x="44" y="43"/>
                    </a:cubicBezTo>
                    <a:cubicBezTo>
                      <a:pt x="42" y="48"/>
                      <a:pt x="44" y="54"/>
                      <a:pt x="48" y="57"/>
                    </a:cubicBezTo>
                    <a:cubicBezTo>
                      <a:pt x="50" y="58"/>
                      <a:pt x="52" y="59"/>
                      <a:pt x="54" y="58"/>
                    </a:cubicBezTo>
                    <a:cubicBezTo>
                      <a:pt x="55" y="58"/>
                      <a:pt x="56" y="58"/>
                      <a:pt x="58" y="57"/>
                    </a:cubicBezTo>
                    <a:cubicBezTo>
                      <a:pt x="59" y="56"/>
                      <a:pt x="59" y="56"/>
                      <a:pt x="59" y="55"/>
                    </a:cubicBezTo>
                    <a:cubicBezTo>
                      <a:pt x="59" y="54"/>
                      <a:pt x="58" y="54"/>
                      <a:pt x="57" y="54"/>
                    </a:cubicBezTo>
                    <a:cubicBezTo>
                      <a:pt x="55" y="53"/>
                      <a:pt x="53" y="53"/>
                      <a:pt x="53" y="54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1" y="53"/>
                      <a:pt x="50" y="54"/>
                      <a:pt x="50" y="54"/>
                    </a:cubicBezTo>
                    <a:cubicBezTo>
                      <a:pt x="48" y="53"/>
                      <a:pt x="47" y="49"/>
                      <a:pt x="47" y="46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9" y="36"/>
                      <a:pt x="56" y="31"/>
                      <a:pt x="66" y="31"/>
                    </a:cubicBezTo>
                    <a:cubicBezTo>
                      <a:pt x="76" y="30"/>
                      <a:pt x="88" y="34"/>
                      <a:pt x="92" y="43"/>
                    </a:cubicBezTo>
                    <a:cubicBezTo>
                      <a:pt x="95" y="49"/>
                      <a:pt x="95" y="56"/>
                      <a:pt x="92" y="62"/>
                    </a:cubicBezTo>
                    <a:cubicBezTo>
                      <a:pt x="89" y="70"/>
                      <a:pt x="79" y="77"/>
                      <a:pt x="67" y="80"/>
                    </a:cubicBezTo>
                    <a:cubicBezTo>
                      <a:pt x="51" y="86"/>
                      <a:pt x="20" y="83"/>
                      <a:pt x="9" y="65"/>
                    </a:cubicBezTo>
                    <a:cubicBezTo>
                      <a:pt x="3" y="55"/>
                      <a:pt x="3" y="41"/>
                      <a:pt x="10" y="29"/>
                    </a:cubicBezTo>
                    <a:cubicBezTo>
                      <a:pt x="16" y="15"/>
                      <a:pt x="28" y="5"/>
                      <a:pt x="41" y="4"/>
                    </a:cubicBezTo>
                    <a:cubicBezTo>
                      <a:pt x="41" y="4"/>
                      <a:pt x="42" y="3"/>
                      <a:pt x="42" y="2"/>
                    </a:cubicBezTo>
                    <a:cubicBezTo>
                      <a:pt x="42" y="1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8" name="Freeform 32"/>
              <p:cNvSpPr/>
              <p:nvPr/>
            </p:nvSpPr>
            <p:spPr bwMode="auto">
              <a:xfrm>
                <a:off x="1332" y="1945"/>
                <a:ext cx="883" cy="535"/>
              </a:xfrm>
              <a:custGeom>
                <a:avLst/>
                <a:gdLst>
                  <a:gd name="T0" fmla="*/ 58 w 211"/>
                  <a:gd name="T1" fmla="*/ 1 h 128"/>
                  <a:gd name="T2" fmla="*/ 42 w 211"/>
                  <a:gd name="T3" fmla="*/ 8 h 128"/>
                  <a:gd name="T4" fmla="*/ 15 w 211"/>
                  <a:gd name="T5" fmla="*/ 27 h 128"/>
                  <a:gd name="T6" fmla="*/ 8 w 211"/>
                  <a:gd name="T7" fmla="*/ 94 h 128"/>
                  <a:gd name="T8" fmla="*/ 64 w 211"/>
                  <a:gd name="T9" fmla="*/ 123 h 128"/>
                  <a:gd name="T10" fmla="*/ 67 w 211"/>
                  <a:gd name="T11" fmla="*/ 123 h 128"/>
                  <a:gd name="T12" fmla="*/ 157 w 211"/>
                  <a:gd name="T13" fmla="*/ 119 h 128"/>
                  <a:gd name="T14" fmla="*/ 202 w 211"/>
                  <a:gd name="T15" fmla="*/ 90 h 128"/>
                  <a:gd name="T16" fmla="*/ 206 w 211"/>
                  <a:gd name="T17" fmla="*/ 43 h 128"/>
                  <a:gd name="T18" fmla="*/ 175 w 211"/>
                  <a:gd name="T19" fmla="*/ 14 h 128"/>
                  <a:gd name="T20" fmla="*/ 154 w 211"/>
                  <a:gd name="T21" fmla="*/ 4 h 128"/>
                  <a:gd name="T22" fmla="*/ 152 w 211"/>
                  <a:gd name="T23" fmla="*/ 4 h 128"/>
                  <a:gd name="T24" fmla="*/ 152 w 211"/>
                  <a:gd name="T25" fmla="*/ 6 h 128"/>
                  <a:gd name="T26" fmla="*/ 174 w 211"/>
                  <a:gd name="T27" fmla="*/ 17 h 128"/>
                  <a:gd name="T28" fmla="*/ 203 w 211"/>
                  <a:gd name="T29" fmla="*/ 43 h 128"/>
                  <a:gd name="T30" fmla="*/ 199 w 211"/>
                  <a:gd name="T31" fmla="*/ 88 h 128"/>
                  <a:gd name="T32" fmla="*/ 156 w 211"/>
                  <a:gd name="T33" fmla="*/ 116 h 128"/>
                  <a:gd name="T34" fmla="*/ 67 w 211"/>
                  <a:gd name="T35" fmla="*/ 120 h 128"/>
                  <a:gd name="T36" fmla="*/ 64 w 211"/>
                  <a:gd name="T37" fmla="*/ 120 h 128"/>
                  <a:gd name="T38" fmla="*/ 12 w 211"/>
                  <a:gd name="T39" fmla="*/ 93 h 128"/>
                  <a:gd name="T40" fmla="*/ 18 w 211"/>
                  <a:gd name="T41" fmla="*/ 29 h 128"/>
                  <a:gd name="T42" fmla="*/ 44 w 211"/>
                  <a:gd name="T43" fmla="*/ 11 h 128"/>
                  <a:gd name="T44" fmla="*/ 59 w 211"/>
                  <a:gd name="T45" fmla="*/ 4 h 128"/>
                  <a:gd name="T46" fmla="*/ 60 w 211"/>
                  <a:gd name="T47" fmla="*/ 1 h 128"/>
                  <a:gd name="T48" fmla="*/ 58 w 211"/>
                  <a:gd name="T49" fmla="*/ 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1" h="128">
                    <a:moveTo>
                      <a:pt x="58" y="1"/>
                    </a:moveTo>
                    <a:cubicBezTo>
                      <a:pt x="53" y="4"/>
                      <a:pt x="47" y="6"/>
                      <a:pt x="42" y="8"/>
                    </a:cubicBezTo>
                    <a:cubicBezTo>
                      <a:pt x="32" y="12"/>
                      <a:pt x="22" y="16"/>
                      <a:pt x="15" y="27"/>
                    </a:cubicBezTo>
                    <a:cubicBezTo>
                      <a:pt x="3" y="47"/>
                      <a:pt x="0" y="73"/>
                      <a:pt x="8" y="94"/>
                    </a:cubicBezTo>
                    <a:cubicBezTo>
                      <a:pt x="18" y="119"/>
                      <a:pt x="41" y="121"/>
                      <a:pt x="64" y="123"/>
                    </a:cubicBezTo>
                    <a:cubicBezTo>
                      <a:pt x="67" y="123"/>
                      <a:pt x="67" y="123"/>
                      <a:pt x="67" y="123"/>
                    </a:cubicBezTo>
                    <a:cubicBezTo>
                      <a:pt x="95" y="126"/>
                      <a:pt x="128" y="128"/>
                      <a:pt x="157" y="119"/>
                    </a:cubicBezTo>
                    <a:cubicBezTo>
                      <a:pt x="181" y="112"/>
                      <a:pt x="196" y="102"/>
                      <a:pt x="202" y="90"/>
                    </a:cubicBezTo>
                    <a:cubicBezTo>
                      <a:pt x="211" y="73"/>
                      <a:pt x="209" y="53"/>
                      <a:pt x="206" y="43"/>
                    </a:cubicBezTo>
                    <a:cubicBezTo>
                      <a:pt x="202" y="23"/>
                      <a:pt x="189" y="19"/>
                      <a:pt x="175" y="14"/>
                    </a:cubicBezTo>
                    <a:cubicBezTo>
                      <a:pt x="168" y="12"/>
                      <a:pt x="160" y="9"/>
                      <a:pt x="154" y="4"/>
                    </a:cubicBezTo>
                    <a:cubicBezTo>
                      <a:pt x="154" y="3"/>
                      <a:pt x="152" y="3"/>
                      <a:pt x="152" y="4"/>
                    </a:cubicBezTo>
                    <a:cubicBezTo>
                      <a:pt x="151" y="5"/>
                      <a:pt x="151" y="6"/>
                      <a:pt x="152" y="6"/>
                    </a:cubicBezTo>
                    <a:cubicBezTo>
                      <a:pt x="158" y="12"/>
                      <a:pt x="167" y="15"/>
                      <a:pt x="174" y="17"/>
                    </a:cubicBezTo>
                    <a:cubicBezTo>
                      <a:pt x="187" y="22"/>
                      <a:pt x="199" y="26"/>
                      <a:pt x="203" y="43"/>
                    </a:cubicBezTo>
                    <a:cubicBezTo>
                      <a:pt x="205" y="53"/>
                      <a:pt x="207" y="73"/>
                      <a:pt x="199" y="88"/>
                    </a:cubicBezTo>
                    <a:cubicBezTo>
                      <a:pt x="193" y="100"/>
                      <a:pt x="179" y="109"/>
                      <a:pt x="156" y="116"/>
                    </a:cubicBezTo>
                    <a:cubicBezTo>
                      <a:pt x="128" y="124"/>
                      <a:pt x="95" y="122"/>
                      <a:pt x="67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43" y="118"/>
                      <a:pt x="20" y="116"/>
                      <a:pt x="12" y="93"/>
                    </a:cubicBezTo>
                    <a:cubicBezTo>
                      <a:pt x="4" y="73"/>
                      <a:pt x="6" y="48"/>
                      <a:pt x="18" y="29"/>
                    </a:cubicBezTo>
                    <a:cubicBezTo>
                      <a:pt x="24" y="19"/>
                      <a:pt x="34" y="15"/>
                      <a:pt x="44" y="11"/>
                    </a:cubicBezTo>
                    <a:cubicBezTo>
                      <a:pt x="49" y="9"/>
                      <a:pt x="54" y="7"/>
                      <a:pt x="59" y="4"/>
                    </a:cubicBezTo>
                    <a:cubicBezTo>
                      <a:pt x="60" y="3"/>
                      <a:pt x="60" y="2"/>
                      <a:pt x="60" y="1"/>
                    </a:cubicBezTo>
                    <a:cubicBezTo>
                      <a:pt x="59" y="0"/>
                      <a:pt x="58" y="0"/>
                      <a:pt x="58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9" name="Freeform 33"/>
              <p:cNvSpPr>
                <a:spLocks noEditPoints="1"/>
              </p:cNvSpPr>
              <p:nvPr/>
            </p:nvSpPr>
            <p:spPr bwMode="auto">
              <a:xfrm>
                <a:off x="1499" y="2145"/>
                <a:ext cx="92" cy="92"/>
              </a:xfrm>
              <a:custGeom>
                <a:avLst/>
                <a:gdLst>
                  <a:gd name="T0" fmla="*/ 1 w 22"/>
                  <a:gd name="T1" fmla="*/ 0 h 22"/>
                  <a:gd name="T2" fmla="*/ 0 w 22"/>
                  <a:gd name="T3" fmla="*/ 2 h 22"/>
                  <a:gd name="T4" fmla="*/ 0 w 22"/>
                  <a:gd name="T5" fmla="*/ 2 h 22"/>
                  <a:gd name="T6" fmla="*/ 2 w 22"/>
                  <a:gd name="T7" fmla="*/ 4 h 22"/>
                  <a:gd name="T8" fmla="*/ 16 w 22"/>
                  <a:gd name="T9" fmla="*/ 9 h 22"/>
                  <a:gd name="T10" fmla="*/ 15 w 22"/>
                  <a:gd name="T11" fmla="*/ 10 h 22"/>
                  <a:gd name="T12" fmla="*/ 15 w 22"/>
                  <a:gd name="T13" fmla="*/ 10 h 22"/>
                  <a:gd name="T14" fmla="*/ 4 w 22"/>
                  <a:gd name="T15" fmla="*/ 17 h 22"/>
                  <a:gd name="T16" fmla="*/ 3 w 22"/>
                  <a:gd name="T17" fmla="*/ 18 h 22"/>
                  <a:gd name="T18" fmla="*/ 2 w 22"/>
                  <a:gd name="T19" fmla="*/ 20 h 22"/>
                  <a:gd name="T20" fmla="*/ 2 w 22"/>
                  <a:gd name="T21" fmla="*/ 21 h 22"/>
                  <a:gd name="T22" fmla="*/ 5 w 22"/>
                  <a:gd name="T23" fmla="*/ 21 h 22"/>
                  <a:gd name="T24" fmla="*/ 6 w 22"/>
                  <a:gd name="T25" fmla="*/ 20 h 22"/>
                  <a:gd name="T26" fmla="*/ 19 w 22"/>
                  <a:gd name="T27" fmla="*/ 11 h 22"/>
                  <a:gd name="T28" fmla="*/ 19 w 22"/>
                  <a:gd name="T29" fmla="*/ 11 h 22"/>
                  <a:gd name="T30" fmla="*/ 20 w 22"/>
                  <a:gd name="T31" fmla="*/ 11 h 22"/>
                  <a:gd name="T32" fmla="*/ 22 w 22"/>
                  <a:gd name="T33" fmla="*/ 11 h 22"/>
                  <a:gd name="T34" fmla="*/ 22 w 22"/>
                  <a:gd name="T35" fmla="*/ 10 h 22"/>
                  <a:gd name="T36" fmla="*/ 21 w 22"/>
                  <a:gd name="T37" fmla="*/ 8 h 22"/>
                  <a:gd name="T38" fmla="*/ 21 w 22"/>
                  <a:gd name="T39" fmla="*/ 8 h 22"/>
                  <a:gd name="T40" fmla="*/ 20 w 22"/>
                  <a:gd name="T41" fmla="*/ 7 h 22"/>
                  <a:gd name="T42" fmla="*/ 1 w 22"/>
                  <a:gd name="T43" fmla="*/ 0 h 22"/>
                  <a:gd name="T44" fmla="*/ 21 w 22"/>
                  <a:gd name="T45" fmla="*/ 8 h 22"/>
                  <a:gd name="T46" fmla="*/ 21 w 22"/>
                  <a:gd name="T47" fmla="*/ 8 h 22"/>
                  <a:gd name="T48" fmla="*/ 21 w 22"/>
                  <a:gd name="T4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11" y="6"/>
                      <a:pt x="16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12"/>
                      <a:pt x="7" y="15"/>
                      <a:pt x="4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2"/>
                      <a:pt x="4" y="22"/>
                      <a:pt x="5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0" y="17"/>
                      <a:pt x="15" y="14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21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7"/>
                    </a:cubicBezTo>
                    <a:cubicBezTo>
                      <a:pt x="17" y="4"/>
                      <a:pt x="3" y="0"/>
                      <a:pt x="1" y="0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0" name="Freeform 34"/>
              <p:cNvSpPr/>
              <p:nvPr/>
            </p:nvSpPr>
            <p:spPr bwMode="auto">
              <a:xfrm>
                <a:off x="1939" y="2141"/>
                <a:ext cx="100" cy="80"/>
              </a:xfrm>
              <a:custGeom>
                <a:avLst/>
                <a:gdLst>
                  <a:gd name="T0" fmla="*/ 22 w 24"/>
                  <a:gd name="T1" fmla="*/ 0 h 19"/>
                  <a:gd name="T2" fmla="*/ 21 w 24"/>
                  <a:gd name="T3" fmla="*/ 1 h 19"/>
                  <a:gd name="T4" fmla="*/ 3 w 24"/>
                  <a:gd name="T5" fmla="*/ 6 h 19"/>
                  <a:gd name="T6" fmla="*/ 2 w 24"/>
                  <a:gd name="T7" fmla="*/ 6 h 19"/>
                  <a:gd name="T8" fmla="*/ 2 w 24"/>
                  <a:gd name="T9" fmla="*/ 6 h 19"/>
                  <a:gd name="T10" fmla="*/ 2 w 24"/>
                  <a:gd name="T11" fmla="*/ 6 h 19"/>
                  <a:gd name="T12" fmla="*/ 2 w 24"/>
                  <a:gd name="T13" fmla="*/ 7 h 19"/>
                  <a:gd name="T14" fmla="*/ 1 w 24"/>
                  <a:gd name="T15" fmla="*/ 7 h 19"/>
                  <a:gd name="T16" fmla="*/ 0 w 24"/>
                  <a:gd name="T17" fmla="*/ 8 h 19"/>
                  <a:gd name="T18" fmla="*/ 1 w 24"/>
                  <a:gd name="T19" fmla="*/ 9 h 19"/>
                  <a:gd name="T20" fmla="*/ 1 w 24"/>
                  <a:gd name="T21" fmla="*/ 10 h 19"/>
                  <a:gd name="T22" fmla="*/ 4 w 24"/>
                  <a:gd name="T23" fmla="*/ 10 h 19"/>
                  <a:gd name="T24" fmla="*/ 21 w 24"/>
                  <a:gd name="T25" fmla="*/ 18 h 19"/>
                  <a:gd name="T26" fmla="*/ 24 w 24"/>
                  <a:gd name="T27" fmla="*/ 18 h 19"/>
                  <a:gd name="T28" fmla="*/ 24 w 24"/>
                  <a:gd name="T29" fmla="*/ 17 h 19"/>
                  <a:gd name="T30" fmla="*/ 23 w 24"/>
                  <a:gd name="T31" fmla="*/ 15 h 19"/>
                  <a:gd name="T32" fmla="*/ 8 w 24"/>
                  <a:gd name="T33" fmla="*/ 8 h 19"/>
                  <a:gd name="T34" fmla="*/ 22 w 24"/>
                  <a:gd name="T35" fmla="*/ 4 h 19"/>
                  <a:gd name="T36" fmla="*/ 23 w 24"/>
                  <a:gd name="T37" fmla="*/ 4 h 19"/>
                  <a:gd name="T38" fmla="*/ 24 w 24"/>
                  <a:gd name="T39" fmla="*/ 2 h 19"/>
                  <a:gd name="T40" fmla="*/ 24 w 24"/>
                  <a:gd name="T41" fmla="*/ 1 h 19"/>
                  <a:gd name="T42" fmla="*/ 22 w 24"/>
                  <a:gd name="T4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9">
                    <a:moveTo>
                      <a:pt x="22" y="0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15" y="2"/>
                      <a:pt x="8" y="4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1"/>
                      <a:pt x="3" y="11"/>
                      <a:pt x="4" y="10"/>
                    </a:cubicBezTo>
                    <a:cubicBezTo>
                      <a:pt x="10" y="12"/>
                      <a:pt x="17" y="16"/>
                      <a:pt x="21" y="18"/>
                    </a:cubicBezTo>
                    <a:cubicBezTo>
                      <a:pt x="22" y="19"/>
                      <a:pt x="23" y="19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5"/>
                    </a:cubicBezTo>
                    <a:cubicBezTo>
                      <a:pt x="19" y="13"/>
                      <a:pt x="13" y="10"/>
                      <a:pt x="8" y="8"/>
                    </a:cubicBezTo>
                    <a:cubicBezTo>
                      <a:pt x="12" y="6"/>
                      <a:pt x="17" y="5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4" y="1"/>
                    </a:cubicBezTo>
                    <a:cubicBezTo>
                      <a:pt x="23" y="1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1" name="Freeform 35"/>
              <p:cNvSpPr/>
              <p:nvPr/>
            </p:nvSpPr>
            <p:spPr bwMode="auto">
              <a:xfrm>
                <a:off x="1700" y="2196"/>
                <a:ext cx="113" cy="158"/>
              </a:xfrm>
              <a:custGeom>
                <a:avLst/>
                <a:gdLst>
                  <a:gd name="T0" fmla="*/ 21 w 27"/>
                  <a:gd name="T1" fmla="*/ 0 h 38"/>
                  <a:gd name="T2" fmla="*/ 20 w 27"/>
                  <a:gd name="T3" fmla="*/ 2 h 38"/>
                  <a:gd name="T4" fmla="*/ 19 w 27"/>
                  <a:gd name="T5" fmla="*/ 31 h 38"/>
                  <a:gd name="T6" fmla="*/ 14 w 27"/>
                  <a:gd name="T7" fmla="*/ 34 h 38"/>
                  <a:gd name="T8" fmla="*/ 8 w 27"/>
                  <a:gd name="T9" fmla="*/ 31 h 38"/>
                  <a:gd name="T10" fmla="*/ 8 w 27"/>
                  <a:gd name="T11" fmla="*/ 4 h 38"/>
                  <a:gd name="T12" fmla="*/ 7 w 27"/>
                  <a:gd name="T13" fmla="*/ 1 h 38"/>
                  <a:gd name="T14" fmla="*/ 5 w 27"/>
                  <a:gd name="T15" fmla="*/ 2 h 38"/>
                  <a:gd name="T16" fmla="*/ 5 w 27"/>
                  <a:gd name="T17" fmla="*/ 33 h 38"/>
                  <a:gd name="T18" fmla="*/ 15 w 27"/>
                  <a:gd name="T19" fmla="*/ 37 h 38"/>
                  <a:gd name="T20" fmla="*/ 22 w 27"/>
                  <a:gd name="T21" fmla="*/ 33 h 38"/>
                  <a:gd name="T22" fmla="*/ 23 w 27"/>
                  <a:gd name="T23" fmla="*/ 1 h 38"/>
                  <a:gd name="T24" fmla="*/ 21 w 27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8">
                    <a:moveTo>
                      <a:pt x="21" y="0"/>
                    </a:moveTo>
                    <a:cubicBezTo>
                      <a:pt x="20" y="0"/>
                      <a:pt x="19" y="1"/>
                      <a:pt x="20" y="2"/>
                    </a:cubicBezTo>
                    <a:cubicBezTo>
                      <a:pt x="22" y="10"/>
                      <a:pt x="23" y="24"/>
                      <a:pt x="19" y="31"/>
                    </a:cubicBezTo>
                    <a:cubicBezTo>
                      <a:pt x="17" y="33"/>
                      <a:pt x="16" y="34"/>
                      <a:pt x="14" y="34"/>
                    </a:cubicBezTo>
                    <a:cubicBezTo>
                      <a:pt x="11" y="34"/>
                      <a:pt x="10" y="34"/>
                      <a:pt x="8" y="31"/>
                    </a:cubicBezTo>
                    <a:cubicBezTo>
                      <a:pt x="3" y="25"/>
                      <a:pt x="5" y="8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2" y="7"/>
                      <a:pt x="0" y="25"/>
                      <a:pt x="5" y="33"/>
                    </a:cubicBezTo>
                    <a:cubicBezTo>
                      <a:pt x="7" y="37"/>
                      <a:pt x="11" y="38"/>
                      <a:pt x="15" y="37"/>
                    </a:cubicBezTo>
                    <a:cubicBezTo>
                      <a:pt x="18" y="37"/>
                      <a:pt x="20" y="35"/>
                      <a:pt x="22" y="33"/>
                    </a:cubicBezTo>
                    <a:cubicBezTo>
                      <a:pt x="27" y="25"/>
                      <a:pt x="25" y="9"/>
                      <a:pt x="23" y="1"/>
                    </a:cubicBezTo>
                    <a:cubicBezTo>
                      <a:pt x="23" y="1"/>
                      <a:pt x="22" y="0"/>
                      <a:pt x="2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2" name="Freeform 36"/>
              <p:cNvSpPr/>
              <p:nvPr/>
            </p:nvSpPr>
            <p:spPr bwMode="auto">
              <a:xfrm>
                <a:off x="1717" y="2279"/>
                <a:ext cx="79" cy="71"/>
              </a:xfrm>
              <a:custGeom>
                <a:avLst/>
                <a:gdLst>
                  <a:gd name="T0" fmla="*/ 1 w 19"/>
                  <a:gd name="T1" fmla="*/ 5 h 17"/>
                  <a:gd name="T2" fmla="*/ 1 w 19"/>
                  <a:gd name="T3" fmla="*/ 6 h 17"/>
                  <a:gd name="T4" fmla="*/ 1 w 19"/>
                  <a:gd name="T5" fmla="*/ 6 h 17"/>
                  <a:gd name="T6" fmla="*/ 1 w 19"/>
                  <a:gd name="T7" fmla="*/ 7 h 17"/>
                  <a:gd name="T8" fmla="*/ 1 w 19"/>
                  <a:gd name="T9" fmla="*/ 7 h 17"/>
                  <a:gd name="T10" fmla="*/ 0 w 19"/>
                  <a:gd name="T11" fmla="*/ 8 h 17"/>
                  <a:gd name="T12" fmla="*/ 0 w 19"/>
                  <a:gd name="T13" fmla="*/ 9 h 17"/>
                  <a:gd name="T14" fmla="*/ 0 w 19"/>
                  <a:gd name="T15" fmla="*/ 10 h 17"/>
                  <a:gd name="T16" fmla="*/ 3 w 19"/>
                  <a:gd name="T17" fmla="*/ 12 h 17"/>
                  <a:gd name="T18" fmla="*/ 2 w 19"/>
                  <a:gd name="T19" fmla="*/ 13 h 17"/>
                  <a:gd name="T20" fmla="*/ 3 w 19"/>
                  <a:gd name="T21" fmla="*/ 15 h 17"/>
                  <a:gd name="T22" fmla="*/ 5 w 19"/>
                  <a:gd name="T23" fmla="*/ 16 h 17"/>
                  <a:gd name="T24" fmla="*/ 19 w 19"/>
                  <a:gd name="T25" fmla="*/ 6 h 17"/>
                  <a:gd name="T26" fmla="*/ 19 w 19"/>
                  <a:gd name="T27" fmla="*/ 6 h 17"/>
                  <a:gd name="T28" fmla="*/ 19 w 19"/>
                  <a:gd name="T29" fmla="*/ 5 h 17"/>
                  <a:gd name="T30" fmla="*/ 19 w 19"/>
                  <a:gd name="T31" fmla="*/ 5 h 17"/>
                  <a:gd name="T32" fmla="*/ 19 w 19"/>
                  <a:gd name="T33" fmla="*/ 5 h 17"/>
                  <a:gd name="T34" fmla="*/ 19 w 19"/>
                  <a:gd name="T35" fmla="*/ 5 h 17"/>
                  <a:gd name="T36" fmla="*/ 18 w 19"/>
                  <a:gd name="T37" fmla="*/ 4 h 17"/>
                  <a:gd name="T38" fmla="*/ 18 w 19"/>
                  <a:gd name="T39" fmla="*/ 4 h 17"/>
                  <a:gd name="T40" fmla="*/ 18 w 19"/>
                  <a:gd name="T41" fmla="*/ 4 h 17"/>
                  <a:gd name="T42" fmla="*/ 18 w 19"/>
                  <a:gd name="T43" fmla="*/ 3 h 17"/>
                  <a:gd name="T44" fmla="*/ 18 w 19"/>
                  <a:gd name="T45" fmla="*/ 3 h 17"/>
                  <a:gd name="T46" fmla="*/ 18 w 19"/>
                  <a:gd name="T47" fmla="*/ 3 h 17"/>
                  <a:gd name="T48" fmla="*/ 1 w 19"/>
                  <a:gd name="T4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17">
                    <a:moveTo>
                      <a:pt x="1" y="5"/>
                    </a:move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7"/>
                      <a:pt x="5" y="16"/>
                    </a:cubicBezTo>
                    <a:cubicBezTo>
                      <a:pt x="9" y="15"/>
                      <a:pt x="17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2" y="0"/>
                      <a:pt x="6" y="0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3" name="Freeform 37"/>
              <p:cNvSpPr/>
              <p:nvPr/>
            </p:nvSpPr>
            <p:spPr bwMode="auto">
              <a:xfrm>
                <a:off x="1608" y="2329"/>
                <a:ext cx="151" cy="92"/>
              </a:xfrm>
              <a:custGeom>
                <a:avLst/>
                <a:gdLst>
                  <a:gd name="T0" fmla="*/ 5 w 36"/>
                  <a:gd name="T1" fmla="*/ 0 h 22"/>
                  <a:gd name="T2" fmla="*/ 1 w 36"/>
                  <a:gd name="T3" fmla="*/ 11 h 22"/>
                  <a:gd name="T4" fmla="*/ 16 w 36"/>
                  <a:gd name="T5" fmla="*/ 21 h 22"/>
                  <a:gd name="T6" fmla="*/ 31 w 36"/>
                  <a:gd name="T7" fmla="*/ 17 h 22"/>
                  <a:gd name="T8" fmla="*/ 36 w 36"/>
                  <a:gd name="T9" fmla="*/ 3 h 22"/>
                  <a:gd name="T10" fmla="*/ 34 w 36"/>
                  <a:gd name="T11" fmla="*/ 1 h 22"/>
                  <a:gd name="T12" fmla="*/ 33 w 36"/>
                  <a:gd name="T13" fmla="*/ 3 h 22"/>
                  <a:gd name="T14" fmla="*/ 29 w 36"/>
                  <a:gd name="T15" fmla="*/ 15 h 22"/>
                  <a:gd name="T16" fmla="*/ 16 w 36"/>
                  <a:gd name="T17" fmla="*/ 18 h 22"/>
                  <a:gd name="T18" fmla="*/ 4 w 36"/>
                  <a:gd name="T19" fmla="*/ 10 h 22"/>
                  <a:gd name="T20" fmla="*/ 7 w 36"/>
                  <a:gd name="T21" fmla="*/ 3 h 22"/>
                  <a:gd name="T22" fmla="*/ 8 w 36"/>
                  <a:gd name="T23" fmla="*/ 1 h 22"/>
                  <a:gd name="T24" fmla="*/ 5 w 36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2">
                    <a:moveTo>
                      <a:pt x="5" y="0"/>
                    </a:moveTo>
                    <a:cubicBezTo>
                      <a:pt x="0" y="5"/>
                      <a:pt x="0" y="9"/>
                      <a:pt x="1" y="11"/>
                    </a:cubicBezTo>
                    <a:cubicBezTo>
                      <a:pt x="2" y="17"/>
                      <a:pt x="10" y="21"/>
                      <a:pt x="16" y="21"/>
                    </a:cubicBezTo>
                    <a:cubicBezTo>
                      <a:pt x="23" y="22"/>
                      <a:pt x="28" y="20"/>
                      <a:pt x="31" y="17"/>
                    </a:cubicBezTo>
                    <a:cubicBezTo>
                      <a:pt x="35" y="14"/>
                      <a:pt x="36" y="10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3" y="9"/>
                      <a:pt x="31" y="13"/>
                      <a:pt x="29" y="15"/>
                    </a:cubicBezTo>
                    <a:cubicBezTo>
                      <a:pt x="27" y="17"/>
                      <a:pt x="22" y="18"/>
                      <a:pt x="16" y="18"/>
                    </a:cubicBezTo>
                    <a:cubicBezTo>
                      <a:pt x="11" y="18"/>
                      <a:pt x="5" y="14"/>
                      <a:pt x="4" y="10"/>
                    </a:cubicBezTo>
                    <a:cubicBezTo>
                      <a:pt x="3" y="8"/>
                      <a:pt x="4" y="6"/>
                      <a:pt x="7" y="3"/>
                    </a:cubicBezTo>
                    <a:cubicBezTo>
                      <a:pt x="8" y="3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4" name="Freeform 38"/>
              <p:cNvSpPr/>
              <p:nvPr/>
            </p:nvSpPr>
            <p:spPr bwMode="auto">
              <a:xfrm>
                <a:off x="1763" y="2308"/>
                <a:ext cx="159" cy="117"/>
              </a:xfrm>
              <a:custGeom>
                <a:avLst/>
                <a:gdLst>
                  <a:gd name="T0" fmla="*/ 31 w 38"/>
                  <a:gd name="T1" fmla="*/ 1 h 28"/>
                  <a:gd name="T2" fmla="*/ 31 w 38"/>
                  <a:gd name="T3" fmla="*/ 3 h 28"/>
                  <a:gd name="T4" fmla="*/ 33 w 38"/>
                  <a:gd name="T5" fmla="*/ 11 h 28"/>
                  <a:gd name="T6" fmla="*/ 11 w 38"/>
                  <a:gd name="T7" fmla="*/ 22 h 28"/>
                  <a:gd name="T8" fmla="*/ 4 w 38"/>
                  <a:gd name="T9" fmla="*/ 8 h 28"/>
                  <a:gd name="T10" fmla="*/ 2 w 38"/>
                  <a:gd name="T11" fmla="*/ 6 h 28"/>
                  <a:gd name="T12" fmla="*/ 1 w 38"/>
                  <a:gd name="T13" fmla="*/ 8 h 28"/>
                  <a:gd name="T14" fmla="*/ 10 w 38"/>
                  <a:gd name="T15" fmla="*/ 25 h 28"/>
                  <a:gd name="T16" fmla="*/ 36 w 38"/>
                  <a:gd name="T17" fmla="*/ 12 h 28"/>
                  <a:gd name="T18" fmla="*/ 33 w 38"/>
                  <a:gd name="T19" fmla="*/ 0 h 28"/>
                  <a:gd name="T20" fmla="*/ 31 w 38"/>
                  <a:gd name="T2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31" y="1"/>
                    </a:moveTo>
                    <a:cubicBezTo>
                      <a:pt x="30" y="1"/>
                      <a:pt x="30" y="3"/>
                      <a:pt x="31" y="3"/>
                    </a:cubicBezTo>
                    <a:cubicBezTo>
                      <a:pt x="34" y="5"/>
                      <a:pt x="34" y="8"/>
                      <a:pt x="33" y="11"/>
                    </a:cubicBezTo>
                    <a:cubicBezTo>
                      <a:pt x="30" y="17"/>
                      <a:pt x="19" y="24"/>
                      <a:pt x="11" y="22"/>
                    </a:cubicBezTo>
                    <a:cubicBezTo>
                      <a:pt x="5" y="20"/>
                      <a:pt x="4" y="13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0" y="21"/>
                      <a:pt x="7" y="24"/>
                      <a:pt x="10" y="25"/>
                    </a:cubicBezTo>
                    <a:cubicBezTo>
                      <a:pt x="20" y="28"/>
                      <a:pt x="32" y="20"/>
                      <a:pt x="36" y="12"/>
                    </a:cubicBezTo>
                    <a:cubicBezTo>
                      <a:pt x="38" y="8"/>
                      <a:pt x="37" y="3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5" name="Freeform 39"/>
              <p:cNvSpPr>
                <a:spLocks noEditPoints="1"/>
              </p:cNvSpPr>
              <p:nvPr/>
            </p:nvSpPr>
            <p:spPr bwMode="auto">
              <a:xfrm>
                <a:off x="1616" y="2446"/>
                <a:ext cx="210" cy="197"/>
              </a:xfrm>
              <a:custGeom>
                <a:avLst/>
                <a:gdLst>
                  <a:gd name="T0" fmla="*/ 0 w 50"/>
                  <a:gd name="T1" fmla="*/ 23 h 47"/>
                  <a:gd name="T2" fmla="*/ 0 w 50"/>
                  <a:gd name="T3" fmla="*/ 24 h 47"/>
                  <a:gd name="T4" fmla="*/ 2 w 50"/>
                  <a:gd name="T5" fmla="*/ 25 h 47"/>
                  <a:gd name="T6" fmla="*/ 41 w 50"/>
                  <a:gd name="T7" fmla="*/ 47 h 47"/>
                  <a:gd name="T8" fmla="*/ 43 w 50"/>
                  <a:gd name="T9" fmla="*/ 47 h 47"/>
                  <a:gd name="T10" fmla="*/ 44 w 50"/>
                  <a:gd name="T11" fmla="*/ 46 h 47"/>
                  <a:gd name="T12" fmla="*/ 47 w 50"/>
                  <a:gd name="T13" fmla="*/ 36 h 47"/>
                  <a:gd name="T14" fmla="*/ 50 w 50"/>
                  <a:gd name="T15" fmla="*/ 22 h 47"/>
                  <a:gd name="T16" fmla="*/ 45 w 50"/>
                  <a:gd name="T17" fmla="*/ 7 h 47"/>
                  <a:gd name="T18" fmla="*/ 44 w 50"/>
                  <a:gd name="T19" fmla="*/ 6 h 47"/>
                  <a:gd name="T20" fmla="*/ 35 w 50"/>
                  <a:gd name="T21" fmla="*/ 2 h 47"/>
                  <a:gd name="T22" fmla="*/ 0 w 50"/>
                  <a:gd name="T23" fmla="*/ 23 h 47"/>
                  <a:gd name="T24" fmla="*/ 34 w 50"/>
                  <a:gd name="T25" fmla="*/ 5 h 47"/>
                  <a:gd name="T26" fmla="*/ 44 w 50"/>
                  <a:gd name="T27" fmla="*/ 14 h 47"/>
                  <a:gd name="T28" fmla="*/ 45 w 50"/>
                  <a:gd name="T29" fmla="*/ 15 h 47"/>
                  <a:gd name="T30" fmla="*/ 47 w 50"/>
                  <a:gd name="T31" fmla="*/ 22 h 47"/>
                  <a:gd name="T32" fmla="*/ 44 w 50"/>
                  <a:gd name="T33" fmla="*/ 35 h 47"/>
                  <a:gd name="T34" fmla="*/ 42 w 50"/>
                  <a:gd name="T35" fmla="*/ 42 h 47"/>
                  <a:gd name="T36" fmla="*/ 5 w 50"/>
                  <a:gd name="T37" fmla="*/ 23 h 47"/>
                  <a:gd name="T38" fmla="*/ 34 w 50"/>
                  <a:gd name="T39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47">
                    <a:moveTo>
                      <a:pt x="0" y="23"/>
                    </a:moveTo>
                    <a:cubicBezTo>
                      <a:pt x="0" y="23"/>
                      <a:pt x="0" y="24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17" y="28"/>
                      <a:pt x="32" y="38"/>
                      <a:pt x="41" y="47"/>
                    </a:cubicBezTo>
                    <a:cubicBezTo>
                      <a:pt x="42" y="47"/>
                      <a:pt x="43" y="47"/>
                      <a:pt x="43" y="47"/>
                    </a:cubicBezTo>
                    <a:cubicBezTo>
                      <a:pt x="44" y="47"/>
                      <a:pt x="44" y="46"/>
                      <a:pt x="44" y="4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9" y="31"/>
                      <a:pt x="50" y="27"/>
                      <a:pt x="50" y="22"/>
                    </a:cubicBezTo>
                    <a:cubicBezTo>
                      <a:pt x="50" y="17"/>
                      <a:pt x="49" y="13"/>
                      <a:pt x="45" y="7"/>
                    </a:cubicBezTo>
                    <a:cubicBezTo>
                      <a:pt x="45" y="7"/>
                      <a:pt x="44" y="7"/>
                      <a:pt x="44" y="6"/>
                    </a:cubicBezTo>
                    <a:cubicBezTo>
                      <a:pt x="41" y="3"/>
                      <a:pt x="37" y="2"/>
                      <a:pt x="35" y="2"/>
                    </a:cubicBezTo>
                    <a:cubicBezTo>
                      <a:pt x="22" y="0"/>
                      <a:pt x="6" y="13"/>
                      <a:pt x="0" y="23"/>
                    </a:cubicBezTo>
                    <a:close/>
                    <a:moveTo>
                      <a:pt x="34" y="5"/>
                    </a:moveTo>
                    <a:cubicBezTo>
                      <a:pt x="39" y="5"/>
                      <a:pt x="42" y="8"/>
                      <a:pt x="44" y="14"/>
                    </a:cubicBezTo>
                    <a:cubicBezTo>
                      <a:pt x="44" y="14"/>
                      <a:pt x="45" y="15"/>
                      <a:pt x="45" y="15"/>
                    </a:cubicBezTo>
                    <a:cubicBezTo>
                      <a:pt x="46" y="17"/>
                      <a:pt x="47" y="20"/>
                      <a:pt x="47" y="22"/>
                    </a:cubicBezTo>
                    <a:cubicBezTo>
                      <a:pt x="47" y="26"/>
                      <a:pt x="45" y="30"/>
                      <a:pt x="44" y="35"/>
                    </a:cubicBezTo>
                    <a:cubicBezTo>
                      <a:pt x="44" y="35"/>
                      <a:pt x="43" y="39"/>
                      <a:pt x="42" y="42"/>
                    </a:cubicBezTo>
                    <a:cubicBezTo>
                      <a:pt x="33" y="34"/>
                      <a:pt x="19" y="26"/>
                      <a:pt x="5" y="23"/>
                    </a:cubicBezTo>
                    <a:cubicBezTo>
                      <a:pt x="10" y="14"/>
                      <a:pt x="24" y="4"/>
                      <a:pt x="3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6" name="Freeform 40"/>
              <p:cNvSpPr/>
              <p:nvPr/>
            </p:nvSpPr>
            <p:spPr bwMode="auto">
              <a:xfrm>
                <a:off x="1583" y="2530"/>
                <a:ext cx="234" cy="146"/>
              </a:xfrm>
              <a:custGeom>
                <a:avLst/>
                <a:gdLst>
                  <a:gd name="T0" fmla="*/ 2 w 56"/>
                  <a:gd name="T1" fmla="*/ 3 h 35"/>
                  <a:gd name="T2" fmla="*/ 3 w 56"/>
                  <a:gd name="T3" fmla="*/ 11 h 35"/>
                  <a:gd name="T4" fmla="*/ 15 w 56"/>
                  <a:gd name="T5" fmla="*/ 15 h 35"/>
                  <a:gd name="T6" fmla="*/ 22 w 56"/>
                  <a:gd name="T7" fmla="*/ 17 h 35"/>
                  <a:gd name="T8" fmla="*/ 33 w 56"/>
                  <a:gd name="T9" fmla="*/ 24 h 35"/>
                  <a:gd name="T10" fmla="*/ 54 w 56"/>
                  <a:gd name="T11" fmla="*/ 35 h 35"/>
                  <a:gd name="T12" fmla="*/ 55 w 56"/>
                  <a:gd name="T13" fmla="*/ 33 h 35"/>
                  <a:gd name="T14" fmla="*/ 51 w 56"/>
                  <a:gd name="T15" fmla="*/ 22 h 35"/>
                  <a:gd name="T16" fmla="*/ 48 w 56"/>
                  <a:gd name="T17" fmla="*/ 23 h 35"/>
                  <a:gd name="T18" fmla="*/ 48 w 56"/>
                  <a:gd name="T19" fmla="*/ 24 h 35"/>
                  <a:gd name="T20" fmla="*/ 48 w 56"/>
                  <a:gd name="T21" fmla="*/ 25 h 35"/>
                  <a:gd name="T22" fmla="*/ 52 w 56"/>
                  <a:gd name="T23" fmla="*/ 31 h 35"/>
                  <a:gd name="T24" fmla="*/ 35 w 56"/>
                  <a:gd name="T25" fmla="*/ 21 h 35"/>
                  <a:gd name="T26" fmla="*/ 23 w 56"/>
                  <a:gd name="T27" fmla="*/ 13 h 35"/>
                  <a:gd name="T28" fmla="*/ 15 w 56"/>
                  <a:gd name="T29" fmla="*/ 11 h 35"/>
                  <a:gd name="T30" fmla="*/ 6 w 56"/>
                  <a:gd name="T31" fmla="*/ 9 h 35"/>
                  <a:gd name="T32" fmla="*/ 4 w 56"/>
                  <a:gd name="T33" fmla="*/ 6 h 35"/>
                  <a:gd name="T34" fmla="*/ 4 w 56"/>
                  <a:gd name="T35" fmla="*/ 5 h 35"/>
                  <a:gd name="T36" fmla="*/ 12 w 56"/>
                  <a:gd name="T37" fmla="*/ 5 h 35"/>
                  <a:gd name="T38" fmla="*/ 14 w 56"/>
                  <a:gd name="T39" fmla="*/ 5 h 35"/>
                  <a:gd name="T40" fmla="*/ 14 w 56"/>
                  <a:gd name="T41" fmla="*/ 2 h 35"/>
                  <a:gd name="T42" fmla="*/ 2 w 56"/>
                  <a:gd name="T4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35">
                    <a:moveTo>
                      <a:pt x="2" y="3"/>
                    </a:moveTo>
                    <a:cubicBezTo>
                      <a:pt x="1" y="4"/>
                      <a:pt x="0" y="7"/>
                      <a:pt x="3" y="11"/>
                    </a:cubicBezTo>
                    <a:cubicBezTo>
                      <a:pt x="5" y="13"/>
                      <a:pt x="10" y="14"/>
                      <a:pt x="15" y="15"/>
                    </a:cubicBezTo>
                    <a:cubicBezTo>
                      <a:pt x="17" y="15"/>
                      <a:pt x="20" y="16"/>
                      <a:pt x="22" y="17"/>
                    </a:cubicBezTo>
                    <a:cubicBezTo>
                      <a:pt x="25" y="18"/>
                      <a:pt x="29" y="21"/>
                      <a:pt x="33" y="24"/>
                    </a:cubicBezTo>
                    <a:cubicBezTo>
                      <a:pt x="39" y="30"/>
                      <a:pt x="47" y="35"/>
                      <a:pt x="54" y="35"/>
                    </a:cubicBezTo>
                    <a:cubicBezTo>
                      <a:pt x="55" y="35"/>
                      <a:pt x="55" y="34"/>
                      <a:pt x="55" y="33"/>
                    </a:cubicBezTo>
                    <a:cubicBezTo>
                      <a:pt x="56" y="29"/>
                      <a:pt x="54" y="25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50" y="27"/>
                      <a:pt x="51" y="29"/>
                      <a:pt x="52" y="31"/>
                    </a:cubicBezTo>
                    <a:cubicBezTo>
                      <a:pt x="46" y="30"/>
                      <a:pt x="40" y="26"/>
                      <a:pt x="35" y="21"/>
                    </a:cubicBezTo>
                    <a:cubicBezTo>
                      <a:pt x="31" y="18"/>
                      <a:pt x="27" y="15"/>
                      <a:pt x="23" y="13"/>
                    </a:cubicBezTo>
                    <a:cubicBezTo>
                      <a:pt x="21" y="12"/>
                      <a:pt x="18" y="12"/>
                      <a:pt x="15" y="11"/>
                    </a:cubicBezTo>
                    <a:cubicBezTo>
                      <a:pt x="12" y="11"/>
                      <a:pt x="7" y="10"/>
                      <a:pt x="6" y="9"/>
                    </a:cubicBezTo>
                    <a:cubicBezTo>
                      <a:pt x="5" y="8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4"/>
                      <a:pt x="15" y="3"/>
                      <a:pt x="14" y="2"/>
                    </a:cubicBezTo>
                    <a:cubicBezTo>
                      <a:pt x="10" y="0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7" name="Freeform 41"/>
              <p:cNvSpPr/>
              <p:nvPr/>
            </p:nvSpPr>
            <p:spPr bwMode="auto">
              <a:xfrm>
                <a:off x="1633" y="2580"/>
                <a:ext cx="92" cy="84"/>
              </a:xfrm>
              <a:custGeom>
                <a:avLst/>
                <a:gdLst>
                  <a:gd name="T0" fmla="*/ 9 w 22"/>
                  <a:gd name="T1" fmla="*/ 1 h 20"/>
                  <a:gd name="T2" fmla="*/ 1 w 22"/>
                  <a:gd name="T3" fmla="*/ 8 h 20"/>
                  <a:gd name="T4" fmla="*/ 10 w 22"/>
                  <a:gd name="T5" fmla="*/ 19 h 20"/>
                  <a:gd name="T6" fmla="*/ 21 w 22"/>
                  <a:gd name="T7" fmla="*/ 12 h 20"/>
                  <a:gd name="T8" fmla="*/ 20 w 22"/>
                  <a:gd name="T9" fmla="*/ 10 h 20"/>
                  <a:gd name="T10" fmla="*/ 18 w 22"/>
                  <a:gd name="T11" fmla="*/ 11 h 20"/>
                  <a:gd name="T12" fmla="*/ 11 w 22"/>
                  <a:gd name="T13" fmla="*/ 15 h 20"/>
                  <a:gd name="T14" fmla="*/ 4 w 22"/>
                  <a:gd name="T15" fmla="*/ 8 h 20"/>
                  <a:gd name="T16" fmla="*/ 10 w 22"/>
                  <a:gd name="T17" fmla="*/ 4 h 20"/>
                  <a:gd name="T18" fmla="*/ 11 w 22"/>
                  <a:gd name="T19" fmla="*/ 2 h 20"/>
                  <a:gd name="T20" fmla="*/ 9 w 22"/>
                  <a:gd name="T2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2" y="2"/>
                      <a:pt x="1" y="6"/>
                      <a:pt x="1" y="8"/>
                    </a:cubicBezTo>
                    <a:cubicBezTo>
                      <a:pt x="0" y="12"/>
                      <a:pt x="5" y="18"/>
                      <a:pt x="10" y="19"/>
                    </a:cubicBezTo>
                    <a:cubicBezTo>
                      <a:pt x="15" y="20"/>
                      <a:pt x="19" y="17"/>
                      <a:pt x="21" y="12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20" y="10"/>
                      <a:pt x="19" y="10"/>
                      <a:pt x="18" y="11"/>
                    </a:cubicBezTo>
                    <a:cubicBezTo>
                      <a:pt x="17" y="15"/>
                      <a:pt x="14" y="16"/>
                      <a:pt x="11" y="15"/>
                    </a:cubicBezTo>
                    <a:cubicBezTo>
                      <a:pt x="8" y="15"/>
                      <a:pt x="4" y="11"/>
                      <a:pt x="4" y="8"/>
                    </a:cubicBezTo>
                    <a:cubicBezTo>
                      <a:pt x="4" y="5"/>
                      <a:pt x="7" y="4"/>
                      <a:pt x="10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8" name="Freeform 42"/>
              <p:cNvSpPr/>
              <p:nvPr/>
            </p:nvSpPr>
            <p:spPr bwMode="auto">
              <a:xfrm>
                <a:off x="1528" y="2442"/>
                <a:ext cx="155" cy="59"/>
              </a:xfrm>
              <a:custGeom>
                <a:avLst/>
                <a:gdLst>
                  <a:gd name="T0" fmla="*/ 1 w 37"/>
                  <a:gd name="T1" fmla="*/ 1 h 14"/>
                  <a:gd name="T2" fmla="*/ 1 w 37"/>
                  <a:gd name="T3" fmla="*/ 3 h 14"/>
                  <a:gd name="T4" fmla="*/ 21 w 37"/>
                  <a:gd name="T5" fmla="*/ 10 h 14"/>
                  <a:gd name="T6" fmla="*/ 35 w 37"/>
                  <a:gd name="T7" fmla="*/ 14 h 14"/>
                  <a:gd name="T8" fmla="*/ 37 w 37"/>
                  <a:gd name="T9" fmla="*/ 13 h 14"/>
                  <a:gd name="T10" fmla="*/ 36 w 37"/>
                  <a:gd name="T11" fmla="*/ 11 h 14"/>
                  <a:gd name="T12" fmla="*/ 22 w 37"/>
                  <a:gd name="T13" fmla="*/ 7 h 14"/>
                  <a:gd name="T14" fmla="*/ 3 w 37"/>
                  <a:gd name="T15" fmla="*/ 1 h 14"/>
                  <a:gd name="T16" fmla="*/ 1 w 37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4">
                    <a:moveTo>
                      <a:pt x="1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7"/>
                      <a:pt x="13" y="9"/>
                      <a:pt x="21" y="10"/>
                    </a:cubicBezTo>
                    <a:cubicBezTo>
                      <a:pt x="26" y="11"/>
                      <a:pt x="31" y="12"/>
                      <a:pt x="35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2"/>
                      <a:pt x="37" y="11"/>
                      <a:pt x="36" y="11"/>
                    </a:cubicBezTo>
                    <a:cubicBezTo>
                      <a:pt x="32" y="9"/>
                      <a:pt x="27" y="8"/>
                      <a:pt x="22" y="7"/>
                    </a:cubicBezTo>
                    <a:cubicBezTo>
                      <a:pt x="15" y="5"/>
                      <a:pt x="6" y="4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9" name="Freeform 43"/>
              <p:cNvSpPr/>
              <p:nvPr/>
            </p:nvSpPr>
            <p:spPr bwMode="auto">
              <a:xfrm>
                <a:off x="1796" y="2413"/>
                <a:ext cx="235" cy="92"/>
              </a:xfrm>
              <a:custGeom>
                <a:avLst/>
                <a:gdLst>
                  <a:gd name="T0" fmla="*/ 53 w 56"/>
                  <a:gd name="T1" fmla="*/ 0 h 22"/>
                  <a:gd name="T2" fmla="*/ 2 w 56"/>
                  <a:gd name="T3" fmla="*/ 18 h 22"/>
                  <a:gd name="T4" fmla="*/ 0 w 56"/>
                  <a:gd name="T5" fmla="*/ 19 h 22"/>
                  <a:gd name="T6" fmla="*/ 2 w 56"/>
                  <a:gd name="T7" fmla="*/ 21 h 22"/>
                  <a:gd name="T8" fmla="*/ 55 w 56"/>
                  <a:gd name="T9" fmla="*/ 3 h 22"/>
                  <a:gd name="T10" fmla="*/ 55 w 56"/>
                  <a:gd name="T11" fmla="*/ 1 h 22"/>
                  <a:gd name="T12" fmla="*/ 53 w 56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2">
                    <a:moveTo>
                      <a:pt x="53" y="0"/>
                    </a:moveTo>
                    <a:cubicBezTo>
                      <a:pt x="32" y="12"/>
                      <a:pt x="16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16" y="22"/>
                      <a:pt x="34" y="16"/>
                      <a:pt x="55" y="3"/>
                    </a:cubicBezTo>
                    <a:cubicBezTo>
                      <a:pt x="56" y="2"/>
                      <a:pt x="56" y="1"/>
                      <a:pt x="55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0" name="Freeform 44"/>
              <p:cNvSpPr/>
              <p:nvPr/>
            </p:nvSpPr>
            <p:spPr bwMode="auto">
              <a:xfrm>
                <a:off x="1411" y="2275"/>
                <a:ext cx="176" cy="92"/>
              </a:xfrm>
              <a:custGeom>
                <a:avLst/>
                <a:gdLst>
                  <a:gd name="T0" fmla="*/ 29 w 42"/>
                  <a:gd name="T1" fmla="*/ 3 h 22"/>
                  <a:gd name="T2" fmla="*/ 3 w 42"/>
                  <a:gd name="T3" fmla="*/ 12 h 22"/>
                  <a:gd name="T4" fmla="*/ 40 w 42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2">
                    <a:moveTo>
                      <a:pt x="29" y="3"/>
                    </a:moveTo>
                    <a:cubicBezTo>
                      <a:pt x="24" y="0"/>
                      <a:pt x="0" y="5"/>
                      <a:pt x="3" y="12"/>
                    </a:cubicBezTo>
                    <a:cubicBezTo>
                      <a:pt x="6" y="22"/>
                      <a:pt x="42" y="18"/>
                      <a:pt x="40" y="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1" name="Freeform 45"/>
              <p:cNvSpPr/>
              <p:nvPr/>
            </p:nvSpPr>
            <p:spPr bwMode="auto">
              <a:xfrm>
                <a:off x="1943" y="2258"/>
                <a:ext cx="230" cy="84"/>
              </a:xfrm>
              <a:custGeom>
                <a:avLst/>
                <a:gdLst>
                  <a:gd name="T0" fmla="*/ 40 w 55"/>
                  <a:gd name="T1" fmla="*/ 4 h 20"/>
                  <a:gd name="T2" fmla="*/ 15 w 55"/>
                  <a:gd name="T3" fmla="*/ 16 h 20"/>
                  <a:gd name="T4" fmla="*/ 48 w 55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0">
                    <a:moveTo>
                      <a:pt x="40" y="4"/>
                    </a:moveTo>
                    <a:cubicBezTo>
                      <a:pt x="34" y="0"/>
                      <a:pt x="0" y="8"/>
                      <a:pt x="15" y="16"/>
                    </a:cubicBezTo>
                    <a:cubicBezTo>
                      <a:pt x="20" y="20"/>
                      <a:pt x="55" y="14"/>
                      <a:pt x="48" y="7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2" name="Freeform 46"/>
              <p:cNvSpPr/>
              <p:nvPr/>
            </p:nvSpPr>
            <p:spPr bwMode="auto">
              <a:xfrm>
                <a:off x="1462" y="2304"/>
                <a:ext cx="66" cy="34"/>
              </a:xfrm>
              <a:custGeom>
                <a:avLst/>
                <a:gdLst>
                  <a:gd name="T0" fmla="*/ 15 w 16"/>
                  <a:gd name="T1" fmla="*/ 2 h 8"/>
                  <a:gd name="T2" fmla="*/ 2 w 16"/>
                  <a:gd name="T3" fmla="*/ 3 h 8"/>
                  <a:gd name="T4" fmla="*/ 16 w 16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5" y="2"/>
                    </a:moveTo>
                    <a:cubicBezTo>
                      <a:pt x="13" y="1"/>
                      <a:pt x="3" y="0"/>
                      <a:pt x="2" y="3"/>
                    </a:cubicBezTo>
                    <a:cubicBezTo>
                      <a:pt x="0" y="8"/>
                      <a:pt x="14" y="4"/>
                      <a:pt x="16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3" name="Freeform 47"/>
              <p:cNvSpPr/>
              <p:nvPr/>
            </p:nvSpPr>
            <p:spPr bwMode="auto">
              <a:xfrm>
                <a:off x="2035" y="2288"/>
                <a:ext cx="63" cy="33"/>
              </a:xfrm>
              <a:custGeom>
                <a:avLst/>
                <a:gdLst>
                  <a:gd name="T0" fmla="*/ 14 w 15"/>
                  <a:gd name="T1" fmla="*/ 2 h 8"/>
                  <a:gd name="T2" fmla="*/ 1 w 15"/>
                  <a:gd name="T3" fmla="*/ 3 h 8"/>
                  <a:gd name="T4" fmla="*/ 15 w 15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4" y="2"/>
                    </a:moveTo>
                    <a:cubicBezTo>
                      <a:pt x="12" y="1"/>
                      <a:pt x="2" y="0"/>
                      <a:pt x="1" y="3"/>
                    </a:cubicBezTo>
                    <a:cubicBezTo>
                      <a:pt x="0" y="8"/>
                      <a:pt x="13" y="4"/>
                      <a:pt x="15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4" name="Freeform 48"/>
              <p:cNvSpPr/>
              <p:nvPr/>
            </p:nvSpPr>
            <p:spPr bwMode="auto">
              <a:xfrm>
                <a:off x="1127" y="2325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5" name="Freeform 49"/>
              <p:cNvSpPr/>
              <p:nvPr/>
            </p:nvSpPr>
            <p:spPr bwMode="auto">
              <a:xfrm>
                <a:off x="1127" y="2321"/>
                <a:ext cx="20" cy="4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1 h 1"/>
                  <a:gd name="T6" fmla="*/ 3 w 5"/>
                  <a:gd name="T7" fmla="*/ 0 h 1"/>
                  <a:gd name="T8" fmla="*/ 2 w 5"/>
                  <a:gd name="T9" fmla="*/ 0 h 1"/>
                  <a:gd name="T10" fmla="*/ 4 w 5"/>
                  <a:gd name="T11" fmla="*/ 0 h 1"/>
                  <a:gd name="T12" fmla="*/ 4 w 5"/>
                  <a:gd name="T13" fmla="*/ 0 h 1"/>
                  <a:gd name="T14" fmla="*/ 5 w 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2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3" y="0"/>
                      <a:pt x="4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6" name="Freeform 50"/>
              <p:cNvSpPr/>
              <p:nvPr/>
            </p:nvSpPr>
            <p:spPr bwMode="auto">
              <a:xfrm>
                <a:off x="1135" y="23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7" name="Freeform 51"/>
              <p:cNvSpPr/>
              <p:nvPr/>
            </p:nvSpPr>
            <p:spPr bwMode="auto">
              <a:xfrm>
                <a:off x="1131" y="2321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8" name="Freeform 52"/>
              <p:cNvSpPr/>
              <p:nvPr/>
            </p:nvSpPr>
            <p:spPr bwMode="auto">
              <a:xfrm>
                <a:off x="1131" y="232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9" name="Freeform 53"/>
              <p:cNvSpPr/>
              <p:nvPr/>
            </p:nvSpPr>
            <p:spPr bwMode="auto">
              <a:xfrm>
                <a:off x="1131" y="2321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2 w 3"/>
                  <a:gd name="T4" fmla="*/ 2 w 3"/>
                  <a:gd name="T5" fmla="*/ 3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0" name="Freeform 54"/>
              <p:cNvSpPr/>
              <p:nvPr/>
            </p:nvSpPr>
            <p:spPr bwMode="auto">
              <a:xfrm>
                <a:off x="1135" y="23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1" name="Rectangle 55"/>
              <p:cNvSpPr>
                <a:spLocks noChangeArrowheads="1"/>
              </p:cNvSpPr>
              <p:nvPr/>
            </p:nvSpPr>
            <p:spPr bwMode="auto">
              <a:xfrm>
                <a:off x="1131" y="2321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2" name="Freeform 56"/>
              <p:cNvSpPr/>
              <p:nvPr/>
            </p:nvSpPr>
            <p:spPr bwMode="auto">
              <a:xfrm>
                <a:off x="1131" y="2317"/>
                <a:ext cx="16" cy="4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1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3" name="Freeform 57"/>
              <p:cNvSpPr/>
              <p:nvPr/>
            </p:nvSpPr>
            <p:spPr bwMode="auto">
              <a:xfrm>
                <a:off x="1152" y="231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4" name="Freeform 58"/>
              <p:cNvSpPr/>
              <p:nvPr/>
            </p:nvSpPr>
            <p:spPr bwMode="auto">
              <a:xfrm>
                <a:off x="1135" y="2317"/>
                <a:ext cx="25" cy="0"/>
              </a:xfrm>
              <a:custGeom>
                <a:avLst/>
                <a:gdLst>
                  <a:gd name="T0" fmla="*/ 1 w 6"/>
                  <a:gd name="T1" fmla="*/ 3 w 6"/>
                  <a:gd name="T2" fmla="*/ 1 w 6"/>
                  <a:gd name="T3" fmla="*/ 2 w 6"/>
                  <a:gd name="T4" fmla="*/ 0 w 6"/>
                  <a:gd name="T5" fmla="*/ 2 w 6"/>
                  <a:gd name="T6" fmla="*/ 1 w 6"/>
                  <a:gd name="T7" fmla="*/ 3 w 6"/>
                  <a:gd name="T8" fmla="*/ 3 w 6"/>
                  <a:gd name="T9" fmla="*/ 4 w 6"/>
                  <a:gd name="T10" fmla="*/ 6 w 6"/>
                  <a:gd name="T11" fmla="*/ 1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6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0" y="0"/>
                      <a:pt x="2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6" y="0"/>
                      <a:pt x="6" y="0"/>
                    </a:cubicBezTo>
                    <a:cubicBezTo>
                      <a:pt x="5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5" name="Freeform 59"/>
              <p:cNvSpPr/>
              <p:nvPr/>
            </p:nvSpPr>
            <p:spPr bwMode="auto">
              <a:xfrm>
                <a:off x="1147" y="2317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6" name="Freeform 60"/>
              <p:cNvSpPr/>
              <p:nvPr/>
            </p:nvSpPr>
            <p:spPr bwMode="auto">
              <a:xfrm>
                <a:off x="1135" y="2313"/>
                <a:ext cx="25" cy="4"/>
              </a:xfrm>
              <a:custGeom>
                <a:avLst/>
                <a:gdLst>
                  <a:gd name="T0" fmla="*/ 0 w 6"/>
                  <a:gd name="T1" fmla="*/ 1 h 1"/>
                  <a:gd name="T2" fmla="*/ 2 w 6"/>
                  <a:gd name="T3" fmla="*/ 1 h 1"/>
                  <a:gd name="T4" fmla="*/ 1 w 6"/>
                  <a:gd name="T5" fmla="*/ 1 h 1"/>
                  <a:gd name="T6" fmla="*/ 3 w 6"/>
                  <a:gd name="T7" fmla="*/ 1 h 1"/>
                  <a:gd name="T8" fmla="*/ 2 w 6"/>
                  <a:gd name="T9" fmla="*/ 0 h 1"/>
                  <a:gd name="T10" fmla="*/ 5 w 6"/>
                  <a:gd name="T11" fmla="*/ 0 h 1"/>
                  <a:gd name="T12" fmla="*/ 4 w 6"/>
                  <a:gd name="T13" fmla="*/ 0 h 1"/>
                  <a:gd name="T14" fmla="*/ 3 w 6"/>
                  <a:gd name="T15" fmla="*/ 0 h 1"/>
                  <a:gd name="T16" fmla="*/ 3 w 6"/>
                  <a:gd name="T17" fmla="*/ 0 h 1"/>
                  <a:gd name="T18" fmla="*/ 2 w 6"/>
                  <a:gd name="T19" fmla="*/ 0 h 1"/>
                  <a:gd name="T20" fmla="*/ 0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7" name="Freeform 61"/>
              <p:cNvSpPr/>
              <p:nvPr/>
            </p:nvSpPr>
            <p:spPr bwMode="auto">
              <a:xfrm>
                <a:off x="1135" y="23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8" name="Freeform 62"/>
              <p:cNvSpPr/>
              <p:nvPr/>
            </p:nvSpPr>
            <p:spPr bwMode="auto">
              <a:xfrm>
                <a:off x="1147" y="2313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9" name="Freeform 63"/>
              <p:cNvSpPr/>
              <p:nvPr/>
            </p:nvSpPr>
            <p:spPr bwMode="auto">
              <a:xfrm>
                <a:off x="1135" y="23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0" name="Freeform 64"/>
              <p:cNvSpPr/>
              <p:nvPr/>
            </p:nvSpPr>
            <p:spPr bwMode="auto">
              <a:xfrm>
                <a:off x="1131" y="2300"/>
                <a:ext cx="25" cy="13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3 w 6"/>
                  <a:gd name="T5" fmla="*/ 0 h 3"/>
                  <a:gd name="T6" fmla="*/ 0 w 6"/>
                  <a:gd name="T7" fmla="*/ 0 h 3"/>
                  <a:gd name="T8" fmla="*/ 1 w 6"/>
                  <a:gd name="T9" fmla="*/ 0 h 3"/>
                  <a:gd name="T10" fmla="*/ 0 w 6"/>
                  <a:gd name="T11" fmla="*/ 0 h 3"/>
                  <a:gd name="T12" fmla="*/ 1 w 6"/>
                  <a:gd name="T13" fmla="*/ 1 h 3"/>
                  <a:gd name="T14" fmla="*/ 2 w 6"/>
                  <a:gd name="T15" fmla="*/ 1 h 3"/>
                  <a:gd name="T16" fmla="*/ 1 w 6"/>
                  <a:gd name="T17" fmla="*/ 2 h 3"/>
                  <a:gd name="T18" fmla="*/ 3 w 6"/>
                  <a:gd name="T19" fmla="*/ 2 h 3"/>
                  <a:gd name="T20" fmla="*/ 2 w 6"/>
                  <a:gd name="T21" fmla="*/ 2 h 3"/>
                  <a:gd name="T22" fmla="*/ 2 w 6"/>
                  <a:gd name="T23" fmla="*/ 2 h 3"/>
                  <a:gd name="T24" fmla="*/ 1 w 6"/>
                  <a:gd name="T25" fmla="*/ 3 h 3"/>
                  <a:gd name="T26" fmla="*/ 4 w 6"/>
                  <a:gd name="T27" fmla="*/ 3 h 3"/>
                  <a:gd name="T28" fmla="*/ 1 w 6"/>
                  <a:gd name="T29" fmla="*/ 3 h 3"/>
                  <a:gd name="T30" fmla="*/ 3 w 6"/>
                  <a:gd name="T31" fmla="*/ 3 h 3"/>
                  <a:gd name="T32" fmla="*/ 4 w 6"/>
                  <a:gd name="T33" fmla="*/ 3 h 3"/>
                  <a:gd name="T34" fmla="*/ 5 w 6"/>
                  <a:gd name="T35" fmla="*/ 3 h 3"/>
                  <a:gd name="T36" fmla="*/ 3 w 6"/>
                  <a:gd name="T37" fmla="*/ 2 h 3"/>
                  <a:gd name="T38" fmla="*/ 4 w 6"/>
                  <a:gd name="T39" fmla="*/ 2 h 3"/>
                  <a:gd name="T40" fmla="*/ 5 w 6"/>
                  <a:gd name="T41" fmla="*/ 2 h 3"/>
                  <a:gd name="T42" fmla="*/ 3 w 6"/>
                  <a:gd name="T43" fmla="*/ 2 h 3"/>
                  <a:gd name="T44" fmla="*/ 4 w 6"/>
                  <a:gd name="T45" fmla="*/ 2 h 3"/>
                  <a:gd name="T46" fmla="*/ 3 w 6"/>
                  <a:gd name="T47" fmla="*/ 1 h 3"/>
                  <a:gd name="T48" fmla="*/ 4 w 6"/>
                  <a:gd name="T49" fmla="*/ 1 h 3"/>
                  <a:gd name="T50" fmla="*/ 2 w 6"/>
                  <a:gd name="T51" fmla="*/ 1 h 3"/>
                  <a:gd name="T52" fmla="*/ 5 w 6"/>
                  <a:gd name="T53" fmla="*/ 1 h 3"/>
                  <a:gd name="T54" fmla="*/ 4 w 6"/>
                  <a:gd name="T55" fmla="*/ 1 h 3"/>
                  <a:gd name="T56" fmla="*/ 3 w 6"/>
                  <a:gd name="T57" fmla="*/ 1 h 3"/>
                  <a:gd name="T58" fmla="*/ 5 w 6"/>
                  <a:gd name="T59" fmla="*/ 1 h 3"/>
                  <a:gd name="T60" fmla="*/ 4 w 6"/>
                  <a:gd name="T61" fmla="*/ 1 h 3"/>
                  <a:gd name="T62" fmla="*/ 2 w 6"/>
                  <a:gd name="T63" fmla="*/ 1 h 3"/>
                  <a:gd name="T64" fmla="*/ 3 w 6"/>
                  <a:gd name="T65" fmla="*/ 0 h 3"/>
                  <a:gd name="T66" fmla="*/ 5 w 6"/>
                  <a:gd name="T67" fmla="*/ 1 h 3"/>
                  <a:gd name="T68" fmla="*/ 6 w 6"/>
                  <a:gd name="T69" fmla="*/ 1 h 3"/>
                  <a:gd name="T70" fmla="*/ 3 w 6"/>
                  <a:gd name="T71" fmla="*/ 0 h 3"/>
                  <a:gd name="T72" fmla="*/ 5 w 6"/>
                  <a:gd name="T7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0" y="0"/>
                    </a:cubicBezTo>
                    <a:cubicBezTo>
                      <a:pt x="0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1" y="3"/>
                      <a:pt x="4" y="3"/>
                      <a:pt x="1" y="3"/>
                    </a:cubicBezTo>
                    <a:cubicBezTo>
                      <a:pt x="0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6" y="3"/>
                      <a:pt x="4" y="3"/>
                      <a:pt x="5" y="3"/>
                    </a:cubicBezTo>
                    <a:cubicBezTo>
                      <a:pt x="6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5" y="2"/>
                    </a:cubicBezTo>
                    <a:cubicBezTo>
                      <a:pt x="4" y="2"/>
                      <a:pt x="6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3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3" y="0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1" name="Rectangle 65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2" name="Freeform 66"/>
              <p:cNvSpPr/>
              <p:nvPr/>
            </p:nvSpPr>
            <p:spPr bwMode="auto">
              <a:xfrm>
                <a:off x="1152" y="2304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3" name="Freeform 67"/>
              <p:cNvSpPr/>
              <p:nvPr/>
            </p:nvSpPr>
            <p:spPr bwMode="auto">
              <a:xfrm>
                <a:off x="1135" y="230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4" name="Freeform 68"/>
              <p:cNvSpPr/>
              <p:nvPr/>
            </p:nvSpPr>
            <p:spPr bwMode="auto">
              <a:xfrm>
                <a:off x="1152" y="230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5" name="Freeform 69"/>
              <p:cNvSpPr/>
              <p:nvPr/>
            </p:nvSpPr>
            <p:spPr bwMode="auto">
              <a:xfrm>
                <a:off x="1152" y="23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6" name="Rectangle 70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7" name="Freeform 71"/>
              <p:cNvSpPr/>
              <p:nvPr/>
            </p:nvSpPr>
            <p:spPr bwMode="auto">
              <a:xfrm>
                <a:off x="1127" y="2288"/>
                <a:ext cx="33" cy="12"/>
              </a:xfrm>
              <a:custGeom>
                <a:avLst/>
                <a:gdLst>
                  <a:gd name="T0" fmla="*/ 2 w 8"/>
                  <a:gd name="T1" fmla="*/ 1 h 3"/>
                  <a:gd name="T2" fmla="*/ 1 w 8"/>
                  <a:gd name="T3" fmla="*/ 1 h 3"/>
                  <a:gd name="T4" fmla="*/ 4 w 8"/>
                  <a:gd name="T5" fmla="*/ 2 h 3"/>
                  <a:gd name="T6" fmla="*/ 1 w 8"/>
                  <a:gd name="T7" fmla="*/ 1 h 3"/>
                  <a:gd name="T8" fmla="*/ 3 w 8"/>
                  <a:gd name="T9" fmla="*/ 2 h 3"/>
                  <a:gd name="T10" fmla="*/ 2 w 8"/>
                  <a:gd name="T11" fmla="*/ 2 h 3"/>
                  <a:gd name="T12" fmla="*/ 5 w 8"/>
                  <a:gd name="T13" fmla="*/ 3 h 3"/>
                  <a:gd name="T14" fmla="*/ 1 w 8"/>
                  <a:gd name="T15" fmla="*/ 2 h 3"/>
                  <a:gd name="T16" fmla="*/ 1 w 8"/>
                  <a:gd name="T17" fmla="*/ 2 h 3"/>
                  <a:gd name="T18" fmla="*/ 2 w 8"/>
                  <a:gd name="T19" fmla="*/ 3 h 3"/>
                  <a:gd name="T20" fmla="*/ 4 w 8"/>
                  <a:gd name="T21" fmla="*/ 3 h 3"/>
                  <a:gd name="T22" fmla="*/ 6 w 8"/>
                  <a:gd name="T23" fmla="*/ 3 h 3"/>
                  <a:gd name="T24" fmla="*/ 5 w 8"/>
                  <a:gd name="T25" fmla="*/ 3 h 3"/>
                  <a:gd name="T26" fmla="*/ 6 w 8"/>
                  <a:gd name="T27" fmla="*/ 3 h 3"/>
                  <a:gd name="T28" fmla="*/ 5 w 8"/>
                  <a:gd name="T29" fmla="*/ 3 h 3"/>
                  <a:gd name="T30" fmla="*/ 6 w 8"/>
                  <a:gd name="T31" fmla="*/ 3 h 3"/>
                  <a:gd name="T32" fmla="*/ 5 w 8"/>
                  <a:gd name="T33" fmla="*/ 3 h 3"/>
                  <a:gd name="T34" fmla="*/ 6 w 8"/>
                  <a:gd name="T35" fmla="*/ 3 h 3"/>
                  <a:gd name="T36" fmla="*/ 4 w 8"/>
                  <a:gd name="T37" fmla="*/ 2 h 3"/>
                  <a:gd name="T38" fmla="*/ 6 w 8"/>
                  <a:gd name="T39" fmla="*/ 3 h 3"/>
                  <a:gd name="T40" fmla="*/ 5 w 8"/>
                  <a:gd name="T41" fmla="*/ 2 h 3"/>
                  <a:gd name="T42" fmla="*/ 6 w 8"/>
                  <a:gd name="T43" fmla="*/ 3 h 3"/>
                  <a:gd name="T44" fmla="*/ 5 w 8"/>
                  <a:gd name="T45" fmla="*/ 2 h 3"/>
                  <a:gd name="T46" fmla="*/ 6 w 8"/>
                  <a:gd name="T47" fmla="*/ 3 h 3"/>
                  <a:gd name="T48" fmla="*/ 3 w 8"/>
                  <a:gd name="T49" fmla="*/ 2 h 3"/>
                  <a:gd name="T50" fmla="*/ 6 w 8"/>
                  <a:gd name="T51" fmla="*/ 2 h 3"/>
                  <a:gd name="T52" fmla="*/ 5 w 8"/>
                  <a:gd name="T53" fmla="*/ 2 h 3"/>
                  <a:gd name="T54" fmla="*/ 6 w 8"/>
                  <a:gd name="T55" fmla="*/ 2 h 3"/>
                  <a:gd name="T56" fmla="*/ 5 w 8"/>
                  <a:gd name="T57" fmla="*/ 2 h 3"/>
                  <a:gd name="T58" fmla="*/ 4 w 8"/>
                  <a:gd name="T59" fmla="*/ 2 h 3"/>
                  <a:gd name="T60" fmla="*/ 3 w 8"/>
                  <a:gd name="T61" fmla="*/ 1 h 3"/>
                  <a:gd name="T62" fmla="*/ 4 w 8"/>
                  <a:gd name="T63" fmla="*/ 1 h 3"/>
                  <a:gd name="T64" fmla="*/ 2 w 8"/>
                  <a:gd name="T65" fmla="*/ 1 h 3"/>
                  <a:gd name="T66" fmla="*/ 3 w 8"/>
                  <a:gd name="T67" fmla="*/ 1 h 3"/>
                  <a:gd name="T68" fmla="*/ 2 w 8"/>
                  <a:gd name="T6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3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3"/>
                      <a:pt x="5" y="3"/>
                    </a:cubicBezTo>
                    <a:cubicBezTo>
                      <a:pt x="3" y="2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8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8" name="Freeform 72"/>
              <p:cNvSpPr/>
              <p:nvPr/>
            </p:nvSpPr>
            <p:spPr bwMode="auto">
              <a:xfrm>
                <a:off x="1152" y="23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9" name="Freeform 73"/>
              <p:cNvSpPr/>
              <p:nvPr/>
            </p:nvSpPr>
            <p:spPr bwMode="auto">
              <a:xfrm>
                <a:off x="1127" y="2279"/>
                <a:ext cx="37" cy="17"/>
              </a:xfrm>
              <a:custGeom>
                <a:avLst/>
                <a:gdLst>
                  <a:gd name="T0" fmla="*/ 4 w 9"/>
                  <a:gd name="T1" fmla="*/ 3 h 4"/>
                  <a:gd name="T2" fmla="*/ 6 w 9"/>
                  <a:gd name="T3" fmla="*/ 3 h 4"/>
                  <a:gd name="T4" fmla="*/ 2 w 9"/>
                  <a:gd name="T5" fmla="*/ 2 h 4"/>
                  <a:gd name="T6" fmla="*/ 2 w 9"/>
                  <a:gd name="T7" fmla="*/ 2 h 4"/>
                  <a:gd name="T8" fmla="*/ 5 w 9"/>
                  <a:gd name="T9" fmla="*/ 3 h 4"/>
                  <a:gd name="T10" fmla="*/ 5 w 9"/>
                  <a:gd name="T11" fmla="*/ 3 h 4"/>
                  <a:gd name="T12" fmla="*/ 3 w 9"/>
                  <a:gd name="T13" fmla="*/ 2 h 4"/>
                  <a:gd name="T14" fmla="*/ 2 w 9"/>
                  <a:gd name="T15" fmla="*/ 2 h 4"/>
                  <a:gd name="T16" fmla="*/ 3 w 9"/>
                  <a:gd name="T17" fmla="*/ 2 h 4"/>
                  <a:gd name="T18" fmla="*/ 5 w 9"/>
                  <a:gd name="T19" fmla="*/ 3 h 4"/>
                  <a:gd name="T20" fmla="*/ 0 w 9"/>
                  <a:gd name="T21" fmla="*/ 1 h 4"/>
                  <a:gd name="T22" fmla="*/ 1 w 9"/>
                  <a:gd name="T23" fmla="*/ 1 h 4"/>
                  <a:gd name="T24" fmla="*/ 3 w 9"/>
                  <a:gd name="T25" fmla="*/ 2 h 4"/>
                  <a:gd name="T26" fmla="*/ 2 w 9"/>
                  <a:gd name="T27" fmla="*/ 1 h 4"/>
                  <a:gd name="T28" fmla="*/ 1 w 9"/>
                  <a:gd name="T29" fmla="*/ 1 h 4"/>
                  <a:gd name="T30" fmla="*/ 1 w 9"/>
                  <a:gd name="T31" fmla="*/ 2 h 4"/>
                  <a:gd name="T32" fmla="*/ 1 w 9"/>
                  <a:gd name="T33" fmla="*/ 2 h 4"/>
                  <a:gd name="T34" fmla="*/ 2 w 9"/>
                  <a:gd name="T35" fmla="*/ 2 h 4"/>
                  <a:gd name="T36" fmla="*/ 4 w 9"/>
                  <a:gd name="T37" fmla="*/ 3 h 4"/>
                  <a:gd name="T38" fmla="*/ 4 w 9"/>
                  <a:gd name="T39" fmla="*/ 3 h 4"/>
                  <a:gd name="T40" fmla="*/ 6 w 9"/>
                  <a:gd name="T41" fmla="*/ 3 h 4"/>
                  <a:gd name="T42" fmla="*/ 7 w 9"/>
                  <a:gd name="T43" fmla="*/ 4 h 4"/>
                  <a:gd name="T44" fmla="*/ 7 w 9"/>
                  <a:gd name="T45" fmla="*/ 4 h 4"/>
                  <a:gd name="T46" fmla="*/ 4 w 9"/>
                  <a:gd name="T4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2"/>
                      <a:pt x="5" y="3"/>
                    </a:cubicBezTo>
                    <a:cubicBezTo>
                      <a:pt x="3" y="2"/>
                      <a:pt x="3" y="2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5" y="3"/>
                      <a:pt x="7" y="4"/>
                    </a:cubicBezTo>
                    <a:cubicBezTo>
                      <a:pt x="9" y="4"/>
                      <a:pt x="5" y="3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0" name="Freeform 74"/>
              <p:cNvSpPr/>
              <p:nvPr/>
            </p:nvSpPr>
            <p:spPr bwMode="auto">
              <a:xfrm>
                <a:off x="1143" y="2292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1" name="Freeform 75"/>
              <p:cNvSpPr/>
              <p:nvPr/>
            </p:nvSpPr>
            <p:spPr bwMode="auto">
              <a:xfrm>
                <a:off x="1127" y="2288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2" name="Freeform 76"/>
              <p:cNvSpPr/>
              <p:nvPr/>
            </p:nvSpPr>
            <p:spPr bwMode="auto">
              <a:xfrm>
                <a:off x="1147" y="228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3" name="Freeform 77"/>
              <p:cNvSpPr/>
              <p:nvPr/>
            </p:nvSpPr>
            <p:spPr bwMode="auto">
              <a:xfrm>
                <a:off x="1127" y="2279"/>
                <a:ext cx="16" cy="9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4" name="Freeform 78"/>
              <p:cNvSpPr/>
              <p:nvPr/>
            </p:nvSpPr>
            <p:spPr bwMode="auto">
              <a:xfrm>
                <a:off x="1131" y="226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3 w 7"/>
                  <a:gd name="T13" fmla="*/ 3 h 5"/>
                  <a:gd name="T14" fmla="*/ 5 w 7"/>
                  <a:gd name="T15" fmla="*/ 4 h 5"/>
                  <a:gd name="T16" fmla="*/ 2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5 w 7"/>
                  <a:gd name="T27" fmla="*/ 3 h 5"/>
                  <a:gd name="T28" fmla="*/ 6 w 7"/>
                  <a:gd name="T29" fmla="*/ 3 h 5"/>
                  <a:gd name="T30" fmla="*/ 5 w 7"/>
                  <a:gd name="T31" fmla="*/ 2 h 5"/>
                  <a:gd name="T32" fmla="*/ 6 w 7"/>
                  <a:gd name="T33" fmla="*/ 3 h 5"/>
                  <a:gd name="T34" fmla="*/ 3 w 7"/>
                  <a:gd name="T35" fmla="*/ 1 h 5"/>
                  <a:gd name="T36" fmla="*/ 3 w 7"/>
                  <a:gd name="T37" fmla="*/ 1 h 5"/>
                  <a:gd name="T38" fmla="*/ 5 w 7"/>
                  <a:gd name="T39" fmla="*/ 2 h 5"/>
                  <a:gd name="T40" fmla="*/ 4 w 7"/>
                  <a:gd name="T41" fmla="*/ 2 h 5"/>
                  <a:gd name="T42" fmla="*/ 6 w 7"/>
                  <a:gd name="T43" fmla="*/ 3 h 5"/>
                  <a:gd name="T44" fmla="*/ 3 w 7"/>
                  <a:gd name="T45" fmla="*/ 1 h 5"/>
                  <a:gd name="T46" fmla="*/ 4 w 7"/>
                  <a:gd name="T47" fmla="*/ 1 h 5"/>
                  <a:gd name="T48" fmla="*/ 1 w 7"/>
                  <a:gd name="T49" fmla="*/ 0 h 5"/>
                  <a:gd name="T50" fmla="*/ 1 w 7"/>
                  <a:gd name="T51" fmla="*/ 1 h 5"/>
                  <a:gd name="T52" fmla="*/ 3 w 7"/>
                  <a:gd name="T53" fmla="*/ 2 h 5"/>
                  <a:gd name="T54" fmla="*/ 1 w 7"/>
                  <a:gd name="T55" fmla="*/ 1 h 5"/>
                  <a:gd name="T56" fmla="*/ 3 w 7"/>
                  <a:gd name="T57" fmla="*/ 2 h 5"/>
                  <a:gd name="T58" fmla="*/ 1 w 7"/>
                  <a:gd name="T59" fmla="*/ 1 h 5"/>
                  <a:gd name="T60" fmla="*/ 3 w 7"/>
                  <a:gd name="T61" fmla="*/ 2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3 h 5"/>
                  <a:gd name="T74" fmla="*/ 1 w 7"/>
                  <a:gd name="T75" fmla="*/ 3 h 5"/>
                  <a:gd name="T76" fmla="*/ 1 w 7"/>
                  <a:gd name="T77" fmla="*/ 4 h 5"/>
                  <a:gd name="T78" fmla="*/ 1 w 7"/>
                  <a:gd name="T79" fmla="*/ 4 h 5"/>
                  <a:gd name="T80" fmla="*/ 4 w 7"/>
                  <a:gd name="T81" fmla="*/ 5 h 5"/>
                  <a:gd name="T82" fmla="*/ 6 w 7"/>
                  <a:gd name="T83" fmla="*/ 5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5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4" y="3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3"/>
                      <a:pt x="3" y="1"/>
                    </a:cubicBezTo>
                    <a:cubicBezTo>
                      <a:pt x="6" y="3"/>
                      <a:pt x="2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3" y="2"/>
                      <a:pt x="1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5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2" y="4"/>
                      <a:pt x="7" y="5"/>
                      <a:pt x="6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5" name="Freeform 79"/>
              <p:cNvSpPr/>
              <p:nvPr/>
            </p:nvSpPr>
            <p:spPr bwMode="auto">
              <a:xfrm>
                <a:off x="1131" y="22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6" name="Freeform 80"/>
              <p:cNvSpPr/>
              <p:nvPr/>
            </p:nvSpPr>
            <p:spPr bwMode="auto">
              <a:xfrm>
                <a:off x="1147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7" name="Rectangle 81"/>
              <p:cNvSpPr>
                <a:spLocks noChangeArrowheads="1"/>
              </p:cNvSpPr>
              <p:nvPr/>
            </p:nvSpPr>
            <p:spPr bwMode="auto">
              <a:xfrm>
                <a:off x="1135" y="228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8" name="Freeform 82"/>
              <p:cNvSpPr/>
              <p:nvPr/>
            </p:nvSpPr>
            <p:spPr bwMode="auto">
              <a:xfrm>
                <a:off x="1143" y="2288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9" name="Freeform 83"/>
              <p:cNvSpPr/>
              <p:nvPr/>
            </p:nvSpPr>
            <p:spPr bwMode="auto">
              <a:xfrm>
                <a:off x="1152" y="227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0" name="Freeform 84"/>
              <p:cNvSpPr/>
              <p:nvPr/>
            </p:nvSpPr>
            <p:spPr bwMode="auto">
              <a:xfrm>
                <a:off x="1160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1" name="Freeform 85"/>
              <p:cNvSpPr/>
              <p:nvPr/>
            </p:nvSpPr>
            <p:spPr bwMode="auto">
              <a:xfrm>
                <a:off x="1135" y="2233"/>
                <a:ext cx="33" cy="42"/>
              </a:xfrm>
              <a:custGeom>
                <a:avLst/>
                <a:gdLst>
                  <a:gd name="T0" fmla="*/ 5 w 8"/>
                  <a:gd name="T1" fmla="*/ 4 h 10"/>
                  <a:gd name="T2" fmla="*/ 4 w 8"/>
                  <a:gd name="T3" fmla="*/ 2 h 10"/>
                  <a:gd name="T4" fmla="*/ 3 w 8"/>
                  <a:gd name="T5" fmla="*/ 1 h 10"/>
                  <a:gd name="T6" fmla="*/ 3 w 8"/>
                  <a:gd name="T7" fmla="*/ 2 h 10"/>
                  <a:gd name="T8" fmla="*/ 3 w 8"/>
                  <a:gd name="T9" fmla="*/ 3 h 10"/>
                  <a:gd name="T10" fmla="*/ 2 w 8"/>
                  <a:gd name="T11" fmla="*/ 3 h 10"/>
                  <a:gd name="T12" fmla="*/ 3 w 8"/>
                  <a:gd name="T13" fmla="*/ 5 h 10"/>
                  <a:gd name="T14" fmla="*/ 3 w 8"/>
                  <a:gd name="T15" fmla="*/ 5 h 10"/>
                  <a:gd name="T16" fmla="*/ 2 w 8"/>
                  <a:gd name="T17" fmla="*/ 5 h 10"/>
                  <a:gd name="T18" fmla="*/ 5 w 8"/>
                  <a:gd name="T19" fmla="*/ 7 h 10"/>
                  <a:gd name="T20" fmla="*/ 5 w 8"/>
                  <a:gd name="T21" fmla="*/ 7 h 10"/>
                  <a:gd name="T22" fmla="*/ 3 w 8"/>
                  <a:gd name="T23" fmla="*/ 6 h 10"/>
                  <a:gd name="T24" fmla="*/ 3 w 8"/>
                  <a:gd name="T25" fmla="*/ 7 h 10"/>
                  <a:gd name="T26" fmla="*/ 2 w 8"/>
                  <a:gd name="T27" fmla="*/ 7 h 10"/>
                  <a:gd name="T28" fmla="*/ 3 w 8"/>
                  <a:gd name="T29" fmla="*/ 7 h 10"/>
                  <a:gd name="T30" fmla="*/ 4 w 8"/>
                  <a:gd name="T31" fmla="*/ 8 h 10"/>
                  <a:gd name="T32" fmla="*/ 2 w 8"/>
                  <a:gd name="T33" fmla="*/ 8 h 10"/>
                  <a:gd name="T34" fmla="*/ 3 w 8"/>
                  <a:gd name="T35" fmla="*/ 8 h 10"/>
                  <a:gd name="T36" fmla="*/ 2 w 8"/>
                  <a:gd name="T37" fmla="*/ 9 h 10"/>
                  <a:gd name="T38" fmla="*/ 3 w 8"/>
                  <a:gd name="T39" fmla="*/ 8 h 10"/>
                  <a:gd name="T40" fmla="*/ 2 w 8"/>
                  <a:gd name="T41" fmla="*/ 8 h 10"/>
                  <a:gd name="T42" fmla="*/ 5 w 8"/>
                  <a:gd name="T43" fmla="*/ 10 h 10"/>
                  <a:gd name="T44" fmla="*/ 6 w 8"/>
                  <a:gd name="T45" fmla="*/ 10 h 10"/>
                  <a:gd name="T46" fmla="*/ 5 w 8"/>
                  <a:gd name="T47" fmla="*/ 9 h 10"/>
                  <a:gd name="T48" fmla="*/ 6 w 8"/>
                  <a:gd name="T49" fmla="*/ 10 h 10"/>
                  <a:gd name="T50" fmla="*/ 6 w 8"/>
                  <a:gd name="T51" fmla="*/ 9 h 10"/>
                  <a:gd name="T52" fmla="*/ 6 w 8"/>
                  <a:gd name="T53" fmla="*/ 9 h 10"/>
                  <a:gd name="T54" fmla="*/ 6 w 8"/>
                  <a:gd name="T55" fmla="*/ 9 h 10"/>
                  <a:gd name="T56" fmla="*/ 6 w 8"/>
                  <a:gd name="T57" fmla="*/ 9 h 10"/>
                  <a:gd name="T58" fmla="*/ 6 w 8"/>
                  <a:gd name="T59" fmla="*/ 8 h 10"/>
                  <a:gd name="T60" fmla="*/ 5 w 8"/>
                  <a:gd name="T61" fmla="*/ 8 h 10"/>
                  <a:gd name="T62" fmla="*/ 7 w 8"/>
                  <a:gd name="T63" fmla="*/ 8 h 10"/>
                  <a:gd name="T64" fmla="*/ 7 w 8"/>
                  <a:gd name="T65" fmla="*/ 8 h 10"/>
                  <a:gd name="T66" fmla="*/ 5 w 8"/>
                  <a:gd name="T67" fmla="*/ 7 h 10"/>
                  <a:gd name="T68" fmla="*/ 5 w 8"/>
                  <a:gd name="T69" fmla="*/ 6 h 10"/>
                  <a:gd name="T70" fmla="*/ 5 w 8"/>
                  <a:gd name="T71" fmla="*/ 6 h 10"/>
                  <a:gd name="T72" fmla="*/ 5 w 8"/>
                  <a:gd name="T73" fmla="*/ 6 h 10"/>
                  <a:gd name="T74" fmla="*/ 5 w 8"/>
                  <a:gd name="T75" fmla="*/ 5 h 10"/>
                  <a:gd name="T76" fmla="*/ 4 w 8"/>
                  <a:gd name="T77" fmla="*/ 4 h 10"/>
                  <a:gd name="T78" fmla="*/ 6 w 8"/>
                  <a:gd name="T7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7" y="5"/>
                    </a:moveTo>
                    <a:cubicBezTo>
                      <a:pt x="6" y="5"/>
                      <a:pt x="6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5" y="4"/>
                      <a:pt x="5" y="4"/>
                    </a:cubicBezTo>
                    <a:cubicBezTo>
                      <a:pt x="1" y="0"/>
                      <a:pt x="6" y="6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5" y="5"/>
                      <a:pt x="1" y="2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ubicBezTo>
                      <a:pt x="2" y="5"/>
                      <a:pt x="4" y="5"/>
                      <a:pt x="5" y="6"/>
                    </a:cubicBezTo>
                    <a:cubicBezTo>
                      <a:pt x="4" y="6"/>
                      <a:pt x="4" y="6"/>
                      <a:pt x="2" y="5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7"/>
                      <a:pt x="6" y="8"/>
                      <a:pt x="6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5"/>
                      <a:pt x="4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6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7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4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0" y="7"/>
                      <a:pt x="2" y="9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5" y="10"/>
                      <a:pt x="3" y="9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9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4" y="7"/>
                      <a:pt x="6" y="8"/>
                    </a:cubicBezTo>
                    <a:cubicBezTo>
                      <a:pt x="5" y="8"/>
                      <a:pt x="5" y="8"/>
                      <a:pt x="3" y="7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5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8"/>
                      <a:pt x="5" y="6"/>
                      <a:pt x="4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5" y="6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5" y="5"/>
                      <a:pt x="8" y="8"/>
                      <a:pt x="5" y="5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4" y="3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2" name="Freeform 86"/>
              <p:cNvSpPr/>
              <p:nvPr/>
            </p:nvSpPr>
            <p:spPr bwMode="auto">
              <a:xfrm>
                <a:off x="1160" y="22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3" name="Freeform 87"/>
              <p:cNvSpPr/>
              <p:nvPr/>
            </p:nvSpPr>
            <p:spPr bwMode="auto">
              <a:xfrm>
                <a:off x="1156" y="225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4" name="Freeform 88"/>
              <p:cNvSpPr/>
              <p:nvPr/>
            </p:nvSpPr>
            <p:spPr bwMode="auto">
              <a:xfrm>
                <a:off x="1160" y="225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5" name="Rectangle 89"/>
              <p:cNvSpPr>
                <a:spLocks noChangeArrowheads="1"/>
              </p:cNvSpPr>
              <p:nvPr/>
            </p:nvSpPr>
            <p:spPr bwMode="auto">
              <a:xfrm>
                <a:off x="1160" y="225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6" name="Freeform 90"/>
              <p:cNvSpPr/>
              <p:nvPr/>
            </p:nvSpPr>
            <p:spPr bwMode="auto">
              <a:xfrm>
                <a:off x="1147" y="2225"/>
                <a:ext cx="21" cy="29"/>
              </a:xfrm>
              <a:custGeom>
                <a:avLst/>
                <a:gdLst>
                  <a:gd name="T0" fmla="*/ 4 w 5"/>
                  <a:gd name="T1" fmla="*/ 3 h 7"/>
                  <a:gd name="T2" fmla="*/ 3 w 5"/>
                  <a:gd name="T3" fmla="*/ 1 h 7"/>
                  <a:gd name="T4" fmla="*/ 4 w 5"/>
                  <a:gd name="T5" fmla="*/ 2 h 7"/>
                  <a:gd name="T6" fmla="*/ 3 w 5"/>
                  <a:gd name="T7" fmla="*/ 0 h 7"/>
                  <a:gd name="T8" fmla="*/ 2 w 5"/>
                  <a:gd name="T9" fmla="*/ 2 h 7"/>
                  <a:gd name="T10" fmla="*/ 2 w 5"/>
                  <a:gd name="T11" fmla="*/ 1 h 7"/>
                  <a:gd name="T12" fmla="*/ 2 w 5"/>
                  <a:gd name="T13" fmla="*/ 3 h 7"/>
                  <a:gd name="T14" fmla="*/ 1 w 5"/>
                  <a:gd name="T15" fmla="*/ 2 h 7"/>
                  <a:gd name="T16" fmla="*/ 1 w 5"/>
                  <a:gd name="T17" fmla="*/ 2 h 7"/>
                  <a:gd name="T18" fmla="*/ 2 w 5"/>
                  <a:gd name="T19" fmla="*/ 3 h 7"/>
                  <a:gd name="T20" fmla="*/ 1 w 5"/>
                  <a:gd name="T21" fmla="*/ 3 h 7"/>
                  <a:gd name="T22" fmla="*/ 2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2 w 5"/>
                  <a:gd name="T29" fmla="*/ 4 h 7"/>
                  <a:gd name="T30" fmla="*/ 1 w 5"/>
                  <a:gd name="T31" fmla="*/ 3 h 7"/>
                  <a:gd name="T32" fmla="*/ 2 w 5"/>
                  <a:gd name="T33" fmla="*/ 5 h 7"/>
                  <a:gd name="T34" fmla="*/ 3 w 5"/>
                  <a:gd name="T35" fmla="*/ 6 h 7"/>
                  <a:gd name="T36" fmla="*/ 2 w 5"/>
                  <a:gd name="T37" fmla="*/ 5 h 7"/>
                  <a:gd name="T38" fmla="*/ 2 w 5"/>
                  <a:gd name="T39" fmla="*/ 5 h 7"/>
                  <a:gd name="T40" fmla="*/ 2 w 5"/>
                  <a:gd name="T41" fmla="*/ 4 h 7"/>
                  <a:gd name="T42" fmla="*/ 3 w 5"/>
                  <a:gd name="T43" fmla="*/ 5 h 7"/>
                  <a:gd name="T44" fmla="*/ 4 w 5"/>
                  <a:gd name="T45" fmla="*/ 6 h 7"/>
                  <a:gd name="T46" fmla="*/ 4 w 5"/>
                  <a:gd name="T47" fmla="*/ 6 h 7"/>
                  <a:gd name="T48" fmla="*/ 4 w 5"/>
                  <a:gd name="T49" fmla="*/ 6 h 7"/>
                  <a:gd name="T50" fmla="*/ 3 w 5"/>
                  <a:gd name="T51" fmla="*/ 5 h 7"/>
                  <a:gd name="T52" fmla="*/ 2 w 5"/>
                  <a:gd name="T53" fmla="*/ 3 h 7"/>
                  <a:gd name="T54" fmla="*/ 2 w 5"/>
                  <a:gd name="T55" fmla="*/ 3 h 7"/>
                  <a:gd name="T56" fmla="*/ 3 w 5"/>
                  <a:gd name="T57" fmla="*/ 5 h 7"/>
                  <a:gd name="T58" fmla="*/ 3 w 5"/>
                  <a:gd name="T59" fmla="*/ 4 h 7"/>
                  <a:gd name="T60" fmla="*/ 4 w 5"/>
                  <a:gd name="T61" fmla="*/ 6 h 7"/>
                  <a:gd name="T62" fmla="*/ 3 w 5"/>
                  <a:gd name="T63" fmla="*/ 4 h 7"/>
                  <a:gd name="T64" fmla="*/ 3 w 5"/>
                  <a:gd name="T65" fmla="*/ 3 h 7"/>
                  <a:gd name="T66" fmla="*/ 4 w 5"/>
                  <a:gd name="T67" fmla="*/ 4 h 7"/>
                  <a:gd name="T68" fmla="*/ 3 w 5"/>
                  <a:gd name="T69" fmla="*/ 3 h 7"/>
                  <a:gd name="T70" fmla="*/ 4 w 5"/>
                  <a:gd name="T71" fmla="*/ 3 h 7"/>
                  <a:gd name="T72" fmla="*/ 3 w 5"/>
                  <a:gd name="T73" fmla="*/ 3 h 7"/>
                  <a:gd name="T74" fmla="*/ 4 w 5"/>
                  <a:gd name="T75" fmla="*/ 3 h 7"/>
                  <a:gd name="T76" fmla="*/ 4 w 5"/>
                  <a:gd name="T77" fmla="*/ 3 h 7"/>
                  <a:gd name="T78" fmla="*/ 3 w 5"/>
                  <a:gd name="T79" fmla="*/ 1 h 7"/>
                  <a:gd name="T80" fmla="*/ 4 w 5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3" y="1"/>
                      <a:pt x="4" y="2"/>
                      <a:pt x="3" y="0"/>
                    </a:cubicBezTo>
                    <a:cubicBezTo>
                      <a:pt x="3" y="1"/>
                      <a:pt x="1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0" y="0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3" y="4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2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2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2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5"/>
                      <a:pt x="4" y="5"/>
                      <a:pt x="3" y="3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0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7" name="Freeform 91"/>
              <p:cNvSpPr/>
              <p:nvPr/>
            </p:nvSpPr>
            <p:spPr bwMode="auto">
              <a:xfrm>
                <a:off x="1160" y="2221"/>
                <a:ext cx="4" cy="1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8" name="Freeform 92"/>
              <p:cNvSpPr/>
              <p:nvPr/>
            </p:nvSpPr>
            <p:spPr bwMode="auto">
              <a:xfrm>
                <a:off x="1160" y="2208"/>
                <a:ext cx="13" cy="29"/>
              </a:xfrm>
              <a:custGeom>
                <a:avLst/>
                <a:gdLst>
                  <a:gd name="T0" fmla="*/ 2 w 3"/>
                  <a:gd name="T1" fmla="*/ 3 h 7"/>
                  <a:gd name="T2" fmla="*/ 2 w 3"/>
                  <a:gd name="T3" fmla="*/ 2 h 7"/>
                  <a:gd name="T4" fmla="*/ 1 w 3"/>
                  <a:gd name="T5" fmla="*/ 2 h 7"/>
                  <a:gd name="T6" fmla="*/ 1 w 3"/>
                  <a:gd name="T7" fmla="*/ 4 h 7"/>
                  <a:gd name="T8" fmla="*/ 0 w 3"/>
                  <a:gd name="T9" fmla="*/ 3 h 7"/>
                  <a:gd name="T10" fmla="*/ 1 w 3"/>
                  <a:gd name="T11" fmla="*/ 5 h 7"/>
                  <a:gd name="T12" fmla="*/ 1 w 3"/>
                  <a:gd name="T13" fmla="*/ 4 h 7"/>
                  <a:gd name="T14" fmla="*/ 1 w 3"/>
                  <a:gd name="T15" fmla="*/ 5 h 7"/>
                  <a:gd name="T16" fmla="*/ 1 w 3"/>
                  <a:gd name="T17" fmla="*/ 5 h 7"/>
                  <a:gd name="T18" fmla="*/ 2 w 3"/>
                  <a:gd name="T19" fmla="*/ 5 h 7"/>
                  <a:gd name="T20" fmla="*/ 1 w 3"/>
                  <a:gd name="T21" fmla="*/ 3 h 7"/>
                  <a:gd name="T22" fmla="*/ 2 w 3"/>
                  <a:gd name="T23" fmla="*/ 5 h 7"/>
                  <a:gd name="T24" fmla="*/ 2 w 3"/>
                  <a:gd name="T25" fmla="*/ 6 h 7"/>
                  <a:gd name="T26" fmla="*/ 2 w 3"/>
                  <a:gd name="T27" fmla="*/ 5 h 7"/>
                  <a:gd name="T28" fmla="*/ 2 w 3"/>
                  <a:gd name="T29" fmla="*/ 4 h 7"/>
                  <a:gd name="T30" fmla="*/ 2 w 3"/>
                  <a:gd name="T31" fmla="*/ 6 h 7"/>
                  <a:gd name="T32" fmla="*/ 3 w 3"/>
                  <a:gd name="T33" fmla="*/ 4 h 7"/>
                  <a:gd name="T34" fmla="*/ 2 w 3"/>
                  <a:gd name="T35" fmla="*/ 2 h 7"/>
                  <a:gd name="T36" fmla="*/ 3 w 3"/>
                  <a:gd name="T37" fmla="*/ 4 h 7"/>
                  <a:gd name="T38" fmla="*/ 3 w 3"/>
                  <a:gd name="T39" fmla="*/ 4 h 7"/>
                  <a:gd name="T40" fmla="*/ 2 w 3"/>
                  <a:gd name="T41" fmla="*/ 1 h 7"/>
                  <a:gd name="T42" fmla="*/ 2 w 3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7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0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5"/>
                      <a:pt x="2" y="6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9" name="Rectangle 93"/>
              <p:cNvSpPr>
                <a:spLocks noChangeArrowheads="1"/>
              </p:cNvSpPr>
              <p:nvPr/>
            </p:nvSpPr>
            <p:spPr bwMode="auto">
              <a:xfrm>
                <a:off x="1164" y="2217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0" name="Freeform 94"/>
              <p:cNvSpPr/>
              <p:nvPr/>
            </p:nvSpPr>
            <p:spPr bwMode="auto">
              <a:xfrm>
                <a:off x="1076" y="298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1" name="Freeform 95"/>
              <p:cNvSpPr/>
              <p:nvPr/>
            </p:nvSpPr>
            <p:spPr bwMode="auto">
              <a:xfrm>
                <a:off x="1081" y="2985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2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2" name="Freeform 96"/>
              <p:cNvSpPr/>
              <p:nvPr/>
            </p:nvSpPr>
            <p:spPr bwMode="auto">
              <a:xfrm>
                <a:off x="1085" y="2990"/>
                <a:ext cx="4" cy="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3" name="Freeform 97"/>
              <p:cNvSpPr/>
              <p:nvPr/>
            </p:nvSpPr>
            <p:spPr bwMode="auto">
              <a:xfrm>
                <a:off x="1085" y="2985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4" name="Freeform 98"/>
              <p:cNvSpPr/>
              <p:nvPr/>
            </p:nvSpPr>
            <p:spPr bwMode="auto">
              <a:xfrm>
                <a:off x="1085" y="2985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5" name="Freeform 99"/>
              <p:cNvSpPr/>
              <p:nvPr/>
            </p:nvSpPr>
            <p:spPr bwMode="auto">
              <a:xfrm>
                <a:off x="1085" y="2977"/>
                <a:ext cx="12" cy="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2 h 3"/>
                  <a:gd name="T6" fmla="*/ 2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1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6" name="Freeform 100"/>
              <p:cNvSpPr/>
              <p:nvPr/>
            </p:nvSpPr>
            <p:spPr bwMode="auto">
              <a:xfrm>
                <a:off x="1085" y="298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7" name="Freeform 101"/>
              <p:cNvSpPr/>
              <p:nvPr/>
            </p:nvSpPr>
            <p:spPr bwMode="auto">
              <a:xfrm>
                <a:off x="1089" y="2990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8" name="Freeform 102"/>
              <p:cNvSpPr/>
              <p:nvPr/>
            </p:nvSpPr>
            <p:spPr bwMode="auto">
              <a:xfrm>
                <a:off x="1081" y="2969"/>
                <a:ext cx="4" cy="21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1" y="5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9" name="Freeform 103"/>
              <p:cNvSpPr/>
              <p:nvPr/>
            </p:nvSpPr>
            <p:spPr bwMode="auto">
              <a:xfrm>
                <a:off x="1085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0" name="Freeform 104"/>
              <p:cNvSpPr/>
              <p:nvPr/>
            </p:nvSpPr>
            <p:spPr bwMode="auto">
              <a:xfrm>
                <a:off x="1076" y="2956"/>
                <a:ext cx="13" cy="25"/>
              </a:xfrm>
              <a:custGeom>
                <a:avLst/>
                <a:gdLst>
                  <a:gd name="T0" fmla="*/ 0 w 3"/>
                  <a:gd name="T1" fmla="*/ 5 h 6"/>
                  <a:gd name="T2" fmla="*/ 1 w 3"/>
                  <a:gd name="T3" fmla="*/ 3 h 6"/>
                  <a:gd name="T4" fmla="*/ 1 w 3"/>
                  <a:gd name="T5" fmla="*/ 5 h 6"/>
                  <a:gd name="T6" fmla="*/ 1 w 3"/>
                  <a:gd name="T7" fmla="*/ 4 h 6"/>
                  <a:gd name="T8" fmla="*/ 0 w 3"/>
                  <a:gd name="T9" fmla="*/ 6 h 6"/>
                  <a:gd name="T10" fmla="*/ 2 w 3"/>
                  <a:gd name="T11" fmla="*/ 4 h 6"/>
                  <a:gd name="T12" fmla="*/ 1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0 w 3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6"/>
                      <a:pt x="1" y="4"/>
                      <a:pt x="0" y="6"/>
                    </a:cubicBezTo>
                    <a:cubicBezTo>
                      <a:pt x="1" y="6"/>
                      <a:pt x="1" y="6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0"/>
                      <a:pt x="2" y="1"/>
                    </a:cubicBezTo>
                    <a:cubicBezTo>
                      <a:pt x="2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1" name="Freeform 105"/>
              <p:cNvSpPr/>
              <p:nvPr/>
            </p:nvSpPr>
            <p:spPr bwMode="auto">
              <a:xfrm>
                <a:off x="1081" y="2964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2" name="Freeform 106"/>
              <p:cNvSpPr/>
              <p:nvPr/>
            </p:nvSpPr>
            <p:spPr bwMode="auto">
              <a:xfrm>
                <a:off x="1068" y="2956"/>
                <a:ext cx="17" cy="21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2 h 5"/>
                  <a:gd name="T12" fmla="*/ 3 w 4"/>
                  <a:gd name="T13" fmla="*/ 2 h 5"/>
                  <a:gd name="T14" fmla="*/ 2 w 4"/>
                  <a:gd name="T15" fmla="*/ 2 h 5"/>
                  <a:gd name="T16" fmla="*/ 2 w 4"/>
                  <a:gd name="T17" fmla="*/ 3 h 5"/>
                  <a:gd name="T18" fmla="*/ 2 w 4"/>
                  <a:gd name="T19" fmla="*/ 3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3" name="Freeform 107"/>
              <p:cNvSpPr/>
              <p:nvPr/>
            </p:nvSpPr>
            <p:spPr bwMode="auto">
              <a:xfrm>
                <a:off x="1072" y="297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4" name="Freeform 108"/>
              <p:cNvSpPr/>
              <p:nvPr/>
            </p:nvSpPr>
            <p:spPr bwMode="auto">
              <a:xfrm>
                <a:off x="1076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5" name="Freeform 109"/>
              <p:cNvSpPr/>
              <p:nvPr/>
            </p:nvSpPr>
            <p:spPr bwMode="auto">
              <a:xfrm>
                <a:off x="1068" y="297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6" name="Freeform 110"/>
              <p:cNvSpPr/>
              <p:nvPr/>
            </p:nvSpPr>
            <p:spPr bwMode="auto">
              <a:xfrm>
                <a:off x="1055" y="2939"/>
                <a:ext cx="26" cy="38"/>
              </a:xfrm>
              <a:custGeom>
                <a:avLst/>
                <a:gdLst>
                  <a:gd name="T0" fmla="*/ 5 w 6"/>
                  <a:gd name="T1" fmla="*/ 1 h 9"/>
                  <a:gd name="T2" fmla="*/ 4 w 6"/>
                  <a:gd name="T3" fmla="*/ 1 h 9"/>
                  <a:gd name="T4" fmla="*/ 2 w 6"/>
                  <a:gd name="T5" fmla="*/ 0 h 9"/>
                  <a:gd name="T6" fmla="*/ 0 w 6"/>
                  <a:gd name="T7" fmla="*/ 0 h 9"/>
                  <a:gd name="T8" fmla="*/ 1 w 6"/>
                  <a:gd name="T9" fmla="*/ 1 h 9"/>
                  <a:gd name="T10" fmla="*/ 0 w 6"/>
                  <a:gd name="T11" fmla="*/ 1 h 9"/>
                  <a:gd name="T12" fmla="*/ 0 w 6"/>
                  <a:gd name="T13" fmla="*/ 3 h 9"/>
                  <a:gd name="T14" fmla="*/ 1 w 6"/>
                  <a:gd name="T15" fmla="*/ 3 h 9"/>
                  <a:gd name="T16" fmla="*/ 2 w 6"/>
                  <a:gd name="T17" fmla="*/ 7 h 9"/>
                  <a:gd name="T18" fmla="*/ 3 w 6"/>
                  <a:gd name="T19" fmla="*/ 6 h 9"/>
                  <a:gd name="T20" fmla="*/ 2 w 6"/>
                  <a:gd name="T21" fmla="*/ 7 h 9"/>
                  <a:gd name="T22" fmla="*/ 2 w 6"/>
                  <a:gd name="T23" fmla="*/ 7 h 9"/>
                  <a:gd name="T24" fmla="*/ 3 w 6"/>
                  <a:gd name="T25" fmla="*/ 8 h 9"/>
                  <a:gd name="T26" fmla="*/ 5 w 6"/>
                  <a:gd name="T27" fmla="*/ 6 h 9"/>
                  <a:gd name="T28" fmla="*/ 3 w 6"/>
                  <a:gd name="T29" fmla="*/ 8 h 9"/>
                  <a:gd name="T30" fmla="*/ 4 w 6"/>
                  <a:gd name="T31" fmla="*/ 7 h 9"/>
                  <a:gd name="T32" fmla="*/ 5 w 6"/>
                  <a:gd name="T33" fmla="*/ 6 h 9"/>
                  <a:gd name="T34" fmla="*/ 6 w 6"/>
                  <a:gd name="T35" fmla="*/ 5 h 9"/>
                  <a:gd name="T36" fmla="*/ 3 w 6"/>
                  <a:gd name="T37" fmla="*/ 6 h 9"/>
                  <a:gd name="T38" fmla="*/ 4 w 6"/>
                  <a:gd name="T39" fmla="*/ 6 h 9"/>
                  <a:gd name="T40" fmla="*/ 5 w 6"/>
                  <a:gd name="T41" fmla="*/ 4 h 9"/>
                  <a:gd name="T42" fmla="*/ 3 w 6"/>
                  <a:gd name="T43" fmla="*/ 4 h 9"/>
                  <a:gd name="T44" fmla="*/ 3 w 6"/>
                  <a:gd name="T45" fmla="*/ 4 h 9"/>
                  <a:gd name="T46" fmla="*/ 2 w 6"/>
                  <a:gd name="T47" fmla="*/ 4 h 9"/>
                  <a:gd name="T48" fmla="*/ 4 w 6"/>
                  <a:gd name="T49" fmla="*/ 4 h 9"/>
                  <a:gd name="T50" fmla="*/ 1 w 6"/>
                  <a:gd name="T51" fmla="*/ 4 h 9"/>
                  <a:gd name="T52" fmla="*/ 5 w 6"/>
                  <a:gd name="T53" fmla="*/ 3 h 9"/>
                  <a:gd name="T54" fmla="*/ 3 w 6"/>
                  <a:gd name="T55" fmla="*/ 3 h 9"/>
                  <a:gd name="T56" fmla="*/ 2 w 6"/>
                  <a:gd name="T57" fmla="*/ 3 h 9"/>
                  <a:gd name="T58" fmla="*/ 4 w 6"/>
                  <a:gd name="T59" fmla="*/ 3 h 9"/>
                  <a:gd name="T60" fmla="*/ 3 w 6"/>
                  <a:gd name="T61" fmla="*/ 2 h 9"/>
                  <a:gd name="T62" fmla="*/ 2 w 6"/>
                  <a:gd name="T63" fmla="*/ 2 h 9"/>
                  <a:gd name="T64" fmla="*/ 2 w 6"/>
                  <a:gd name="T65" fmla="*/ 1 h 9"/>
                  <a:gd name="T66" fmla="*/ 4 w 6"/>
                  <a:gd name="T67" fmla="*/ 2 h 9"/>
                  <a:gd name="T68" fmla="*/ 6 w 6"/>
                  <a:gd name="T69" fmla="*/ 2 h 9"/>
                  <a:gd name="T70" fmla="*/ 3 w 6"/>
                  <a:gd name="T71" fmla="*/ 1 h 9"/>
                  <a:gd name="T72" fmla="*/ 5 w 6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4" y="1"/>
                      <a:pt x="3" y="1"/>
                      <a:pt x="4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6"/>
                      <a:pt x="2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3" y="8"/>
                      <a:pt x="4" y="6"/>
                      <a:pt x="5" y="6"/>
                    </a:cubicBezTo>
                    <a:cubicBezTo>
                      <a:pt x="3" y="8"/>
                      <a:pt x="5" y="6"/>
                      <a:pt x="3" y="8"/>
                    </a:cubicBezTo>
                    <a:cubicBezTo>
                      <a:pt x="3" y="9"/>
                      <a:pt x="4" y="7"/>
                      <a:pt x="4" y="7"/>
                    </a:cubicBezTo>
                    <a:cubicBezTo>
                      <a:pt x="5" y="6"/>
                      <a:pt x="5" y="7"/>
                      <a:pt x="5" y="6"/>
                    </a:cubicBezTo>
                    <a:cubicBezTo>
                      <a:pt x="6" y="5"/>
                      <a:pt x="5" y="6"/>
                      <a:pt x="6" y="5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5" y="4"/>
                    </a:cubicBezTo>
                    <a:cubicBezTo>
                      <a:pt x="4" y="5"/>
                      <a:pt x="5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3"/>
                      <a:pt x="2" y="3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5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2"/>
                      <a:pt x="2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5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7" name="Rectangle 111"/>
              <p:cNvSpPr>
                <a:spLocks noChangeArrowheads="1"/>
              </p:cNvSpPr>
              <p:nvPr/>
            </p:nvSpPr>
            <p:spPr bwMode="auto">
              <a:xfrm>
                <a:off x="1081" y="294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8" name="Freeform 112"/>
              <p:cNvSpPr/>
              <p:nvPr/>
            </p:nvSpPr>
            <p:spPr bwMode="auto">
              <a:xfrm>
                <a:off x="1076" y="29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9" name="Freeform 113"/>
              <p:cNvSpPr/>
              <p:nvPr/>
            </p:nvSpPr>
            <p:spPr bwMode="auto">
              <a:xfrm>
                <a:off x="1055" y="2948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0" name="Freeform 114"/>
              <p:cNvSpPr/>
              <p:nvPr/>
            </p:nvSpPr>
            <p:spPr bwMode="auto">
              <a:xfrm>
                <a:off x="1076" y="2952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1" name="Freeform 115"/>
              <p:cNvSpPr/>
              <p:nvPr/>
            </p:nvSpPr>
            <p:spPr bwMode="auto">
              <a:xfrm>
                <a:off x="1076" y="2956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2" name="Rectangle 116"/>
              <p:cNvSpPr>
                <a:spLocks noChangeArrowheads="1"/>
              </p:cNvSpPr>
              <p:nvPr/>
            </p:nvSpPr>
            <p:spPr bwMode="auto">
              <a:xfrm>
                <a:off x="1076" y="2944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3" name="Freeform 117"/>
              <p:cNvSpPr/>
              <p:nvPr/>
            </p:nvSpPr>
            <p:spPr bwMode="auto">
              <a:xfrm>
                <a:off x="1051" y="2919"/>
                <a:ext cx="30" cy="20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2 w 7"/>
                  <a:gd name="T9" fmla="*/ 4 h 5"/>
                  <a:gd name="T10" fmla="*/ 1 w 7"/>
                  <a:gd name="T11" fmla="*/ 3 h 5"/>
                  <a:gd name="T12" fmla="*/ 4 w 7"/>
                  <a:gd name="T13" fmla="*/ 5 h 5"/>
                  <a:gd name="T14" fmla="*/ 1 w 7"/>
                  <a:gd name="T15" fmla="*/ 4 h 5"/>
                  <a:gd name="T16" fmla="*/ 0 w 7"/>
                  <a:gd name="T17" fmla="*/ 4 h 5"/>
                  <a:gd name="T18" fmla="*/ 1 w 7"/>
                  <a:gd name="T19" fmla="*/ 5 h 5"/>
                  <a:gd name="T20" fmla="*/ 3 w 7"/>
                  <a:gd name="T21" fmla="*/ 5 h 5"/>
                  <a:gd name="T22" fmla="*/ 5 w 7"/>
                  <a:gd name="T23" fmla="*/ 5 h 5"/>
                  <a:gd name="T24" fmla="*/ 4 w 7"/>
                  <a:gd name="T25" fmla="*/ 5 h 5"/>
                  <a:gd name="T26" fmla="*/ 5 w 7"/>
                  <a:gd name="T27" fmla="*/ 5 h 5"/>
                  <a:gd name="T28" fmla="*/ 4 w 7"/>
                  <a:gd name="T29" fmla="*/ 5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3 w 7"/>
                  <a:gd name="T37" fmla="*/ 4 h 5"/>
                  <a:gd name="T38" fmla="*/ 5 w 7"/>
                  <a:gd name="T39" fmla="*/ 4 h 5"/>
                  <a:gd name="T40" fmla="*/ 4 w 7"/>
                  <a:gd name="T41" fmla="*/ 4 h 5"/>
                  <a:gd name="T42" fmla="*/ 6 w 7"/>
                  <a:gd name="T43" fmla="*/ 3 h 5"/>
                  <a:gd name="T44" fmla="*/ 5 w 7"/>
                  <a:gd name="T45" fmla="*/ 3 h 5"/>
                  <a:gd name="T46" fmla="*/ 6 w 7"/>
                  <a:gd name="T47" fmla="*/ 3 h 5"/>
                  <a:gd name="T48" fmla="*/ 3 w 7"/>
                  <a:gd name="T49" fmla="*/ 3 h 5"/>
                  <a:gd name="T50" fmla="*/ 5 w 7"/>
                  <a:gd name="T51" fmla="*/ 3 h 5"/>
                  <a:gd name="T52" fmla="*/ 5 w 7"/>
                  <a:gd name="T53" fmla="*/ 2 h 5"/>
                  <a:gd name="T54" fmla="*/ 5 w 7"/>
                  <a:gd name="T55" fmla="*/ 2 h 5"/>
                  <a:gd name="T56" fmla="*/ 4 w 7"/>
                  <a:gd name="T57" fmla="*/ 1 h 5"/>
                  <a:gd name="T58" fmla="*/ 4 w 7"/>
                  <a:gd name="T59" fmla="*/ 1 h 5"/>
                  <a:gd name="T60" fmla="*/ 3 w 7"/>
                  <a:gd name="T61" fmla="*/ 1 h 5"/>
                  <a:gd name="T62" fmla="*/ 4 w 7"/>
                  <a:gd name="T63" fmla="*/ 1 h 5"/>
                  <a:gd name="T64" fmla="*/ 2 w 7"/>
                  <a:gd name="T65" fmla="*/ 0 h 5"/>
                  <a:gd name="T66" fmla="*/ 3 w 7"/>
                  <a:gd name="T67" fmla="*/ 1 h 5"/>
                  <a:gd name="T68" fmla="*/ 1 w 7"/>
                  <a:gd name="T6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4"/>
                      <a:pt x="5" y="4"/>
                      <a:pt x="4" y="5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7" y="4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5" y="3"/>
                    </a:cubicBezTo>
                    <a:cubicBezTo>
                      <a:pt x="6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6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4" name="Freeform 118"/>
              <p:cNvSpPr/>
              <p:nvPr/>
            </p:nvSpPr>
            <p:spPr bwMode="auto">
              <a:xfrm>
                <a:off x="1072" y="293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5" name="Freeform 119"/>
              <p:cNvSpPr/>
              <p:nvPr/>
            </p:nvSpPr>
            <p:spPr bwMode="auto">
              <a:xfrm>
                <a:off x="1055" y="2898"/>
                <a:ext cx="34" cy="25"/>
              </a:xfrm>
              <a:custGeom>
                <a:avLst/>
                <a:gdLst>
                  <a:gd name="T0" fmla="*/ 3 w 8"/>
                  <a:gd name="T1" fmla="*/ 4 h 6"/>
                  <a:gd name="T2" fmla="*/ 5 w 8"/>
                  <a:gd name="T3" fmla="*/ 5 h 6"/>
                  <a:gd name="T4" fmla="*/ 2 w 8"/>
                  <a:gd name="T5" fmla="*/ 4 h 6"/>
                  <a:gd name="T6" fmla="*/ 1 w 8"/>
                  <a:gd name="T7" fmla="*/ 3 h 6"/>
                  <a:gd name="T8" fmla="*/ 4 w 8"/>
                  <a:gd name="T9" fmla="*/ 4 h 6"/>
                  <a:gd name="T10" fmla="*/ 5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3 h 6"/>
                  <a:gd name="T18" fmla="*/ 5 w 8"/>
                  <a:gd name="T19" fmla="*/ 3 h 6"/>
                  <a:gd name="T20" fmla="*/ 1 w 8"/>
                  <a:gd name="T21" fmla="*/ 0 h 6"/>
                  <a:gd name="T22" fmla="*/ 1 w 8"/>
                  <a:gd name="T23" fmla="*/ 1 h 6"/>
                  <a:gd name="T24" fmla="*/ 3 w 8"/>
                  <a:gd name="T25" fmla="*/ 2 h 6"/>
                  <a:gd name="T26" fmla="*/ 2 w 8"/>
                  <a:gd name="T27" fmla="*/ 2 h 6"/>
                  <a:gd name="T28" fmla="*/ 1 w 8"/>
                  <a:gd name="T29" fmla="*/ 1 h 6"/>
                  <a:gd name="T30" fmla="*/ 0 w 8"/>
                  <a:gd name="T31" fmla="*/ 4 h 6"/>
                  <a:gd name="T32" fmla="*/ 0 w 8"/>
                  <a:gd name="T33" fmla="*/ 3 h 6"/>
                  <a:gd name="T34" fmla="*/ 1 w 8"/>
                  <a:gd name="T35" fmla="*/ 4 h 6"/>
                  <a:gd name="T36" fmla="*/ 3 w 8"/>
                  <a:gd name="T37" fmla="*/ 5 h 6"/>
                  <a:gd name="T38" fmla="*/ 3 w 8"/>
                  <a:gd name="T39" fmla="*/ 5 h 6"/>
                  <a:gd name="T40" fmla="*/ 5 w 8"/>
                  <a:gd name="T41" fmla="*/ 5 h 6"/>
                  <a:gd name="T42" fmla="*/ 6 w 8"/>
                  <a:gd name="T43" fmla="*/ 6 h 6"/>
                  <a:gd name="T44" fmla="*/ 6 w 8"/>
                  <a:gd name="T45" fmla="*/ 5 h 6"/>
                  <a:gd name="T46" fmla="*/ 3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3" y="4"/>
                      <a:pt x="1" y="3"/>
                      <a:pt x="1" y="3"/>
                    </a:cubicBezTo>
                    <a:cubicBezTo>
                      <a:pt x="2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2" y="3"/>
                      <a:pt x="1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3" y="2"/>
                      <a:pt x="4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6"/>
                      <a:pt x="4" y="6"/>
                      <a:pt x="6" y="6"/>
                    </a:cubicBezTo>
                    <a:cubicBezTo>
                      <a:pt x="8" y="6"/>
                      <a:pt x="4" y="5"/>
                      <a:pt x="6" y="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6" name="Freeform 120"/>
              <p:cNvSpPr/>
              <p:nvPr/>
            </p:nvSpPr>
            <p:spPr bwMode="auto">
              <a:xfrm>
                <a:off x="1068" y="29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7" name="Freeform 121"/>
              <p:cNvSpPr/>
              <p:nvPr/>
            </p:nvSpPr>
            <p:spPr bwMode="auto">
              <a:xfrm>
                <a:off x="1055" y="2914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8" name="Freeform 122"/>
              <p:cNvSpPr/>
              <p:nvPr/>
            </p:nvSpPr>
            <p:spPr bwMode="auto">
              <a:xfrm>
                <a:off x="1072" y="291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9" name="Freeform 123"/>
              <p:cNvSpPr/>
              <p:nvPr/>
            </p:nvSpPr>
            <p:spPr bwMode="auto">
              <a:xfrm>
                <a:off x="1055" y="2893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4" y="3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0" name="Freeform 124"/>
              <p:cNvSpPr/>
              <p:nvPr/>
            </p:nvSpPr>
            <p:spPr bwMode="auto">
              <a:xfrm>
                <a:off x="1064" y="2852"/>
                <a:ext cx="29" cy="54"/>
              </a:xfrm>
              <a:custGeom>
                <a:avLst/>
                <a:gdLst>
                  <a:gd name="T0" fmla="*/ 4 w 7"/>
                  <a:gd name="T1" fmla="*/ 11 h 13"/>
                  <a:gd name="T2" fmla="*/ 4 w 7"/>
                  <a:gd name="T3" fmla="*/ 10 h 13"/>
                  <a:gd name="T4" fmla="*/ 4 w 7"/>
                  <a:gd name="T5" fmla="*/ 11 h 13"/>
                  <a:gd name="T6" fmla="*/ 5 w 7"/>
                  <a:gd name="T7" fmla="*/ 11 h 13"/>
                  <a:gd name="T8" fmla="*/ 4 w 7"/>
                  <a:gd name="T9" fmla="*/ 11 h 13"/>
                  <a:gd name="T10" fmla="*/ 5 w 7"/>
                  <a:gd name="T11" fmla="*/ 10 h 13"/>
                  <a:gd name="T12" fmla="*/ 3 w 7"/>
                  <a:gd name="T13" fmla="*/ 9 h 13"/>
                  <a:gd name="T14" fmla="*/ 6 w 7"/>
                  <a:gd name="T15" fmla="*/ 10 h 13"/>
                  <a:gd name="T16" fmla="*/ 3 w 7"/>
                  <a:gd name="T17" fmla="*/ 8 h 13"/>
                  <a:gd name="T18" fmla="*/ 4 w 7"/>
                  <a:gd name="T19" fmla="*/ 8 h 13"/>
                  <a:gd name="T20" fmla="*/ 5 w 7"/>
                  <a:gd name="T21" fmla="*/ 8 h 13"/>
                  <a:gd name="T22" fmla="*/ 5 w 7"/>
                  <a:gd name="T23" fmla="*/ 8 h 13"/>
                  <a:gd name="T24" fmla="*/ 6 w 7"/>
                  <a:gd name="T25" fmla="*/ 9 h 13"/>
                  <a:gd name="T26" fmla="*/ 7 w 7"/>
                  <a:gd name="T27" fmla="*/ 8 h 13"/>
                  <a:gd name="T28" fmla="*/ 7 w 7"/>
                  <a:gd name="T29" fmla="*/ 9 h 13"/>
                  <a:gd name="T30" fmla="*/ 7 w 7"/>
                  <a:gd name="T31" fmla="*/ 8 h 13"/>
                  <a:gd name="T32" fmla="*/ 7 w 7"/>
                  <a:gd name="T33" fmla="*/ 8 h 13"/>
                  <a:gd name="T34" fmla="*/ 7 w 7"/>
                  <a:gd name="T35" fmla="*/ 4 h 13"/>
                  <a:gd name="T36" fmla="*/ 7 w 7"/>
                  <a:gd name="T37" fmla="*/ 4 h 13"/>
                  <a:gd name="T38" fmla="*/ 6 w 7"/>
                  <a:gd name="T39" fmla="*/ 4 h 13"/>
                  <a:gd name="T40" fmla="*/ 7 w 7"/>
                  <a:gd name="T41" fmla="*/ 3 h 13"/>
                  <a:gd name="T42" fmla="*/ 4 w 7"/>
                  <a:gd name="T43" fmla="*/ 5 h 13"/>
                  <a:gd name="T44" fmla="*/ 4 w 7"/>
                  <a:gd name="T45" fmla="*/ 4 h 13"/>
                  <a:gd name="T46" fmla="*/ 6 w 7"/>
                  <a:gd name="T47" fmla="*/ 3 h 13"/>
                  <a:gd name="T48" fmla="*/ 5 w 7"/>
                  <a:gd name="T49" fmla="*/ 3 h 13"/>
                  <a:gd name="T50" fmla="*/ 7 w 7"/>
                  <a:gd name="T51" fmla="*/ 2 h 13"/>
                  <a:gd name="T52" fmla="*/ 4 w 7"/>
                  <a:gd name="T53" fmla="*/ 3 h 13"/>
                  <a:gd name="T54" fmla="*/ 4 w 7"/>
                  <a:gd name="T55" fmla="*/ 3 h 13"/>
                  <a:gd name="T56" fmla="*/ 1 w 7"/>
                  <a:gd name="T57" fmla="*/ 4 h 13"/>
                  <a:gd name="T58" fmla="*/ 3 w 7"/>
                  <a:gd name="T59" fmla="*/ 6 h 13"/>
                  <a:gd name="T60" fmla="*/ 5 w 7"/>
                  <a:gd name="T61" fmla="*/ 6 h 13"/>
                  <a:gd name="T62" fmla="*/ 4 w 7"/>
                  <a:gd name="T63" fmla="*/ 7 h 13"/>
                  <a:gd name="T64" fmla="*/ 4 w 7"/>
                  <a:gd name="T65" fmla="*/ 7 h 13"/>
                  <a:gd name="T66" fmla="*/ 4 w 7"/>
                  <a:gd name="T67" fmla="*/ 5 h 13"/>
                  <a:gd name="T68" fmla="*/ 4 w 7"/>
                  <a:gd name="T69" fmla="*/ 7 h 13"/>
                  <a:gd name="T70" fmla="*/ 5 w 7"/>
                  <a:gd name="T71" fmla="*/ 6 h 13"/>
                  <a:gd name="T72" fmla="*/ 4 w 7"/>
                  <a:gd name="T73" fmla="*/ 5 h 13"/>
                  <a:gd name="T74" fmla="*/ 5 w 7"/>
                  <a:gd name="T75" fmla="*/ 6 h 13"/>
                  <a:gd name="T76" fmla="*/ 3 w 7"/>
                  <a:gd name="T77" fmla="*/ 5 h 13"/>
                  <a:gd name="T78" fmla="*/ 1 w 7"/>
                  <a:gd name="T79" fmla="*/ 9 h 13"/>
                  <a:gd name="T80" fmla="*/ 2 w 7"/>
                  <a:gd name="T81" fmla="*/ 9 h 13"/>
                  <a:gd name="T82" fmla="*/ 2 w 7"/>
                  <a:gd name="T83" fmla="*/ 11 h 13"/>
                  <a:gd name="T84" fmla="*/ 3 w 7"/>
                  <a:gd name="T85" fmla="*/ 11 h 13"/>
                  <a:gd name="T86" fmla="*/ 0 w 7"/>
                  <a:gd name="T87" fmla="*/ 10 h 13"/>
                  <a:gd name="T88" fmla="*/ 0 w 7"/>
                  <a:gd name="T89" fmla="*/ 10 h 13"/>
                  <a:gd name="T90" fmla="*/ 1 w 7"/>
                  <a:gd name="T91" fmla="*/ 10 h 13"/>
                  <a:gd name="T92" fmla="*/ 0 w 7"/>
                  <a:gd name="T93" fmla="*/ 11 h 13"/>
                  <a:gd name="T94" fmla="*/ 4 w 7"/>
                  <a:gd name="T95" fmla="*/ 12 h 13"/>
                  <a:gd name="T96" fmla="*/ 6 w 7"/>
                  <a:gd name="T97" fmla="*/ 12 h 13"/>
                  <a:gd name="T98" fmla="*/ 4 w 7"/>
                  <a:gd name="T9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" h="13">
                    <a:moveTo>
                      <a:pt x="4" y="11"/>
                    </a:moveTo>
                    <a:cubicBezTo>
                      <a:pt x="4" y="11"/>
                      <a:pt x="3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2"/>
                      <a:pt x="4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3" y="10"/>
                      <a:pt x="5" y="10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5" y="8"/>
                      <a:pt x="3" y="7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9"/>
                      <a:pt x="4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7" y="4"/>
                      <a:pt x="4" y="5"/>
                    </a:cubicBezTo>
                    <a:cubicBezTo>
                      <a:pt x="7" y="3"/>
                      <a:pt x="3" y="5"/>
                      <a:pt x="4" y="4"/>
                    </a:cubicBezTo>
                    <a:cubicBezTo>
                      <a:pt x="5" y="3"/>
                      <a:pt x="5" y="4"/>
                      <a:pt x="6" y="3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5" y="3"/>
                      <a:pt x="7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4"/>
                      <a:pt x="1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5" y="5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"/>
                      <a:pt x="4" y="6"/>
                      <a:pt x="4" y="5"/>
                    </a:cubicBezTo>
                    <a:cubicBezTo>
                      <a:pt x="4" y="6"/>
                      <a:pt x="4" y="4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5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5" y="12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0"/>
                      <a:pt x="0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1" y="11"/>
                      <a:pt x="0" y="11"/>
                    </a:cubicBezTo>
                    <a:cubicBezTo>
                      <a:pt x="1" y="12"/>
                      <a:pt x="3" y="12"/>
                      <a:pt x="4" y="12"/>
                    </a:cubicBezTo>
                    <a:cubicBezTo>
                      <a:pt x="2" y="10"/>
                      <a:pt x="6" y="13"/>
                      <a:pt x="6" y="12"/>
                    </a:cubicBezTo>
                    <a:cubicBezTo>
                      <a:pt x="5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1" name="Freeform 125"/>
              <p:cNvSpPr/>
              <p:nvPr/>
            </p:nvSpPr>
            <p:spPr bwMode="auto">
              <a:xfrm>
                <a:off x="1064" y="2889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2" name="Freeform 126"/>
              <p:cNvSpPr/>
              <p:nvPr/>
            </p:nvSpPr>
            <p:spPr bwMode="auto">
              <a:xfrm>
                <a:off x="1076" y="2860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3" name="Freeform 127"/>
              <p:cNvSpPr/>
              <p:nvPr/>
            </p:nvSpPr>
            <p:spPr bwMode="auto">
              <a:xfrm>
                <a:off x="1064" y="2893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4" name="Rectangle 128"/>
              <p:cNvSpPr>
                <a:spLocks noChangeArrowheads="1"/>
              </p:cNvSpPr>
              <p:nvPr/>
            </p:nvSpPr>
            <p:spPr bwMode="auto">
              <a:xfrm>
                <a:off x="1076" y="29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5" name="Freeform 129"/>
              <p:cNvSpPr/>
              <p:nvPr/>
            </p:nvSpPr>
            <p:spPr bwMode="auto">
              <a:xfrm>
                <a:off x="1081" y="28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6" name="Freeform 130"/>
              <p:cNvSpPr/>
              <p:nvPr/>
            </p:nvSpPr>
            <p:spPr bwMode="auto">
              <a:xfrm>
                <a:off x="1085" y="28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7" name="Freeform 131"/>
              <p:cNvSpPr/>
              <p:nvPr/>
            </p:nvSpPr>
            <p:spPr bwMode="auto">
              <a:xfrm>
                <a:off x="1039" y="2789"/>
                <a:ext cx="50" cy="75"/>
              </a:xfrm>
              <a:custGeom>
                <a:avLst/>
                <a:gdLst>
                  <a:gd name="T0" fmla="*/ 6 w 12"/>
                  <a:gd name="T1" fmla="*/ 1 h 18"/>
                  <a:gd name="T2" fmla="*/ 4 w 12"/>
                  <a:gd name="T3" fmla="*/ 1 h 18"/>
                  <a:gd name="T4" fmla="*/ 3 w 12"/>
                  <a:gd name="T5" fmla="*/ 1 h 18"/>
                  <a:gd name="T6" fmla="*/ 4 w 12"/>
                  <a:gd name="T7" fmla="*/ 2 h 18"/>
                  <a:gd name="T8" fmla="*/ 4 w 12"/>
                  <a:gd name="T9" fmla="*/ 4 h 18"/>
                  <a:gd name="T10" fmla="*/ 4 w 12"/>
                  <a:gd name="T11" fmla="*/ 6 h 18"/>
                  <a:gd name="T12" fmla="*/ 6 w 12"/>
                  <a:gd name="T13" fmla="*/ 7 h 18"/>
                  <a:gd name="T14" fmla="*/ 5 w 12"/>
                  <a:gd name="T15" fmla="*/ 8 h 18"/>
                  <a:gd name="T16" fmla="*/ 5 w 12"/>
                  <a:gd name="T17" fmla="*/ 9 h 18"/>
                  <a:gd name="T18" fmla="*/ 8 w 12"/>
                  <a:gd name="T19" fmla="*/ 9 h 18"/>
                  <a:gd name="T20" fmla="*/ 8 w 12"/>
                  <a:gd name="T21" fmla="*/ 10 h 18"/>
                  <a:gd name="T22" fmla="*/ 7 w 12"/>
                  <a:gd name="T23" fmla="*/ 11 h 18"/>
                  <a:gd name="T24" fmla="*/ 7 w 12"/>
                  <a:gd name="T25" fmla="*/ 12 h 18"/>
                  <a:gd name="T26" fmla="*/ 7 w 12"/>
                  <a:gd name="T27" fmla="*/ 13 h 18"/>
                  <a:gd name="T28" fmla="*/ 8 w 12"/>
                  <a:gd name="T29" fmla="*/ 14 h 18"/>
                  <a:gd name="T30" fmla="*/ 9 w 12"/>
                  <a:gd name="T31" fmla="*/ 14 h 18"/>
                  <a:gd name="T32" fmla="*/ 8 w 12"/>
                  <a:gd name="T33" fmla="*/ 15 h 18"/>
                  <a:gd name="T34" fmla="*/ 8 w 12"/>
                  <a:gd name="T35" fmla="*/ 15 h 18"/>
                  <a:gd name="T36" fmla="*/ 9 w 12"/>
                  <a:gd name="T37" fmla="*/ 18 h 18"/>
                  <a:gd name="T38" fmla="*/ 9 w 12"/>
                  <a:gd name="T39" fmla="*/ 16 h 18"/>
                  <a:gd name="T40" fmla="*/ 8 w 12"/>
                  <a:gd name="T41" fmla="*/ 17 h 18"/>
                  <a:gd name="T42" fmla="*/ 11 w 12"/>
                  <a:gd name="T43" fmla="*/ 15 h 18"/>
                  <a:gd name="T44" fmla="*/ 12 w 12"/>
                  <a:gd name="T45" fmla="*/ 15 h 18"/>
                  <a:gd name="T46" fmla="*/ 11 w 12"/>
                  <a:gd name="T47" fmla="*/ 14 h 18"/>
                  <a:gd name="T48" fmla="*/ 12 w 12"/>
                  <a:gd name="T49" fmla="*/ 13 h 18"/>
                  <a:gd name="T50" fmla="*/ 11 w 12"/>
                  <a:gd name="T51" fmla="*/ 12 h 18"/>
                  <a:gd name="T52" fmla="*/ 10 w 12"/>
                  <a:gd name="T53" fmla="*/ 12 h 18"/>
                  <a:gd name="T54" fmla="*/ 11 w 12"/>
                  <a:gd name="T55" fmla="*/ 12 h 18"/>
                  <a:gd name="T56" fmla="*/ 11 w 12"/>
                  <a:gd name="T57" fmla="*/ 11 h 18"/>
                  <a:gd name="T58" fmla="*/ 10 w 12"/>
                  <a:gd name="T59" fmla="*/ 11 h 18"/>
                  <a:gd name="T60" fmla="*/ 9 w 12"/>
                  <a:gd name="T61" fmla="*/ 10 h 18"/>
                  <a:gd name="T62" fmla="*/ 11 w 12"/>
                  <a:gd name="T63" fmla="*/ 10 h 18"/>
                  <a:gd name="T64" fmla="*/ 11 w 12"/>
                  <a:gd name="T65" fmla="*/ 9 h 18"/>
                  <a:gd name="T66" fmla="*/ 9 w 12"/>
                  <a:gd name="T67" fmla="*/ 9 h 18"/>
                  <a:gd name="T68" fmla="*/ 8 w 12"/>
                  <a:gd name="T69" fmla="*/ 8 h 18"/>
                  <a:gd name="T70" fmla="*/ 7 w 12"/>
                  <a:gd name="T71" fmla="*/ 6 h 18"/>
                  <a:gd name="T72" fmla="*/ 7 w 12"/>
                  <a:gd name="T73" fmla="*/ 6 h 18"/>
                  <a:gd name="T74" fmla="*/ 7 w 12"/>
                  <a:gd name="T75" fmla="*/ 4 h 18"/>
                  <a:gd name="T76" fmla="*/ 5 w 12"/>
                  <a:gd name="T77" fmla="*/ 5 h 18"/>
                  <a:gd name="T78" fmla="*/ 8 w 12"/>
                  <a:gd name="T7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8" y="2"/>
                      <a:pt x="7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1"/>
                      <a:pt x="3" y="1"/>
                    </a:cubicBezTo>
                    <a:cubicBezTo>
                      <a:pt x="3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0" y="3"/>
                      <a:pt x="8" y="4"/>
                      <a:pt x="4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5" y="6"/>
                      <a:pt x="4" y="6"/>
                    </a:cubicBezTo>
                    <a:cubicBezTo>
                      <a:pt x="7" y="6"/>
                      <a:pt x="2" y="7"/>
                      <a:pt x="6" y="7"/>
                    </a:cubicBezTo>
                    <a:cubicBezTo>
                      <a:pt x="5" y="7"/>
                      <a:pt x="7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7" y="8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9"/>
                      <a:pt x="6" y="8"/>
                      <a:pt x="5" y="9"/>
                    </a:cubicBezTo>
                    <a:cubicBezTo>
                      <a:pt x="7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10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7" y="9"/>
                      <a:pt x="5" y="9"/>
                    </a:cubicBezTo>
                    <a:cubicBezTo>
                      <a:pt x="5" y="10"/>
                      <a:pt x="6" y="10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2"/>
                      <a:pt x="8" y="11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2"/>
                      <a:pt x="6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3"/>
                      <a:pt x="10" y="13"/>
                      <a:pt x="8" y="14"/>
                    </a:cubicBezTo>
                    <a:cubicBezTo>
                      <a:pt x="9" y="13"/>
                      <a:pt x="11" y="13"/>
                      <a:pt x="11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7" y="14"/>
                      <a:pt x="6" y="14"/>
                    </a:cubicBezTo>
                    <a:cubicBezTo>
                      <a:pt x="7" y="14"/>
                      <a:pt x="6" y="15"/>
                      <a:pt x="8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10" y="14"/>
                      <a:pt x="8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6" y="18"/>
                      <a:pt x="9" y="18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8" y="17"/>
                    </a:cubicBezTo>
                    <a:cubicBezTo>
                      <a:pt x="7" y="17"/>
                      <a:pt x="9" y="16"/>
                      <a:pt x="8" y="16"/>
                    </a:cubicBez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0" y="15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1" y="13"/>
                      <a:pt x="9" y="14"/>
                      <a:pt x="9" y="13"/>
                    </a:cubicBezTo>
                    <a:cubicBezTo>
                      <a:pt x="11" y="13"/>
                      <a:pt x="10" y="13"/>
                      <a:pt x="11" y="12"/>
                    </a:cubicBezTo>
                    <a:cubicBezTo>
                      <a:pt x="9" y="13"/>
                      <a:pt x="11" y="12"/>
                      <a:pt x="10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8" y="11"/>
                      <a:pt x="10" y="11"/>
                    </a:cubicBezTo>
                    <a:cubicBezTo>
                      <a:pt x="9" y="11"/>
                      <a:pt x="9" y="10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7" y="10"/>
                      <a:pt x="10" y="10"/>
                      <a:pt x="8" y="10"/>
                    </a:cubicBezTo>
                    <a:cubicBezTo>
                      <a:pt x="10" y="10"/>
                      <a:pt x="9" y="10"/>
                      <a:pt x="11" y="10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9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8" y="7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7" y="6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6" y="5"/>
                      <a:pt x="11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3"/>
                      <a:pt x="5" y="2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8" name="Freeform 132"/>
              <p:cNvSpPr/>
              <p:nvPr/>
            </p:nvSpPr>
            <p:spPr bwMode="auto">
              <a:xfrm>
                <a:off x="1072" y="2814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9" name="Freeform 133"/>
              <p:cNvSpPr/>
              <p:nvPr/>
            </p:nvSpPr>
            <p:spPr bwMode="auto">
              <a:xfrm>
                <a:off x="1072" y="28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0" name="Freeform 134"/>
              <p:cNvSpPr/>
              <p:nvPr/>
            </p:nvSpPr>
            <p:spPr bwMode="auto">
              <a:xfrm>
                <a:off x="1072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1" name="Rectangle 135"/>
              <p:cNvSpPr>
                <a:spLocks noChangeArrowheads="1"/>
              </p:cNvSpPr>
              <p:nvPr/>
            </p:nvSpPr>
            <p:spPr bwMode="auto">
              <a:xfrm>
                <a:off x="1068" y="279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2" name="Freeform 136"/>
              <p:cNvSpPr/>
              <p:nvPr/>
            </p:nvSpPr>
            <p:spPr bwMode="auto">
              <a:xfrm>
                <a:off x="1043" y="2743"/>
                <a:ext cx="33" cy="50"/>
              </a:xfrm>
              <a:custGeom>
                <a:avLst/>
                <a:gdLst>
                  <a:gd name="T0" fmla="*/ 7 w 8"/>
                  <a:gd name="T1" fmla="*/ 4 h 12"/>
                  <a:gd name="T2" fmla="*/ 6 w 8"/>
                  <a:gd name="T3" fmla="*/ 2 h 12"/>
                  <a:gd name="T4" fmla="*/ 7 w 8"/>
                  <a:gd name="T5" fmla="*/ 3 h 12"/>
                  <a:gd name="T6" fmla="*/ 6 w 8"/>
                  <a:gd name="T7" fmla="*/ 0 h 12"/>
                  <a:gd name="T8" fmla="*/ 4 w 8"/>
                  <a:gd name="T9" fmla="*/ 6 h 12"/>
                  <a:gd name="T10" fmla="*/ 3 w 8"/>
                  <a:gd name="T11" fmla="*/ 5 h 12"/>
                  <a:gd name="T12" fmla="*/ 4 w 8"/>
                  <a:gd name="T13" fmla="*/ 8 h 12"/>
                  <a:gd name="T14" fmla="*/ 2 w 8"/>
                  <a:gd name="T15" fmla="*/ 7 h 12"/>
                  <a:gd name="T16" fmla="*/ 3 w 8"/>
                  <a:gd name="T17" fmla="*/ 9 h 12"/>
                  <a:gd name="T18" fmla="*/ 3 w 8"/>
                  <a:gd name="T19" fmla="*/ 9 h 12"/>
                  <a:gd name="T20" fmla="*/ 3 w 8"/>
                  <a:gd name="T21" fmla="*/ 9 h 12"/>
                  <a:gd name="T22" fmla="*/ 3 w 8"/>
                  <a:gd name="T23" fmla="*/ 9 h 12"/>
                  <a:gd name="T24" fmla="*/ 4 w 8"/>
                  <a:gd name="T25" fmla="*/ 10 h 12"/>
                  <a:gd name="T26" fmla="*/ 3 w 8"/>
                  <a:gd name="T27" fmla="*/ 9 h 12"/>
                  <a:gd name="T28" fmla="*/ 4 w 8"/>
                  <a:gd name="T29" fmla="*/ 10 h 12"/>
                  <a:gd name="T30" fmla="*/ 2 w 8"/>
                  <a:gd name="T31" fmla="*/ 10 h 12"/>
                  <a:gd name="T32" fmla="*/ 4 w 8"/>
                  <a:gd name="T33" fmla="*/ 11 h 12"/>
                  <a:gd name="T34" fmla="*/ 6 w 8"/>
                  <a:gd name="T35" fmla="*/ 12 h 12"/>
                  <a:gd name="T36" fmla="*/ 5 w 8"/>
                  <a:gd name="T37" fmla="*/ 10 h 12"/>
                  <a:gd name="T38" fmla="*/ 5 w 8"/>
                  <a:gd name="T39" fmla="*/ 11 h 12"/>
                  <a:gd name="T40" fmla="*/ 4 w 8"/>
                  <a:gd name="T41" fmla="*/ 10 h 12"/>
                  <a:gd name="T42" fmla="*/ 6 w 8"/>
                  <a:gd name="T43" fmla="*/ 11 h 12"/>
                  <a:gd name="T44" fmla="*/ 7 w 8"/>
                  <a:gd name="T45" fmla="*/ 10 h 12"/>
                  <a:gd name="T46" fmla="*/ 7 w 8"/>
                  <a:gd name="T47" fmla="*/ 10 h 12"/>
                  <a:gd name="T48" fmla="*/ 7 w 8"/>
                  <a:gd name="T49" fmla="*/ 9 h 12"/>
                  <a:gd name="T50" fmla="*/ 6 w 8"/>
                  <a:gd name="T51" fmla="*/ 9 h 12"/>
                  <a:gd name="T52" fmla="*/ 4 w 8"/>
                  <a:gd name="T53" fmla="*/ 9 h 12"/>
                  <a:gd name="T54" fmla="*/ 4 w 8"/>
                  <a:gd name="T55" fmla="*/ 8 h 12"/>
                  <a:gd name="T56" fmla="*/ 6 w 8"/>
                  <a:gd name="T57" fmla="*/ 9 h 12"/>
                  <a:gd name="T58" fmla="*/ 5 w 8"/>
                  <a:gd name="T59" fmla="*/ 9 h 12"/>
                  <a:gd name="T60" fmla="*/ 7 w 8"/>
                  <a:gd name="T61" fmla="*/ 9 h 12"/>
                  <a:gd name="T62" fmla="*/ 5 w 8"/>
                  <a:gd name="T63" fmla="*/ 8 h 12"/>
                  <a:gd name="T64" fmla="*/ 6 w 8"/>
                  <a:gd name="T65" fmla="*/ 6 h 12"/>
                  <a:gd name="T66" fmla="*/ 6 w 8"/>
                  <a:gd name="T67" fmla="*/ 7 h 12"/>
                  <a:gd name="T68" fmla="*/ 5 w 8"/>
                  <a:gd name="T69" fmla="*/ 6 h 12"/>
                  <a:gd name="T70" fmla="*/ 6 w 8"/>
                  <a:gd name="T71" fmla="*/ 5 h 12"/>
                  <a:gd name="T72" fmla="*/ 5 w 8"/>
                  <a:gd name="T73" fmla="*/ 5 h 12"/>
                  <a:gd name="T74" fmla="*/ 6 w 8"/>
                  <a:gd name="T75" fmla="*/ 4 h 12"/>
                  <a:gd name="T76" fmla="*/ 6 w 8"/>
                  <a:gd name="T77" fmla="*/ 4 h 12"/>
                  <a:gd name="T78" fmla="*/ 5 w 8"/>
                  <a:gd name="T79" fmla="*/ 2 h 12"/>
                  <a:gd name="T80" fmla="*/ 7 w 8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1"/>
                      <a:pt x="8" y="2"/>
                      <a:pt x="6" y="0"/>
                    </a:cubicBezTo>
                    <a:cubicBezTo>
                      <a:pt x="5" y="2"/>
                      <a:pt x="2" y="4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0" y="6"/>
                      <a:pt x="4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3" y="11"/>
                      <a:pt x="1" y="11"/>
                      <a:pt x="4" y="11"/>
                    </a:cubicBezTo>
                    <a:cubicBezTo>
                      <a:pt x="5" y="12"/>
                      <a:pt x="5" y="11"/>
                      <a:pt x="6" y="12"/>
                    </a:cubicBezTo>
                    <a:cubicBezTo>
                      <a:pt x="7" y="11"/>
                      <a:pt x="5" y="11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" y="10"/>
                      <a:pt x="5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8" y="10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9"/>
                      <a:pt x="4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6" y="8"/>
                      <a:pt x="6" y="9"/>
                      <a:pt x="5" y="8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6" y="3"/>
                      <a:pt x="6" y="3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3" name="Freeform 137"/>
              <p:cNvSpPr/>
              <p:nvPr/>
            </p:nvSpPr>
            <p:spPr bwMode="auto">
              <a:xfrm>
                <a:off x="1068" y="2739"/>
                <a:ext cx="8" cy="12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4" name="Freeform 138"/>
              <p:cNvSpPr/>
              <p:nvPr/>
            </p:nvSpPr>
            <p:spPr bwMode="auto">
              <a:xfrm>
                <a:off x="1068" y="2722"/>
                <a:ext cx="38" cy="29"/>
              </a:xfrm>
              <a:custGeom>
                <a:avLst/>
                <a:gdLst>
                  <a:gd name="T0" fmla="*/ 5 w 9"/>
                  <a:gd name="T1" fmla="*/ 3 h 7"/>
                  <a:gd name="T2" fmla="*/ 5 w 9"/>
                  <a:gd name="T3" fmla="*/ 2 h 7"/>
                  <a:gd name="T4" fmla="*/ 2 w 9"/>
                  <a:gd name="T5" fmla="*/ 2 h 7"/>
                  <a:gd name="T6" fmla="*/ 2 w 9"/>
                  <a:gd name="T7" fmla="*/ 5 h 7"/>
                  <a:gd name="T8" fmla="*/ 1 w 9"/>
                  <a:gd name="T9" fmla="*/ 4 h 7"/>
                  <a:gd name="T10" fmla="*/ 1 w 9"/>
                  <a:gd name="T11" fmla="*/ 5 h 7"/>
                  <a:gd name="T12" fmla="*/ 1 w 9"/>
                  <a:gd name="T13" fmla="*/ 5 h 7"/>
                  <a:gd name="T14" fmla="*/ 2 w 9"/>
                  <a:gd name="T15" fmla="*/ 5 h 7"/>
                  <a:gd name="T16" fmla="*/ 2 w 9"/>
                  <a:gd name="T17" fmla="*/ 5 h 7"/>
                  <a:gd name="T18" fmla="*/ 2 w 9"/>
                  <a:gd name="T19" fmla="*/ 6 h 7"/>
                  <a:gd name="T20" fmla="*/ 2 w 9"/>
                  <a:gd name="T21" fmla="*/ 3 h 7"/>
                  <a:gd name="T22" fmla="*/ 3 w 9"/>
                  <a:gd name="T23" fmla="*/ 5 h 7"/>
                  <a:gd name="T24" fmla="*/ 5 w 9"/>
                  <a:gd name="T25" fmla="*/ 5 h 7"/>
                  <a:gd name="T26" fmla="*/ 4 w 9"/>
                  <a:gd name="T27" fmla="*/ 5 h 7"/>
                  <a:gd name="T28" fmla="*/ 4 w 9"/>
                  <a:gd name="T29" fmla="*/ 3 h 7"/>
                  <a:gd name="T30" fmla="*/ 5 w 9"/>
                  <a:gd name="T31" fmla="*/ 5 h 7"/>
                  <a:gd name="T32" fmla="*/ 7 w 9"/>
                  <a:gd name="T33" fmla="*/ 4 h 7"/>
                  <a:gd name="T34" fmla="*/ 8 w 9"/>
                  <a:gd name="T35" fmla="*/ 2 h 7"/>
                  <a:gd name="T36" fmla="*/ 7 w 9"/>
                  <a:gd name="T37" fmla="*/ 4 h 7"/>
                  <a:gd name="T38" fmla="*/ 8 w 9"/>
                  <a:gd name="T39" fmla="*/ 4 h 7"/>
                  <a:gd name="T40" fmla="*/ 9 w 9"/>
                  <a:gd name="T41" fmla="*/ 1 h 7"/>
                  <a:gd name="T42" fmla="*/ 5 w 9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5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2"/>
                    </a:cubicBezTo>
                    <a:cubicBezTo>
                      <a:pt x="1" y="2"/>
                      <a:pt x="2" y="4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1" y="5"/>
                    </a:cubicBezTo>
                    <a:cubicBezTo>
                      <a:pt x="2" y="6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7"/>
                      <a:pt x="1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4" y="5"/>
                      <a:pt x="5" y="5"/>
                    </a:cubicBezTo>
                    <a:cubicBezTo>
                      <a:pt x="5" y="4"/>
                      <a:pt x="7" y="3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8" y="0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5" name="Freeform 139"/>
              <p:cNvSpPr/>
              <p:nvPr/>
            </p:nvSpPr>
            <p:spPr bwMode="auto">
              <a:xfrm>
                <a:off x="1089" y="27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6" name="Freeform 140"/>
              <p:cNvSpPr/>
              <p:nvPr/>
            </p:nvSpPr>
            <p:spPr bwMode="auto">
              <a:xfrm>
                <a:off x="1210" y="3178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7" name="Freeform 141"/>
              <p:cNvSpPr/>
              <p:nvPr/>
            </p:nvSpPr>
            <p:spPr bwMode="auto">
              <a:xfrm>
                <a:off x="1210" y="3161"/>
                <a:ext cx="9" cy="25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0 w 2"/>
                  <a:gd name="T5" fmla="*/ 6 h 6"/>
                  <a:gd name="T6" fmla="*/ 1 w 2"/>
                  <a:gd name="T7" fmla="*/ 3 h 6"/>
                  <a:gd name="T8" fmla="*/ 1 w 2"/>
                  <a:gd name="T9" fmla="*/ 4 h 6"/>
                  <a:gd name="T10" fmla="*/ 2 w 2"/>
                  <a:gd name="T11" fmla="*/ 2 h 6"/>
                  <a:gd name="T12" fmla="*/ 2 w 2"/>
                  <a:gd name="T13" fmla="*/ 2 h 6"/>
                  <a:gd name="T14" fmla="*/ 2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4"/>
                      <a:pt x="1" y="3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1"/>
                      <a:pt x="1" y="2"/>
                      <a:pt x="2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8" name="Freeform 142"/>
              <p:cNvSpPr/>
              <p:nvPr/>
            </p:nvSpPr>
            <p:spPr bwMode="auto">
              <a:xfrm>
                <a:off x="1214" y="3169"/>
                <a:ext cx="0" cy="9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9" name="Freeform 143"/>
              <p:cNvSpPr/>
              <p:nvPr/>
            </p:nvSpPr>
            <p:spPr bwMode="auto">
              <a:xfrm>
                <a:off x="1210" y="3169"/>
                <a:ext cx="4" cy="9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0" name="Freeform 144"/>
              <p:cNvSpPr/>
              <p:nvPr/>
            </p:nvSpPr>
            <p:spPr bwMode="auto">
              <a:xfrm>
                <a:off x="1210" y="3173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1" name="Freeform 145"/>
              <p:cNvSpPr/>
              <p:nvPr/>
            </p:nvSpPr>
            <p:spPr bwMode="auto">
              <a:xfrm>
                <a:off x="1206" y="3165"/>
                <a:ext cx="8" cy="13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1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2 w 2"/>
                  <a:gd name="T11" fmla="*/ 0 h 3"/>
                  <a:gd name="T12" fmla="*/ 1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0"/>
                      <a:pt x="2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2" name="Freeform 146"/>
              <p:cNvSpPr/>
              <p:nvPr/>
            </p:nvSpPr>
            <p:spPr bwMode="auto">
              <a:xfrm>
                <a:off x="1210" y="31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3" name="Freeform 147"/>
              <p:cNvSpPr/>
              <p:nvPr/>
            </p:nvSpPr>
            <p:spPr bwMode="auto">
              <a:xfrm>
                <a:off x="1210" y="3173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4" name="Freeform 148"/>
              <p:cNvSpPr/>
              <p:nvPr/>
            </p:nvSpPr>
            <p:spPr bwMode="auto">
              <a:xfrm>
                <a:off x="1206" y="3161"/>
                <a:ext cx="8" cy="17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1"/>
                      <a:pt x="0" y="4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5" name="Freeform 149"/>
              <p:cNvSpPr/>
              <p:nvPr/>
            </p:nvSpPr>
            <p:spPr bwMode="auto">
              <a:xfrm>
                <a:off x="1219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6" name="Freeform 150"/>
              <p:cNvSpPr/>
              <p:nvPr/>
            </p:nvSpPr>
            <p:spPr bwMode="auto">
              <a:xfrm>
                <a:off x="1206" y="3148"/>
                <a:ext cx="17" cy="21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3 h 5"/>
                  <a:gd name="T4" fmla="*/ 1 w 4"/>
                  <a:gd name="T5" fmla="*/ 4 h 5"/>
                  <a:gd name="T6" fmla="*/ 2 w 4"/>
                  <a:gd name="T7" fmla="*/ 3 h 5"/>
                  <a:gd name="T8" fmla="*/ 0 w 4"/>
                  <a:gd name="T9" fmla="*/ 5 h 5"/>
                  <a:gd name="T10" fmla="*/ 2 w 4"/>
                  <a:gd name="T11" fmla="*/ 3 h 5"/>
                  <a:gd name="T12" fmla="*/ 1 w 4"/>
                  <a:gd name="T13" fmla="*/ 5 h 5"/>
                  <a:gd name="T14" fmla="*/ 2 w 4"/>
                  <a:gd name="T15" fmla="*/ 3 h 5"/>
                  <a:gd name="T16" fmla="*/ 2 w 4"/>
                  <a:gd name="T17" fmla="*/ 3 h 5"/>
                  <a:gd name="T18" fmla="*/ 3 w 4"/>
                  <a:gd name="T19" fmla="*/ 2 h 5"/>
                  <a:gd name="T20" fmla="*/ 3 w 4"/>
                  <a:gd name="T21" fmla="*/ 0 h 5"/>
                  <a:gd name="T22" fmla="*/ 0 w 4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0" y="5"/>
                      <a:pt x="1" y="3"/>
                      <a:pt x="0" y="5"/>
                    </a:cubicBezTo>
                    <a:cubicBezTo>
                      <a:pt x="0" y="5"/>
                      <a:pt x="1" y="5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7" name="Rectangle 151"/>
              <p:cNvSpPr>
                <a:spLocks noChangeArrowheads="1"/>
              </p:cNvSpPr>
              <p:nvPr/>
            </p:nvSpPr>
            <p:spPr bwMode="auto">
              <a:xfrm>
                <a:off x="1214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8" name="Freeform 152"/>
              <p:cNvSpPr/>
              <p:nvPr/>
            </p:nvSpPr>
            <p:spPr bwMode="auto">
              <a:xfrm>
                <a:off x="1202" y="3148"/>
                <a:ext cx="17" cy="17"/>
              </a:xfrm>
              <a:custGeom>
                <a:avLst/>
                <a:gdLst>
                  <a:gd name="T0" fmla="*/ 1 w 4"/>
                  <a:gd name="T1" fmla="*/ 4 h 4"/>
                  <a:gd name="T2" fmla="*/ 2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3 w 4"/>
                  <a:gd name="T13" fmla="*/ 2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1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2" y="3"/>
                      <a:pt x="2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9" name="Freeform 153"/>
              <p:cNvSpPr/>
              <p:nvPr/>
            </p:nvSpPr>
            <p:spPr bwMode="auto">
              <a:xfrm>
                <a:off x="1202" y="316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0" name="Freeform 154"/>
              <p:cNvSpPr/>
              <p:nvPr/>
            </p:nvSpPr>
            <p:spPr bwMode="auto">
              <a:xfrm>
                <a:off x="1210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1" name="Freeform 155"/>
              <p:cNvSpPr/>
              <p:nvPr/>
            </p:nvSpPr>
            <p:spPr bwMode="auto">
              <a:xfrm>
                <a:off x="1202" y="316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2" name="Freeform 156"/>
              <p:cNvSpPr/>
              <p:nvPr/>
            </p:nvSpPr>
            <p:spPr bwMode="auto">
              <a:xfrm>
                <a:off x="1185" y="3140"/>
                <a:ext cx="29" cy="29"/>
              </a:xfrm>
              <a:custGeom>
                <a:avLst/>
                <a:gdLst>
                  <a:gd name="T0" fmla="*/ 4 w 7"/>
                  <a:gd name="T1" fmla="*/ 0 h 7"/>
                  <a:gd name="T2" fmla="*/ 3 w 7"/>
                  <a:gd name="T3" fmla="*/ 0 h 7"/>
                  <a:gd name="T4" fmla="*/ 2 w 7"/>
                  <a:gd name="T5" fmla="*/ 1 h 7"/>
                  <a:gd name="T6" fmla="*/ 0 w 7"/>
                  <a:gd name="T7" fmla="*/ 2 h 7"/>
                  <a:gd name="T8" fmla="*/ 1 w 7"/>
                  <a:gd name="T9" fmla="*/ 2 h 7"/>
                  <a:gd name="T10" fmla="*/ 0 w 7"/>
                  <a:gd name="T11" fmla="*/ 3 h 7"/>
                  <a:gd name="T12" fmla="*/ 1 w 7"/>
                  <a:gd name="T13" fmla="*/ 3 h 7"/>
                  <a:gd name="T14" fmla="*/ 2 w 7"/>
                  <a:gd name="T15" fmla="*/ 3 h 7"/>
                  <a:gd name="T16" fmla="*/ 3 w 7"/>
                  <a:gd name="T17" fmla="*/ 5 h 7"/>
                  <a:gd name="T18" fmla="*/ 5 w 7"/>
                  <a:gd name="T19" fmla="*/ 4 h 7"/>
                  <a:gd name="T20" fmla="*/ 4 w 7"/>
                  <a:gd name="T21" fmla="*/ 5 h 7"/>
                  <a:gd name="T22" fmla="*/ 4 w 7"/>
                  <a:gd name="T23" fmla="*/ 5 h 7"/>
                  <a:gd name="T24" fmla="*/ 4 w 7"/>
                  <a:gd name="T25" fmla="*/ 6 h 7"/>
                  <a:gd name="T26" fmla="*/ 5 w 7"/>
                  <a:gd name="T27" fmla="*/ 4 h 7"/>
                  <a:gd name="T28" fmla="*/ 4 w 7"/>
                  <a:gd name="T29" fmla="*/ 6 h 7"/>
                  <a:gd name="T30" fmla="*/ 5 w 7"/>
                  <a:gd name="T31" fmla="*/ 5 h 7"/>
                  <a:gd name="T32" fmla="*/ 6 w 7"/>
                  <a:gd name="T33" fmla="*/ 3 h 7"/>
                  <a:gd name="T34" fmla="*/ 7 w 7"/>
                  <a:gd name="T35" fmla="*/ 3 h 7"/>
                  <a:gd name="T36" fmla="*/ 4 w 7"/>
                  <a:gd name="T37" fmla="*/ 4 h 7"/>
                  <a:gd name="T38" fmla="*/ 5 w 7"/>
                  <a:gd name="T39" fmla="*/ 3 h 7"/>
                  <a:gd name="T40" fmla="*/ 5 w 7"/>
                  <a:gd name="T41" fmla="*/ 2 h 7"/>
                  <a:gd name="T42" fmla="*/ 3 w 7"/>
                  <a:gd name="T43" fmla="*/ 3 h 7"/>
                  <a:gd name="T44" fmla="*/ 4 w 7"/>
                  <a:gd name="T45" fmla="*/ 2 h 7"/>
                  <a:gd name="T46" fmla="*/ 3 w 7"/>
                  <a:gd name="T47" fmla="*/ 3 h 7"/>
                  <a:gd name="T48" fmla="*/ 4 w 7"/>
                  <a:gd name="T49" fmla="*/ 2 h 7"/>
                  <a:gd name="T50" fmla="*/ 2 w 7"/>
                  <a:gd name="T51" fmla="*/ 3 h 7"/>
                  <a:gd name="T52" fmla="*/ 5 w 7"/>
                  <a:gd name="T53" fmla="*/ 1 h 7"/>
                  <a:gd name="T54" fmla="*/ 3 w 7"/>
                  <a:gd name="T55" fmla="*/ 2 h 7"/>
                  <a:gd name="T56" fmla="*/ 2 w 7"/>
                  <a:gd name="T57" fmla="*/ 2 h 7"/>
                  <a:gd name="T58" fmla="*/ 4 w 7"/>
                  <a:gd name="T59" fmla="*/ 1 h 7"/>
                  <a:gd name="T60" fmla="*/ 3 w 7"/>
                  <a:gd name="T61" fmla="*/ 1 h 7"/>
                  <a:gd name="T62" fmla="*/ 2 w 7"/>
                  <a:gd name="T63" fmla="*/ 2 h 7"/>
                  <a:gd name="T64" fmla="*/ 2 w 7"/>
                  <a:gd name="T65" fmla="*/ 1 h 7"/>
                  <a:gd name="T66" fmla="*/ 4 w 7"/>
                  <a:gd name="T67" fmla="*/ 0 h 7"/>
                  <a:gd name="T68" fmla="*/ 5 w 7"/>
                  <a:gd name="T69" fmla="*/ 0 h 7"/>
                  <a:gd name="T70" fmla="*/ 2 w 7"/>
                  <a:gd name="T71" fmla="*/ 1 h 7"/>
                  <a:gd name="T72" fmla="*/ 4 w 7"/>
                  <a:gd name="T7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5"/>
                      <a:pt x="6" y="4"/>
                      <a:pt x="4" y="6"/>
                    </a:cubicBezTo>
                    <a:cubicBezTo>
                      <a:pt x="3" y="7"/>
                      <a:pt x="5" y="4"/>
                      <a:pt x="5" y="5"/>
                    </a:cubicBezTo>
                    <a:cubicBezTo>
                      <a:pt x="6" y="4"/>
                      <a:pt x="5" y="4"/>
                      <a:pt x="6" y="3"/>
                    </a:cubicBezTo>
                    <a:cubicBezTo>
                      <a:pt x="7" y="3"/>
                      <a:pt x="6" y="4"/>
                      <a:pt x="7" y="3"/>
                    </a:cubicBezTo>
                    <a:cubicBezTo>
                      <a:pt x="7" y="2"/>
                      <a:pt x="5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3"/>
                      <a:pt x="6" y="1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4" y="1"/>
                      <a:pt x="4" y="1"/>
                    </a:cubicBezTo>
                    <a:cubicBezTo>
                      <a:pt x="5" y="0"/>
                      <a:pt x="2" y="2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3" name="Rectangle 157"/>
              <p:cNvSpPr>
                <a:spLocks noChangeArrowheads="1"/>
              </p:cNvSpPr>
              <p:nvPr/>
            </p:nvSpPr>
            <p:spPr bwMode="auto">
              <a:xfrm>
                <a:off x="1206" y="3136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4" name="Freeform 158"/>
              <p:cNvSpPr/>
              <p:nvPr/>
            </p:nvSpPr>
            <p:spPr bwMode="auto">
              <a:xfrm>
                <a:off x="1202" y="313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5" name="Rectangle 159"/>
              <p:cNvSpPr>
                <a:spLocks noChangeArrowheads="1"/>
              </p:cNvSpPr>
              <p:nvPr/>
            </p:nvSpPr>
            <p:spPr bwMode="auto">
              <a:xfrm>
                <a:off x="1189" y="315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6" name="Freeform 160"/>
              <p:cNvSpPr/>
              <p:nvPr/>
            </p:nvSpPr>
            <p:spPr bwMode="auto">
              <a:xfrm>
                <a:off x="1206" y="314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7" name="Freeform 161"/>
              <p:cNvSpPr/>
              <p:nvPr/>
            </p:nvSpPr>
            <p:spPr bwMode="auto">
              <a:xfrm>
                <a:off x="1206" y="314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8" name="Rectangle 162"/>
              <p:cNvSpPr>
                <a:spLocks noChangeArrowheads="1"/>
              </p:cNvSpPr>
              <p:nvPr/>
            </p:nvSpPr>
            <p:spPr bwMode="auto">
              <a:xfrm>
                <a:off x="1202" y="313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9" name="Freeform 163"/>
              <p:cNvSpPr/>
              <p:nvPr/>
            </p:nvSpPr>
            <p:spPr bwMode="auto">
              <a:xfrm>
                <a:off x="1168" y="3132"/>
                <a:ext cx="34" cy="16"/>
              </a:xfrm>
              <a:custGeom>
                <a:avLst/>
                <a:gdLst>
                  <a:gd name="T0" fmla="*/ 2 w 8"/>
                  <a:gd name="T1" fmla="*/ 2 h 4"/>
                  <a:gd name="T2" fmla="*/ 1 w 8"/>
                  <a:gd name="T3" fmla="*/ 3 h 4"/>
                  <a:gd name="T4" fmla="*/ 4 w 8"/>
                  <a:gd name="T5" fmla="*/ 1 h 4"/>
                  <a:gd name="T6" fmla="*/ 2 w 8"/>
                  <a:gd name="T7" fmla="*/ 3 h 4"/>
                  <a:gd name="T8" fmla="*/ 4 w 8"/>
                  <a:gd name="T9" fmla="*/ 3 h 4"/>
                  <a:gd name="T10" fmla="*/ 3 w 8"/>
                  <a:gd name="T11" fmla="*/ 3 h 4"/>
                  <a:gd name="T12" fmla="*/ 6 w 8"/>
                  <a:gd name="T13" fmla="*/ 2 h 4"/>
                  <a:gd name="T14" fmla="*/ 3 w 8"/>
                  <a:gd name="T15" fmla="*/ 4 h 4"/>
                  <a:gd name="T16" fmla="*/ 3 w 8"/>
                  <a:gd name="T17" fmla="*/ 4 h 4"/>
                  <a:gd name="T18" fmla="*/ 4 w 8"/>
                  <a:gd name="T19" fmla="*/ 4 h 4"/>
                  <a:gd name="T20" fmla="*/ 6 w 8"/>
                  <a:gd name="T21" fmla="*/ 3 h 4"/>
                  <a:gd name="T22" fmla="*/ 7 w 8"/>
                  <a:gd name="T23" fmla="*/ 2 h 4"/>
                  <a:gd name="T24" fmla="*/ 6 w 8"/>
                  <a:gd name="T25" fmla="*/ 2 h 4"/>
                  <a:gd name="T26" fmla="*/ 7 w 8"/>
                  <a:gd name="T27" fmla="*/ 1 h 4"/>
                  <a:gd name="T28" fmla="*/ 6 w 8"/>
                  <a:gd name="T29" fmla="*/ 2 h 4"/>
                  <a:gd name="T30" fmla="*/ 7 w 8"/>
                  <a:gd name="T31" fmla="*/ 1 h 4"/>
                  <a:gd name="T32" fmla="*/ 6 w 8"/>
                  <a:gd name="T33" fmla="*/ 1 h 4"/>
                  <a:gd name="T34" fmla="*/ 7 w 8"/>
                  <a:gd name="T35" fmla="*/ 1 h 4"/>
                  <a:gd name="T36" fmla="*/ 5 w 8"/>
                  <a:gd name="T37" fmla="*/ 2 h 4"/>
                  <a:gd name="T38" fmla="*/ 6 w 8"/>
                  <a:gd name="T39" fmla="*/ 1 h 4"/>
                  <a:gd name="T40" fmla="*/ 5 w 8"/>
                  <a:gd name="T41" fmla="*/ 2 h 4"/>
                  <a:gd name="T42" fmla="*/ 7 w 8"/>
                  <a:gd name="T43" fmla="*/ 0 h 4"/>
                  <a:gd name="T44" fmla="*/ 6 w 8"/>
                  <a:gd name="T45" fmla="*/ 1 h 4"/>
                  <a:gd name="T46" fmla="*/ 7 w 8"/>
                  <a:gd name="T47" fmla="*/ 0 h 4"/>
                  <a:gd name="T48" fmla="*/ 4 w 8"/>
                  <a:gd name="T49" fmla="*/ 2 h 4"/>
                  <a:gd name="T50" fmla="*/ 6 w 8"/>
                  <a:gd name="T51" fmla="*/ 0 h 4"/>
                  <a:gd name="T52" fmla="*/ 5 w 8"/>
                  <a:gd name="T53" fmla="*/ 0 h 4"/>
                  <a:gd name="T54" fmla="*/ 6 w 8"/>
                  <a:gd name="T55" fmla="*/ 0 h 4"/>
                  <a:gd name="T56" fmla="*/ 5 w 8"/>
                  <a:gd name="T57" fmla="*/ 0 h 4"/>
                  <a:gd name="T58" fmla="*/ 4 w 8"/>
                  <a:gd name="T59" fmla="*/ 1 h 4"/>
                  <a:gd name="T60" fmla="*/ 3 w 8"/>
                  <a:gd name="T61" fmla="*/ 1 h 4"/>
                  <a:gd name="T62" fmla="*/ 4 w 8"/>
                  <a:gd name="T63" fmla="*/ 1 h 4"/>
                  <a:gd name="T64" fmla="*/ 2 w 8"/>
                  <a:gd name="T65" fmla="*/ 1 h 4"/>
                  <a:gd name="T66" fmla="*/ 3 w 8"/>
                  <a:gd name="T67" fmla="*/ 1 h 4"/>
                  <a:gd name="T68" fmla="*/ 2 w 8"/>
                  <a:gd name="T6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4">
                    <a:moveTo>
                      <a:pt x="2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2" y="3"/>
                      <a:pt x="4" y="1"/>
                      <a:pt x="4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1"/>
                      <a:pt x="6" y="2"/>
                    </a:cubicBezTo>
                    <a:cubicBezTo>
                      <a:pt x="4" y="3"/>
                      <a:pt x="5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6" y="2"/>
                      <a:pt x="7" y="2"/>
                      <a:pt x="6" y="2"/>
                    </a:cubicBezTo>
                    <a:cubicBezTo>
                      <a:pt x="7" y="2"/>
                      <a:pt x="6" y="2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7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8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6" y="1"/>
                      <a:pt x="4" y="2"/>
                      <a:pt x="4" y="2"/>
                    </a:cubicBezTo>
                    <a:cubicBezTo>
                      <a:pt x="5" y="1"/>
                      <a:pt x="4" y="2"/>
                      <a:pt x="6" y="0"/>
                    </a:cubicBezTo>
                    <a:cubicBezTo>
                      <a:pt x="6" y="0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6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0" name="Freeform 164"/>
              <p:cNvSpPr/>
              <p:nvPr/>
            </p:nvSpPr>
            <p:spPr bwMode="auto">
              <a:xfrm>
                <a:off x="1198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1" name="Freeform 165"/>
              <p:cNvSpPr/>
              <p:nvPr/>
            </p:nvSpPr>
            <p:spPr bwMode="auto">
              <a:xfrm>
                <a:off x="1160" y="3123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6 w 10"/>
                  <a:gd name="T9" fmla="*/ 1 h 4"/>
                  <a:gd name="T10" fmla="*/ 6 w 10"/>
                  <a:gd name="T11" fmla="*/ 1 h 4"/>
                  <a:gd name="T12" fmla="*/ 4 w 10"/>
                  <a:gd name="T13" fmla="*/ 2 h 4"/>
                  <a:gd name="T14" fmla="*/ 3 w 10"/>
                  <a:gd name="T15" fmla="*/ 2 h 4"/>
                  <a:gd name="T16" fmla="*/ 4 w 10"/>
                  <a:gd name="T17" fmla="*/ 2 h 4"/>
                  <a:gd name="T18" fmla="*/ 6 w 10"/>
                  <a:gd name="T19" fmla="*/ 1 h 4"/>
                  <a:gd name="T20" fmla="*/ 1 w 10"/>
                  <a:gd name="T21" fmla="*/ 2 h 4"/>
                  <a:gd name="T22" fmla="*/ 1 w 10"/>
                  <a:gd name="T23" fmla="*/ 2 h 4"/>
                  <a:gd name="T24" fmla="*/ 3 w 10"/>
                  <a:gd name="T25" fmla="*/ 1 h 4"/>
                  <a:gd name="T26" fmla="*/ 3 w 10"/>
                  <a:gd name="T27" fmla="*/ 2 h 4"/>
                  <a:gd name="T28" fmla="*/ 2 w 10"/>
                  <a:gd name="T29" fmla="*/ 2 h 4"/>
                  <a:gd name="T30" fmla="*/ 3 w 10"/>
                  <a:gd name="T31" fmla="*/ 4 h 4"/>
                  <a:gd name="T32" fmla="*/ 3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2 h 4"/>
                  <a:gd name="T40" fmla="*/ 7 w 10"/>
                  <a:gd name="T41" fmla="*/ 1 h 4"/>
                  <a:gd name="T42" fmla="*/ 8 w 10"/>
                  <a:gd name="T43" fmla="*/ 1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6" y="2"/>
                      <a:pt x="6" y="1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5" y="2"/>
                      <a:pt x="3" y="3"/>
                      <a:pt x="3" y="3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4" y="1"/>
                      <a:pt x="4" y="1"/>
                      <a:pt x="1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10" y="0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2" name="Rectangle 166"/>
              <p:cNvSpPr>
                <a:spLocks noChangeArrowheads="1"/>
              </p:cNvSpPr>
              <p:nvPr/>
            </p:nvSpPr>
            <p:spPr bwMode="auto">
              <a:xfrm>
                <a:off x="1185" y="3132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3" name="Freeform 167"/>
              <p:cNvSpPr/>
              <p:nvPr/>
            </p:nvSpPr>
            <p:spPr bwMode="auto">
              <a:xfrm>
                <a:off x="1168" y="3136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4" name="Freeform 168"/>
              <p:cNvSpPr/>
              <p:nvPr/>
            </p:nvSpPr>
            <p:spPr bwMode="auto">
              <a:xfrm>
                <a:off x="1181" y="312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5" name="Freeform 169"/>
              <p:cNvSpPr/>
              <p:nvPr/>
            </p:nvSpPr>
            <p:spPr bwMode="auto">
              <a:xfrm>
                <a:off x="1160" y="312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1 h 2"/>
                  <a:gd name="T6" fmla="*/ 2 w 4"/>
                  <a:gd name="T7" fmla="*/ 2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2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6" name="Freeform 170"/>
              <p:cNvSpPr/>
              <p:nvPr/>
            </p:nvSpPr>
            <p:spPr bwMode="auto">
              <a:xfrm>
                <a:off x="1156" y="3102"/>
                <a:ext cx="33" cy="25"/>
              </a:xfrm>
              <a:custGeom>
                <a:avLst/>
                <a:gdLst>
                  <a:gd name="T0" fmla="*/ 5 w 8"/>
                  <a:gd name="T1" fmla="*/ 4 h 6"/>
                  <a:gd name="T2" fmla="*/ 5 w 8"/>
                  <a:gd name="T3" fmla="*/ 4 h 6"/>
                  <a:gd name="T4" fmla="*/ 6 w 8"/>
                  <a:gd name="T5" fmla="*/ 4 h 6"/>
                  <a:gd name="T6" fmla="*/ 6 w 8"/>
                  <a:gd name="T7" fmla="*/ 3 h 6"/>
                  <a:gd name="T8" fmla="*/ 6 w 8"/>
                  <a:gd name="T9" fmla="*/ 4 h 6"/>
                  <a:gd name="T10" fmla="*/ 5 w 8"/>
                  <a:gd name="T11" fmla="*/ 3 h 6"/>
                  <a:gd name="T12" fmla="*/ 4 w 8"/>
                  <a:gd name="T13" fmla="*/ 4 h 6"/>
                  <a:gd name="T14" fmla="*/ 6 w 8"/>
                  <a:gd name="T15" fmla="*/ 2 h 6"/>
                  <a:gd name="T16" fmla="*/ 3 w 8"/>
                  <a:gd name="T17" fmla="*/ 4 h 6"/>
                  <a:gd name="T18" fmla="*/ 3 w 8"/>
                  <a:gd name="T19" fmla="*/ 3 h 6"/>
                  <a:gd name="T20" fmla="*/ 4 w 8"/>
                  <a:gd name="T21" fmla="*/ 3 h 6"/>
                  <a:gd name="T22" fmla="*/ 4 w 8"/>
                  <a:gd name="T23" fmla="*/ 3 h 6"/>
                  <a:gd name="T24" fmla="*/ 5 w 8"/>
                  <a:gd name="T25" fmla="*/ 2 h 6"/>
                  <a:gd name="T26" fmla="*/ 5 w 8"/>
                  <a:gd name="T27" fmla="*/ 2 h 6"/>
                  <a:gd name="T28" fmla="*/ 6 w 8"/>
                  <a:gd name="T29" fmla="*/ 1 h 6"/>
                  <a:gd name="T30" fmla="*/ 4 w 8"/>
                  <a:gd name="T31" fmla="*/ 1 h 6"/>
                  <a:gd name="T32" fmla="*/ 5 w 8"/>
                  <a:gd name="T33" fmla="*/ 1 h 6"/>
                  <a:gd name="T34" fmla="*/ 2 w 8"/>
                  <a:gd name="T35" fmla="*/ 2 h 6"/>
                  <a:gd name="T36" fmla="*/ 2 w 8"/>
                  <a:gd name="T37" fmla="*/ 1 h 6"/>
                  <a:gd name="T38" fmla="*/ 4 w 8"/>
                  <a:gd name="T39" fmla="*/ 1 h 6"/>
                  <a:gd name="T40" fmla="*/ 3 w 8"/>
                  <a:gd name="T41" fmla="*/ 1 h 6"/>
                  <a:gd name="T42" fmla="*/ 5 w 8"/>
                  <a:gd name="T43" fmla="*/ 0 h 6"/>
                  <a:gd name="T44" fmla="*/ 2 w 8"/>
                  <a:gd name="T45" fmla="*/ 1 h 6"/>
                  <a:gd name="T46" fmla="*/ 3 w 8"/>
                  <a:gd name="T47" fmla="*/ 0 h 6"/>
                  <a:gd name="T48" fmla="*/ 0 w 8"/>
                  <a:gd name="T49" fmla="*/ 1 h 6"/>
                  <a:gd name="T50" fmla="*/ 1 w 8"/>
                  <a:gd name="T51" fmla="*/ 2 h 6"/>
                  <a:gd name="T52" fmla="*/ 3 w 8"/>
                  <a:gd name="T53" fmla="*/ 2 h 6"/>
                  <a:gd name="T54" fmla="*/ 1 w 8"/>
                  <a:gd name="T55" fmla="*/ 3 h 6"/>
                  <a:gd name="T56" fmla="*/ 3 w 8"/>
                  <a:gd name="T57" fmla="*/ 2 h 6"/>
                  <a:gd name="T58" fmla="*/ 1 w 8"/>
                  <a:gd name="T59" fmla="*/ 3 h 6"/>
                  <a:gd name="T60" fmla="*/ 3 w 8"/>
                  <a:gd name="T61" fmla="*/ 2 h 6"/>
                  <a:gd name="T62" fmla="*/ 0 w 8"/>
                  <a:gd name="T63" fmla="*/ 3 h 6"/>
                  <a:gd name="T64" fmla="*/ 2 w 8"/>
                  <a:gd name="T65" fmla="*/ 5 h 6"/>
                  <a:gd name="T66" fmla="*/ 3 w 8"/>
                  <a:gd name="T67" fmla="*/ 4 h 6"/>
                  <a:gd name="T68" fmla="*/ 4 w 8"/>
                  <a:gd name="T69" fmla="*/ 5 h 6"/>
                  <a:gd name="T70" fmla="*/ 5 w 8"/>
                  <a:gd name="T71" fmla="*/ 5 h 6"/>
                  <a:gd name="T72" fmla="*/ 2 w 8"/>
                  <a:gd name="T73" fmla="*/ 6 h 6"/>
                  <a:gd name="T74" fmla="*/ 3 w 8"/>
                  <a:gd name="T75" fmla="*/ 6 h 6"/>
                  <a:gd name="T76" fmla="*/ 3 w 8"/>
                  <a:gd name="T77" fmla="*/ 6 h 6"/>
                  <a:gd name="T78" fmla="*/ 3 w 8"/>
                  <a:gd name="T79" fmla="*/ 6 h 6"/>
                  <a:gd name="T80" fmla="*/ 6 w 8"/>
                  <a:gd name="T81" fmla="*/ 4 h 6"/>
                  <a:gd name="T82" fmla="*/ 7 w 8"/>
                  <a:gd name="T83" fmla="*/ 3 h 6"/>
                  <a:gd name="T84" fmla="*/ 5 w 8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5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4" y="3"/>
                      <a:pt x="2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3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5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2"/>
                      <a:pt x="1" y="3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7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3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3" y="5"/>
                      <a:pt x="8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7" name="Freeform 171"/>
              <p:cNvSpPr/>
              <p:nvPr/>
            </p:nvSpPr>
            <p:spPr bwMode="auto">
              <a:xfrm>
                <a:off x="1164" y="31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8" name="Freeform 172"/>
              <p:cNvSpPr/>
              <p:nvPr/>
            </p:nvSpPr>
            <p:spPr bwMode="auto">
              <a:xfrm>
                <a:off x="1164" y="310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9" name="Rectangle 173"/>
              <p:cNvSpPr>
                <a:spLocks noChangeArrowheads="1"/>
              </p:cNvSpPr>
              <p:nvPr/>
            </p:nvSpPr>
            <p:spPr bwMode="auto">
              <a:xfrm>
                <a:off x="1168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0" name="Freeform 174"/>
              <p:cNvSpPr/>
              <p:nvPr/>
            </p:nvSpPr>
            <p:spPr bwMode="auto">
              <a:xfrm>
                <a:off x="1177" y="3123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1" name="Freeform 175"/>
              <p:cNvSpPr/>
              <p:nvPr/>
            </p:nvSpPr>
            <p:spPr bwMode="auto">
              <a:xfrm>
                <a:off x="1173" y="30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2" name="Freeform 176"/>
              <p:cNvSpPr/>
              <p:nvPr/>
            </p:nvSpPr>
            <p:spPr bwMode="auto">
              <a:xfrm>
                <a:off x="1173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3" name="Freeform 177"/>
              <p:cNvSpPr/>
              <p:nvPr/>
            </p:nvSpPr>
            <p:spPr bwMode="auto">
              <a:xfrm>
                <a:off x="1135" y="3061"/>
                <a:ext cx="46" cy="41"/>
              </a:xfrm>
              <a:custGeom>
                <a:avLst/>
                <a:gdLst>
                  <a:gd name="T0" fmla="*/ 6 w 11"/>
                  <a:gd name="T1" fmla="*/ 0 h 10"/>
                  <a:gd name="T2" fmla="*/ 4 w 11"/>
                  <a:gd name="T3" fmla="*/ 0 h 10"/>
                  <a:gd name="T4" fmla="*/ 3 w 11"/>
                  <a:gd name="T5" fmla="*/ 0 h 10"/>
                  <a:gd name="T6" fmla="*/ 4 w 11"/>
                  <a:gd name="T7" fmla="*/ 1 h 10"/>
                  <a:gd name="T8" fmla="*/ 4 w 11"/>
                  <a:gd name="T9" fmla="*/ 2 h 10"/>
                  <a:gd name="T10" fmla="*/ 3 w 11"/>
                  <a:gd name="T11" fmla="*/ 3 h 10"/>
                  <a:gd name="T12" fmla="*/ 5 w 11"/>
                  <a:gd name="T13" fmla="*/ 4 h 10"/>
                  <a:gd name="T14" fmla="*/ 4 w 11"/>
                  <a:gd name="T15" fmla="*/ 4 h 10"/>
                  <a:gd name="T16" fmla="*/ 4 w 11"/>
                  <a:gd name="T17" fmla="*/ 5 h 10"/>
                  <a:gd name="T18" fmla="*/ 7 w 11"/>
                  <a:gd name="T19" fmla="*/ 5 h 10"/>
                  <a:gd name="T20" fmla="*/ 7 w 11"/>
                  <a:gd name="T21" fmla="*/ 5 h 10"/>
                  <a:gd name="T22" fmla="*/ 6 w 11"/>
                  <a:gd name="T23" fmla="*/ 6 h 10"/>
                  <a:gd name="T24" fmla="*/ 6 w 11"/>
                  <a:gd name="T25" fmla="*/ 7 h 10"/>
                  <a:gd name="T26" fmla="*/ 5 w 11"/>
                  <a:gd name="T27" fmla="*/ 7 h 10"/>
                  <a:gd name="T28" fmla="*/ 6 w 11"/>
                  <a:gd name="T29" fmla="*/ 8 h 10"/>
                  <a:gd name="T30" fmla="*/ 8 w 11"/>
                  <a:gd name="T31" fmla="*/ 8 h 10"/>
                  <a:gd name="T32" fmla="*/ 6 w 11"/>
                  <a:gd name="T33" fmla="*/ 8 h 10"/>
                  <a:gd name="T34" fmla="*/ 7 w 11"/>
                  <a:gd name="T35" fmla="*/ 9 h 10"/>
                  <a:gd name="T36" fmla="*/ 7 w 11"/>
                  <a:gd name="T37" fmla="*/ 10 h 10"/>
                  <a:gd name="T38" fmla="*/ 7 w 11"/>
                  <a:gd name="T39" fmla="*/ 9 h 10"/>
                  <a:gd name="T40" fmla="*/ 6 w 11"/>
                  <a:gd name="T41" fmla="*/ 9 h 10"/>
                  <a:gd name="T42" fmla="*/ 10 w 11"/>
                  <a:gd name="T43" fmla="*/ 8 h 10"/>
                  <a:gd name="T44" fmla="*/ 10 w 11"/>
                  <a:gd name="T45" fmla="*/ 8 h 10"/>
                  <a:gd name="T46" fmla="*/ 10 w 11"/>
                  <a:gd name="T47" fmla="*/ 8 h 10"/>
                  <a:gd name="T48" fmla="*/ 10 w 11"/>
                  <a:gd name="T49" fmla="*/ 7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6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6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5 h 10"/>
                  <a:gd name="T68" fmla="*/ 7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6 w 11"/>
                  <a:gd name="T75" fmla="*/ 2 h 10"/>
                  <a:gd name="T76" fmla="*/ 4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1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6" y="1"/>
                      <a:pt x="6" y="2"/>
                    </a:cubicBezTo>
                    <a:cubicBezTo>
                      <a:pt x="0" y="0"/>
                      <a:pt x="8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3" y="3"/>
                      <a:pt x="5" y="3"/>
                      <a:pt x="3" y="3"/>
                    </a:cubicBezTo>
                    <a:cubicBezTo>
                      <a:pt x="7" y="3"/>
                      <a:pt x="2" y="3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4"/>
                      <a:pt x="4" y="4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5"/>
                      <a:pt x="6" y="5"/>
                      <a:pt x="4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7" y="6"/>
                      <a:pt x="9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7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8"/>
                      <a:pt x="8" y="7"/>
                      <a:pt x="6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8"/>
                      <a:pt x="5" y="8"/>
                    </a:cubicBezTo>
                    <a:cubicBezTo>
                      <a:pt x="6" y="8"/>
                      <a:pt x="5" y="9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8" y="8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10"/>
                      <a:pt x="7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10"/>
                      <a:pt x="7" y="9"/>
                      <a:pt x="6" y="9"/>
                    </a:cubicBezTo>
                    <a:cubicBezTo>
                      <a:pt x="8" y="9"/>
                      <a:pt x="8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10" y="7"/>
                      <a:pt x="9" y="7"/>
                      <a:pt x="10" y="7"/>
                    </a:cubicBezTo>
                    <a:cubicBezTo>
                      <a:pt x="8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7" y="6"/>
                      <a:pt x="9" y="6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6" y="6"/>
                      <a:pt x="9" y="5"/>
                      <a:pt x="8" y="5"/>
                    </a:cubicBezTo>
                    <a:cubicBezTo>
                      <a:pt x="9" y="5"/>
                      <a:pt x="8" y="5"/>
                      <a:pt x="10" y="5"/>
                    </a:cubicBezTo>
                    <a:cubicBezTo>
                      <a:pt x="10" y="5"/>
                      <a:pt x="8" y="5"/>
                      <a:pt x="8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8" y="5"/>
                      <a:pt x="10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9" y="3"/>
                      <a:pt x="7" y="3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6" y="3"/>
                      <a:pt x="10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4" name="Freeform 178"/>
              <p:cNvSpPr/>
              <p:nvPr/>
            </p:nvSpPr>
            <p:spPr bwMode="auto">
              <a:xfrm>
                <a:off x="1168" y="307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5" name="Freeform 179"/>
              <p:cNvSpPr/>
              <p:nvPr/>
            </p:nvSpPr>
            <p:spPr bwMode="auto">
              <a:xfrm>
                <a:off x="1164" y="307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6" name="Freeform 180"/>
              <p:cNvSpPr/>
              <p:nvPr/>
            </p:nvSpPr>
            <p:spPr bwMode="auto">
              <a:xfrm>
                <a:off x="1164" y="306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7" name="Rectangle 181"/>
              <p:cNvSpPr>
                <a:spLocks noChangeArrowheads="1"/>
              </p:cNvSpPr>
              <p:nvPr/>
            </p:nvSpPr>
            <p:spPr bwMode="auto">
              <a:xfrm>
                <a:off x="1164" y="30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8" name="Freeform 182"/>
              <p:cNvSpPr/>
              <p:nvPr/>
            </p:nvSpPr>
            <p:spPr bwMode="auto">
              <a:xfrm>
                <a:off x="1143" y="3027"/>
                <a:ext cx="30" cy="34"/>
              </a:xfrm>
              <a:custGeom>
                <a:avLst/>
                <a:gdLst>
                  <a:gd name="T0" fmla="*/ 6 w 7"/>
                  <a:gd name="T1" fmla="*/ 3 h 8"/>
                  <a:gd name="T2" fmla="*/ 5 w 7"/>
                  <a:gd name="T3" fmla="*/ 2 h 8"/>
                  <a:gd name="T4" fmla="*/ 6 w 7"/>
                  <a:gd name="T5" fmla="*/ 3 h 8"/>
                  <a:gd name="T6" fmla="*/ 5 w 7"/>
                  <a:gd name="T7" fmla="*/ 0 h 8"/>
                  <a:gd name="T8" fmla="*/ 3 w 7"/>
                  <a:gd name="T9" fmla="*/ 4 h 8"/>
                  <a:gd name="T10" fmla="*/ 3 w 7"/>
                  <a:gd name="T11" fmla="*/ 3 h 8"/>
                  <a:gd name="T12" fmla="*/ 3 w 7"/>
                  <a:gd name="T13" fmla="*/ 5 h 8"/>
                  <a:gd name="T14" fmla="*/ 2 w 7"/>
                  <a:gd name="T15" fmla="*/ 4 h 8"/>
                  <a:gd name="T16" fmla="*/ 2 w 7"/>
                  <a:gd name="T17" fmla="*/ 5 h 8"/>
                  <a:gd name="T18" fmla="*/ 3 w 7"/>
                  <a:gd name="T19" fmla="*/ 6 h 8"/>
                  <a:gd name="T20" fmla="*/ 2 w 7"/>
                  <a:gd name="T21" fmla="*/ 6 h 8"/>
                  <a:gd name="T22" fmla="*/ 3 w 7"/>
                  <a:gd name="T23" fmla="*/ 6 h 8"/>
                  <a:gd name="T24" fmla="*/ 3 w 7"/>
                  <a:gd name="T25" fmla="*/ 6 h 8"/>
                  <a:gd name="T26" fmla="*/ 2 w 7"/>
                  <a:gd name="T27" fmla="*/ 6 h 8"/>
                  <a:gd name="T28" fmla="*/ 3 w 7"/>
                  <a:gd name="T29" fmla="*/ 7 h 8"/>
                  <a:gd name="T30" fmla="*/ 2 w 7"/>
                  <a:gd name="T31" fmla="*/ 6 h 8"/>
                  <a:gd name="T32" fmla="*/ 3 w 7"/>
                  <a:gd name="T33" fmla="*/ 8 h 8"/>
                  <a:gd name="T34" fmla="*/ 4 w 7"/>
                  <a:gd name="T35" fmla="*/ 8 h 8"/>
                  <a:gd name="T36" fmla="*/ 4 w 7"/>
                  <a:gd name="T37" fmla="*/ 7 h 8"/>
                  <a:gd name="T38" fmla="*/ 3 w 7"/>
                  <a:gd name="T39" fmla="*/ 7 h 8"/>
                  <a:gd name="T40" fmla="*/ 3 w 7"/>
                  <a:gd name="T41" fmla="*/ 7 h 8"/>
                  <a:gd name="T42" fmla="*/ 5 w 7"/>
                  <a:gd name="T43" fmla="*/ 8 h 8"/>
                  <a:gd name="T44" fmla="*/ 6 w 7"/>
                  <a:gd name="T45" fmla="*/ 8 h 8"/>
                  <a:gd name="T46" fmla="*/ 6 w 7"/>
                  <a:gd name="T47" fmla="*/ 8 h 8"/>
                  <a:gd name="T48" fmla="*/ 6 w 7"/>
                  <a:gd name="T49" fmla="*/ 7 h 8"/>
                  <a:gd name="T50" fmla="*/ 5 w 7"/>
                  <a:gd name="T51" fmla="*/ 7 h 8"/>
                  <a:gd name="T52" fmla="*/ 3 w 7"/>
                  <a:gd name="T53" fmla="*/ 6 h 8"/>
                  <a:gd name="T54" fmla="*/ 3 w 7"/>
                  <a:gd name="T55" fmla="*/ 6 h 8"/>
                  <a:gd name="T56" fmla="*/ 5 w 7"/>
                  <a:gd name="T57" fmla="*/ 7 h 8"/>
                  <a:gd name="T58" fmla="*/ 4 w 7"/>
                  <a:gd name="T59" fmla="*/ 6 h 8"/>
                  <a:gd name="T60" fmla="*/ 6 w 7"/>
                  <a:gd name="T61" fmla="*/ 7 h 8"/>
                  <a:gd name="T62" fmla="*/ 4 w 7"/>
                  <a:gd name="T63" fmla="*/ 6 h 8"/>
                  <a:gd name="T64" fmla="*/ 5 w 7"/>
                  <a:gd name="T65" fmla="*/ 5 h 8"/>
                  <a:gd name="T66" fmla="*/ 5 w 7"/>
                  <a:gd name="T67" fmla="*/ 6 h 8"/>
                  <a:gd name="T68" fmla="*/ 5 w 7"/>
                  <a:gd name="T69" fmla="*/ 5 h 8"/>
                  <a:gd name="T70" fmla="*/ 5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5 w 7"/>
                  <a:gd name="T77" fmla="*/ 3 h 8"/>
                  <a:gd name="T78" fmla="*/ 4 w 7"/>
                  <a:gd name="T79" fmla="*/ 2 h 8"/>
                  <a:gd name="T80" fmla="*/ 6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5" y="2"/>
                      <a:pt x="6" y="3"/>
                    </a:cubicBezTo>
                    <a:cubicBezTo>
                      <a:pt x="5" y="1"/>
                      <a:pt x="7" y="2"/>
                      <a:pt x="5" y="0"/>
                    </a:cubicBezTo>
                    <a:cubicBezTo>
                      <a:pt x="5" y="2"/>
                      <a:pt x="2" y="1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5"/>
                      <a:pt x="0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4" y="6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7"/>
                      <a:pt x="0" y="6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7" y="8"/>
                      <a:pt x="3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6"/>
                      <a:pt x="3" y="6"/>
                    </a:cubicBezTo>
                    <a:cubicBezTo>
                      <a:pt x="4" y="6"/>
                      <a:pt x="2" y="5"/>
                      <a:pt x="3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5" y="7"/>
                      <a:pt x="4" y="6"/>
                    </a:cubicBezTo>
                    <a:cubicBezTo>
                      <a:pt x="6" y="7"/>
                      <a:pt x="5" y="6"/>
                      <a:pt x="5" y="5"/>
                    </a:cubicBezTo>
                    <a:cubicBezTo>
                      <a:pt x="5" y="5"/>
                      <a:pt x="6" y="6"/>
                      <a:pt x="5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1"/>
                      <a:pt x="4" y="2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9" name="Freeform 183"/>
              <p:cNvSpPr/>
              <p:nvPr/>
            </p:nvSpPr>
            <p:spPr bwMode="auto">
              <a:xfrm>
                <a:off x="1164" y="3027"/>
                <a:ext cx="4" cy="9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0" name="Freeform 184"/>
              <p:cNvSpPr/>
              <p:nvPr/>
            </p:nvSpPr>
            <p:spPr bwMode="auto">
              <a:xfrm>
                <a:off x="1164" y="3010"/>
                <a:ext cx="17" cy="30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1 w 4"/>
                  <a:gd name="T5" fmla="*/ 3 h 7"/>
                  <a:gd name="T6" fmla="*/ 1 w 4"/>
                  <a:gd name="T7" fmla="*/ 5 h 7"/>
                  <a:gd name="T8" fmla="*/ 1 w 4"/>
                  <a:gd name="T9" fmla="*/ 4 h 7"/>
                  <a:gd name="T10" fmla="*/ 1 w 4"/>
                  <a:gd name="T11" fmla="*/ 5 h 7"/>
                  <a:gd name="T12" fmla="*/ 1 w 4"/>
                  <a:gd name="T13" fmla="*/ 5 h 7"/>
                  <a:gd name="T14" fmla="*/ 1 w 4"/>
                  <a:gd name="T15" fmla="*/ 5 h 7"/>
                  <a:gd name="T16" fmla="*/ 1 w 4"/>
                  <a:gd name="T17" fmla="*/ 5 h 7"/>
                  <a:gd name="T18" fmla="*/ 2 w 4"/>
                  <a:gd name="T19" fmla="*/ 6 h 7"/>
                  <a:gd name="T20" fmla="*/ 2 w 4"/>
                  <a:gd name="T21" fmla="*/ 4 h 7"/>
                  <a:gd name="T22" fmla="*/ 2 w 4"/>
                  <a:gd name="T23" fmla="*/ 5 h 7"/>
                  <a:gd name="T24" fmla="*/ 3 w 4"/>
                  <a:gd name="T25" fmla="*/ 6 h 7"/>
                  <a:gd name="T26" fmla="*/ 3 w 4"/>
                  <a:gd name="T27" fmla="*/ 5 h 7"/>
                  <a:gd name="T28" fmla="*/ 2 w 4"/>
                  <a:gd name="T29" fmla="*/ 4 h 7"/>
                  <a:gd name="T30" fmla="*/ 3 w 4"/>
                  <a:gd name="T31" fmla="*/ 6 h 7"/>
                  <a:gd name="T32" fmla="*/ 4 w 4"/>
                  <a:gd name="T33" fmla="*/ 4 h 7"/>
                  <a:gd name="T34" fmla="*/ 4 w 4"/>
                  <a:gd name="T35" fmla="*/ 2 h 7"/>
                  <a:gd name="T36" fmla="*/ 4 w 4"/>
                  <a:gd name="T37" fmla="*/ 4 h 7"/>
                  <a:gd name="T38" fmla="*/ 4 w 4"/>
                  <a:gd name="T39" fmla="*/ 4 h 7"/>
                  <a:gd name="T40" fmla="*/ 4 w 4"/>
                  <a:gd name="T41" fmla="*/ 1 h 7"/>
                  <a:gd name="T42" fmla="*/ 3 w 4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2"/>
                      <a:pt x="3" y="5"/>
                      <a:pt x="3" y="6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3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1" name="Rectangle 185"/>
              <p:cNvSpPr>
                <a:spLocks noChangeArrowheads="1"/>
              </p:cNvSpPr>
              <p:nvPr/>
            </p:nvSpPr>
            <p:spPr bwMode="auto">
              <a:xfrm>
                <a:off x="1177" y="301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2" name="Freeform 186"/>
              <p:cNvSpPr/>
              <p:nvPr/>
            </p:nvSpPr>
            <p:spPr bwMode="auto">
              <a:xfrm>
                <a:off x="2387" y="2588"/>
                <a:ext cx="0" cy="5"/>
              </a:xfrm>
              <a:custGeom>
                <a:avLst/>
                <a:gdLst>
                  <a:gd name="T0" fmla="*/ 5 h 5"/>
                  <a:gd name="T1" fmla="*/ 5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3" name="Freeform 187"/>
              <p:cNvSpPr/>
              <p:nvPr/>
            </p:nvSpPr>
            <p:spPr bwMode="auto">
              <a:xfrm>
                <a:off x="2387" y="2584"/>
                <a:ext cx="12" cy="17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0 w 3"/>
                  <a:gd name="T5" fmla="*/ 0 h 4"/>
                  <a:gd name="T6" fmla="*/ 1 w 3"/>
                  <a:gd name="T7" fmla="*/ 3 h 4"/>
                  <a:gd name="T8" fmla="*/ 1 w 3"/>
                  <a:gd name="T9" fmla="*/ 2 h 4"/>
                  <a:gd name="T10" fmla="*/ 2 w 3"/>
                  <a:gd name="T11" fmla="*/ 4 h 4"/>
                  <a:gd name="T12" fmla="*/ 2 w 3"/>
                  <a:gd name="T13" fmla="*/ 3 h 4"/>
                  <a:gd name="T14" fmla="*/ 3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1" y="3"/>
                      <a:pt x="2" y="4"/>
                    </a:cubicBezTo>
                    <a:cubicBezTo>
                      <a:pt x="3" y="4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4" name="Freeform 188"/>
              <p:cNvSpPr/>
              <p:nvPr/>
            </p:nvSpPr>
            <p:spPr bwMode="auto">
              <a:xfrm>
                <a:off x="2391" y="2588"/>
                <a:ext cx="8" cy="9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5" name="Freeform 189"/>
              <p:cNvSpPr/>
              <p:nvPr/>
            </p:nvSpPr>
            <p:spPr bwMode="auto">
              <a:xfrm>
                <a:off x="2391" y="2584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6" name="Freeform 190"/>
              <p:cNvSpPr/>
              <p:nvPr/>
            </p:nvSpPr>
            <p:spPr bwMode="auto">
              <a:xfrm>
                <a:off x="2395" y="2584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7" name="Freeform 191"/>
              <p:cNvSpPr/>
              <p:nvPr/>
            </p:nvSpPr>
            <p:spPr bwMode="auto">
              <a:xfrm>
                <a:off x="2391" y="2584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8" name="Freeform 192"/>
              <p:cNvSpPr/>
              <p:nvPr/>
            </p:nvSpPr>
            <p:spPr bwMode="auto">
              <a:xfrm>
                <a:off x="2395" y="2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9" name="Rectangle 193"/>
              <p:cNvSpPr>
                <a:spLocks noChangeArrowheads="1"/>
              </p:cNvSpPr>
              <p:nvPr/>
            </p:nvSpPr>
            <p:spPr bwMode="auto">
              <a:xfrm>
                <a:off x="2395" y="25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0" name="Freeform 194"/>
              <p:cNvSpPr/>
              <p:nvPr/>
            </p:nvSpPr>
            <p:spPr bwMode="auto">
              <a:xfrm>
                <a:off x="2395" y="2580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1"/>
                      <a:pt x="1" y="2"/>
                    </a:cubicBezTo>
                    <a:cubicBezTo>
                      <a:pt x="1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1" name="Freeform 195"/>
              <p:cNvSpPr/>
              <p:nvPr/>
            </p:nvSpPr>
            <p:spPr bwMode="auto">
              <a:xfrm>
                <a:off x="2416" y="259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2" name="Freeform 196"/>
              <p:cNvSpPr/>
              <p:nvPr/>
            </p:nvSpPr>
            <p:spPr bwMode="auto">
              <a:xfrm>
                <a:off x="2404" y="2580"/>
                <a:ext cx="20" cy="17"/>
              </a:xfrm>
              <a:custGeom>
                <a:avLst/>
                <a:gdLst>
                  <a:gd name="T0" fmla="*/ 1 w 5"/>
                  <a:gd name="T1" fmla="*/ 0 h 4"/>
                  <a:gd name="T2" fmla="*/ 3 w 5"/>
                  <a:gd name="T3" fmla="*/ 2 h 4"/>
                  <a:gd name="T4" fmla="*/ 1 w 5"/>
                  <a:gd name="T5" fmla="*/ 1 h 4"/>
                  <a:gd name="T6" fmla="*/ 2 w 5"/>
                  <a:gd name="T7" fmla="*/ 2 h 4"/>
                  <a:gd name="T8" fmla="*/ 0 w 5"/>
                  <a:gd name="T9" fmla="*/ 0 h 4"/>
                  <a:gd name="T10" fmla="*/ 1 w 5"/>
                  <a:gd name="T11" fmla="*/ 2 h 4"/>
                  <a:gd name="T12" fmla="*/ 0 w 5"/>
                  <a:gd name="T13" fmla="*/ 1 h 4"/>
                  <a:gd name="T14" fmla="*/ 2 w 5"/>
                  <a:gd name="T15" fmla="*/ 3 h 4"/>
                  <a:gd name="T16" fmla="*/ 2 w 5"/>
                  <a:gd name="T17" fmla="*/ 2 h 4"/>
                  <a:gd name="T18" fmla="*/ 3 w 5"/>
                  <a:gd name="T19" fmla="*/ 3 h 4"/>
                  <a:gd name="T20" fmla="*/ 5 w 5"/>
                  <a:gd name="T21" fmla="*/ 4 h 4"/>
                  <a:gd name="T22" fmla="*/ 1 w 5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0" y="1"/>
                      <a:pt x="2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3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3" name="Freeform 197"/>
              <p:cNvSpPr/>
              <p:nvPr/>
            </p:nvSpPr>
            <p:spPr bwMode="auto">
              <a:xfrm>
                <a:off x="2416" y="258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4" name="Freeform 198"/>
              <p:cNvSpPr/>
              <p:nvPr/>
            </p:nvSpPr>
            <p:spPr bwMode="auto">
              <a:xfrm>
                <a:off x="2408" y="2572"/>
                <a:ext cx="21" cy="16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0 w 5"/>
                  <a:gd name="T5" fmla="*/ 2 h 4"/>
                  <a:gd name="T6" fmla="*/ 2 w 5"/>
                  <a:gd name="T7" fmla="*/ 3 h 4"/>
                  <a:gd name="T8" fmla="*/ 2 w 5"/>
                  <a:gd name="T9" fmla="*/ 2 h 4"/>
                  <a:gd name="T10" fmla="*/ 4 w 5"/>
                  <a:gd name="T11" fmla="*/ 3 h 4"/>
                  <a:gd name="T12" fmla="*/ 3 w 5"/>
                  <a:gd name="T13" fmla="*/ 3 h 4"/>
                  <a:gd name="T14" fmla="*/ 4 w 5"/>
                  <a:gd name="T15" fmla="*/ 2 h 4"/>
                  <a:gd name="T16" fmla="*/ 3 w 5"/>
                  <a:gd name="T17" fmla="*/ 2 h 4"/>
                  <a:gd name="T18" fmla="*/ 3 w 5"/>
                  <a:gd name="T19" fmla="*/ 1 h 4"/>
                  <a:gd name="T20" fmla="*/ 1 w 5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4"/>
                      <a:pt x="2" y="2"/>
                      <a:pt x="2" y="2"/>
                    </a:cubicBezTo>
                    <a:cubicBezTo>
                      <a:pt x="3" y="2"/>
                      <a:pt x="2" y="2"/>
                      <a:pt x="4" y="3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5" name="Freeform 199"/>
              <p:cNvSpPr/>
              <p:nvPr/>
            </p:nvSpPr>
            <p:spPr bwMode="auto">
              <a:xfrm>
                <a:off x="2408" y="257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6" name="Freeform 200"/>
              <p:cNvSpPr/>
              <p:nvPr/>
            </p:nvSpPr>
            <p:spPr bwMode="auto">
              <a:xfrm>
                <a:off x="2424" y="25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7" name="Freeform 201"/>
              <p:cNvSpPr/>
              <p:nvPr/>
            </p:nvSpPr>
            <p:spPr bwMode="auto">
              <a:xfrm>
                <a:off x="2412" y="257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8" name="Freeform 202"/>
              <p:cNvSpPr/>
              <p:nvPr/>
            </p:nvSpPr>
            <p:spPr bwMode="auto">
              <a:xfrm>
                <a:off x="2412" y="2534"/>
                <a:ext cx="38" cy="46"/>
              </a:xfrm>
              <a:custGeom>
                <a:avLst/>
                <a:gdLst>
                  <a:gd name="T0" fmla="*/ 8 w 9"/>
                  <a:gd name="T1" fmla="*/ 1 h 11"/>
                  <a:gd name="T2" fmla="*/ 7 w 9"/>
                  <a:gd name="T3" fmla="*/ 1 h 11"/>
                  <a:gd name="T4" fmla="*/ 6 w 9"/>
                  <a:gd name="T5" fmla="*/ 0 h 11"/>
                  <a:gd name="T6" fmla="*/ 4 w 9"/>
                  <a:gd name="T7" fmla="*/ 0 h 11"/>
                  <a:gd name="T8" fmla="*/ 4 w 9"/>
                  <a:gd name="T9" fmla="*/ 1 h 11"/>
                  <a:gd name="T10" fmla="*/ 3 w 9"/>
                  <a:gd name="T11" fmla="*/ 0 h 11"/>
                  <a:gd name="T12" fmla="*/ 4 w 9"/>
                  <a:gd name="T13" fmla="*/ 2 h 11"/>
                  <a:gd name="T14" fmla="*/ 4 w 9"/>
                  <a:gd name="T15" fmla="*/ 3 h 11"/>
                  <a:gd name="T16" fmla="*/ 1 w 9"/>
                  <a:gd name="T17" fmla="*/ 7 h 11"/>
                  <a:gd name="T18" fmla="*/ 3 w 9"/>
                  <a:gd name="T19" fmla="*/ 8 h 11"/>
                  <a:gd name="T20" fmla="*/ 2 w 9"/>
                  <a:gd name="T21" fmla="*/ 8 h 11"/>
                  <a:gd name="T22" fmla="*/ 2 w 9"/>
                  <a:gd name="T23" fmla="*/ 8 h 11"/>
                  <a:gd name="T24" fmla="*/ 1 w 9"/>
                  <a:gd name="T25" fmla="*/ 8 h 11"/>
                  <a:gd name="T26" fmla="*/ 3 w 9"/>
                  <a:gd name="T27" fmla="*/ 10 h 11"/>
                  <a:gd name="T28" fmla="*/ 0 w 9"/>
                  <a:gd name="T29" fmla="*/ 9 h 11"/>
                  <a:gd name="T30" fmla="*/ 1 w 9"/>
                  <a:gd name="T31" fmla="*/ 10 h 11"/>
                  <a:gd name="T32" fmla="*/ 3 w 9"/>
                  <a:gd name="T33" fmla="*/ 11 h 11"/>
                  <a:gd name="T34" fmla="*/ 4 w 9"/>
                  <a:gd name="T35" fmla="*/ 11 h 11"/>
                  <a:gd name="T36" fmla="*/ 3 w 9"/>
                  <a:gd name="T37" fmla="*/ 7 h 11"/>
                  <a:gd name="T38" fmla="*/ 4 w 9"/>
                  <a:gd name="T39" fmla="*/ 8 h 11"/>
                  <a:gd name="T40" fmla="*/ 6 w 9"/>
                  <a:gd name="T41" fmla="*/ 7 h 11"/>
                  <a:gd name="T42" fmla="*/ 4 w 9"/>
                  <a:gd name="T43" fmla="*/ 5 h 11"/>
                  <a:gd name="T44" fmla="*/ 5 w 9"/>
                  <a:gd name="T45" fmla="*/ 5 h 11"/>
                  <a:gd name="T46" fmla="*/ 4 w 9"/>
                  <a:gd name="T47" fmla="*/ 5 h 11"/>
                  <a:gd name="T48" fmla="*/ 6 w 9"/>
                  <a:gd name="T49" fmla="*/ 5 h 11"/>
                  <a:gd name="T50" fmla="*/ 4 w 9"/>
                  <a:gd name="T51" fmla="*/ 4 h 11"/>
                  <a:gd name="T52" fmla="*/ 7 w 9"/>
                  <a:gd name="T53" fmla="*/ 4 h 11"/>
                  <a:gd name="T54" fmla="*/ 6 w 9"/>
                  <a:gd name="T55" fmla="*/ 4 h 11"/>
                  <a:gd name="T56" fmla="*/ 5 w 9"/>
                  <a:gd name="T57" fmla="*/ 3 h 11"/>
                  <a:gd name="T58" fmla="*/ 7 w 9"/>
                  <a:gd name="T59" fmla="*/ 4 h 11"/>
                  <a:gd name="T60" fmla="*/ 6 w 9"/>
                  <a:gd name="T61" fmla="*/ 2 h 11"/>
                  <a:gd name="T62" fmla="*/ 5 w 9"/>
                  <a:gd name="T63" fmla="*/ 2 h 11"/>
                  <a:gd name="T64" fmla="*/ 6 w 9"/>
                  <a:gd name="T65" fmla="*/ 1 h 11"/>
                  <a:gd name="T66" fmla="*/ 8 w 9"/>
                  <a:gd name="T67" fmla="*/ 2 h 11"/>
                  <a:gd name="T68" fmla="*/ 9 w 9"/>
                  <a:gd name="T69" fmla="*/ 2 h 11"/>
                  <a:gd name="T70" fmla="*/ 6 w 9"/>
                  <a:gd name="T71" fmla="*/ 1 h 11"/>
                  <a:gd name="T72" fmla="*/ 8 w 9"/>
                  <a:gd name="T7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1">
                    <a:moveTo>
                      <a:pt x="8" y="1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4"/>
                      <a:pt x="3" y="6"/>
                      <a:pt x="1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3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7"/>
                      <a:pt x="2" y="8"/>
                      <a:pt x="1" y="8"/>
                    </a:cubicBezTo>
                    <a:cubicBezTo>
                      <a:pt x="1" y="8"/>
                      <a:pt x="3" y="9"/>
                      <a:pt x="3" y="10"/>
                    </a:cubicBezTo>
                    <a:cubicBezTo>
                      <a:pt x="1" y="8"/>
                      <a:pt x="3" y="10"/>
                      <a:pt x="0" y="9"/>
                    </a:cubicBezTo>
                    <a:cubicBezTo>
                      <a:pt x="0" y="8"/>
                      <a:pt x="2" y="10"/>
                      <a:pt x="1" y="10"/>
                    </a:cubicBezTo>
                    <a:cubicBezTo>
                      <a:pt x="3" y="11"/>
                      <a:pt x="2" y="10"/>
                      <a:pt x="3" y="11"/>
                    </a:cubicBezTo>
                    <a:cubicBezTo>
                      <a:pt x="4" y="11"/>
                      <a:pt x="2" y="11"/>
                      <a:pt x="4" y="11"/>
                    </a:cubicBezTo>
                    <a:cubicBezTo>
                      <a:pt x="5" y="11"/>
                      <a:pt x="3" y="9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4" y="6"/>
                      <a:pt x="6" y="7"/>
                    </a:cubicBezTo>
                    <a:cubicBezTo>
                      <a:pt x="5" y="7"/>
                      <a:pt x="7" y="7"/>
                      <a:pt x="4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5" y="3"/>
                      <a:pt x="5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8" y="4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9" name="Freeform 203"/>
              <p:cNvSpPr/>
              <p:nvPr/>
            </p:nvSpPr>
            <p:spPr bwMode="auto">
              <a:xfrm>
                <a:off x="2450" y="254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0" name="Freeform 204"/>
              <p:cNvSpPr/>
              <p:nvPr/>
            </p:nvSpPr>
            <p:spPr bwMode="auto">
              <a:xfrm>
                <a:off x="2445" y="2538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406"/>
            <p:cNvGrpSpPr/>
            <p:nvPr/>
          </p:nvGrpSpPr>
          <p:grpSpPr bwMode="auto">
            <a:xfrm>
              <a:off x="1210" y="2150"/>
              <a:ext cx="1265" cy="1015"/>
              <a:chOff x="1210" y="2150"/>
              <a:chExt cx="1265" cy="1015"/>
            </a:xfrm>
          </p:grpSpPr>
          <p:sp>
            <p:nvSpPr>
              <p:cNvPr id="2115" name="Rectangle 206"/>
              <p:cNvSpPr>
                <a:spLocks noChangeArrowheads="1"/>
              </p:cNvSpPr>
              <p:nvPr/>
            </p:nvSpPr>
            <p:spPr bwMode="auto">
              <a:xfrm>
                <a:off x="2424" y="254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6" name="Freeform 207"/>
              <p:cNvSpPr/>
              <p:nvPr/>
            </p:nvSpPr>
            <p:spPr bwMode="auto">
              <a:xfrm>
                <a:off x="2441" y="2551"/>
                <a:ext cx="9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7" name="Freeform 208"/>
              <p:cNvSpPr/>
              <p:nvPr/>
            </p:nvSpPr>
            <p:spPr bwMode="auto">
              <a:xfrm>
                <a:off x="2437" y="256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8" name="Rectangle 209"/>
              <p:cNvSpPr>
                <a:spLocks noChangeArrowheads="1"/>
              </p:cNvSpPr>
              <p:nvPr/>
            </p:nvSpPr>
            <p:spPr bwMode="auto">
              <a:xfrm>
                <a:off x="2450" y="2538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9" name="Freeform 210"/>
              <p:cNvSpPr/>
              <p:nvPr/>
            </p:nvSpPr>
            <p:spPr bwMode="auto">
              <a:xfrm>
                <a:off x="2420" y="2509"/>
                <a:ext cx="34" cy="25"/>
              </a:xfrm>
              <a:custGeom>
                <a:avLst/>
                <a:gdLst>
                  <a:gd name="T0" fmla="*/ 1 w 8"/>
                  <a:gd name="T1" fmla="*/ 1 h 6"/>
                  <a:gd name="T2" fmla="*/ 0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3 w 8"/>
                  <a:gd name="T9" fmla="*/ 4 h 6"/>
                  <a:gd name="T10" fmla="*/ 2 w 8"/>
                  <a:gd name="T11" fmla="*/ 4 h 6"/>
                  <a:gd name="T12" fmla="*/ 5 w 8"/>
                  <a:gd name="T13" fmla="*/ 5 h 6"/>
                  <a:gd name="T14" fmla="*/ 1 w 8"/>
                  <a:gd name="T15" fmla="*/ 4 h 6"/>
                  <a:gd name="T16" fmla="*/ 1 w 8"/>
                  <a:gd name="T17" fmla="*/ 4 h 6"/>
                  <a:gd name="T18" fmla="*/ 2 w 8"/>
                  <a:gd name="T19" fmla="*/ 5 h 6"/>
                  <a:gd name="T20" fmla="*/ 4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6 w 8"/>
                  <a:gd name="T27" fmla="*/ 5 h 6"/>
                  <a:gd name="T28" fmla="*/ 5 w 8"/>
                  <a:gd name="T29" fmla="*/ 5 h 6"/>
                  <a:gd name="T30" fmla="*/ 7 w 8"/>
                  <a:gd name="T31" fmla="*/ 5 h 6"/>
                  <a:gd name="T32" fmla="*/ 5 w 8"/>
                  <a:gd name="T33" fmla="*/ 4 h 6"/>
                  <a:gd name="T34" fmla="*/ 6 w 8"/>
                  <a:gd name="T35" fmla="*/ 4 h 6"/>
                  <a:gd name="T36" fmla="*/ 4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6 w 8"/>
                  <a:gd name="T43" fmla="*/ 2 h 6"/>
                  <a:gd name="T44" fmla="*/ 5 w 8"/>
                  <a:gd name="T45" fmla="*/ 2 h 6"/>
                  <a:gd name="T46" fmla="*/ 6 w 8"/>
                  <a:gd name="T47" fmla="*/ 3 h 6"/>
                  <a:gd name="T48" fmla="*/ 3 w 8"/>
                  <a:gd name="T49" fmla="*/ 3 h 6"/>
                  <a:gd name="T50" fmla="*/ 6 w 8"/>
                  <a:gd name="T51" fmla="*/ 2 h 6"/>
                  <a:gd name="T52" fmla="*/ 5 w 8"/>
                  <a:gd name="T53" fmla="*/ 1 h 6"/>
                  <a:gd name="T54" fmla="*/ 6 w 8"/>
                  <a:gd name="T55" fmla="*/ 1 h 6"/>
                  <a:gd name="T56" fmla="*/ 4 w 8"/>
                  <a:gd name="T57" fmla="*/ 0 h 6"/>
                  <a:gd name="T58" fmla="*/ 4 w 8"/>
                  <a:gd name="T59" fmla="*/ 0 h 6"/>
                  <a:gd name="T60" fmla="*/ 3 w 8"/>
                  <a:gd name="T61" fmla="*/ 0 h 6"/>
                  <a:gd name="T62" fmla="*/ 4 w 8"/>
                  <a:gd name="T63" fmla="*/ 0 h 6"/>
                  <a:gd name="T64" fmla="*/ 1 w 8"/>
                  <a:gd name="T65" fmla="*/ 0 h 6"/>
                  <a:gd name="T66" fmla="*/ 3 w 8"/>
                  <a:gd name="T67" fmla="*/ 0 h 6"/>
                  <a:gd name="T68" fmla="*/ 1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0" y="1"/>
                      <a:pt x="1" y="1"/>
                      <a:pt x="0" y="2"/>
                    </a:cubicBezTo>
                    <a:cubicBezTo>
                      <a:pt x="1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6" y="4"/>
                      <a:pt x="5" y="5"/>
                    </a:cubicBezTo>
                    <a:cubicBezTo>
                      <a:pt x="3" y="4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5" y="6"/>
                      <a:pt x="6" y="5"/>
                      <a:pt x="5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8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2"/>
                      <a:pt x="6" y="3"/>
                    </a:cubicBezTo>
                    <a:cubicBezTo>
                      <a:pt x="5" y="3"/>
                      <a:pt x="4" y="2"/>
                      <a:pt x="3" y="3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1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0" name="Freeform 211"/>
              <p:cNvSpPr/>
              <p:nvPr/>
            </p:nvSpPr>
            <p:spPr bwMode="auto">
              <a:xfrm>
                <a:off x="2445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1" name="Freeform 212"/>
              <p:cNvSpPr/>
              <p:nvPr/>
            </p:nvSpPr>
            <p:spPr bwMode="auto">
              <a:xfrm>
                <a:off x="2408" y="2492"/>
                <a:ext cx="46" cy="17"/>
              </a:xfrm>
              <a:custGeom>
                <a:avLst/>
                <a:gdLst>
                  <a:gd name="T0" fmla="*/ 6 w 11"/>
                  <a:gd name="T1" fmla="*/ 2 h 4"/>
                  <a:gd name="T2" fmla="*/ 7 w 11"/>
                  <a:gd name="T3" fmla="*/ 1 h 4"/>
                  <a:gd name="T4" fmla="*/ 4 w 11"/>
                  <a:gd name="T5" fmla="*/ 3 h 4"/>
                  <a:gd name="T6" fmla="*/ 3 w 11"/>
                  <a:gd name="T7" fmla="*/ 3 h 4"/>
                  <a:gd name="T8" fmla="*/ 6 w 11"/>
                  <a:gd name="T9" fmla="*/ 1 h 4"/>
                  <a:gd name="T10" fmla="*/ 7 w 11"/>
                  <a:gd name="T11" fmla="*/ 1 h 4"/>
                  <a:gd name="T12" fmla="*/ 5 w 11"/>
                  <a:gd name="T13" fmla="*/ 2 h 4"/>
                  <a:gd name="T14" fmla="*/ 4 w 11"/>
                  <a:gd name="T15" fmla="*/ 1 h 4"/>
                  <a:gd name="T16" fmla="*/ 4 w 11"/>
                  <a:gd name="T17" fmla="*/ 1 h 4"/>
                  <a:gd name="T18" fmla="*/ 6 w 11"/>
                  <a:gd name="T19" fmla="*/ 0 h 4"/>
                  <a:gd name="T20" fmla="*/ 1 w 11"/>
                  <a:gd name="T21" fmla="*/ 2 h 4"/>
                  <a:gd name="T22" fmla="*/ 1 w 11"/>
                  <a:gd name="T23" fmla="*/ 2 h 4"/>
                  <a:gd name="T24" fmla="*/ 3 w 11"/>
                  <a:gd name="T25" fmla="*/ 1 h 4"/>
                  <a:gd name="T26" fmla="*/ 3 w 11"/>
                  <a:gd name="T27" fmla="*/ 1 h 4"/>
                  <a:gd name="T28" fmla="*/ 2 w 11"/>
                  <a:gd name="T29" fmla="*/ 2 h 4"/>
                  <a:gd name="T30" fmla="*/ 3 w 11"/>
                  <a:gd name="T31" fmla="*/ 4 h 4"/>
                  <a:gd name="T32" fmla="*/ 3 w 11"/>
                  <a:gd name="T33" fmla="*/ 4 h 4"/>
                  <a:gd name="T34" fmla="*/ 4 w 11"/>
                  <a:gd name="T35" fmla="*/ 3 h 4"/>
                  <a:gd name="T36" fmla="*/ 6 w 11"/>
                  <a:gd name="T37" fmla="*/ 3 h 4"/>
                  <a:gd name="T38" fmla="*/ 6 w 11"/>
                  <a:gd name="T39" fmla="*/ 3 h 4"/>
                  <a:gd name="T40" fmla="*/ 8 w 11"/>
                  <a:gd name="T41" fmla="*/ 2 h 4"/>
                  <a:gd name="T42" fmla="*/ 9 w 11"/>
                  <a:gd name="T43" fmla="*/ 3 h 4"/>
                  <a:gd name="T44" fmla="*/ 9 w 11"/>
                  <a:gd name="T45" fmla="*/ 1 h 4"/>
                  <a:gd name="T46" fmla="*/ 6 w 11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cubicBezTo>
                      <a:pt x="6" y="2"/>
                      <a:pt x="7" y="2"/>
                      <a:pt x="7" y="1"/>
                    </a:cubicBezTo>
                    <a:cubicBezTo>
                      <a:pt x="6" y="2"/>
                      <a:pt x="6" y="2"/>
                      <a:pt x="4" y="3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4" y="2"/>
                      <a:pt x="6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6" y="2"/>
                      <a:pt x="6" y="1"/>
                      <a:pt x="5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0"/>
                    </a:cubicBezTo>
                    <a:cubicBezTo>
                      <a:pt x="4" y="1"/>
                      <a:pt x="3" y="0"/>
                      <a:pt x="1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1" y="1"/>
                      <a:pt x="7" y="3"/>
                      <a:pt x="9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2" name="Freeform 213"/>
              <p:cNvSpPr/>
              <p:nvPr/>
            </p:nvSpPr>
            <p:spPr bwMode="auto">
              <a:xfrm>
                <a:off x="2433" y="250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3" name="Freeform 214"/>
              <p:cNvSpPr/>
              <p:nvPr/>
            </p:nvSpPr>
            <p:spPr bwMode="auto">
              <a:xfrm>
                <a:off x="2420" y="250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4" name="Freeform 215"/>
              <p:cNvSpPr/>
              <p:nvPr/>
            </p:nvSpPr>
            <p:spPr bwMode="auto">
              <a:xfrm>
                <a:off x="2429" y="249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5" name="Freeform 216"/>
              <p:cNvSpPr/>
              <p:nvPr/>
            </p:nvSpPr>
            <p:spPr bwMode="auto">
              <a:xfrm>
                <a:off x="2408" y="2488"/>
                <a:ext cx="16" cy="1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1 h 3"/>
                  <a:gd name="T6" fmla="*/ 1 w 4"/>
                  <a:gd name="T7" fmla="*/ 2 h 3"/>
                  <a:gd name="T8" fmla="*/ 1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2" y="1"/>
                      <a:pt x="1" y="2"/>
                      <a:pt x="1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6" name="Freeform 217"/>
              <p:cNvSpPr/>
              <p:nvPr/>
            </p:nvSpPr>
            <p:spPr bwMode="auto">
              <a:xfrm>
                <a:off x="2391" y="2446"/>
                <a:ext cx="42" cy="50"/>
              </a:xfrm>
              <a:custGeom>
                <a:avLst/>
                <a:gdLst>
                  <a:gd name="T0" fmla="*/ 7 w 10"/>
                  <a:gd name="T1" fmla="*/ 8 h 12"/>
                  <a:gd name="T2" fmla="*/ 6 w 10"/>
                  <a:gd name="T3" fmla="*/ 8 h 12"/>
                  <a:gd name="T4" fmla="*/ 7 w 10"/>
                  <a:gd name="T5" fmla="*/ 7 h 12"/>
                  <a:gd name="T6" fmla="*/ 7 w 10"/>
                  <a:gd name="T7" fmla="*/ 6 h 12"/>
                  <a:gd name="T8" fmla="*/ 7 w 10"/>
                  <a:gd name="T9" fmla="*/ 7 h 12"/>
                  <a:gd name="T10" fmla="*/ 6 w 10"/>
                  <a:gd name="T11" fmla="*/ 7 h 12"/>
                  <a:gd name="T12" fmla="*/ 4 w 10"/>
                  <a:gd name="T13" fmla="*/ 8 h 12"/>
                  <a:gd name="T14" fmla="*/ 6 w 10"/>
                  <a:gd name="T15" fmla="*/ 5 h 12"/>
                  <a:gd name="T16" fmla="*/ 3 w 10"/>
                  <a:gd name="T17" fmla="*/ 8 h 12"/>
                  <a:gd name="T18" fmla="*/ 3 w 10"/>
                  <a:gd name="T19" fmla="*/ 7 h 12"/>
                  <a:gd name="T20" fmla="*/ 4 w 10"/>
                  <a:gd name="T21" fmla="*/ 6 h 12"/>
                  <a:gd name="T22" fmla="*/ 3 w 10"/>
                  <a:gd name="T23" fmla="*/ 6 h 12"/>
                  <a:gd name="T24" fmla="*/ 5 w 10"/>
                  <a:gd name="T25" fmla="*/ 5 h 12"/>
                  <a:gd name="T26" fmla="*/ 4 w 10"/>
                  <a:gd name="T27" fmla="*/ 4 h 12"/>
                  <a:gd name="T28" fmla="*/ 4 w 10"/>
                  <a:gd name="T29" fmla="*/ 4 h 12"/>
                  <a:gd name="T30" fmla="*/ 2 w 10"/>
                  <a:gd name="T31" fmla="*/ 4 h 12"/>
                  <a:gd name="T32" fmla="*/ 2 w 10"/>
                  <a:gd name="T33" fmla="*/ 3 h 12"/>
                  <a:gd name="T34" fmla="*/ 2 w 10"/>
                  <a:gd name="T35" fmla="*/ 3 h 12"/>
                  <a:gd name="T36" fmla="*/ 3 w 10"/>
                  <a:gd name="T37" fmla="*/ 8 h 12"/>
                  <a:gd name="T38" fmla="*/ 3 w 10"/>
                  <a:gd name="T39" fmla="*/ 8 h 12"/>
                  <a:gd name="T40" fmla="*/ 2 w 10"/>
                  <a:gd name="T41" fmla="*/ 7 h 12"/>
                  <a:gd name="T42" fmla="*/ 1 w 10"/>
                  <a:gd name="T43" fmla="*/ 5 h 12"/>
                  <a:gd name="T44" fmla="*/ 1 w 10"/>
                  <a:gd name="T45" fmla="*/ 5 h 12"/>
                  <a:gd name="T46" fmla="*/ 3 w 10"/>
                  <a:gd name="T47" fmla="*/ 7 h 12"/>
                  <a:gd name="T48" fmla="*/ 2 w 10"/>
                  <a:gd name="T49" fmla="*/ 6 h 12"/>
                  <a:gd name="T50" fmla="*/ 4 w 10"/>
                  <a:gd name="T51" fmla="*/ 7 h 12"/>
                  <a:gd name="T52" fmla="*/ 2 w 10"/>
                  <a:gd name="T53" fmla="*/ 4 h 12"/>
                  <a:gd name="T54" fmla="*/ 3 w 10"/>
                  <a:gd name="T55" fmla="*/ 4 h 12"/>
                  <a:gd name="T56" fmla="*/ 1 w 10"/>
                  <a:gd name="T57" fmla="*/ 2 h 12"/>
                  <a:gd name="T58" fmla="*/ 0 w 10"/>
                  <a:gd name="T59" fmla="*/ 7 h 12"/>
                  <a:gd name="T60" fmla="*/ 2 w 10"/>
                  <a:gd name="T61" fmla="*/ 6 h 12"/>
                  <a:gd name="T62" fmla="*/ 0 w 10"/>
                  <a:gd name="T63" fmla="*/ 7 h 12"/>
                  <a:gd name="T64" fmla="*/ 2 w 10"/>
                  <a:gd name="T65" fmla="*/ 6 h 12"/>
                  <a:gd name="T66" fmla="*/ 1 w 10"/>
                  <a:gd name="T67" fmla="*/ 7 h 12"/>
                  <a:gd name="T68" fmla="*/ 2 w 10"/>
                  <a:gd name="T69" fmla="*/ 6 h 12"/>
                  <a:gd name="T70" fmla="*/ 1 w 10"/>
                  <a:gd name="T71" fmla="*/ 8 h 12"/>
                  <a:gd name="T72" fmla="*/ 4 w 10"/>
                  <a:gd name="T73" fmla="*/ 10 h 12"/>
                  <a:gd name="T74" fmla="*/ 5 w 10"/>
                  <a:gd name="T75" fmla="*/ 9 h 12"/>
                  <a:gd name="T76" fmla="*/ 6 w 10"/>
                  <a:gd name="T77" fmla="*/ 10 h 12"/>
                  <a:gd name="T78" fmla="*/ 7 w 10"/>
                  <a:gd name="T79" fmla="*/ 9 h 12"/>
                  <a:gd name="T80" fmla="*/ 4 w 10"/>
                  <a:gd name="T81" fmla="*/ 11 h 12"/>
                  <a:gd name="T82" fmla="*/ 5 w 10"/>
                  <a:gd name="T83" fmla="*/ 11 h 12"/>
                  <a:gd name="T84" fmla="*/ 5 w 10"/>
                  <a:gd name="T85" fmla="*/ 11 h 12"/>
                  <a:gd name="T86" fmla="*/ 5 w 10"/>
                  <a:gd name="T87" fmla="*/ 11 h 12"/>
                  <a:gd name="T88" fmla="*/ 8 w 10"/>
                  <a:gd name="T89" fmla="*/ 9 h 12"/>
                  <a:gd name="T90" fmla="*/ 8 w 10"/>
                  <a:gd name="T91" fmla="*/ 7 h 12"/>
                  <a:gd name="T92" fmla="*/ 7 w 10"/>
                  <a:gd name="T9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2">
                    <a:moveTo>
                      <a:pt x="7" y="8"/>
                    </a:move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6" y="8"/>
                      <a:pt x="6" y="7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5" y="6"/>
                      <a:pt x="5" y="7"/>
                      <a:pt x="6" y="5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4" y="6"/>
                      <a:pt x="3" y="8"/>
                      <a:pt x="3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2"/>
                      <a:pt x="3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0"/>
                      <a:pt x="2" y="6"/>
                      <a:pt x="1" y="5"/>
                    </a:cubicBezTo>
                    <a:cubicBezTo>
                      <a:pt x="3" y="8"/>
                      <a:pt x="0" y="4"/>
                      <a:pt x="1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1" y="4"/>
                      <a:pt x="0" y="2"/>
                      <a:pt x="0" y="7"/>
                    </a:cubicBezTo>
                    <a:cubicBezTo>
                      <a:pt x="1" y="5"/>
                      <a:pt x="0" y="7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4" y="8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8" y="7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5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6" y="10"/>
                      <a:pt x="10" y="6"/>
                      <a:pt x="8" y="7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7" name="Freeform 218"/>
              <p:cNvSpPr/>
              <p:nvPr/>
            </p:nvSpPr>
            <p:spPr bwMode="auto">
              <a:xfrm>
                <a:off x="2408" y="2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8" name="Freeform 219"/>
              <p:cNvSpPr/>
              <p:nvPr/>
            </p:nvSpPr>
            <p:spPr bwMode="auto">
              <a:xfrm>
                <a:off x="2404" y="2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9" name="Rectangle 220"/>
              <p:cNvSpPr>
                <a:spLocks noChangeArrowheads="1"/>
              </p:cNvSpPr>
              <p:nvPr/>
            </p:nvSpPr>
            <p:spPr bwMode="auto">
              <a:xfrm>
                <a:off x="2412" y="24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0" name="Freeform 221"/>
              <p:cNvSpPr/>
              <p:nvPr/>
            </p:nvSpPr>
            <p:spPr bwMode="auto">
              <a:xfrm>
                <a:off x="2424" y="2484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1" name="Freeform 222"/>
              <p:cNvSpPr/>
              <p:nvPr/>
            </p:nvSpPr>
            <p:spPr bwMode="auto">
              <a:xfrm>
                <a:off x="2412" y="246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2" name="Freeform 223"/>
              <p:cNvSpPr/>
              <p:nvPr/>
            </p:nvSpPr>
            <p:spPr bwMode="auto">
              <a:xfrm>
                <a:off x="2429" y="2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3" name="Freeform 224"/>
              <p:cNvSpPr/>
              <p:nvPr/>
            </p:nvSpPr>
            <p:spPr bwMode="auto">
              <a:xfrm>
                <a:off x="2395" y="2396"/>
                <a:ext cx="50" cy="75"/>
              </a:xfrm>
              <a:custGeom>
                <a:avLst/>
                <a:gdLst>
                  <a:gd name="T0" fmla="*/ 8 w 12"/>
                  <a:gd name="T1" fmla="*/ 0 h 18"/>
                  <a:gd name="T2" fmla="*/ 6 w 12"/>
                  <a:gd name="T3" fmla="*/ 0 h 18"/>
                  <a:gd name="T4" fmla="*/ 5 w 12"/>
                  <a:gd name="T5" fmla="*/ 0 h 18"/>
                  <a:gd name="T6" fmla="*/ 6 w 12"/>
                  <a:gd name="T7" fmla="*/ 1 h 18"/>
                  <a:gd name="T8" fmla="*/ 6 w 12"/>
                  <a:gd name="T9" fmla="*/ 3 h 18"/>
                  <a:gd name="T10" fmla="*/ 5 w 12"/>
                  <a:gd name="T11" fmla="*/ 4 h 18"/>
                  <a:gd name="T12" fmla="*/ 6 w 12"/>
                  <a:gd name="T13" fmla="*/ 6 h 18"/>
                  <a:gd name="T14" fmla="*/ 5 w 12"/>
                  <a:gd name="T15" fmla="*/ 6 h 18"/>
                  <a:gd name="T16" fmla="*/ 5 w 12"/>
                  <a:gd name="T17" fmla="*/ 7 h 18"/>
                  <a:gd name="T18" fmla="*/ 8 w 12"/>
                  <a:gd name="T19" fmla="*/ 8 h 18"/>
                  <a:gd name="T20" fmla="*/ 7 w 12"/>
                  <a:gd name="T21" fmla="*/ 9 h 18"/>
                  <a:gd name="T22" fmla="*/ 6 w 12"/>
                  <a:gd name="T23" fmla="*/ 9 h 18"/>
                  <a:gd name="T24" fmla="*/ 5 w 12"/>
                  <a:gd name="T25" fmla="*/ 10 h 18"/>
                  <a:gd name="T26" fmla="*/ 4 w 12"/>
                  <a:gd name="T27" fmla="*/ 11 h 18"/>
                  <a:gd name="T28" fmla="*/ 4 w 12"/>
                  <a:gd name="T29" fmla="*/ 12 h 18"/>
                  <a:gd name="T30" fmla="*/ 5 w 12"/>
                  <a:gd name="T31" fmla="*/ 14 h 18"/>
                  <a:gd name="T32" fmla="*/ 3 w 12"/>
                  <a:gd name="T33" fmla="*/ 13 h 18"/>
                  <a:gd name="T34" fmla="*/ 3 w 12"/>
                  <a:gd name="T35" fmla="*/ 14 h 18"/>
                  <a:gd name="T36" fmla="*/ 1 w 12"/>
                  <a:gd name="T37" fmla="*/ 15 h 18"/>
                  <a:gd name="T38" fmla="*/ 3 w 12"/>
                  <a:gd name="T39" fmla="*/ 15 h 18"/>
                  <a:gd name="T40" fmla="*/ 2 w 12"/>
                  <a:gd name="T41" fmla="*/ 14 h 18"/>
                  <a:gd name="T42" fmla="*/ 5 w 12"/>
                  <a:gd name="T43" fmla="*/ 16 h 18"/>
                  <a:gd name="T44" fmla="*/ 6 w 12"/>
                  <a:gd name="T45" fmla="*/ 16 h 18"/>
                  <a:gd name="T46" fmla="*/ 6 w 12"/>
                  <a:gd name="T47" fmla="*/ 15 h 18"/>
                  <a:gd name="T48" fmla="*/ 7 w 12"/>
                  <a:gd name="T49" fmla="*/ 15 h 18"/>
                  <a:gd name="T50" fmla="*/ 8 w 12"/>
                  <a:gd name="T51" fmla="*/ 14 h 18"/>
                  <a:gd name="T52" fmla="*/ 8 w 12"/>
                  <a:gd name="T53" fmla="*/ 12 h 18"/>
                  <a:gd name="T54" fmla="*/ 8 w 12"/>
                  <a:gd name="T55" fmla="*/ 13 h 18"/>
                  <a:gd name="T56" fmla="*/ 8 w 12"/>
                  <a:gd name="T57" fmla="*/ 12 h 18"/>
                  <a:gd name="T58" fmla="*/ 8 w 12"/>
                  <a:gd name="T59" fmla="*/ 11 h 18"/>
                  <a:gd name="T60" fmla="*/ 8 w 12"/>
                  <a:gd name="T61" fmla="*/ 10 h 18"/>
                  <a:gd name="T62" fmla="*/ 9 w 12"/>
                  <a:gd name="T63" fmla="*/ 11 h 18"/>
                  <a:gd name="T64" fmla="*/ 10 w 12"/>
                  <a:gd name="T65" fmla="*/ 10 h 18"/>
                  <a:gd name="T66" fmla="*/ 8 w 12"/>
                  <a:gd name="T67" fmla="*/ 9 h 18"/>
                  <a:gd name="T68" fmla="*/ 8 w 12"/>
                  <a:gd name="T69" fmla="*/ 7 h 18"/>
                  <a:gd name="T70" fmla="*/ 8 w 12"/>
                  <a:gd name="T71" fmla="*/ 5 h 18"/>
                  <a:gd name="T72" fmla="*/ 8 w 12"/>
                  <a:gd name="T73" fmla="*/ 5 h 18"/>
                  <a:gd name="T74" fmla="*/ 8 w 12"/>
                  <a:gd name="T75" fmla="*/ 3 h 18"/>
                  <a:gd name="T76" fmla="*/ 6 w 12"/>
                  <a:gd name="T77" fmla="*/ 3 h 18"/>
                  <a:gd name="T78" fmla="*/ 10 w 12"/>
                  <a:gd name="T7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10" y="1"/>
                    </a:moveTo>
                    <a:cubicBezTo>
                      <a:pt x="10" y="1"/>
                      <a:pt x="9" y="1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8" y="2"/>
                      <a:pt x="8" y="2"/>
                    </a:cubicBezTo>
                    <a:cubicBezTo>
                      <a:pt x="2" y="1"/>
                      <a:pt x="9" y="3"/>
                      <a:pt x="6" y="3"/>
                    </a:cubicBezTo>
                    <a:cubicBezTo>
                      <a:pt x="6" y="3"/>
                      <a:pt x="5" y="4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8" y="5"/>
                      <a:pt x="3" y="4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7" y="7"/>
                      <a:pt x="5" y="6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7" y="8"/>
                      <a:pt x="6" y="7"/>
                      <a:pt x="5" y="7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7" y="9"/>
                      <a:pt x="9" y="10"/>
                      <a:pt x="7" y="9"/>
                    </a:cubicBezTo>
                    <a:cubicBezTo>
                      <a:pt x="6" y="9"/>
                      <a:pt x="7" y="8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6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4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3" y="10"/>
                      <a:pt x="6" y="13"/>
                      <a:pt x="4" y="12"/>
                    </a:cubicBezTo>
                    <a:cubicBezTo>
                      <a:pt x="6" y="13"/>
                      <a:pt x="6" y="14"/>
                      <a:pt x="6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3" y="12"/>
                      <a:pt x="3" y="11"/>
                    </a:cubicBezTo>
                    <a:cubicBezTo>
                      <a:pt x="3" y="12"/>
                      <a:pt x="2" y="12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0" y="13"/>
                      <a:pt x="1" y="15"/>
                    </a:cubicBezTo>
                    <a:cubicBezTo>
                      <a:pt x="2" y="16"/>
                      <a:pt x="4" y="17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3" y="14"/>
                      <a:pt x="2" y="14"/>
                    </a:cubicBezTo>
                    <a:cubicBezTo>
                      <a:pt x="2" y="13"/>
                      <a:pt x="3" y="15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4" y="14"/>
                      <a:pt x="7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4"/>
                      <a:pt x="6" y="13"/>
                      <a:pt x="8" y="14"/>
                    </a:cubicBezTo>
                    <a:cubicBezTo>
                      <a:pt x="6" y="13"/>
                      <a:pt x="8" y="13"/>
                      <a:pt x="7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2"/>
                      <a:pt x="8" y="12"/>
                    </a:cubicBezTo>
                    <a:cubicBezTo>
                      <a:pt x="9" y="13"/>
                      <a:pt x="8" y="13"/>
                      <a:pt x="9" y="13"/>
                    </a:cubicBezTo>
                    <a:cubicBezTo>
                      <a:pt x="9" y="13"/>
                      <a:pt x="6" y="11"/>
                      <a:pt x="8" y="11"/>
                    </a:cubicBezTo>
                    <a:cubicBezTo>
                      <a:pt x="7" y="11"/>
                      <a:pt x="7" y="10"/>
                      <a:pt x="6" y="10"/>
                    </a:cubicBezTo>
                    <a:cubicBezTo>
                      <a:pt x="6" y="10"/>
                      <a:pt x="8" y="11"/>
                      <a:pt x="8" y="10"/>
                    </a:cubicBezTo>
                    <a:cubicBezTo>
                      <a:pt x="6" y="9"/>
                      <a:pt x="8" y="10"/>
                      <a:pt x="7" y="9"/>
                    </a:cubicBezTo>
                    <a:cubicBezTo>
                      <a:pt x="9" y="10"/>
                      <a:pt x="8" y="10"/>
                      <a:pt x="9" y="11"/>
                    </a:cubicBezTo>
                    <a:cubicBezTo>
                      <a:pt x="10" y="11"/>
                      <a:pt x="8" y="9"/>
                      <a:pt x="9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9" y="6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8" y="5"/>
                    </a:cubicBezTo>
                    <a:cubicBezTo>
                      <a:pt x="8" y="5"/>
                      <a:pt x="10" y="5"/>
                      <a:pt x="10" y="5"/>
                    </a:cubicBezTo>
                    <a:cubicBezTo>
                      <a:pt x="8" y="4"/>
                      <a:pt x="12" y="4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8" y="3"/>
                      <a:pt x="7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3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4" name="Freeform 225"/>
              <p:cNvSpPr/>
              <p:nvPr/>
            </p:nvSpPr>
            <p:spPr bwMode="auto">
              <a:xfrm>
                <a:off x="2433" y="24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5" name="Freeform 226"/>
              <p:cNvSpPr/>
              <p:nvPr/>
            </p:nvSpPr>
            <p:spPr bwMode="auto">
              <a:xfrm>
                <a:off x="2433" y="24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6" name="Freeform 227"/>
              <p:cNvSpPr/>
              <p:nvPr/>
            </p:nvSpPr>
            <p:spPr bwMode="auto">
              <a:xfrm>
                <a:off x="2433" y="239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7" name="Rectangle 228"/>
              <p:cNvSpPr>
                <a:spLocks noChangeArrowheads="1"/>
              </p:cNvSpPr>
              <p:nvPr/>
            </p:nvSpPr>
            <p:spPr bwMode="auto">
              <a:xfrm>
                <a:off x="2433" y="23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8" name="Freeform 229"/>
              <p:cNvSpPr/>
              <p:nvPr/>
            </p:nvSpPr>
            <p:spPr bwMode="auto">
              <a:xfrm>
                <a:off x="2404" y="2367"/>
                <a:ext cx="37" cy="29"/>
              </a:xfrm>
              <a:custGeom>
                <a:avLst/>
                <a:gdLst>
                  <a:gd name="T0" fmla="*/ 3 w 9"/>
                  <a:gd name="T1" fmla="*/ 1 h 7"/>
                  <a:gd name="T2" fmla="*/ 2 w 9"/>
                  <a:gd name="T3" fmla="*/ 1 h 7"/>
                  <a:gd name="T4" fmla="*/ 2 w 9"/>
                  <a:gd name="T5" fmla="*/ 0 h 7"/>
                  <a:gd name="T6" fmla="*/ 0 w 9"/>
                  <a:gd name="T7" fmla="*/ 2 h 7"/>
                  <a:gd name="T8" fmla="*/ 3 w 9"/>
                  <a:gd name="T9" fmla="*/ 3 h 7"/>
                  <a:gd name="T10" fmla="*/ 2 w 9"/>
                  <a:gd name="T11" fmla="*/ 3 h 7"/>
                  <a:gd name="T12" fmla="*/ 4 w 9"/>
                  <a:gd name="T13" fmla="*/ 4 h 7"/>
                  <a:gd name="T14" fmla="*/ 2 w 9"/>
                  <a:gd name="T15" fmla="*/ 4 h 7"/>
                  <a:gd name="T16" fmla="*/ 3 w 9"/>
                  <a:gd name="T17" fmla="*/ 5 h 7"/>
                  <a:gd name="T18" fmla="*/ 4 w 9"/>
                  <a:gd name="T19" fmla="*/ 5 h 7"/>
                  <a:gd name="T20" fmla="*/ 3 w 9"/>
                  <a:gd name="T21" fmla="*/ 5 h 7"/>
                  <a:gd name="T22" fmla="*/ 4 w 9"/>
                  <a:gd name="T23" fmla="*/ 5 h 7"/>
                  <a:gd name="T24" fmla="*/ 4 w 9"/>
                  <a:gd name="T25" fmla="*/ 5 h 7"/>
                  <a:gd name="T26" fmla="*/ 3 w 9"/>
                  <a:gd name="T27" fmla="*/ 5 h 7"/>
                  <a:gd name="T28" fmla="*/ 4 w 9"/>
                  <a:gd name="T29" fmla="*/ 6 h 7"/>
                  <a:gd name="T30" fmla="*/ 3 w 9"/>
                  <a:gd name="T31" fmla="*/ 6 h 7"/>
                  <a:gd name="T32" fmla="*/ 5 w 9"/>
                  <a:gd name="T33" fmla="*/ 7 h 7"/>
                  <a:gd name="T34" fmla="*/ 6 w 9"/>
                  <a:gd name="T35" fmla="*/ 7 h 7"/>
                  <a:gd name="T36" fmla="*/ 5 w 9"/>
                  <a:gd name="T37" fmla="*/ 6 h 7"/>
                  <a:gd name="T38" fmla="*/ 5 w 9"/>
                  <a:gd name="T39" fmla="*/ 6 h 7"/>
                  <a:gd name="T40" fmla="*/ 4 w 9"/>
                  <a:gd name="T41" fmla="*/ 5 h 7"/>
                  <a:gd name="T42" fmla="*/ 6 w 9"/>
                  <a:gd name="T43" fmla="*/ 6 h 7"/>
                  <a:gd name="T44" fmla="*/ 8 w 9"/>
                  <a:gd name="T45" fmla="*/ 4 h 7"/>
                  <a:gd name="T46" fmla="*/ 8 w 9"/>
                  <a:gd name="T47" fmla="*/ 5 h 7"/>
                  <a:gd name="T48" fmla="*/ 7 w 9"/>
                  <a:gd name="T49" fmla="*/ 4 h 7"/>
                  <a:gd name="T50" fmla="*/ 6 w 9"/>
                  <a:gd name="T51" fmla="*/ 5 h 7"/>
                  <a:gd name="T52" fmla="*/ 4 w 9"/>
                  <a:gd name="T53" fmla="*/ 5 h 7"/>
                  <a:gd name="T54" fmla="*/ 4 w 9"/>
                  <a:gd name="T55" fmla="*/ 4 h 7"/>
                  <a:gd name="T56" fmla="*/ 6 w 9"/>
                  <a:gd name="T57" fmla="*/ 4 h 7"/>
                  <a:gd name="T58" fmla="*/ 5 w 9"/>
                  <a:gd name="T59" fmla="*/ 4 h 7"/>
                  <a:gd name="T60" fmla="*/ 7 w 9"/>
                  <a:gd name="T61" fmla="*/ 4 h 7"/>
                  <a:gd name="T62" fmla="*/ 5 w 9"/>
                  <a:gd name="T63" fmla="*/ 4 h 7"/>
                  <a:gd name="T64" fmla="*/ 4 w 9"/>
                  <a:gd name="T65" fmla="*/ 2 h 7"/>
                  <a:gd name="T66" fmla="*/ 5 w 9"/>
                  <a:gd name="T67" fmla="*/ 2 h 7"/>
                  <a:gd name="T68" fmla="*/ 4 w 9"/>
                  <a:gd name="T69" fmla="*/ 2 h 7"/>
                  <a:gd name="T70" fmla="*/ 4 w 9"/>
                  <a:gd name="T71" fmla="*/ 1 h 7"/>
                  <a:gd name="T72" fmla="*/ 3 w 9"/>
                  <a:gd name="T73" fmla="*/ 2 h 7"/>
                  <a:gd name="T74" fmla="*/ 3 w 9"/>
                  <a:gd name="T75" fmla="*/ 1 h 7"/>
                  <a:gd name="T76" fmla="*/ 3 w 9"/>
                  <a:gd name="T77" fmla="*/ 1 h 7"/>
                  <a:gd name="T78" fmla="*/ 1 w 9"/>
                  <a:gd name="T79" fmla="*/ 2 h 7"/>
                  <a:gd name="T80" fmla="*/ 3 w 9"/>
                  <a:gd name="T8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5"/>
                      <a:pt x="4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5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2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6" y="6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9" y="5"/>
                      <a:pt x="5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4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9" name="Freeform 230"/>
              <p:cNvSpPr/>
              <p:nvPr/>
            </p:nvSpPr>
            <p:spPr bwMode="auto">
              <a:xfrm>
                <a:off x="2404" y="2367"/>
                <a:ext cx="8" cy="8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0" name="Freeform 231"/>
              <p:cNvSpPr/>
              <p:nvPr/>
            </p:nvSpPr>
            <p:spPr bwMode="auto">
              <a:xfrm>
                <a:off x="2391" y="2359"/>
                <a:ext cx="21" cy="20"/>
              </a:xfrm>
              <a:custGeom>
                <a:avLst/>
                <a:gdLst>
                  <a:gd name="T0" fmla="*/ 2 w 5"/>
                  <a:gd name="T1" fmla="*/ 2 h 5"/>
                  <a:gd name="T2" fmla="*/ 1 w 5"/>
                  <a:gd name="T3" fmla="*/ 3 h 5"/>
                  <a:gd name="T4" fmla="*/ 2 w 5"/>
                  <a:gd name="T5" fmla="*/ 4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2 h 5"/>
                  <a:gd name="T12" fmla="*/ 3 w 5"/>
                  <a:gd name="T13" fmla="*/ 3 h 5"/>
                  <a:gd name="T14" fmla="*/ 4 w 5"/>
                  <a:gd name="T15" fmla="*/ 2 h 5"/>
                  <a:gd name="T16" fmla="*/ 4 w 5"/>
                  <a:gd name="T17" fmla="*/ 2 h 5"/>
                  <a:gd name="T18" fmla="*/ 4 w 5"/>
                  <a:gd name="T19" fmla="*/ 2 h 5"/>
                  <a:gd name="T20" fmla="*/ 2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3 w 5"/>
                  <a:gd name="T27" fmla="*/ 1 h 5"/>
                  <a:gd name="T28" fmla="*/ 2 w 5"/>
                  <a:gd name="T29" fmla="*/ 2 h 5"/>
                  <a:gd name="T30" fmla="*/ 3 w 5"/>
                  <a:gd name="T31" fmla="*/ 1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3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2" y="4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19" name="Rectangle 232"/>
              <p:cNvSpPr>
                <a:spLocks noChangeArrowheads="1"/>
              </p:cNvSpPr>
              <p:nvPr/>
            </p:nvSpPr>
            <p:spPr bwMode="auto">
              <a:xfrm>
                <a:off x="2395" y="23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0" name="Freeform 233"/>
              <p:cNvSpPr/>
              <p:nvPr/>
            </p:nvSpPr>
            <p:spPr bwMode="auto">
              <a:xfrm>
                <a:off x="2345" y="223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0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1" name="Freeform 234"/>
              <p:cNvSpPr/>
              <p:nvPr/>
            </p:nvSpPr>
            <p:spPr bwMode="auto">
              <a:xfrm>
                <a:off x="2345" y="2237"/>
                <a:ext cx="17" cy="1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0 w 4"/>
                  <a:gd name="T5" fmla="*/ 0 h 4"/>
                  <a:gd name="T6" fmla="*/ 2 w 4"/>
                  <a:gd name="T7" fmla="*/ 2 h 4"/>
                  <a:gd name="T8" fmla="*/ 2 w 4"/>
                  <a:gd name="T9" fmla="*/ 1 h 4"/>
                  <a:gd name="T10" fmla="*/ 3 w 4"/>
                  <a:gd name="T11" fmla="*/ 3 h 4"/>
                  <a:gd name="T12" fmla="*/ 3 w 4"/>
                  <a:gd name="T13" fmla="*/ 3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4"/>
                      <a:pt x="2" y="2"/>
                      <a:pt x="3" y="3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2" name="Freeform 235"/>
              <p:cNvSpPr/>
              <p:nvPr/>
            </p:nvSpPr>
            <p:spPr bwMode="auto">
              <a:xfrm>
                <a:off x="2353" y="224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3" name="Freeform 236"/>
              <p:cNvSpPr/>
              <p:nvPr/>
            </p:nvSpPr>
            <p:spPr bwMode="auto">
              <a:xfrm>
                <a:off x="2349" y="2237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4" name="Freeform 237"/>
              <p:cNvSpPr/>
              <p:nvPr/>
            </p:nvSpPr>
            <p:spPr bwMode="auto">
              <a:xfrm>
                <a:off x="2349" y="2237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5" name="Freeform 238"/>
              <p:cNvSpPr/>
              <p:nvPr/>
            </p:nvSpPr>
            <p:spPr bwMode="auto">
              <a:xfrm>
                <a:off x="2349" y="2237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1 w 3"/>
                  <a:gd name="T5" fmla="*/ 1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6" name="Freeform 239"/>
              <p:cNvSpPr/>
              <p:nvPr/>
            </p:nvSpPr>
            <p:spPr bwMode="auto">
              <a:xfrm>
                <a:off x="2353" y="22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7" name="Rectangle 240"/>
              <p:cNvSpPr>
                <a:spLocks noChangeArrowheads="1"/>
              </p:cNvSpPr>
              <p:nvPr/>
            </p:nvSpPr>
            <p:spPr bwMode="auto">
              <a:xfrm>
                <a:off x="2353" y="224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8" name="Freeform 241"/>
              <p:cNvSpPr/>
              <p:nvPr/>
            </p:nvSpPr>
            <p:spPr bwMode="auto">
              <a:xfrm>
                <a:off x="2349" y="2237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4 w 4"/>
                  <a:gd name="T5" fmla="*/ 3 h 3"/>
                  <a:gd name="T6" fmla="*/ 3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2"/>
                      <a:pt x="0" y="0"/>
                      <a:pt x="2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9" name="Freeform 242"/>
              <p:cNvSpPr/>
              <p:nvPr/>
            </p:nvSpPr>
            <p:spPr bwMode="auto">
              <a:xfrm>
                <a:off x="2370" y="2250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0" name="Freeform 243"/>
              <p:cNvSpPr/>
              <p:nvPr/>
            </p:nvSpPr>
            <p:spPr bwMode="auto">
              <a:xfrm>
                <a:off x="2357" y="2242"/>
                <a:ext cx="17" cy="12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1 w 4"/>
                  <a:gd name="T5" fmla="*/ 0 h 3"/>
                  <a:gd name="T6" fmla="*/ 1 w 4"/>
                  <a:gd name="T7" fmla="*/ 1 h 3"/>
                  <a:gd name="T8" fmla="*/ 0 w 4"/>
                  <a:gd name="T9" fmla="*/ 0 h 3"/>
                  <a:gd name="T10" fmla="*/ 1 w 4"/>
                  <a:gd name="T11" fmla="*/ 1 h 3"/>
                  <a:gd name="T12" fmla="*/ 0 w 4"/>
                  <a:gd name="T13" fmla="*/ 0 h 3"/>
                  <a:gd name="T14" fmla="*/ 2 w 4"/>
                  <a:gd name="T15" fmla="*/ 2 h 3"/>
                  <a:gd name="T16" fmla="*/ 2 w 4"/>
                  <a:gd name="T17" fmla="*/ 1 h 3"/>
                  <a:gd name="T18" fmla="*/ 3 w 4"/>
                  <a:gd name="T19" fmla="*/ 2 h 3"/>
                  <a:gd name="T20" fmla="*/ 4 w 4"/>
                  <a:gd name="T21" fmla="*/ 3 h 3"/>
                  <a:gd name="T22" fmla="*/ 1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1" name="Freeform 244"/>
              <p:cNvSpPr/>
              <p:nvPr/>
            </p:nvSpPr>
            <p:spPr bwMode="auto">
              <a:xfrm>
                <a:off x="2366" y="224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2" name="Freeform 245"/>
              <p:cNvSpPr/>
              <p:nvPr/>
            </p:nvSpPr>
            <p:spPr bwMode="auto">
              <a:xfrm>
                <a:off x="2362" y="2237"/>
                <a:ext cx="16" cy="17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0 w 4"/>
                  <a:gd name="T5" fmla="*/ 0 h 4"/>
                  <a:gd name="T6" fmla="*/ 1 w 4"/>
                  <a:gd name="T7" fmla="*/ 2 h 4"/>
                  <a:gd name="T8" fmla="*/ 0 w 4"/>
                  <a:gd name="T9" fmla="*/ 1 h 4"/>
                  <a:gd name="T10" fmla="*/ 3 w 4"/>
                  <a:gd name="T11" fmla="*/ 3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1 h 4"/>
                  <a:gd name="T18" fmla="*/ 1 w 4"/>
                  <a:gd name="T19" fmla="*/ 1 h 4"/>
                  <a:gd name="T20" fmla="*/ 0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3"/>
                      <a:pt x="1" y="1"/>
                      <a:pt x="0" y="1"/>
                    </a:cubicBezTo>
                    <a:cubicBezTo>
                      <a:pt x="1" y="1"/>
                      <a:pt x="1" y="2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3" name="Freeform 246"/>
              <p:cNvSpPr/>
              <p:nvPr/>
            </p:nvSpPr>
            <p:spPr bwMode="auto">
              <a:xfrm>
                <a:off x="2357" y="223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4" name="Freeform 247"/>
              <p:cNvSpPr/>
              <p:nvPr/>
            </p:nvSpPr>
            <p:spPr bwMode="auto">
              <a:xfrm>
                <a:off x="2370" y="22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5" name="Freeform 248"/>
              <p:cNvSpPr/>
              <p:nvPr/>
            </p:nvSpPr>
            <p:spPr bwMode="auto">
              <a:xfrm>
                <a:off x="2362" y="223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6" name="Freeform 249"/>
              <p:cNvSpPr/>
              <p:nvPr/>
            </p:nvSpPr>
            <p:spPr bwMode="auto">
              <a:xfrm>
                <a:off x="2357" y="2221"/>
                <a:ext cx="30" cy="29"/>
              </a:xfrm>
              <a:custGeom>
                <a:avLst/>
                <a:gdLst>
                  <a:gd name="T0" fmla="*/ 7 w 7"/>
                  <a:gd name="T1" fmla="*/ 2 h 7"/>
                  <a:gd name="T2" fmla="*/ 6 w 7"/>
                  <a:gd name="T3" fmla="*/ 2 h 7"/>
                  <a:gd name="T4" fmla="*/ 4 w 7"/>
                  <a:gd name="T5" fmla="*/ 1 h 7"/>
                  <a:gd name="T6" fmla="*/ 2 w 7"/>
                  <a:gd name="T7" fmla="*/ 0 h 7"/>
                  <a:gd name="T8" fmla="*/ 3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3 w 7"/>
                  <a:gd name="T15" fmla="*/ 2 h 7"/>
                  <a:gd name="T16" fmla="*/ 1 w 7"/>
                  <a:gd name="T17" fmla="*/ 3 h 7"/>
                  <a:gd name="T18" fmla="*/ 3 w 7"/>
                  <a:gd name="T19" fmla="*/ 4 h 7"/>
                  <a:gd name="T20" fmla="*/ 2 w 7"/>
                  <a:gd name="T21" fmla="*/ 3 h 7"/>
                  <a:gd name="T22" fmla="*/ 2 w 7"/>
                  <a:gd name="T23" fmla="*/ 3 h 7"/>
                  <a:gd name="T24" fmla="*/ 1 w 7"/>
                  <a:gd name="T25" fmla="*/ 3 h 7"/>
                  <a:gd name="T26" fmla="*/ 3 w 7"/>
                  <a:gd name="T27" fmla="*/ 5 h 7"/>
                  <a:gd name="T28" fmla="*/ 1 w 7"/>
                  <a:gd name="T29" fmla="*/ 3 h 7"/>
                  <a:gd name="T30" fmla="*/ 2 w 7"/>
                  <a:gd name="T31" fmla="*/ 5 h 7"/>
                  <a:gd name="T32" fmla="*/ 3 w 7"/>
                  <a:gd name="T33" fmla="*/ 6 h 7"/>
                  <a:gd name="T34" fmla="*/ 4 w 7"/>
                  <a:gd name="T35" fmla="*/ 6 h 7"/>
                  <a:gd name="T36" fmla="*/ 3 w 7"/>
                  <a:gd name="T37" fmla="*/ 4 h 7"/>
                  <a:gd name="T38" fmla="*/ 4 w 7"/>
                  <a:gd name="T39" fmla="*/ 4 h 7"/>
                  <a:gd name="T40" fmla="*/ 5 w 7"/>
                  <a:gd name="T41" fmla="*/ 4 h 7"/>
                  <a:gd name="T42" fmla="*/ 3 w 7"/>
                  <a:gd name="T43" fmla="*/ 3 h 7"/>
                  <a:gd name="T44" fmla="*/ 4 w 7"/>
                  <a:gd name="T45" fmla="*/ 3 h 7"/>
                  <a:gd name="T46" fmla="*/ 3 w 7"/>
                  <a:gd name="T47" fmla="*/ 3 h 7"/>
                  <a:gd name="T48" fmla="*/ 5 w 7"/>
                  <a:gd name="T49" fmla="*/ 3 h 7"/>
                  <a:gd name="T50" fmla="*/ 2 w 7"/>
                  <a:gd name="T51" fmla="*/ 2 h 7"/>
                  <a:gd name="T52" fmla="*/ 6 w 7"/>
                  <a:gd name="T53" fmla="*/ 3 h 7"/>
                  <a:gd name="T54" fmla="*/ 5 w 7"/>
                  <a:gd name="T55" fmla="*/ 3 h 7"/>
                  <a:gd name="T56" fmla="*/ 4 w 7"/>
                  <a:gd name="T57" fmla="*/ 2 h 7"/>
                  <a:gd name="T58" fmla="*/ 6 w 7"/>
                  <a:gd name="T59" fmla="*/ 3 h 7"/>
                  <a:gd name="T60" fmla="*/ 5 w 7"/>
                  <a:gd name="T61" fmla="*/ 2 h 7"/>
                  <a:gd name="T62" fmla="*/ 3 w 7"/>
                  <a:gd name="T63" fmla="*/ 1 h 7"/>
                  <a:gd name="T64" fmla="*/ 4 w 7"/>
                  <a:gd name="T65" fmla="*/ 1 h 7"/>
                  <a:gd name="T66" fmla="*/ 6 w 7"/>
                  <a:gd name="T67" fmla="*/ 3 h 7"/>
                  <a:gd name="T68" fmla="*/ 7 w 7"/>
                  <a:gd name="T69" fmla="*/ 3 h 7"/>
                  <a:gd name="T70" fmla="*/ 5 w 7"/>
                  <a:gd name="T71" fmla="*/ 1 h 7"/>
                  <a:gd name="T72" fmla="*/ 7 w 7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6" y="2"/>
                      <a:pt x="5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2" y="4"/>
                      <a:pt x="1" y="3"/>
                    </a:cubicBezTo>
                    <a:cubicBezTo>
                      <a:pt x="1" y="4"/>
                      <a:pt x="3" y="5"/>
                      <a:pt x="3" y="5"/>
                    </a:cubicBezTo>
                    <a:cubicBezTo>
                      <a:pt x="1" y="3"/>
                      <a:pt x="3" y="5"/>
                      <a:pt x="1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5" y="4"/>
                    </a:cubicBezTo>
                    <a:cubicBezTo>
                      <a:pt x="4" y="4"/>
                      <a:pt x="6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"/>
                      <a:pt x="4" y="1"/>
                    </a:cubicBezTo>
                    <a:cubicBezTo>
                      <a:pt x="6" y="2"/>
                      <a:pt x="5" y="2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7" name="Freeform 250"/>
              <p:cNvSpPr/>
              <p:nvPr/>
            </p:nvSpPr>
            <p:spPr bwMode="auto">
              <a:xfrm>
                <a:off x="2387" y="223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8" name="Freeform 251"/>
              <p:cNvSpPr/>
              <p:nvPr/>
            </p:nvSpPr>
            <p:spPr bwMode="auto">
              <a:xfrm>
                <a:off x="2387" y="22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9" name="Rectangle 252"/>
              <p:cNvSpPr>
                <a:spLocks noChangeArrowheads="1"/>
              </p:cNvSpPr>
              <p:nvPr/>
            </p:nvSpPr>
            <p:spPr bwMode="auto">
              <a:xfrm>
                <a:off x="2366" y="22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0" name="Freeform 253"/>
              <p:cNvSpPr/>
              <p:nvPr/>
            </p:nvSpPr>
            <p:spPr bwMode="auto">
              <a:xfrm>
                <a:off x="2383" y="223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1" name="Freeform 254"/>
              <p:cNvSpPr/>
              <p:nvPr/>
            </p:nvSpPr>
            <p:spPr bwMode="auto">
              <a:xfrm>
                <a:off x="2378" y="2237"/>
                <a:ext cx="5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2" name="Rectangle 255"/>
              <p:cNvSpPr>
                <a:spLocks noChangeArrowheads="1"/>
              </p:cNvSpPr>
              <p:nvPr/>
            </p:nvSpPr>
            <p:spPr bwMode="auto">
              <a:xfrm>
                <a:off x="2387" y="223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3" name="Freeform 256"/>
              <p:cNvSpPr/>
              <p:nvPr/>
            </p:nvSpPr>
            <p:spPr bwMode="auto">
              <a:xfrm>
                <a:off x="2362" y="2208"/>
                <a:ext cx="29" cy="21"/>
              </a:xfrm>
              <a:custGeom>
                <a:avLst/>
                <a:gdLst>
                  <a:gd name="T0" fmla="*/ 2 w 7"/>
                  <a:gd name="T1" fmla="*/ 1 h 5"/>
                  <a:gd name="T2" fmla="*/ 1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3 w 7"/>
                  <a:gd name="T9" fmla="*/ 3 h 5"/>
                  <a:gd name="T10" fmla="*/ 2 w 7"/>
                  <a:gd name="T11" fmla="*/ 2 h 5"/>
                  <a:gd name="T12" fmla="*/ 5 w 7"/>
                  <a:gd name="T13" fmla="*/ 4 h 5"/>
                  <a:gd name="T14" fmla="*/ 1 w 7"/>
                  <a:gd name="T15" fmla="*/ 2 h 5"/>
                  <a:gd name="T16" fmla="*/ 1 w 7"/>
                  <a:gd name="T17" fmla="*/ 2 h 5"/>
                  <a:gd name="T18" fmla="*/ 2 w 7"/>
                  <a:gd name="T19" fmla="*/ 3 h 5"/>
                  <a:gd name="T20" fmla="*/ 4 w 7"/>
                  <a:gd name="T21" fmla="*/ 4 h 5"/>
                  <a:gd name="T22" fmla="*/ 5 w 7"/>
                  <a:gd name="T23" fmla="*/ 5 h 5"/>
                  <a:gd name="T24" fmla="*/ 4 w 7"/>
                  <a:gd name="T25" fmla="*/ 4 h 5"/>
                  <a:gd name="T26" fmla="*/ 5 w 7"/>
                  <a:gd name="T27" fmla="*/ 5 h 5"/>
                  <a:gd name="T28" fmla="*/ 5 w 7"/>
                  <a:gd name="T29" fmla="*/ 4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4 w 7"/>
                  <a:gd name="T37" fmla="*/ 3 h 5"/>
                  <a:gd name="T38" fmla="*/ 5 w 7"/>
                  <a:gd name="T39" fmla="*/ 4 h 5"/>
                  <a:gd name="T40" fmla="*/ 4 w 7"/>
                  <a:gd name="T41" fmla="*/ 3 h 5"/>
                  <a:gd name="T42" fmla="*/ 6 w 7"/>
                  <a:gd name="T43" fmla="*/ 4 h 5"/>
                  <a:gd name="T44" fmla="*/ 5 w 7"/>
                  <a:gd name="T45" fmla="*/ 3 h 5"/>
                  <a:gd name="T46" fmla="*/ 6 w 7"/>
                  <a:gd name="T47" fmla="*/ 4 h 5"/>
                  <a:gd name="T48" fmla="*/ 3 w 7"/>
                  <a:gd name="T49" fmla="*/ 2 h 5"/>
                  <a:gd name="T50" fmla="*/ 6 w 7"/>
                  <a:gd name="T51" fmla="*/ 3 h 5"/>
                  <a:gd name="T52" fmla="*/ 5 w 7"/>
                  <a:gd name="T53" fmla="*/ 3 h 5"/>
                  <a:gd name="T54" fmla="*/ 6 w 7"/>
                  <a:gd name="T55" fmla="*/ 3 h 5"/>
                  <a:gd name="T56" fmla="*/ 5 w 7"/>
                  <a:gd name="T57" fmla="*/ 2 h 5"/>
                  <a:gd name="T58" fmla="*/ 4 w 7"/>
                  <a:gd name="T59" fmla="*/ 2 h 5"/>
                  <a:gd name="T60" fmla="*/ 3 w 7"/>
                  <a:gd name="T61" fmla="*/ 1 h 5"/>
                  <a:gd name="T62" fmla="*/ 4 w 7"/>
                  <a:gd name="T63" fmla="*/ 2 h 5"/>
                  <a:gd name="T64" fmla="*/ 2 w 7"/>
                  <a:gd name="T65" fmla="*/ 1 h 5"/>
                  <a:gd name="T66" fmla="*/ 3 w 7"/>
                  <a:gd name="T67" fmla="*/ 1 h 5"/>
                  <a:gd name="T68" fmla="*/ 2 w 7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4"/>
                      <a:pt x="5" y="4"/>
                    </a:cubicBezTo>
                    <a:cubicBezTo>
                      <a:pt x="3" y="3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5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4" y="3"/>
                      <a:pt x="3" y="2"/>
                      <a:pt x="6" y="3"/>
                    </a:cubicBezTo>
                    <a:cubicBezTo>
                      <a:pt x="6" y="3"/>
                      <a:pt x="5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7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4" name="Freeform 257"/>
              <p:cNvSpPr/>
              <p:nvPr/>
            </p:nvSpPr>
            <p:spPr bwMode="auto">
              <a:xfrm>
                <a:off x="2383" y="222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5" name="Freeform 258"/>
              <p:cNvSpPr/>
              <p:nvPr/>
            </p:nvSpPr>
            <p:spPr bwMode="auto">
              <a:xfrm>
                <a:off x="2362" y="2204"/>
                <a:ext cx="37" cy="17"/>
              </a:xfrm>
              <a:custGeom>
                <a:avLst/>
                <a:gdLst>
                  <a:gd name="T0" fmla="*/ 4 w 9"/>
                  <a:gd name="T1" fmla="*/ 2 h 4"/>
                  <a:gd name="T2" fmla="*/ 6 w 9"/>
                  <a:gd name="T3" fmla="*/ 2 h 4"/>
                  <a:gd name="T4" fmla="*/ 3 w 9"/>
                  <a:gd name="T5" fmla="*/ 1 h 4"/>
                  <a:gd name="T6" fmla="*/ 2 w 9"/>
                  <a:gd name="T7" fmla="*/ 1 h 4"/>
                  <a:gd name="T8" fmla="*/ 5 w 9"/>
                  <a:gd name="T9" fmla="*/ 2 h 4"/>
                  <a:gd name="T10" fmla="*/ 6 w 9"/>
                  <a:gd name="T11" fmla="*/ 2 h 4"/>
                  <a:gd name="T12" fmla="*/ 4 w 9"/>
                  <a:gd name="T13" fmla="*/ 1 h 4"/>
                  <a:gd name="T14" fmla="*/ 3 w 9"/>
                  <a:gd name="T15" fmla="*/ 1 h 4"/>
                  <a:gd name="T16" fmla="*/ 3 w 9"/>
                  <a:gd name="T17" fmla="*/ 1 h 4"/>
                  <a:gd name="T18" fmla="*/ 6 w 9"/>
                  <a:gd name="T19" fmla="*/ 2 h 4"/>
                  <a:gd name="T20" fmla="*/ 1 w 9"/>
                  <a:gd name="T21" fmla="*/ 0 h 4"/>
                  <a:gd name="T22" fmla="*/ 1 w 9"/>
                  <a:gd name="T23" fmla="*/ 0 h 4"/>
                  <a:gd name="T24" fmla="*/ 3 w 9"/>
                  <a:gd name="T25" fmla="*/ 1 h 4"/>
                  <a:gd name="T26" fmla="*/ 3 w 9"/>
                  <a:gd name="T27" fmla="*/ 0 h 4"/>
                  <a:gd name="T28" fmla="*/ 1 w 9"/>
                  <a:gd name="T29" fmla="*/ 0 h 4"/>
                  <a:gd name="T30" fmla="*/ 1 w 9"/>
                  <a:gd name="T31" fmla="*/ 1 h 4"/>
                  <a:gd name="T32" fmla="*/ 1 w 9"/>
                  <a:gd name="T33" fmla="*/ 1 h 4"/>
                  <a:gd name="T34" fmla="*/ 2 w 9"/>
                  <a:gd name="T35" fmla="*/ 2 h 4"/>
                  <a:gd name="T36" fmla="*/ 5 w 9"/>
                  <a:gd name="T37" fmla="*/ 2 h 4"/>
                  <a:gd name="T38" fmla="*/ 4 w 9"/>
                  <a:gd name="T39" fmla="*/ 2 h 4"/>
                  <a:gd name="T40" fmla="*/ 6 w 9"/>
                  <a:gd name="T41" fmla="*/ 3 h 4"/>
                  <a:gd name="T42" fmla="*/ 7 w 9"/>
                  <a:gd name="T43" fmla="*/ 3 h 4"/>
                  <a:gd name="T44" fmla="*/ 7 w 9"/>
                  <a:gd name="T45" fmla="*/ 3 h 4"/>
                  <a:gd name="T46" fmla="*/ 4 w 9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9" y="4"/>
                      <a:pt x="6" y="3"/>
                      <a:pt x="7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6" name="Freeform 259"/>
              <p:cNvSpPr/>
              <p:nvPr/>
            </p:nvSpPr>
            <p:spPr bwMode="auto">
              <a:xfrm>
                <a:off x="2378" y="221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7" name="Freeform 260"/>
              <p:cNvSpPr/>
              <p:nvPr/>
            </p:nvSpPr>
            <p:spPr bwMode="auto">
              <a:xfrm>
                <a:off x="2366" y="22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8" name="Freeform 261"/>
              <p:cNvSpPr/>
              <p:nvPr/>
            </p:nvSpPr>
            <p:spPr bwMode="auto">
              <a:xfrm>
                <a:off x="2383" y="220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9" name="Freeform 262"/>
              <p:cNvSpPr/>
              <p:nvPr/>
            </p:nvSpPr>
            <p:spPr bwMode="auto">
              <a:xfrm>
                <a:off x="2362" y="2200"/>
                <a:ext cx="21" cy="8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4 w 5"/>
                  <a:gd name="T5" fmla="*/ 2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0" name="Freeform 263"/>
              <p:cNvSpPr/>
              <p:nvPr/>
            </p:nvSpPr>
            <p:spPr bwMode="auto">
              <a:xfrm>
                <a:off x="2366" y="218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4 w 7"/>
                  <a:gd name="T3" fmla="*/ 3 h 5"/>
                  <a:gd name="T4" fmla="*/ 5 w 7"/>
                  <a:gd name="T5" fmla="*/ 4 h 5"/>
                  <a:gd name="T6" fmla="*/ 6 w 7"/>
                  <a:gd name="T7" fmla="*/ 4 h 5"/>
                  <a:gd name="T8" fmla="*/ 5 w 7"/>
                  <a:gd name="T9" fmla="*/ 3 h 5"/>
                  <a:gd name="T10" fmla="*/ 4 w 7"/>
                  <a:gd name="T11" fmla="*/ 3 h 5"/>
                  <a:gd name="T12" fmla="*/ 3 w 7"/>
                  <a:gd name="T13" fmla="*/ 3 h 5"/>
                  <a:gd name="T14" fmla="*/ 6 w 7"/>
                  <a:gd name="T15" fmla="*/ 3 h 5"/>
                  <a:gd name="T16" fmla="*/ 2 w 7"/>
                  <a:gd name="T17" fmla="*/ 2 h 5"/>
                  <a:gd name="T18" fmla="*/ 3 w 7"/>
                  <a:gd name="T19" fmla="*/ 2 h 5"/>
                  <a:gd name="T20" fmla="*/ 3 w 7"/>
                  <a:gd name="T21" fmla="*/ 2 h 5"/>
                  <a:gd name="T22" fmla="*/ 3 w 7"/>
                  <a:gd name="T23" fmla="*/ 2 h 5"/>
                  <a:gd name="T24" fmla="*/ 5 w 7"/>
                  <a:gd name="T25" fmla="*/ 2 h 5"/>
                  <a:gd name="T26" fmla="*/ 5 w 7"/>
                  <a:gd name="T27" fmla="*/ 2 h 5"/>
                  <a:gd name="T28" fmla="*/ 6 w 7"/>
                  <a:gd name="T29" fmla="*/ 2 h 5"/>
                  <a:gd name="T30" fmla="*/ 5 w 7"/>
                  <a:gd name="T31" fmla="*/ 1 h 5"/>
                  <a:gd name="T32" fmla="*/ 6 w 7"/>
                  <a:gd name="T33" fmla="*/ 1 h 5"/>
                  <a:gd name="T34" fmla="*/ 2 w 7"/>
                  <a:gd name="T35" fmla="*/ 1 h 5"/>
                  <a:gd name="T36" fmla="*/ 3 w 7"/>
                  <a:gd name="T37" fmla="*/ 1 h 5"/>
                  <a:gd name="T38" fmla="*/ 5 w 7"/>
                  <a:gd name="T39" fmla="*/ 1 h 5"/>
                  <a:gd name="T40" fmla="*/ 4 w 7"/>
                  <a:gd name="T41" fmla="*/ 0 h 5"/>
                  <a:gd name="T42" fmla="*/ 6 w 7"/>
                  <a:gd name="T43" fmla="*/ 0 h 5"/>
                  <a:gd name="T44" fmla="*/ 3 w 7"/>
                  <a:gd name="T45" fmla="*/ 0 h 5"/>
                  <a:gd name="T46" fmla="*/ 3 w 7"/>
                  <a:gd name="T47" fmla="*/ 0 h 5"/>
                  <a:gd name="T48" fmla="*/ 0 w 7"/>
                  <a:gd name="T49" fmla="*/ 0 h 5"/>
                  <a:gd name="T50" fmla="*/ 1 w 7"/>
                  <a:gd name="T51" fmla="*/ 1 h 5"/>
                  <a:gd name="T52" fmla="*/ 3 w 7"/>
                  <a:gd name="T53" fmla="*/ 1 h 5"/>
                  <a:gd name="T54" fmla="*/ 1 w 7"/>
                  <a:gd name="T55" fmla="*/ 1 h 5"/>
                  <a:gd name="T56" fmla="*/ 3 w 7"/>
                  <a:gd name="T57" fmla="*/ 1 h 5"/>
                  <a:gd name="T58" fmla="*/ 1 w 7"/>
                  <a:gd name="T59" fmla="*/ 1 h 5"/>
                  <a:gd name="T60" fmla="*/ 3 w 7"/>
                  <a:gd name="T61" fmla="*/ 1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4 w 7"/>
                  <a:gd name="T71" fmla="*/ 4 h 5"/>
                  <a:gd name="T72" fmla="*/ 1 w 7"/>
                  <a:gd name="T73" fmla="*/ 3 h 5"/>
                  <a:gd name="T74" fmla="*/ 1 w 7"/>
                  <a:gd name="T75" fmla="*/ 3 h 5"/>
                  <a:gd name="T76" fmla="*/ 2 w 7"/>
                  <a:gd name="T77" fmla="*/ 4 h 5"/>
                  <a:gd name="T78" fmla="*/ 1 w 7"/>
                  <a:gd name="T79" fmla="*/ 4 h 5"/>
                  <a:gd name="T80" fmla="*/ 5 w 7"/>
                  <a:gd name="T81" fmla="*/ 4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4" y="3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6" y="3"/>
                    </a:cubicBezTo>
                    <a:cubicBezTo>
                      <a:pt x="5" y="3"/>
                      <a:pt x="3" y="2"/>
                      <a:pt x="2" y="2"/>
                    </a:cubicBezTo>
                    <a:cubicBezTo>
                      <a:pt x="4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5" y="1"/>
                      <a:pt x="2" y="1"/>
                    </a:cubicBezTo>
                    <a:cubicBezTo>
                      <a:pt x="6" y="1"/>
                      <a:pt x="1" y="1"/>
                      <a:pt x="3" y="1"/>
                    </a:cubicBezTo>
                    <a:cubicBezTo>
                      <a:pt x="4" y="0"/>
                      <a:pt x="3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3" y="1"/>
                      <a:pt x="1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6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2" y="3"/>
                      <a:pt x="7" y="5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1" name="Freeform 264"/>
              <p:cNvSpPr/>
              <p:nvPr/>
            </p:nvSpPr>
            <p:spPr bwMode="auto">
              <a:xfrm>
                <a:off x="2366" y="2200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2" name="Freeform 265"/>
              <p:cNvSpPr/>
              <p:nvPr/>
            </p:nvSpPr>
            <p:spPr bwMode="auto">
              <a:xfrm>
                <a:off x="2378" y="2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3" name="Rectangle 266"/>
              <p:cNvSpPr>
                <a:spLocks noChangeArrowheads="1"/>
              </p:cNvSpPr>
              <p:nvPr/>
            </p:nvSpPr>
            <p:spPr bwMode="auto">
              <a:xfrm>
                <a:off x="2370" y="22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4" name="Freeform 267"/>
              <p:cNvSpPr/>
              <p:nvPr/>
            </p:nvSpPr>
            <p:spPr bwMode="auto">
              <a:xfrm>
                <a:off x="2383" y="220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5" name="Freeform 268"/>
              <p:cNvSpPr/>
              <p:nvPr/>
            </p:nvSpPr>
            <p:spPr bwMode="auto">
              <a:xfrm>
                <a:off x="2383" y="218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6" name="Freeform 269"/>
              <p:cNvSpPr/>
              <p:nvPr/>
            </p:nvSpPr>
            <p:spPr bwMode="auto">
              <a:xfrm>
                <a:off x="2387" y="21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7" name="Freeform 270"/>
              <p:cNvSpPr/>
              <p:nvPr/>
            </p:nvSpPr>
            <p:spPr bwMode="auto">
              <a:xfrm>
                <a:off x="2345" y="2154"/>
                <a:ext cx="50" cy="33"/>
              </a:xfrm>
              <a:custGeom>
                <a:avLst/>
                <a:gdLst>
                  <a:gd name="T0" fmla="*/ 4 w 12"/>
                  <a:gd name="T1" fmla="*/ 2 h 8"/>
                  <a:gd name="T2" fmla="*/ 3 w 12"/>
                  <a:gd name="T3" fmla="*/ 3 h 8"/>
                  <a:gd name="T4" fmla="*/ 2 w 12"/>
                  <a:gd name="T5" fmla="*/ 4 h 8"/>
                  <a:gd name="T6" fmla="*/ 3 w 12"/>
                  <a:gd name="T7" fmla="*/ 3 h 8"/>
                  <a:gd name="T8" fmla="*/ 4 w 12"/>
                  <a:gd name="T9" fmla="*/ 4 h 8"/>
                  <a:gd name="T10" fmla="*/ 3 w 12"/>
                  <a:gd name="T11" fmla="*/ 4 h 8"/>
                  <a:gd name="T12" fmla="*/ 5 w 12"/>
                  <a:gd name="T13" fmla="*/ 4 h 8"/>
                  <a:gd name="T14" fmla="*/ 5 w 12"/>
                  <a:gd name="T15" fmla="*/ 5 h 8"/>
                  <a:gd name="T16" fmla="*/ 4 w 12"/>
                  <a:gd name="T17" fmla="*/ 5 h 8"/>
                  <a:gd name="T18" fmla="*/ 7 w 12"/>
                  <a:gd name="T19" fmla="*/ 4 h 8"/>
                  <a:gd name="T20" fmla="*/ 8 w 12"/>
                  <a:gd name="T21" fmla="*/ 4 h 8"/>
                  <a:gd name="T22" fmla="*/ 6 w 12"/>
                  <a:gd name="T23" fmla="*/ 5 h 8"/>
                  <a:gd name="T24" fmla="*/ 7 w 12"/>
                  <a:gd name="T25" fmla="*/ 5 h 8"/>
                  <a:gd name="T26" fmla="*/ 6 w 12"/>
                  <a:gd name="T27" fmla="*/ 6 h 8"/>
                  <a:gd name="T28" fmla="*/ 7 w 12"/>
                  <a:gd name="T29" fmla="*/ 6 h 8"/>
                  <a:gd name="T30" fmla="*/ 8 w 12"/>
                  <a:gd name="T31" fmla="*/ 6 h 8"/>
                  <a:gd name="T32" fmla="*/ 7 w 12"/>
                  <a:gd name="T33" fmla="*/ 7 h 8"/>
                  <a:gd name="T34" fmla="*/ 7 w 12"/>
                  <a:gd name="T35" fmla="*/ 7 h 8"/>
                  <a:gd name="T36" fmla="*/ 7 w 12"/>
                  <a:gd name="T37" fmla="*/ 8 h 8"/>
                  <a:gd name="T38" fmla="*/ 8 w 12"/>
                  <a:gd name="T39" fmla="*/ 7 h 8"/>
                  <a:gd name="T40" fmla="*/ 7 w 12"/>
                  <a:gd name="T41" fmla="*/ 7 h 8"/>
                  <a:gd name="T42" fmla="*/ 10 w 12"/>
                  <a:gd name="T43" fmla="*/ 7 h 8"/>
                  <a:gd name="T44" fmla="*/ 11 w 12"/>
                  <a:gd name="T45" fmla="*/ 6 h 8"/>
                  <a:gd name="T46" fmla="*/ 10 w 12"/>
                  <a:gd name="T47" fmla="*/ 6 h 8"/>
                  <a:gd name="T48" fmla="*/ 11 w 12"/>
                  <a:gd name="T49" fmla="*/ 5 h 8"/>
                  <a:gd name="T50" fmla="*/ 11 w 12"/>
                  <a:gd name="T51" fmla="*/ 5 h 8"/>
                  <a:gd name="T52" fmla="*/ 10 w 12"/>
                  <a:gd name="T53" fmla="*/ 5 h 8"/>
                  <a:gd name="T54" fmla="*/ 10 w 12"/>
                  <a:gd name="T55" fmla="*/ 5 h 8"/>
                  <a:gd name="T56" fmla="*/ 10 w 12"/>
                  <a:gd name="T57" fmla="*/ 4 h 8"/>
                  <a:gd name="T58" fmla="*/ 10 w 12"/>
                  <a:gd name="T59" fmla="*/ 4 h 8"/>
                  <a:gd name="T60" fmla="*/ 8 w 12"/>
                  <a:gd name="T61" fmla="*/ 4 h 8"/>
                  <a:gd name="T62" fmla="*/ 10 w 12"/>
                  <a:gd name="T63" fmla="*/ 3 h 8"/>
                  <a:gd name="T64" fmla="*/ 10 w 12"/>
                  <a:gd name="T65" fmla="*/ 3 h 8"/>
                  <a:gd name="T66" fmla="*/ 8 w 12"/>
                  <a:gd name="T67" fmla="*/ 3 h 8"/>
                  <a:gd name="T68" fmla="*/ 7 w 12"/>
                  <a:gd name="T69" fmla="*/ 3 h 8"/>
                  <a:gd name="T70" fmla="*/ 6 w 12"/>
                  <a:gd name="T71" fmla="*/ 3 h 8"/>
                  <a:gd name="T72" fmla="*/ 7 w 12"/>
                  <a:gd name="T73" fmla="*/ 3 h 8"/>
                  <a:gd name="T74" fmla="*/ 6 w 12"/>
                  <a:gd name="T75" fmla="*/ 2 h 8"/>
                  <a:gd name="T76" fmla="*/ 4 w 12"/>
                  <a:gd name="T77" fmla="*/ 4 h 8"/>
                  <a:gd name="T78" fmla="*/ 7 w 12"/>
                  <a:gd name="T7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6" y="1"/>
                      <a:pt x="6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2" y="3"/>
                      <a:pt x="2" y="4"/>
                    </a:cubicBezTo>
                    <a:cubicBezTo>
                      <a:pt x="2" y="4"/>
                      <a:pt x="5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4"/>
                      <a:pt x="5" y="2"/>
                      <a:pt x="5" y="2"/>
                    </a:cubicBezTo>
                    <a:cubicBezTo>
                      <a:pt x="0" y="5"/>
                      <a:pt x="7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3" y="4"/>
                      <a:pt x="5" y="4"/>
                      <a:pt x="3" y="4"/>
                    </a:cubicBezTo>
                    <a:cubicBezTo>
                      <a:pt x="6" y="3"/>
                      <a:pt x="2" y="6"/>
                      <a:pt x="6" y="4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6" y="4"/>
                      <a:pt x="5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4" y="5"/>
                    </a:cubicBezTo>
                    <a:cubicBezTo>
                      <a:pt x="6" y="4"/>
                      <a:pt x="5" y="5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4"/>
                    </a:cubicBezTo>
                    <a:cubicBezTo>
                      <a:pt x="7" y="4"/>
                      <a:pt x="7" y="4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6"/>
                      <a:pt x="8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5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6"/>
                      <a:pt x="9" y="5"/>
                      <a:pt x="7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6" y="6"/>
                      <a:pt x="6" y="7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9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5" y="8"/>
                      <a:pt x="7" y="8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0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8" y="7"/>
                      <a:pt x="7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9" y="6"/>
                      <a:pt x="12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6"/>
                      <a:pt x="8" y="6"/>
                      <a:pt x="8" y="6"/>
                    </a:cubicBezTo>
                    <a:cubicBezTo>
                      <a:pt x="10" y="5"/>
                      <a:pt x="9" y="5"/>
                      <a:pt x="11" y="5"/>
                    </a:cubicBezTo>
                    <a:cubicBezTo>
                      <a:pt x="9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9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8" y="5"/>
                      <a:pt x="10" y="4"/>
                    </a:cubicBezTo>
                    <a:cubicBezTo>
                      <a:pt x="9" y="4"/>
                      <a:pt x="9" y="4"/>
                      <a:pt x="7" y="5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10" y="4"/>
                      <a:pt x="8" y="4"/>
                      <a:pt x="10" y="3"/>
                    </a:cubicBezTo>
                    <a:cubicBezTo>
                      <a:pt x="11" y="3"/>
                      <a:pt x="8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4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8" y="3"/>
                      <a:pt x="9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6" y="3"/>
                      <a:pt x="8" y="2"/>
                      <a:pt x="8" y="2"/>
                    </a:cubicBezTo>
                    <a:cubicBezTo>
                      <a:pt x="5" y="3"/>
                      <a:pt x="9" y="0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8" name="Freeform 271"/>
              <p:cNvSpPr/>
              <p:nvPr/>
            </p:nvSpPr>
            <p:spPr bwMode="auto">
              <a:xfrm>
                <a:off x="2374" y="2162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9" name="Rectangle 272"/>
              <p:cNvSpPr>
                <a:spLocks noChangeArrowheads="1"/>
              </p:cNvSpPr>
              <p:nvPr/>
            </p:nvSpPr>
            <p:spPr bwMode="auto">
              <a:xfrm>
                <a:off x="2374" y="216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8" name="Freeform 273"/>
              <p:cNvSpPr/>
              <p:nvPr/>
            </p:nvSpPr>
            <p:spPr bwMode="auto">
              <a:xfrm>
                <a:off x="2370" y="2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9" name="Rectangle 274"/>
              <p:cNvSpPr>
                <a:spLocks noChangeArrowheads="1"/>
              </p:cNvSpPr>
              <p:nvPr/>
            </p:nvSpPr>
            <p:spPr bwMode="auto">
              <a:xfrm>
                <a:off x="2366" y="215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0" name="Freeform 275"/>
              <p:cNvSpPr/>
              <p:nvPr/>
            </p:nvSpPr>
            <p:spPr bwMode="auto">
              <a:xfrm>
                <a:off x="2341" y="2154"/>
                <a:ext cx="29" cy="17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2 w 7"/>
                  <a:gd name="T5" fmla="*/ 0 h 4"/>
                  <a:gd name="T6" fmla="*/ 0 w 7"/>
                  <a:gd name="T7" fmla="*/ 2 h 4"/>
                  <a:gd name="T8" fmla="*/ 2 w 7"/>
                  <a:gd name="T9" fmla="*/ 2 h 4"/>
                  <a:gd name="T10" fmla="*/ 1 w 7"/>
                  <a:gd name="T11" fmla="*/ 2 h 4"/>
                  <a:gd name="T12" fmla="*/ 3 w 7"/>
                  <a:gd name="T13" fmla="*/ 2 h 4"/>
                  <a:gd name="T14" fmla="*/ 2 w 7"/>
                  <a:gd name="T15" fmla="*/ 3 h 4"/>
                  <a:gd name="T16" fmla="*/ 2 w 7"/>
                  <a:gd name="T17" fmla="*/ 3 h 4"/>
                  <a:gd name="T18" fmla="*/ 3 w 7"/>
                  <a:gd name="T19" fmla="*/ 2 h 4"/>
                  <a:gd name="T20" fmla="*/ 3 w 7"/>
                  <a:gd name="T21" fmla="*/ 3 h 4"/>
                  <a:gd name="T22" fmla="*/ 3 w 7"/>
                  <a:gd name="T23" fmla="*/ 2 h 4"/>
                  <a:gd name="T24" fmla="*/ 3 w 7"/>
                  <a:gd name="T25" fmla="*/ 2 h 4"/>
                  <a:gd name="T26" fmla="*/ 3 w 7"/>
                  <a:gd name="T27" fmla="*/ 3 h 4"/>
                  <a:gd name="T28" fmla="*/ 4 w 7"/>
                  <a:gd name="T29" fmla="*/ 2 h 4"/>
                  <a:gd name="T30" fmla="*/ 3 w 7"/>
                  <a:gd name="T31" fmla="*/ 3 h 4"/>
                  <a:gd name="T32" fmla="*/ 4 w 7"/>
                  <a:gd name="T33" fmla="*/ 2 h 4"/>
                  <a:gd name="T34" fmla="*/ 6 w 7"/>
                  <a:gd name="T35" fmla="*/ 2 h 4"/>
                  <a:gd name="T36" fmla="*/ 4 w 7"/>
                  <a:gd name="T37" fmla="*/ 2 h 4"/>
                  <a:gd name="T38" fmla="*/ 4 w 7"/>
                  <a:gd name="T39" fmla="*/ 2 h 4"/>
                  <a:gd name="T40" fmla="*/ 4 w 7"/>
                  <a:gd name="T41" fmla="*/ 2 h 4"/>
                  <a:gd name="T42" fmla="*/ 5 w 7"/>
                  <a:gd name="T43" fmla="*/ 1 h 4"/>
                  <a:gd name="T44" fmla="*/ 6 w 7"/>
                  <a:gd name="T45" fmla="*/ 0 h 4"/>
                  <a:gd name="T46" fmla="*/ 6 w 7"/>
                  <a:gd name="T47" fmla="*/ 0 h 4"/>
                  <a:gd name="T48" fmla="*/ 6 w 7"/>
                  <a:gd name="T49" fmla="*/ 0 h 4"/>
                  <a:gd name="T50" fmla="*/ 5 w 7"/>
                  <a:gd name="T51" fmla="*/ 1 h 4"/>
                  <a:gd name="T52" fmla="*/ 3 w 7"/>
                  <a:gd name="T53" fmla="*/ 2 h 4"/>
                  <a:gd name="T54" fmla="*/ 3 w 7"/>
                  <a:gd name="T55" fmla="*/ 2 h 4"/>
                  <a:gd name="T56" fmla="*/ 5 w 7"/>
                  <a:gd name="T57" fmla="*/ 1 h 4"/>
                  <a:gd name="T58" fmla="*/ 4 w 7"/>
                  <a:gd name="T59" fmla="*/ 1 h 4"/>
                  <a:gd name="T60" fmla="*/ 5 w 7"/>
                  <a:gd name="T61" fmla="*/ 0 h 4"/>
                  <a:gd name="T62" fmla="*/ 4 w 7"/>
                  <a:gd name="T63" fmla="*/ 1 h 4"/>
                  <a:gd name="T64" fmla="*/ 3 w 7"/>
                  <a:gd name="T65" fmla="*/ 1 h 4"/>
                  <a:gd name="T66" fmla="*/ 4 w 7"/>
                  <a:gd name="T67" fmla="*/ 0 h 4"/>
                  <a:gd name="T68" fmla="*/ 3 w 7"/>
                  <a:gd name="T69" fmla="*/ 1 h 4"/>
                  <a:gd name="T70" fmla="*/ 3 w 7"/>
                  <a:gd name="T71" fmla="*/ 0 h 4"/>
                  <a:gd name="T72" fmla="*/ 3 w 7"/>
                  <a:gd name="T73" fmla="*/ 1 h 4"/>
                  <a:gd name="T74" fmla="*/ 3 w 7"/>
                  <a:gd name="T75" fmla="*/ 0 h 4"/>
                  <a:gd name="T76" fmla="*/ 3 w 7"/>
                  <a:gd name="T77" fmla="*/ 0 h 4"/>
                  <a:gd name="T78" fmla="*/ 1 w 7"/>
                  <a:gd name="T79" fmla="*/ 2 h 4"/>
                  <a:gd name="T80" fmla="*/ 3 w 7"/>
                  <a:gd name="T8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0" y="3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0" y="4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4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4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0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1" name="Freeform 276"/>
              <p:cNvSpPr/>
              <p:nvPr/>
            </p:nvSpPr>
            <p:spPr bwMode="auto">
              <a:xfrm>
                <a:off x="2341" y="2154"/>
                <a:ext cx="8" cy="8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2" name="Freeform 277"/>
              <p:cNvSpPr/>
              <p:nvPr/>
            </p:nvSpPr>
            <p:spPr bwMode="auto">
              <a:xfrm>
                <a:off x="2328" y="2150"/>
                <a:ext cx="21" cy="16"/>
              </a:xfrm>
              <a:custGeom>
                <a:avLst/>
                <a:gdLst>
                  <a:gd name="T0" fmla="*/ 3 w 5"/>
                  <a:gd name="T1" fmla="*/ 2 h 4"/>
                  <a:gd name="T2" fmla="*/ 2 w 5"/>
                  <a:gd name="T3" fmla="*/ 3 h 4"/>
                  <a:gd name="T4" fmla="*/ 2 w 5"/>
                  <a:gd name="T5" fmla="*/ 3 h 4"/>
                  <a:gd name="T6" fmla="*/ 4 w 5"/>
                  <a:gd name="T7" fmla="*/ 2 h 4"/>
                  <a:gd name="T8" fmla="*/ 3 w 5"/>
                  <a:gd name="T9" fmla="*/ 3 h 4"/>
                  <a:gd name="T10" fmla="*/ 4 w 5"/>
                  <a:gd name="T11" fmla="*/ 2 h 4"/>
                  <a:gd name="T12" fmla="*/ 3 w 5"/>
                  <a:gd name="T13" fmla="*/ 2 h 4"/>
                  <a:gd name="T14" fmla="*/ 4 w 5"/>
                  <a:gd name="T15" fmla="*/ 2 h 4"/>
                  <a:gd name="T16" fmla="*/ 4 w 5"/>
                  <a:gd name="T17" fmla="*/ 2 h 4"/>
                  <a:gd name="T18" fmla="*/ 4 w 5"/>
                  <a:gd name="T19" fmla="*/ 1 h 4"/>
                  <a:gd name="T20" fmla="*/ 3 w 5"/>
                  <a:gd name="T21" fmla="*/ 2 h 4"/>
                  <a:gd name="T22" fmla="*/ 4 w 5"/>
                  <a:gd name="T23" fmla="*/ 1 h 4"/>
                  <a:gd name="T24" fmla="*/ 4 w 5"/>
                  <a:gd name="T25" fmla="*/ 0 h 4"/>
                  <a:gd name="T26" fmla="*/ 4 w 5"/>
                  <a:gd name="T27" fmla="*/ 1 h 4"/>
                  <a:gd name="T28" fmla="*/ 3 w 5"/>
                  <a:gd name="T29" fmla="*/ 2 h 4"/>
                  <a:gd name="T30" fmla="*/ 4 w 5"/>
                  <a:gd name="T31" fmla="*/ 0 h 4"/>
                  <a:gd name="T32" fmla="*/ 3 w 5"/>
                  <a:gd name="T33" fmla="*/ 1 h 4"/>
                  <a:gd name="T34" fmla="*/ 2 w 5"/>
                  <a:gd name="T35" fmla="*/ 2 h 4"/>
                  <a:gd name="T36" fmla="*/ 3 w 5"/>
                  <a:gd name="T37" fmla="*/ 1 h 4"/>
                  <a:gd name="T38" fmla="*/ 3 w 5"/>
                  <a:gd name="T39" fmla="*/ 1 h 4"/>
                  <a:gd name="T40" fmla="*/ 1 w 5"/>
                  <a:gd name="T41" fmla="*/ 3 h 4"/>
                  <a:gd name="T42" fmla="*/ 3 w 5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3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4"/>
                      <a:pt x="3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3"/>
                      <a:pt x="4" y="2"/>
                    </a:cubicBezTo>
                    <a:cubicBezTo>
                      <a:pt x="4" y="2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2" y="3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4" y="1"/>
                      <a:pt x="4" y="0"/>
                    </a:cubicBezTo>
                    <a:cubicBezTo>
                      <a:pt x="3" y="1"/>
                      <a:pt x="2" y="2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3" name="Rectangle 278"/>
              <p:cNvSpPr>
                <a:spLocks noChangeArrowheads="1"/>
              </p:cNvSpPr>
              <p:nvPr/>
            </p:nvSpPr>
            <p:spPr bwMode="auto">
              <a:xfrm>
                <a:off x="2332" y="216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4" name="Freeform 279"/>
              <p:cNvSpPr/>
              <p:nvPr/>
            </p:nvSpPr>
            <p:spPr bwMode="auto">
              <a:xfrm>
                <a:off x="2399" y="3023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5" name="Freeform 280"/>
              <p:cNvSpPr/>
              <p:nvPr/>
            </p:nvSpPr>
            <p:spPr bwMode="auto">
              <a:xfrm>
                <a:off x="2404" y="3023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0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6" name="Freeform 281"/>
              <p:cNvSpPr/>
              <p:nvPr/>
            </p:nvSpPr>
            <p:spPr bwMode="auto">
              <a:xfrm>
                <a:off x="2408" y="3027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7" name="Freeform 282"/>
              <p:cNvSpPr/>
              <p:nvPr/>
            </p:nvSpPr>
            <p:spPr bwMode="auto">
              <a:xfrm>
                <a:off x="2408" y="3023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8" name="Freeform 283"/>
              <p:cNvSpPr/>
              <p:nvPr/>
            </p:nvSpPr>
            <p:spPr bwMode="auto">
              <a:xfrm>
                <a:off x="2412" y="302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9" name="Freeform 284"/>
              <p:cNvSpPr/>
              <p:nvPr/>
            </p:nvSpPr>
            <p:spPr bwMode="auto">
              <a:xfrm>
                <a:off x="2412" y="3019"/>
                <a:ext cx="4" cy="17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1 h 4"/>
                  <a:gd name="T4" fmla="*/ 0 w 1"/>
                  <a:gd name="T5" fmla="*/ 1 h 4"/>
                  <a:gd name="T6" fmla="*/ 1 w 1"/>
                  <a:gd name="T7" fmla="*/ 3 h 4"/>
                  <a:gd name="T8" fmla="*/ 0 w 1"/>
                  <a:gd name="T9" fmla="*/ 3 h 4"/>
                  <a:gd name="T10" fmla="*/ 1 w 1"/>
                  <a:gd name="T11" fmla="*/ 4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0" name="Freeform 285"/>
              <p:cNvSpPr/>
              <p:nvPr/>
            </p:nvSpPr>
            <p:spPr bwMode="auto">
              <a:xfrm>
                <a:off x="2412" y="3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1" name="Freeform 286"/>
              <p:cNvSpPr/>
              <p:nvPr/>
            </p:nvSpPr>
            <p:spPr bwMode="auto">
              <a:xfrm>
                <a:off x="2408" y="302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2" name="Freeform 287"/>
              <p:cNvSpPr/>
              <p:nvPr/>
            </p:nvSpPr>
            <p:spPr bwMode="auto">
              <a:xfrm>
                <a:off x="2412" y="3023"/>
                <a:ext cx="12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3" name="Freeform 288"/>
              <p:cNvSpPr/>
              <p:nvPr/>
            </p:nvSpPr>
            <p:spPr bwMode="auto">
              <a:xfrm>
                <a:off x="2429" y="30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4" name="Freeform 289"/>
              <p:cNvSpPr/>
              <p:nvPr/>
            </p:nvSpPr>
            <p:spPr bwMode="auto">
              <a:xfrm>
                <a:off x="2420" y="3023"/>
                <a:ext cx="17" cy="21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2 w 4"/>
                  <a:gd name="T5" fmla="*/ 1 h 5"/>
                  <a:gd name="T6" fmla="*/ 1 w 4"/>
                  <a:gd name="T7" fmla="*/ 2 h 5"/>
                  <a:gd name="T8" fmla="*/ 1 w 4"/>
                  <a:gd name="T9" fmla="*/ 0 h 5"/>
                  <a:gd name="T10" fmla="*/ 1 w 4"/>
                  <a:gd name="T11" fmla="*/ 2 h 5"/>
                  <a:gd name="T12" fmla="*/ 0 w 4"/>
                  <a:gd name="T13" fmla="*/ 1 h 5"/>
                  <a:gd name="T14" fmla="*/ 1 w 4"/>
                  <a:gd name="T15" fmla="*/ 3 h 5"/>
                  <a:gd name="T16" fmla="*/ 2 w 4"/>
                  <a:gd name="T17" fmla="*/ 2 h 5"/>
                  <a:gd name="T18" fmla="*/ 2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0" y="0"/>
                      <a:pt x="2" y="1"/>
                      <a:pt x="1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4" y="5"/>
                      <a:pt x="4" y="4"/>
                    </a:cubicBezTo>
                    <a:cubicBezTo>
                      <a:pt x="4" y="4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5" name="Freeform 290"/>
              <p:cNvSpPr/>
              <p:nvPr/>
            </p:nvSpPr>
            <p:spPr bwMode="auto">
              <a:xfrm>
                <a:off x="2433" y="3027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6" name="Freeform 291"/>
              <p:cNvSpPr/>
              <p:nvPr/>
            </p:nvSpPr>
            <p:spPr bwMode="auto">
              <a:xfrm>
                <a:off x="2429" y="3015"/>
                <a:ext cx="16" cy="21"/>
              </a:xfrm>
              <a:custGeom>
                <a:avLst/>
                <a:gdLst>
                  <a:gd name="T0" fmla="*/ 0 w 4"/>
                  <a:gd name="T1" fmla="*/ 1 h 5"/>
                  <a:gd name="T2" fmla="*/ 1 w 4"/>
                  <a:gd name="T3" fmla="*/ 2 h 5"/>
                  <a:gd name="T4" fmla="*/ 0 w 4"/>
                  <a:gd name="T5" fmla="*/ 1 h 5"/>
                  <a:gd name="T6" fmla="*/ 1 w 4"/>
                  <a:gd name="T7" fmla="*/ 3 h 5"/>
                  <a:gd name="T8" fmla="*/ 1 w 4"/>
                  <a:gd name="T9" fmla="*/ 2 h 5"/>
                  <a:gd name="T10" fmla="*/ 3 w 4"/>
                  <a:gd name="T11" fmla="*/ 4 h 5"/>
                  <a:gd name="T12" fmla="*/ 2 w 4"/>
                  <a:gd name="T13" fmla="*/ 4 h 5"/>
                  <a:gd name="T14" fmla="*/ 3 w 4"/>
                  <a:gd name="T15" fmla="*/ 2 h 5"/>
                  <a:gd name="T16" fmla="*/ 2 w 4"/>
                  <a:gd name="T17" fmla="*/ 2 h 5"/>
                  <a:gd name="T18" fmla="*/ 2 w 4"/>
                  <a:gd name="T19" fmla="*/ 1 h 5"/>
                  <a:gd name="T20" fmla="*/ 0 w 4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4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4" y="5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7" name="Freeform 292"/>
              <p:cNvSpPr/>
              <p:nvPr/>
            </p:nvSpPr>
            <p:spPr bwMode="auto">
              <a:xfrm>
                <a:off x="2424" y="3019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8" name="Freeform 293"/>
              <p:cNvSpPr/>
              <p:nvPr/>
            </p:nvSpPr>
            <p:spPr bwMode="auto">
              <a:xfrm>
                <a:off x="2441" y="30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9" name="Freeform 294"/>
              <p:cNvSpPr/>
              <p:nvPr/>
            </p:nvSpPr>
            <p:spPr bwMode="auto">
              <a:xfrm>
                <a:off x="2433" y="301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0" name="Freeform 295"/>
              <p:cNvSpPr/>
              <p:nvPr/>
            </p:nvSpPr>
            <p:spPr bwMode="auto">
              <a:xfrm>
                <a:off x="2429" y="2977"/>
                <a:ext cx="42" cy="50"/>
              </a:xfrm>
              <a:custGeom>
                <a:avLst/>
                <a:gdLst>
                  <a:gd name="T0" fmla="*/ 10 w 10"/>
                  <a:gd name="T1" fmla="*/ 1 h 12"/>
                  <a:gd name="T2" fmla="*/ 9 w 10"/>
                  <a:gd name="T3" fmla="*/ 1 h 12"/>
                  <a:gd name="T4" fmla="*/ 7 w 10"/>
                  <a:gd name="T5" fmla="*/ 0 h 12"/>
                  <a:gd name="T6" fmla="*/ 5 w 10"/>
                  <a:gd name="T7" fmla="*/ 0 h 12"/>
                  <a:gd name="T8" fmla="*/ 6 w 10"/>
                  <a:gd name="T9" fmla="*/ 1 h 12"/>
                  <a:gd name="T10" fmla="*/ 4 w 10"/>
                  <a:gd name="T11" fmla="*/ 0 h 12"/>
                  <a:gd name="T12" fmla="*/ 5 w 10"/>
                  <a:gd name="T13" fmla="*/ 2 h 12"/>
                  <a:gd name="T14" fmla="*/ 5 w 10"/>
                  <a:gd name="T15" fmla="*/ 3 h 12"/>
                  <a:gd name="T16" fmla="*/ 2 w 10"/>
                  <a:gd name="T17" fmla="*/ 7 h 12"/>
                  <a:gd name="T18" fmla="*/ 4 w 10"/>
                  <a:gd name="T19" fmla="*/ 8 h 12"/>
                  <a:gd name="T20" fmla="*/ 3 w 10"/>
                  <a:gd name="T21" fmla="*/ 8 h 12"/>
                  <a:gd name="T22" fmla="*/ 3 w 10"/>
                  <a:gd name="T23" fmla="*/ 8 h 12"/>
                  <a:gd name="T24" fmla="*/ 1 w 10"/>
                  <a:gd name="T25" fmla="*/ 8 h 12"/>
                  <a:gd name="T26" fmla="*/ 3 w 10"/>
                  <a:gd name="T27" fmla="*/ 10 h 12"/>
                  <a:gd name="T28" fmla="*/ 1 w 10"/>
                  <a:gd name="T29" fmla="*/ 8 h 12"/>
                  <a:gd name="T30" fmla="*/ 2 w 10"/>
                  <a:gd name="T31" fmla="*/ 10 h 12"/>
                  <a:gd name="T32" fmla="*/ 4 w 10"/>
                  <a:gd name="T33" fmla="*/ 11 h 12"/>
                  <a:gd name="T34" fmla="*/ 4 w 10"/>
                  <a:gd name="T35" fmla="*/ 12 h 12"/>
                  <a:gd name="T36" fmla="*/ 4 w 10"/>
                  <a:gd name="T37" fmla="*/ 7 h 12"/>
                  <a:gd name="T38" fmla="*/ 5 w 10"/>
                  <a:gd name="T39" fmla="*/ 8 h 12"/>
                  <a:gd name="T40" fmla="*/ 7 w 10"/>
                  <a:gd name="T41" fmla="*/ 7 h 12"/>
                  <a:gd name="T42" fmla="*/ 5 w 10"/>
                  <a:gd name="T43" fmla="*/ 5 h 12"/>
                  <a:gd name="T44" fmla="*/ 6 w 10"/>
                  <a:gd name="T45" fmla="*/ 6 h 12"/>
                  <a:gd name="T46" fmla="*/ 5 w 10"/>
                  <a:gd name="T47" fmla="*/ 5 h 12"/>
                  <a:gd name="T48" fmla="*/ 7 w 10"/>
                  <a:gd name="T49" fmla="*/ 5 h 12"/>
                  <a:gd name="T50" fmla="*/ 5 w 10"/>
                  <a:gd name="T51" fmla="*/ 4 h 12"/>
                  <a:gd name="T52" fmla="*/ 9 w 10"/>
                  <a:gd name="T53" fmla="*/ 4 h 12"/>
                  <a:gd name="T54" fmla="*/ 7 w 10"/>
                  <a:gd name="T55" fmla="*/ 4 h 12"/>
                  <a:gd name="T56" fmla="*/ 6 w 10"/>
                  <a:gd name="T57" fmla="*/ 3 h 12"/>
                  <a:gd name="T58" fmla="*/ 8 w 10"/>
                  <a:gd name="T59" fmla="*/ 4 h 12"/>
                  <a:gd name="T60" fmla="*/ 7 w 10"/>
                  <a:gd name="T61" fmla="*/ 3 h 12"/>
                  <a:gd name="T62" fmla="*/ 6 w 10"/>
                  <a:gd name="T63" fmla="*/ 2 h 12"/>
                  <a:gd name="T64" fmla="*/ 7 w 10"/>
                  <a:gd name="T65" fmla="*/ 1 h 12"/>
                  <a:gd name="T66" fmla="*/ 9 w 10"/>
                  <a:gd name="T67" fmla="*/ 3 h 12"/>
                  <a:gd name="T68" fmla="*/ 10 w 10"/>
                  <a:gd name="T69" fmla="*/ 3 h 12"/>
                  <a:gd name="T70" fmla="*/ 8 w 10"/>
                  <a:gd name="T71" fmla="*/ 1 h 12"/>
                  <a:gd name="T72" fmla="*/ 10 w 10"/>
                  <a:gd name="T7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">
                    <a:moveTo>
                      <a:pt x="10" y="1"/>
                    </a:moveTo>
                    <a:cubicBezTo>
                      <a:pt x="9" y="1"/>
                      <a:pt x="8" y="1"/>
                      <a:pt x="9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5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4" y="4"/>
                      <a:pt x="4" y="6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4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2" y="8"/>
                      <a:pt x="1" y="8"/>
                    </a:cubicBezTo>
                    <a:cubicBezTo>
                      <a:pt x="2" y="8"/>
                      <a:pt x="3" y="10"/>
                      <a:pt x="3" y="10"/>
                    </a:cubicBezTo>
                    <a:cubicBezTo>
                      <a:pt x="2" y="8"/>
                      <a:pt x="3" y="10"/>
                      <a:pt x="1" y="8"/>
                    </a:cubicBezTo>
                    <a:cubicBezTo>
                      <a:pt x="0" y="8"/>
                      <a:pt x="2" y="10"/>
                      <a:pt x="2" y="10"/>
                    </a:cubicBezTo>
                    <a:cubicBezTo>
                      <a:pt x="3" y="11"/>
                      <a:pt x="3" y="10"/>
                      <a:pt x="4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5" y="12"/>
                      <a:pt x="4" y="9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5" y="7"/>
                      <a:pt x="7" y="7"/>
                    </a:cubicBezTo>
                    <a:cubicBezTo>
                      <a:pt x="6" y="7"/>
                      <a:pt x="8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6" y="3"/>
                    </a:cubicBezTo>
                    <a:cubicBezTo>
                      <a:pt x="6" y="3"/>
                      <a:pt x="8" y="4"/>
                      <a:pt x="8" y="4"/>
                    </a:cubicBezTo>
                    <a:cubicBezTo>
                      <a:pt x="9" y="4"/>
                      <a:pt x="6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9" y="2"/>
                      <a:pt x="8" y="2"/>
                      <a:pt x="9" y="3"/>
                    </a:cubicBezTo>
                    <a:cubicBezTo>
                      <a:pt x="9" y="3"/>
                      <a:pt x="10" y="2"/>
                      <a:pt x="10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1" name="Rectangle 296"/>
              <p:cNvSpPr>
                <a:spLocks noChangeArrowheads="1"/>
              </p:cNvSpPr>
              <p:nvPr/>
            </p:nvSpPr>
            <p:spPr bwMode="auto">
              <a:xfrm>
                <a:off x="2471" y="2990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2" name="Freeform 297"/>
              <p:cNvSpPr/>
              <p:nvPr/>
            </p:nvSpPr>
            <p:spPr bwMode="auto">
              <a:xfrm>
                <a:off x="2471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3" name="Rectangle 298"/>
              <p:cNvSpPr>
                <a:spLocks noChangeArrowheads="1"/>
              </p:cNvSpPr>
              <p:nvPr/>
            </p:nvSpPr>
            <p:spPr bwMode="auto">
              <a:xfrm>
                <a:off x="2450" y="29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4" name="Freeform 299"/>
              <p:cNvSpPr/>
              <p:nvPr/>
            </p:nvSpPr>
            <p:spPr bwMode="auto">
              <a:xfrm>
                <a:off x="2466" y="299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5" name="Freeform 300"/>
              <p:cNvSpPr/>
              <p:nvPr/>
            </p:nvSpPr>
            <p:spPr bwMode="auto">
              <a:xfrm>
                <a:off x="2458" y="300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6" name="Freeform 301"/>
              <p:cNvSpPr/>
              <p:nvPr/>
            </p:nvSpPr>
            <p:spPr bwMode="auto">
              <a:xfrm>
                <a:off x="2471" y="298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4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7" name="Freeform 302"/>
              <p:cNvSpPr/>
              <p:nvPr/>
            </p:nvSpPr>
            <p:spPr bwMode="auto">
              <a:xfrm>
                <a:off x="2441" y="2952"/>
                <a:ext cx="34" cy="25"/>
              </a:xfrm>
              <a:custGeom>
                <a:avLst/>
                <a:gdLst>
                  <a:gd name="T0" fmla="*/ 2 w 8"/>
                  <a:gd name="T1" fmla="*/ 1 h 6"/>
                  <a:gd name="T2" fmla="*/ 1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4 w 8"/>
                  <a:gd name="T9" fmla="*/ 4 h 6"/>
                  <a:gd name="T10" fmla="*/ 2 w 8"/>
                  <a:gd name="T11" fmla="*/ 4 h 6"/>
                  <a:gd name="T12" fmla="*/ 6 w 8"/>
                  <a:gd name="T13" fmla="*/ 5 h 6"/>
                  <a:gd name="T14" fmla="*/ 2 w 8"/>
                  <a:gd name="T15" fmla="*/ 4 h 6"/>
                  <a:gd name="T16" fmla="*/ 2 w 8"/>
                  <a:gd name="T17" fmla="*/ 4 h 6"/>
                  <a:gd name="T18" fmla="*/ 3 w 8"/>
                  <a:gd name="T19" fmla="*/ 5 h 6"/>
                  <a:gd name="T20" fmla="*/ 5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7 w 8"/>
                  <a:gd name="T27" fmla="*/ 5 h 6"/>
                  <a:gd name="T28" fmla="*/ 6 w 8"/>
                  <a:gd name="T29" fmla="*/ 5 h 6"/>
                  <a:gd name="T30" fmla="*/ 7 w 8"/>
                  <a:gd name="T31" fmla="*/ 5 h 6"/>
                  <a:gd name="T32" fmla="*/ 6 w 8"/>
                  <a:gd name="T33" fmla="*/ 4 h 6"/>
                  <a:gd name="T34" fmla="*/ 6 w 8"/>
                  <a:gd name="T35" fmla="*/ 4 h 6"/>
                  <a:gd name="T36" fmla="*/ 5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7 w 8"/>
                  <a:gd name="T43" fmla="*/ 2 h 6"/>
                  <a:gd name="T44" fmla="*/ 6 w 8"/>
                  <a:gd name="T45" fmla="*/ 2 h 6"/>
                  <a:gd name="T46" fmla="*/ 7 w 8"/>
                  <a:gd name="T47" fmla="*/ 3 h 6"/>
                  <a:gd name="T48" fmla="*/ 4 w 8"/>
                  <a:gd name="T49" fmla="*/ 3 h 6"/>
                  <a:gd name="T50" fmla="*/ 6 w 8"/>
                  <a:gd name="T51" fmla="*/ 2 h 6"/>
                  <a:gd name="T52" fmla="*/ 6 w 8"/>
                  <a:gd name="T53" fmla="*/ 1 h 6"/>
                  <a:gd name="T54" fmla="*/ 6 w 8"/>
                  <a:gd name="T55" fmla="*/ 1 h 6"/>
                  <a:gd name="T56" fmla="*/ 5 w 8"/>
                  <a:gd name="T57" fmla="*/ 0 h 6"/>
                  <a:gd name="T58" fmla="*/ 4 w 8"/>
                  <a:gd name="T59" fmla="*/ 0 h 6"/>
                  <a:gd name="T60" fmla="*/ 4 w 8"/>
                  <a:gd name="T61" fmla="*/ 0 h 6"/>
                  <a:gd name="T62" fmla="*/ 4 w 8"/>
                  <a:gd name="T63" fmla="*/ 0 h 6"/>
                  <a:gd name="T64" fmla="*/ 2 w 8"/>
                  <a:gd name="T65" fmla="*/ 0 h 6"/>
                  <a:gd name="T66" fmla="*/ 3 w 8"/>
                  <a:gd name="T67" fmla="*/ 0 h 6"/>
                  <a:gd name="T68" fmla="*/ 2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7" y="4"/>
                      <a:pt x="6" y="5"/>
                    </a:cubicBezTo>
                    <a:cubicBezTo>
                      <a:pt x="4" y="4"/>
                      <a:pt x="4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7" y="2"/>
                      <a:pt x="7" y="3"/>
                    </a:cubicBezTo>
                    <a:cubicBezTo>
                      <a:pt x="6" y="3"/>
                      <a:pt x="4" y="2"/>
                      <a:pt x="4" y="3"/>
                    </a:cubicBezTo>
                    <a:cubicBezTo>
                      <a:pt x="5" y="2"/>
                      <a:pt x="3" y="2"/>
                      <a:pt x="6" y="2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7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8" name="Freeform 303"/>
              <p:cNvSpPr/>
              <p:nvPr/>
            </p:nvSpPr>
            <p:spPr bwMode="auto">
              <a:xfrm>
                <a:off x="2466" y="2969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9" name="Freeform 304"/>
              <p:cNvSpPr/>
              <p:nvPr/>
            </p:nvSpPr>
            <p:spPr bwMode="auto">
              <a:xfrm>
                <a:off x="2433" y="2935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5 w 10"/>
                  <a:gd name="T9" fmla="*/ 1 h 4"/>
                  <a:gd name="T10" fmla="*/ 5 w 10"/>
                  <a:gd name="T11" fmla="*/ 0 h 4"/>
                  <a:gd name="T12" fmla="*/ 4 w 10"/>
                  <a:gd name="T13" fmla="*/ 1 h 4"/>
                  <a:gd name="T14" fmla="*/ 3 w 10"/>
                  <a:gd name="T15" fmla="*/ 2 h 4"/>
                  <a:gd name="T16" fmla="*/ 3 w 10"/>
                  <a:gd name="T17" fmla="*/ 1 h 4"/>
                  <a:gd name="T18" fmla="*/ 5 w 10"/>
                  <a:gd name="T19" fmla="*/ 0 h 4"/>
                  <a:gd name="T20" fmla="*/ 0 w 10"/>
                  <a:gd name="T21" fmla="*/ 3 h 4"/>
                  <a:gd name="T22" fmla="*/ 1 w 10"/>
                  <a:gd name="T23" fmla="*/ 2 h 4"/>
                  <a:gd name="T24" fmla="*/ 2 w 10"/>
                  <a:gd name="T25" fmla="*/ 1 h 4"/>
                  <a:gd name="T26" fmla="*/ 2 w 10"/>
                  <a:gd name="T27" fmla="*/ 1 h 4"/>
                  <a:gd name="T28" fmla="*/ 1 w 10"/>
                  <a:gd name="T29" fmla="*/ 2 h 4"/>
                  <a:gd name="T30" fmla="*/ 2 w 10"/>
                  <a:gd name="T31" fmla="*/ 4 h 4"/>
                  <a:gd name="T32" fmla="*/ 2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3 h 4"/>
                  <a:gd name="T40" fmla="*/ 7 w 10"/>
                  <a:gd name="T41" fmla="*/ 2 h 4"/>
                  <a:gd name="T42" fmla="*/ 9 w 10"/>
                  <a:gd name="T43" fmla="*/ 2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5" y="2"/>
                      <a:pt x="6" y="2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4" y="1"/>
                      <a:pt x="5" y="0"/>
                    </a:cubicBezTo>
                    <a:cubicBezTo>
                      <a:pt x="3" y="0"/>
                      <a:pt x="2" y="0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8" y="2"/>
                      <a:pt x="7" y="3"/>
                      <a:pt x="9" y="2"/>
                    </a:cubicBezTo>
                    <a:cubicBezTo>
                      <a:pt x="10" y="1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0" name="Rectangle 305"/>
              <p:cNvSpPr>
                <a:spLocks noChangeArrowheads="1"/>
              </p:cNvSpPr>
              <p:nvPr/>
            </p:nvSpPr>
            <p:spPr bwMode="auto">
              <a:xfrm>
                <a:off x="2458" y="2948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1" name="Freeform 306"/>
              <p:cNvSpPr/>
              <p:nvPr/>
            </p:nvSpPr>
            <p:spPr bwMode="auto">
              <a:xfrm>
                <a:off x="2441" y="2952"/>
                <a:ext cx="9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2" name="Freeform 307"/>
              <p:cNvSpPr/>
              <p:nvPr/>
            </p:nvSpPr>
            <p:spPr bwMode="auto">
              <a:xfrm>
                <a:off x="2450" y="293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3" name="Freeform 308"/>
              <p:cNvSpPr/>
              <p:nvPr/>
            </p:nvSpPr>
            <p:spPr bwMode="auto">
              <a:xfrm>
                <a:off x="2429" y="2931"/>
                <a:ext cx="16" cy="17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1 h 4"/>
                  <a:gd name="T6" fmla="*/ 2 w 4"/>
                  <a:gd name="T7" fmla="*/ 2 h 4"/>
                  <a:gd name="T8" fmla="*/ 1 w 4"/>
                  <a:gd name="T9" fmla="*/ 2 h 4"/>
                  <a:gd name="T10" fmla="*/ 0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2" y="1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4" name="Freeform 309"/>
              <p:cNvSpPr/>
              <p:nvPr/>
            </p:nvSpPr>
            <p:spPr bwMode="auto">
              <a:xfrm>
                <a:off x="2395" y="2914"/>
                <a:ext cx="46" cy="25"/>
              </a:xfrm>
              <a:custGeom>
                <a:avLst/>
                <a:gdLst>
                  <a:gd name="T0" fmla="*/ 9 w 11"/>
                  <a:gd name="T1" fmla="*/ 3 h 6"/>
                  <a:gd name="T2" fmla="*/ 9 w 11"/>
                  <a:gd name="T3" fmla="*/ 3 h 6"/>
                  <a:gd name="T4" fmla="*/ 9 w 11"/>
                  <a:gd name="T5" fmla="*/ 2 h 6"/>
                  <a:gd name="T6" fmla="*/ 9 w 11"/>
                  <a:gd name="T7" fmla="*/ 1 h 6"/>
                  <a:gd name="T8" fmla="*/ 9 w 11"/>
                  <a:gd name="T9" fmla="*/ 2 h 6"/>
                  <a:gd name="T10" fmla="*/ 7 w 11"/>
                  <a:gd name="T11" fmla="*/ 2 h 6"/>
                  <a:gd name="T12" fmla="*/ 7 w 11"/>
                  <a:gd name="T13" fmla="*/ 3 h 6"/>
                  <a:gd name="T14" fmla="*/ 7 w 11"/>
                  <a:gd name="T15" fmla="*/ 1 h 6"/>
                  <a:gd name="T16" fmla="*/ 6 w 11"/>
                  <a:gd name="T17" fmla="*/ 4 h 6"/>
                  <a:gd name="T18" fmla="*/ 5 w 11"/>
                  <a:gd name="T19" fmla="*/ 3 h 6"/>
                  <a:gd name="T20" fmla="*/ 6 w 11"/>
                  <a:gd name="T21" fmla="*/ 3 h 6"/>
                  <a:gd name="T22" fmla="*/ 5 w 11"/>
                  <a:gd name="T23" fmla="*/ 3 h 6"/>
                  <a:gd name="T24" fmla="*/ 5 w 11"/>
                  <a:gd name="T25" fmla="*/ 1 h 6"/>
                  <a:gd name="T26" fmla="*/ 4 w 11"/>
                  <a:gd name="T27" fmla="*/ 1 h 6"/>
                  <a:gd name="T28" fmla="*/ 4 w 11"/>
                  <a:gd name="T29" fmla="*/ 0 h 6"/>
                  <a:gd name="T30" fmla="*/ 2 w 11"/>
                  <a:gd name="T31" fmla="*/ 1 h 6"/>
                  <a:gd name="T32" fmla="*/ 2 w 11"/>
                  <a:gd name="T33" fmla="*/ 0 h 6"/>
                  <a:gd name="T34" fmla="*/ 2 w 11"/>
                  <a:gd name="T35" fmla="*/ 4 h 6"/>
                  <a:gd name="T36" fmla="*/ 3 w 11"/>
                  <a:gd name="T37" fmla="*/ 4 h 6"/>
                  <a:gd name="T38" fmla="*/ 4 w 11"/>
                  <a:gd name="T39" fmla="*/ 5 h 6"/>
                  <a:gd name="T40" fmla="*/ 3 w 11"/>
                  <a:gd name="T41" fmla="*/ 4 h 6"/>
                  <a:gd name="T42" fmla="*/ 5 w 11"/>
                  <a:gd name="T43" fmla="*/ 5 h 6"/>
                  <a:gd name="T44" fmla="*/ 4 w 11"/>
                  <a:gd name="T45" fmla="*/ 3 h 6"/>
                  <a:gd name="T46" fmla="*/ 4 w 11"/>
                  <a:gd name="T47" fmla="*/ 3 h 6"/>
                  <a:gd name="T48" fmla="*/ 2 w 11"/>
                  <a:gd name="T49" fmla="*/ 1 h 6"/>
                  <a:gd name="T50" fmla="*/ 2 w 11"/>
                  <a:gd name="T51" fmla="*/ 2 h 6"/>
                  <a:gd name="T52" fmla="*/ 2 w 11"/>
                  <a:gd name="T53" fmla="*/ 5 h 6"/>
                  <a:gd name="T54" fmla="*/ 3 w 11"/>
                  <a:gd name="T55" fmla="*/ 5 h 6"/>
                  <a:gd name="T56" fmla="*/ 3 w 11"/>
                  <a:gd name="T57" fmla="*/ 3 h 6"/>
                  <a:gd name="T58" fmla="*/ 3 w 11"/>
                  <a:gd name="T59" fmla="*/ 5 h 6"/>
                  <a:gd name="T60" fmla="*/ 3 w 11"/>
                  <a:gd name="T61" fmla="*/ 4 h 6"/>
                  <a:gd name="T62" fmla="*/ 4 w 11"/>
                  <a:gd name="T63" fmla="*/ 5 h 6"/>
                  <a:gd name="T64" fmla="*/ 4 w 11"/>
                  <a:gd name="T65" fmla="*/ 4 h 6"/>
                  <a:gd name="T66" fmla="*/ 4 w 11"/>
                  <a:gd name="T67" fmla="*/ 6 h 6"/>
                  <a:gd name="T68" fmla="*/ 8 w 11"/>
                  <a:gd name="T69" fmla="*/ 5 h 6"/>
                  <a:gd name="T70" fmla="*/ 8 w 11"/>
                  <a:gd name="T71" fmla="*/ 4 h 6"/>
                  <a:gd name="T72" fmla="*/ 9 w 11"/>
                  <a:gd name="T73" fmla="*/ 4 h 6"/>
                  <a:gd name="T74" fmla="*/ 10 w 11"/>
                  <a:gd name="T75" fmla="*/ 3 h 6"/>
                  <a:gd name="T76" fmla="*/ 8 w 11"/>
                  <a:gd name="T77" fmla="*/ 6 h 6"/>
                  <a:gd name="T78" fmla="*/ 9 w 11"/>
                  <a:gd name="T79" fmla="*/ 6 h 6"/>
                  <a:gd name="T80" fmla="*/ 9 w 11"/>
                  <a:gd name="T81" fmla="*/ 5 h 6"/>
                  <a:gd name="T82" fmla="*/ 9 w 11"/>
                  <a:gd name="T83" fmla="*/ 6 h 6"/>
                  <a:gd name="T84" fmla="*/ 11 w 11"/>
                  <a:gd name="T85" fmla="*/ 3 h 6"/>
                  <a:gd name="T86" fmla="*/ 10 w 11"/>
                  <a:gd name="T87" fmla="*/ 0 h 6"/>
                  <a:gd name="T88" fmla="*/ 9 w 11"/>
                  <a:gd name="T8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6">
                    <a:moveTo>
                      <a:pt x="9" y="3"/>
                    </a:moveTo>
                    <a:cubicBezTo>
                      <a:pt x="9" y="2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0"/>
                      <a:pt x="9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3"/>
                      <a:pt x="6" y="4"/>
                    </a:cubicBezTo>
                    <a:cubicBezTo>
                      <a:pt x="6" y="2"/>
                      <a:pt x="6" y="5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3" y="1"/>
                      <a:pt x="2" y="4"/>
                    </a:cubicBezTo>
                    <a:cubicBezTo>
                      <a:pt x="2" y="0"/>
                      <a:pt x="2" y="5"/>
                      <a:pt x="3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3" y="4"/>
                      <a:pt x="4" y="5"/>
                      <a:pt x="3" y="4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0" y="1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3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7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10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9" y="5"/>
                      <a:pt x="11" y="0"/>
                      <a:pt x="10" y="0"/>
                    </a:cubicBezTo>
                    <a:cubicBezTo>
                      <a:pt x="9" y="1"/>
                      <a:pt x="10" y="2"/>
                      <a:pt x="9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5" name="Freeform 310"/>
              <p:cNvSpPr/>
              <p:nvPr/>
            </p:nvSpPr>
            <p:spPr bwMode="auto">
              <a:xfrm>
                <a:off x="2429" y="2939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6" name="Freeform 311"/>
              <p:cNvSpPr/>
              <p:nvPr/>
            </p:nvSpPr>
            <p:spPr bwMode="auto">
              <a:xfrm>
                <a:off x="2412" y="292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7" name="Rectangle 312"/>
              <p:cNvSpPr>
                <a:spLocks noChangeArrowheads="1"/>
              </p:cNvSpPr>
              <p:nvPr/>
            </p:nvSpPr>
            <p:spPr bwMode="auto">
              <a:xfrm>
                <a:off x="2433" y="293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8" name="Freeform 313"/>
              <p:cNvSpPr/>
              <p:nvPr/>
            </p:nvSpPr>
            <p:spPr bwMode="auto">
              <a:xfrm>
                <a:off x="2441" y="2927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9" name="Freeform 314"/>
              <p:cNvSpPr/>
              <p:nvPr/>
            </p:nvSpPr>
            <p:spPr bwMode="auto">
              <a:xfrm>
                <a:off x="2420" y="292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0" name="Freeform 315"/>
              <p:cNvSpPr/>
              <p:nvPr/>
            </p:nvSpPr>
            <p:spPr bwMode="auto">
              <a:xfrm>
                <a:off x="2437" y="29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1" name="Freeform 316"/>
              <p:cNvSpPr/>
              <p:nvPr/>
            </p:nvSpPr>
            <p:spPr bwMode="auto">
              <a:xfrm>
                <a:off x="2404" y="2860"/>
                <a:ext cx="58" cy="71"/>
              </a:xfrm>
              <a:custGeom>
                <a:avLst/>
                <a:gdLst>
                  <a:gd name="T0" fmla="*/ 11 w 14"/>
                  <a:gd name="T1" fmla="*/ 1 h 17"/>
                  <a:gd name="T2" fmla="*/ 9 w 14"/>
                  <a:gd name="T3" fmla="*/ 0 h 17"/>
                  <a:gd name="T4" fmla="*/ 8 w 14"/>
                  <a:gd name="T5" fmla="*/ 0 h 17"/>
                  <a:gd name="T6" fmla="*/ 8 w 14"/>
                  <a:gd name="T7" fmla="*/ 1 h 17"/>
                  <a:gd name="T8" fmla="*/ 8 w 14"/>
                  <a:gd name="T9" fmla="*/ 3 h 17"/>
                  <a:gd name="T10" fmla="*/ 7 w 14"/>
                  <a:gd name="T11" fmla="*/ 3 h 17"/>
                  <a:gd name="T12" fmla="*/ 8 w 14"/>
                  <a:gd name="T13" fmla="*/ 6 h 17"/>
                  <a:gd name="T14" fmla="*/ 7 w 14"/>
                  <a:gd name="T15" fmla="*/ 6 h 17"/>
                  <a:gd name="T16" fmla="*/ 6 w 14"/>
                  <a:gd name="T17" fmla="*/ 6 h 17"/>
                  <a:gd name="T18" fmla="*/ 9 w 14"/>
                  <a:gd name="T19" fmla="*/ 9 h 17"/>
                  <a:gd name="T20" fmla="*/ 8 w 14"/>
                  <a:gd name="T21" fmla="*/ 9 h 17"/>
                  <a:gd name="T22" fmla="*/ 6 w 14"/>
                  <a:gd name="T23" fmla="*/ 9 h 17"/>
                  <a:gd name="T24" fmla="*/ 6 w 14"/>
                  <a:gd name="T25" fmla="*/ 10 h 17"/>
                  <a:gd name="T26" fmla="*/ 5 w 14"/>
                  <a:gd name="T27" fmla="*/ 11 h 17"/>
                  <a:gd name="T28" fmla="*/ 5 w 14"/>
                  <a:gd name="T29" fmla="*/ 12 h 17"/>
                  <a:gd name="T30" fmla="*/ 5 w 14"/>
                  <a:gd name="T31" fmla="*/ 13 h 17"/>
                  <a:gd name="T32" fmla="*/ 4 w 14"/>
                  <a:gd name="T33" fmla="*/ 12 h 17"/>
                  <a:gd name="T34" fmla="*/ 4 w 14"/>
                  <a:gd name="T35" fmla="*/ 13 h 17"/>
                  <a:gd name="T36" fmla="*/ 2 w 14"/>
                  <a:gd name="T37" fmla="*/ 15 h 17"/>
                  <a:gd name="T38" fmla="*/ 3 w 14"/>
                  <a:gd name="T39" fmla="*/ 14 h 17"/>
                  <a:gd name="T40" fmla="*/ 2 w 14"/>
                  <a:gd name="T41" fmla="*/ 13 h 17"/>
                  <a:gd name="T42" fmla="*/ 5 w 14"/>
                  <a:gd name="T43" fmla="*/ 16 h 17"/>
                  <a:gd name="T44" fmla="*/ 6 w 14"/>
                  <a:gd name="T45" fmla="*/ 16 h 17"/>
                  <a:gd name="T46" fmla="*/ 6 w 14"/>
                  <a:gd name="T47" fmla="*/ 15 h 17"/>
                  <a:gd name="T48" fmla="*/ 7 w 14"/>
                  <a:gd name="T49" fmla="*/ 15 h 17"/>
                  <a:gd name="T50" fmla="*/ 8 w 14"/>
                  <a:gd name="T51" fmla="*/ 14 h 17"/>
                  <a:gd name="T52" fmla="*/ 8 w 14"/>
                  <a:gd name="T53" fmla="*/ 12 h 17"/>
                  <a:gd name="T54" fmla="*/ 8 w 14"/>
                  <a:gd name="T55" fmla="*/ 13 h 17"/>
                  <a:gd name="T56" fmla="*/ 8 w 14"/>
                  <a:gd name="T57" fmla="*/ 12 h 17"/>
                  <a:gd name="T58" fmla="*/ 9 w 14"/>
                  <a:gd name="T59" fmla="*/ 11 h 17"/>
                  <a:gd name="T60" fmla="*/ 8 w 14"/>
                  <a:gd name="T61" fmla="*/ 10 h 17"/>
                  <a:gd name="T62" fmla="*/ 10 w 14"/>
                  <a:gd name="T63" fmla="*/ 11 h 17"/>
                  <a:gd name="T64" fmla="*/ 11 w 14"/>
                  <a:gd name="T65" fmla="*/ 10 h 17"/>
                  <a:gd name="T66" fmla="*/ 9 w 14"/>
                  <a:gd name="T67" fmla="*/ 9 h 17"/>
                  <a:gd name="T68" fmla="*/ 9 w 14"/>
                  <a:gd name="T69" fmla="*/ 7 h 17"/>
                  <a:gd name="T70" fmla="*/ 10 w 14"/>
                  <a:gd name="T71" fmla="*/ 6 h 17"/>
                  <a:gd name="T72" fmla="*/ 10 w 14"/>
                  <a:gd name="T73" fmla="*/ 5 h 17"/>
                  <a:gd name="T74" fmla="*/ 11 w 14"/>
                  <a:gd name="T75" fmla="*/ 3 h 17"/>
                  <a:gd name="T76" fmla="*/ 8 w 14"/>
                  <a:gd name="T77" fmla="*/ 3 h 17"/>
                  <a:gd name="T78" fmla="*/ 12 w 14"/>
                  <a:gd name="T7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7">
                    <a:moveTo>
                      <a:pt x="13" y="2"/>
                    </a:moveTo>
                    <a:cubicBezTo>
                      <a:pt x="12" y="2"/>
                      <a:pt x="12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10" y="1"/>
                      <a:pt x="10" y="1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1"/>
                      <a:pt x="10" y="2"/>
                      <a:pt x="10" y="2"/>
                    </a:cubicBezTo>
                    <a:cubicBezTo>
                      <a:pt x="5" y="0"/>
                      <a:pt x="11" y="4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3"/>
                      <a:pt x="8" y="4"/>
                      <a:pt x="7" y="3"/>
                    </a:cubicBezTo>
                    <a:cubicBezTo>
                      <a:pt x="10" y="5"/>
                      <a:pt x="5" y="3"/>
                      <a:pt x="9" y="6"/>
                    </a:cubicBezTo>
                    <a:cubicBezTo>
                      <a:pt x="7" y="6"/>
                      <a:pt x="9" y="6"/>
                      <a:pt x="8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9" y="7"/>
                      <a:pt x="7" y="6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8" y="8"/>
                      <a:pt x="8" y="7"/>
                      <a:pt x="6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7" y="8"/>
                      <a:pt x="8" y="8"/>
                      <a:pt x="9" y="9"/>
                    </a:cubicBezTo>
                    <a:cubicBezTo>
                      <a:pt x="8" y="9"/>
                      <a:pt x="9" y="10"/>
                      <a:pt x="10" y="10"/>
                    </a:cubicBezTo>
                    <a:cubicBezTo>
                      <a:pt x="8" y="9"/>
                      <a:pt x="10" y="10"/>
                      <a:pt x="8" y="9"/>
                    </a:cubicBezTo>
                    <a:cubicBezTo>
                      <a:pt x="7" y="8"/>
                      <a:pt x="8" y="8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4" y="8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4" y="10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3" y="10"/>
                      <a:pt x="6" y="13"/>
                      <a:pt x="5" y="12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4" y="12"/>
                      <a:pt x="3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5" y="14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3"/>
                      <a:pt x="2" y="15"/>
                    </a:cubicBezTo>
                    <a:cubicBezTo>
                      <a:pt x="2" y="15"/>
                      <a:pt x="4" y="17"/>
                      <a:pt x="5" y="17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13"/>
                      <a:pt x="4" y="14"/>
                      <a:pt x="3" y="13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5"/>
                      <a:pt x="6" y="16"/>
                    </a:cubicBezTo>
                    <a:cubicBezTo>
                      <a:pt x="5" y="14"/>
                      <a:pt x="7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5" y="13"/>
                      <a:pt x="6" y="13"/>
                    </a:cubicBezTo>
                    <a:cubicBezTo>
                      <a:pt x="7" y="14"/>
                      <a:pt x="7" y="13"/>
                      <a:pt x="8" y="14"/>
                    </a:cubicBezTo>
                    <a:cubicBezTo>
                      <a:pt x="7" y="13"/>
                      <a:pt x="8" y="13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7" y="11"/>
                      <a:pt x="9" y="11"/>
                    </a:cubicBezTo>
                    <a:cubicBezTo>
                      <a:pt x="8" y="11"/>
                      <a:pt x="8" y="10"/>
                      <a:pt x="6" y="9"/>
                    </a:cubicBezTo>
                    <a:cubicBezTo>
                      <a:pt x="7" y="10"/>
                      <a:pt x="8" y="11"/>
                      <a:pt x="8" y="10"/>
                    </a:cubicBezTo>
                    <a:cubicBezTo>
                      <a:pt x="7" y="9"/>
                      <a:pt x="9" y="10"/>
                      <a:pt x="8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11" y="11"/>
                      <a:pt x="9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9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8"/>
                      <a:pt x="10" y="7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0" y="4"/>
                      <a:pt x="14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4"/>
                      <a:pt x="9" y="1"/>
                      <a:pt x="1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2" name="Freeform 317"/>
              <p:cNvSpPr/>
              <p:nvPr/>
            </p:nvSpPr>
            <p:spPr bwMode="auto">
              <a:xfrm>
                <a:off x="2445" y="2889"/>
                <a:ext cx="9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3" name="Freeform 318"/>
              <p:cNvSpPr/>
              <p:nvPr/>
            </p:nvSpPr>
            <p:spPr bwMode="auto">
              <a:xfrm>
                <a:off x="2445" y="2885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0 w 5"/>
                  <a:gd name="T5" fmla="*/ 0 h 4"/>
                  <a:gd name="T6" fmla="*/ 5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4" name="Freeform 319"/>
              <p:cNvSpPr/>
              <p:nvPr/>
            </p:nvSpPr>
            <p:spPr bwMode="auto">
              <a:xfrm>
                <a:off x="2454" y="286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5" name="Freeform 320"/>
              <p:cNvSpPr/>
              <p:nvPr/>
            </p:nvSpPr>
            <p:spPr bwMode="auto">
              <a:xfrm>
                <a:off x="2450" y="28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6" name="Freeform 321"/>
              <p:cNvSpPr/>
              <p:nvPr/>
            </p:nvSpPr>
            <p:spPr bwMode="auto">
              <a:xfrm>
                <a:off x="2429" y="2839"/>
                <a:ext cx="33" cy="21"/>
              </a:xfrm>
              <a:custGeom>
                <a:avLst/>
                <a:gdLst>
                  <a:gd name="T0" fmla="*/ 3 w 8"/>
                  <a:gd name="T1" fmla="*/ 0 h 5"/>
                  <a:gd name="T2" fmla="*/ 2 w 8"/>
                  <a:gd name="T3" fmla="*/ 1 h 5"/>
                  <a:gd name="T4" fmla="*/ 2 w 8"/>
                  <a:gd name="T5" fmla="*/ 0 h 5"/>
                  <a:gd name="T6" fmla="*/ 1 w 8"/>
                  <a:gd name="T7" fmla="*/ 2 h 5"/>
                  <a:gd name="T8" fmla="*/ 3 w 8"/>
                  <a:gd name="T9" fmla="*/ 2 h 5"/>
                  <a:gd name="T10" fmla="*/ 2 w 8"/>
                  <a:gd name="T11" fmla="*/ 2 h 5"/>
                  <a:gd name="T12" fmla="*/ 4 w 8"/>
                  <a:gd name="T13" fmla="*/ 2 h 5"/>
                  <a:gd name="T14" fmla="*/ 1 w 8"/>
                  <a:gd name="T15" fmla="*/ 2 h 5"/>
                  <a:gd name="T16" fmla="*/ 2 w 8"/>
                  <a:gd name="T17" fmla="*/ 3 h 5"/>
                  <a:gd name="T18" fmla="*/ 3 w 8"/>
                  <a:gd name="T19" fmla="*/ 3 h 5"/>
                  <a:gd name="T20" fmla="*/ 3 w 8"/>
                  <a:gd name="T21" fmla="*/ 3 h 5"/>
                  <a:gd name="T22" fmla="*/ 3 w 8"/>
                  <a:gd name="T23" fmla="*/ 3 h 5"/>
                  <a:gd name="T24" fmla="*/ 3 w 8"/>
                  <a:gd name="T25" fmla="*/ 3 h 5"/>
                  <a:gd name="T26" fmla="*/ 3 w 8"/>
                  <a:gd name="T27" fmla="*/ 3 h 5"/>
                  <a:gd name="T28" fmla="*/ 3 w 8"/>
                  <a:gd name="T29" fmla="*/ 4 h 5"/>
                  <a:gd name="T30" fmla="*/ 2 w 8"/>
                  <a:gd name="T31" fmla="*/ 3 h 5"/>
                  <a:gd name="T32" fmla="*/ 4 w 8"/>
                  <a:gd name="T33" fmla="*/ 5 h 5"/>
                  <a:gd name="T34" fmla="*/ 5 w 8"/>
                  <a:gd name="T35" fmla="*/ 5 h 5"/>
                  <a:gd name="T36" fmla="*/ 4 w 8"/>
                  <a:gd name="T37" fmla="*/ 4 h 5"/>
                  <a:gd name="T38" fmla="*/ 4 w 8"/>
                  <a:gd name="T39" fmla="*/ 4 h 5"/>
                  <a:gd name="T40" fmla="*/ 4 w 8"/>
                  <a:gd name="T41" fmla="*/ 3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6 w 8"/>
                  <a:gd name="T49" fmla="*/ 3 h 5"/>
                  <a:gd name="T50" fmla="*/ 6 w 8"/>
                  <a:gd name="T51" fmla="*/ 3 h 5"/>
                  <a:gd name="T52" fmla="*/ 3 w 8"/>
                  <a:gd name="T53" fmla="*/ 3 h 5"/>
                  <a:gd name="T54" fmla="*/ 3 w 8"/>
                  <a:gd name="T55" fmla="*/ 2 h 5"/>
                  <a:gd name="T56" fmla="*/ 5 w 8"/>
                  <a:gd name="T57" fmla="*/ 3 h 5"/>
                  <a:gd name="T58" fmla="*/ 4 w 8"/>
                  <a:gd name="T59" fmla="*/ 2 h 5"/>
                  <a:gd name="T60" fmla="*/ 6 w 8"/>
                  <a:gd name="T61" fmla="*/ 2 h 5"/>
                  <a:gd name="T62" fmla="*/ 4 w 8"/>
                  <a:gd name="T63" fmla="*/ 2 h 5"/>
                  <a:gd name="T64" fmla="*/ 4 w 8"/>
                  <a:gd name="T65" fmla="*/ 1 h 5"/>
                  <a:gd name="T66" fmla="*/ 5 w 8"/>
                  <a:gd name="T67" fmla="*/ 1 h 5"/>
                  <a:gd name="T68" fmla="*/ 4 w 8"/>
                  <a:gd name="T69" fmla="*/ 1 h 5"/>
                  <a:gd name="T70" fmla="*/ 4 w 8"/>
                  <a:gd name="T71" fmla="*/ 0 h 5"/>
                  <a:gd name="T72" fmla="*/ 3 w 8"/>
                  <a:gd name="T73" fmla="*/ 1 h 5"/>
                  <a:gd name="T74" fmla="*/ 3 w 8"/>
                  <a:gd name="T75" fmla="*/ 0 h 5"/>
                  <a:gd name="T76" fmla="*/ 3 w 8"/>
                  <a:gd name="T77" fmla="*/ 0 h 5"/>
                  <a:gd name="T78" fmla="*/ 1 w 8"/>
                  <a:gd name="T79" fmla="*/ 2 h 5"/>
                  <a:gd name="T80" fmla="*/ 3 w 8"/>
                  <a:gd name="T8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2"/>
                      <a:pt x="1" y="0"/>
                      <a:pt x="1" y="2"/>
                    </a:cubicBezTo>
                    <a:cubicBezTo>
                      <a:pt x="2" y="2"/>
                      <a:pt x="1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0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5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3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1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3"/>
                      <a:pt x="5" y="4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4"/>
                      <a:pt x="4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2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7" name="Freeform 322"/>
              <p:cNvSpPr/>
              <p:nvPr/>
            </p:nvSpPr>
            <p:spPr bwMode="auto">
              <a:xfrm>
                <a:off x="2429" y="2839"/>
                <a:ext cx="4" cy="1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8" name="Freeform 323"/>
              <p:cNvSpPr/>
              <p:nvPr/>
            </p:nvSpPr>
            <p:spPr bwMode="auto">
              <a:xfrm>
                <a:off x="2416" y="2835"/>
                <a:ext cx="17" cy="25"/>
              </a:xfrm>
              <a:custGeom>
                <a:avLst/>
                <a:gdLst>
                  <a:gd name="T0" fmla="*/ 2 w 4"/>
                  <a:gd name="T1" fmla="*/ 3 h 6"/>
                  <a:gd name="T2" fmla="*/ 2 w 4"/>
                  <a:gd name="T3" fmla="*/ 4 h 6"/>
                  <a:gd name="T4" fmla="*/ 3 w 4"/>
                  <a:gd name="T5" fmla="*/ 4 h 6"/>
                  <a:gd name="T6" fmla="*/ 3 w 4"/>
                  <a:gd name="T7" fmla="*/ 2 h 6"/>
                  <a:gd name="T8" fmla="*/ 3 w 4"/>
                  <a:gd name="T9" fmla="*/ 4 h 6"/>
                  <a:gd name="T10" fmla="*/ 4 w 4"/>
                  <a:gd name="T11" fmla="*/ 2 h 6"/>
                  <a:gd name="T12" fmla="*/ 3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4 w 4"/>
                  <a:gd name="T19" fmla="*/ 1 h 6"/>
                  <a:gd name="T20" fmla="*/ 3 w 4"/>
                  <a:gd name="T21" fmla="*/ 3 h 6"/>
                  <a:gd name="T22" fmla="*/ 3 w 4"/>
                  <a:gd name="T23" fmla="*/ 1 h 6"/>
                  <a:gd name="T24" fmla="*/ 2 w 4"/>
                  <a:gd name="T25" fmla="*/ 0 h 6"/>
                  <a:gd name="T26" fmla="*/ 2 w 4"/>
                  <a:gd name="T27" fmla="*/ 1 h 6"/>
                  <a:gd name="T28" fmla="*/ 2 w 4"/>
                  <a:gd name="T29" fmla="*/ 2 h 6"/>
                  <a:gd name="T30" fmla="*/ 2 w 4"/>
                  <a:gd name="T31" fmla="*/ 0 h 6"/>
                  <a:gd name="T32" fmla="*/ 1 w 4"/>
                  <a:gd name="T33" fmla="*/ 1 h 6"/>
                  <a:gd name="T34" fmla="*/ 1 w 4"/>
                  <a:gd name="T35" fmla="*/ 4 h 6"/>
                  <a:gd name="T36" fmla="*/ 1 w 4"/>
                  <a:gd name="T37" fmla="*/ 2 h 6"/>
                  <a:gd name="T38" fmla="*/ 0 w 4"/>
                  <a:gd name="T39" fmla="*/ 2 h 6"/>
                  <a:gd name="T40" fmla="*/ 0 w 4"/>
                  <a:gd name="T41" fmla="*/ 5 h 6"/>
                  <a:gd name="T42" fmla="*/ 2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3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4"/>
                      <a:pt x="3" y="1"/>
                      <a:pt x="2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9" name="Freeform 324"/>
              <p:cNvSpPr/>
              <p:nvPr/>
            </p:nvSpPr>
            <p:spPr bwMode="auto">
              <a:xfrm>
                <a:off x="2420" y="285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0" name="Freeform 325"/>
              <p:cNvSpPr/>
              <p:nvPr/>
            </p:nvSpPr>
            <p:spPr bwMode="auto">
              <a:xfrm>
                <a:off x="2290" y="314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1" name="Freeform 326"/>
              <p:cNvSpPr/>
              <p:nvPr/>
            </p:nvSpPr>
            <p:spPr bwMode="auto">
              <a:xfrm>
                <a:off x="2290" y="3136"/>
                <a:ext cx="9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2 w 2"/>
                  <a:gd name="T11" fmla="*/ 4 h 5"/>
                  <a:gd name="T12" fmla="*/ 2 w 2"/>
                  <a:gd name="T13" fmla="*/ 4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2"/>
                      <a:pt x="1" y="3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5"/>
                      <a:pt x="1" y="4"/>
                      <a:pt x="2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2" name="Freeform 327"/>
              <p:cNvSpPr/>
              <p:nvPr/>
            </p:nvSpPr>
            <p:spPr bwMode="auto">
              <a:xfrm>
                <a:off x="2295" y="3144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3" name="Freeform 328"/>
              <p:cNvSpPr/>
              <p:nvPr/>
            </p:nvSpPr>
            <p:spPr bwMode="auto">
              <a:xfrm>
                <a:off x="2295" y="3140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4" name="Freeform 329"/>
              <p:cNvSpPr/>
              <p:nvPr/>
            </p:nvSpPr>
            <p:spPr bwMode="auto">
              <a:xfrm>
                <a:off x="2295" y="314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5" name="Freeform 330"/>
              <p:cNvSpPr/>
              <p:nvPr/>
            </p:nvSpPr>
            <p:spPr bwMode="auto">
              <a:xfrm>
                <a:off x="2295" y="3140"/>
                <a:ext cx="8" cy="1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6" name="Freeform 331"/>
              <p:cNvSpPr/>
              <p:nvPr/>
            </p:nvSpPr>
            <p:spPr bwMode="auto">
              <a:xfrm>
                <a:off x="2295" y="314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7" name="Freeform 332"/>
              <p:cNvSpPr/>
              <p:nvPr/>
            </p:nvSpPr>
            <p:spPr bwMode="auto">
              <a:xfrm>
                <a:off x="2295" y="314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8" name="Freeform 333"/>
              <p:cNvSpPr/>
              <p:nvPr/>
            </p:nvSpPr>
            <p:spPr bwMode="auto">
              <a:xfrm>
                <a:off x="2295" y="3140"/>
                <a:ext cx="12" cy="17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9" name="Freeform 334"/>
              <p:cNvSpPr/>
              <p:nvPr/>
            </p:nvSpPr>
            <p:spPr bwMode="auto">
              <a:xfrm>
                <a:off x="2311" y="3157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0" name="Freeform 335"/>
              <p:cNvSpPr/>
              <p:nvPr/>
            </p:nvSpPr>
            <p:spPr bwMode="auto">
              <a:xfrm>
                <a:off x="2303" y="3144"/>
                <a:ext cx="13" cy="2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2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0 h 5"/>
                  <a:gd name="T10" fmla="*/ 1 w 3"/>
                  <a:gd name="T11" fmla="*/ 2 h 5"/>
                  <a:gd name="T12" fmla="*/ 0 w 3"/>
                  <a:gd name="T13" fmla="*/ 0 h 5"/>
                  <a:gd name="T14" fmla="*/ 1 w 3"/>
                  <a:gd name="T15" fmla="*/ 2 h 5"/>
                  <a:gd name="T16" fmla="*/ 1 w 3"/>
                  <a:gd name="T17" fmla="*/ 2 h 5"/>
                  <a:gd name="T18" fmla="*/ 2 w 3"/>
                  <a:gd name="T19" fmla="*/ 3 h 5"/>
                  <a:gd name="T20" fmla="*/ 3 w 3"/>
                  <a:gd name="T21" fmla="*/ 4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3" y="5"/>
                      <a:pt x="3" y="4"/>
                    </a:cubicBezTo>
                    <a:cubicBezTo>
                      <a:pt x="3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1" name="Freeform 336"/>
              <p:cNvSpPr/>
              <p:nvPr/>
            </p:nvSpPr>
            <p:spPr bwMode="auto">
              <a:xfrm>
                <a:off x="2311" y="3153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2" name="Freeform 337"/>
              <p:cNvSpPr/>
              <p:nvPr/>
            </p:nvSpPr>
            <p:spPr bwMode="auto">
              <a:xfrm>
                <a:off x="2307" y="3140"/>
                <a:ext cx="13" cy="21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0 w 3"/>
                  <a:gd name="T5" fmla="*/ 1 h 5"/>
                  <a:gd name="T6" fmla="*/ 1 w 3"/>
                  <a:gd name="T7" fmla="*/ 2 h 5"/>
                  <a:gd name="T8" fmla="*/ 0 w 3"/>
                  <a:gd name="T9" fmla="*/ 1 h 5"/>
                  <a:gd name="T10" fmla="*/ 2 w 3"/>
                  <a:gd name="T11" fmla="*/ 4 h 5"/>
                  <a:gd name="T12" fmla="*/ 2 w 3"/>
                  <a:gd name="T13" fmla="*/ 3 h 5"/>
                  <a:gd name="T14" fmla="*/ 2 w 3"/>
                  <a:gd name="T15" fmla="*/ 3 h 5"/>
                  <a:gd name="T16" fmla="*/ 1 w 3"/>
                  <a:gd name="T17" fmla="*/ 2 h 5"/>
                  <a:gd name="T18" fmla="*/ 1 w 3"/>
                  <a:gd name="T19" fmla="*/ 2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4"/>
                      <a:pt x="1" y="2"/>
                      <a:pt x="0" y="1"/>
                    </a:cubicBezTo>
                    <a:cubicBezTo>
                      <a:pt x="1" y="2"/>
                      <a:pt x="1" y="2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5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3" name="Freeform 338"/>
              <p:cNvSpPr/>
              <p:nvPr/>
            </p:nvSpPr>
            <p:spPr bwMode="auto">
              <a:xfrm>
                <a:off x="2303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4" name="Freeform 339"/>
              <p:cNvSpPr/>
              <p:nvPr/>
            </p:nvSpPr>
            <p:spPr bwMode="auto">
              <a:xfrm>
                <a:off x="231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5" name="Freeform 340"/>
              <p:cNvSpPr/>
              <p:nvPr/>
            </p:nvSpPr>
            <p:spPr bwMode="auto">
              <a:xfrm>
                <a:off x="2307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6" name="Freeform 341"/>
              <p:cNvSpPr/>
              <p:nvPr/>
            </p:nvSpPr>
            <p:spPr bwMode="auto">
              <a:xfrm>
                <a:off x="2307" y="3123"/>
                <a:ext cx="30" cy="34"/>
              </a:xfrm>
              <a:custGeom>
                <a:avLst/>
                <a:gdLst>
                  <a:gd name="T0" fmla="*/ 7 w 7"/>
                  <a:gd name="T1" fmla="*/ 4 h 8"/>
                  <a:gd name="T2" fmla="*/ 6 w 7"/>
                  <a:gd name="T3" fmla="*/ 3 h 8"/>
                  <a:gd name="T4" fmla="*/ 5 w 7"/>
                  <a:gd name="T5" fmla="*/ 2 h 8"/>
                  <a:gd name="T6" fmla="*/ 4 w 7"/>
                  <a:gd name="T7" fmla="*/ 0 h 8"/>
                  <a:gd name="T8" fmla="*/ 4 w 7"/>
                  <a:gd name="T9" fmla="*/ 1 h 8"/>
                  <a:gd name="T10" fmla="*/ 3 w 7"/>
                  <a:gd name="T11" fmla="*/ 0 h 8"/>
                  <a:gd name="T12" fmla="*/ 3 w 7"/>
                  <a:gd name="T13" fmla="*/ 1 h 8"/>
                  <a:gd name="T14" fmla="*/ 3 w 7"/>
                  <a:gd name="T15" fmla="*/ 2 h 8"/>
                  <a:gd name="T16" fmla="*/ 1 w 7"/>
                  <a:gd name="T17" fmla="*/ 3 h 8"/>
                  <a:gd name="T18" fmla="*/ 2 w 7"/>
                  <a:gd name="T19" fmla="*/ 5 h 8"/>
                  <a:gd name="T20" fmla="*/ 1 w 7"/>
                  <a:gd name="T21" fmla="*/ 4 h 8"/>
                  <a:gd name="T22" fmla="*/ 1 w 7"/>
                  <a:gd name="T23" fmla="*/ 4 h 8"/>
                  <a:gd name="T24" fmla="*/ 1 w 7"/>
                  <a:gd name="T25" fmla="*/ 4 h 8"/>
                  <a:gd name="T26" fmla="*/ 2 w 7"/>
                  <a:gd name="T27" fmla="*/ 6 h 8"/>
                  <a:gd name="T28" fmla="*/ 0 w 7"/>
                  <a:gd name="T29" fmla="*/ 4 h 8"/>
                  <a:gd name="T30" fmla="*/ 1 w 7"/>
                  <a:gd name="T31" fmla="*/ 5 h 8"/>
                  <a:gd name="T32" fmla="*/ 2 w 7"/>
                  <a:gd name="T33" fmla="*/ 7 h 8"/>
                  <a:gd name="T34" fmla="*/ 3 w 7"/>
                  <a:gd name="T35" fmla="*/ 7 h 8"/>
                  <a:gd name="T36" fmla="*/ 2 w 7"/>
                  <a:gd name="T37" fmla="*/ 4 h 8"/>
                  <a:gd name="T38" fmla="*/ 3 w 7"/>
                  <a:gd name="T39" fmla="*/ 5 h 8"/>
                  <a:gd name="T40" fmla="*/ 4 w 7"/>
                  <a:gd name="T41" fmla="*/ 6 h 8"/>
                  <a:gd name="T42" fmla="*/ 3 w 7"/>
                  <a:gd name="T43" fmla="*/ 4 h 8"/>
                  <a:gd name="T44" fmla="*/ 4 w 7"/>
                  <a:gd name="T45" fmla="*/ 4 h 8"/>
                  <a:gd name="T46" fmla="*/ 3 w 7"/>
                  <a:gd name="T47" fmla="*/ 3 h 8"/>
                  <a:gd name="T48" fmla="*/ 4 w 7"/>
                  <a:gd name="T49" fmla="*/ 4 h 8"/>
                  <a:gd name="T50" fmla="*/ 3 w 7"/>
                  <a:gd name="T51" fmla="*/ 2 h 8"/>
                  <a:gd name="T52" fmla="*/ 6 w 7"/>
                  <a:gd name="T53" fmla="*/ 5 h 8"/>
                  <a:gd name="T54" fmla="*/ 5 w 7"/>
                  <a:gd name="T55" fmla="*/ 4 h 8"/>
                  <a:gd name="T56" fmla="*/ 4 w 7"/>
                  <a:gd name="T57" fmla="*/ 3 h 8"/>
                  <a:gd name="T58" fmla="*/ 6 w 7"/>
                  <a:gd name="T59" fmla="*/ 4 h 8"/>
                  <a:gd name="T60" fmla="*/ 5 w 7"/>
                  <a:gd name="T61" fmla="*/ 3 h 8"/>
                  <a:gd name="T62" fmla="*/ 4 w 7"/>
                  <a:gd name="T63" fmla="*/ 2 h 8"/>
                  <a:gd name="T64" fmla="*/ 5 w 7"/>
                  <a:gd name="T65" fmla="*/ 2 h 8"/>
                  <a:gd name="T66" fmla="*/ 6 w 7"/>
                  <a:gd name="T67" fmla="*/ 4 h 8"/>
                  <a:gd name="T68" fmla="*/ 7 w 7"/>
                  <a:gd name="T69" fmla="*/ 5 h 8"/>
                  <a:gd name="T70" fmla="*/ 5 w 7"/>
                  <a:gd name="T71" fmla="*/ 2 h 8"/>
                  <a:gd name="T72" fmla="*/ 7 w 7"/>
                  <a:gd name="T7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1" y="4"/>
                      <a:pt x="2" y="6"/>
                      <a:pt x="0" y="4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8"/>
                      <a:pt x="2" y="6"/>
                      <a:pt x="3" y="7"/>
                    </a:cubicBezTo>
                    <a:cubicBezTo>
                      <a:pt x="3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6"/>
                    </a:cubicBezTo>
                    <a:cubicBezTo>
                      <a:pt x="4" y="5"/>
                      <a:pt x="5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7" name="Rectangle 342"/>
              <p:cNvSpPr>
                <a:spLocks noChangeArrowheads="1"/>
              </p:cNvSpPr>
              <p:nvPr/>
            </p:nvSpPr>
            <p:spPr bwMode="auto">
              <a:xfrm>
                <a:off x="2337" y="314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8" name="Freeform 343"/>
              <p:cNvSpPr/>
              <p:nvPr/>
            </p:nvSpPr>
            <p:spPr bwMode="auto">
              <a:xfrm>
                <a:off x="2337" y="3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9" name="Rectangle 344"/>
              <p:cNvSpPr>
                <a:spLocks noChangeArrowheads="1"/>
              </p:cNvSpPr>
              <p:nvPr/>
            </p:nvSpPr>
            <p:spPr bwMode="auto">
              <a:xfrm>
                <a:off x="2320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0" name="Freeform 345"/>
              <p:cNvSpPr/>
              <p:nvPr/>
            </p:nvSpPr>
            <p:spPr bwMode="auto">
              <a:xfrm>
                <a:off x="2332" y="314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1" name="Freeform 346"/>
              <p:cNvSpPr/>
              <p:nvPr/>
            </p:nvSpPr>
            <p:spPr bwMode="auto">
              <a:xfrm>
                <a:off x="2328" y="3144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2" name="Freeform 347"/>
              <p:cNvSpPr/>
              <p:nvPr/>
            </p:nvSpPr>
            <p:spPr bwMode="auto">
              <a:xfrm>
                <a:off x="2337" y="314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3" name="Freeform 348"/>
              <p:cNvSpPr/>
              <p:nvPr/>
            </p:nvSpPr>
            <p:spPr bwMode="auto">
              <a:xfrm>
                <a:off x="2324" y="3111"/>
                <a:ext cx="21" cy="25"/>
              </a:xfrm>
              <a:custGeom>
                <a:avLst/>
                <a:gdLst>
                  <a:gd name="T0" fmla="*/ 1 w 5"/>
                  <a:gd name="T1" fmla="*/ 1 h 6"/>
                  <a:gd name="T2" fmla="*/ 0 w 5"/>
                  <a:gd name="T3" fmla="*/ 0 h 6"/>
                  <a:gd name="T4" fmla="*/ 3 w 5"/>
                  <a:gd name="T5" fmla="*/ 3 h 6"/>
                  <a:gd name="T6" fmla="*/ 0 w 5"/>
                  <a:gd name="T7" fmla="*/ 1 h 6"/>
                  <a:gd name="T8" fmla="*/ 1 w 5"/>
                  <a:gd name="T9" fmla="*/ 3 h 6"/>
                  <a:gd name="T10" fmla="*/ 0 w 5"/>
                  <a:gd name="T11" fmla="*/ 2 h 6"/>
                  <a:gd name="T12" fmla="*/ 3 w 5"/>
                  <a:gd name="T13" fmla="*/ 5 h 6"/>
                  <a:gd name="T14" fmla="*/ 0 w 5"/>
                  <a:gd name="T15" fmla="*/ 2 h 6"/>
                  <a:gd name="T16" fmla="*/ 0 w 5"/>
                  <a:gd name="T17" fmla="*/ 2 h 6"/>
                  <a:gd name="T18" fmla="*/ 0 w 5"/>
                  <a:gd name="T19" fmla="*/ 3 h 6"/>
                  <a:gd name="T20" fmla="*/ 2 w 5"/>
                  <a:gd name="T21" fmla="*/ 5 h 6"/>
                  <a:gd name="T22" fmla="*/ 3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3 w 5"/>
                  <a:gd name="T29" fmla="*/ 5 h 6"/>
                  <a:gd name="T30" fmla="*/ 4 w 5"/>
                  <a:gd name="T31" fmla="*/ 6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5 h 6"/>
                  <a:gd name="T44" fmla="*/ 3 w 5"/>
                  <a:gd name="T45" fmla="*/ 4 h 6"/>
                  <a:gd name="T46" fmla="*/ 4 w 5"/>
                  <a:gd name="T47" fmla="*/ 5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4 h 6"/>
                  <a:gd name="T54" fmla="*/ 4 w 5"/>
                  <a:gd name="T55" fmla="*/ 4 h 6"/>
                  <a:gd name="T56" fmla="*/ 4 w 5"/>
                  <a:gd name="T57" fmla="*/ 3 h 6"/>
                  <a:gd name="T58" fmla="*/ 3 w 5"/>
                  <a:gd name="T59" fmla="*/ 3 h 6"/>
                  <a:gd name="T60" fmla="*/ 3 w 5"/>
                  <a:gd name="T61" fmla="*/ 2 h 6"/>
                  <a:gd name="T62" fmla="*/ 3 w 5"/>
                  <a:gd name="T63" fmla="*/ 2 h 6"/>
                  <a:gd name="T64" fmla="*/ 2 w 5"/>
                  <a:gd name="T65" fmla="*/ 1 h 6"/>
                  <a:gd name="T66" fmla="*/ 2 w 5"/>
                  <a:gd name="T67" fmla="*/ 2 h 6"/>
                  <a:gd name="T68" fmla="*/ 1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3" y="6"/>
                      <a:pt x="3" y="5"/>
                    </a:cubicBezTo>
                    <a:cubicBezTo>
                      <a:pt x="1" y="3"/>
                      <a:pt x="1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6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2" y="2"/>
                      <a:pt x="4" y="4"/>
                    </a:cubicBezTo>
                    <a:cubicBezTo>
                      <a:pt x="4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4" name="Freeform 349"/>
              <p:cNvSpPr/>
              <p:nvPr/>
            </p:nvSpPr>
            <p:spPr bwMode="auto">
              <a:xfrm>
                <a:off x="2337" y="3132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5" name="Freeform 350"/>
              <p:cNvSpPr/>
              <p:nvPr/>
            </p:nvSpPr>
            <p:spPr bwMode="auto">
              <a:xfrm>
                <a:off x="2328" y="3102"/>
                <a:ext cx="25" cy="30"/>
              </a:xfrm>
              <a:custGeom>
                <a:avLst/>
                <a:gdLst>
                  <a:gd name="T0" fmla="*/ 3 w 6"/>
                  <a:gd name="T1" fmla="*/ 4 h 7"/>
                  <a:gd name="T2" fmla="*/ 4 w 6"/>
                  <a:gd name="T3" fmla="*/ 5 h 7"/>
                  <a:gd name="T4" fmla="*/ 1 w 6"/>
                  <a:gd name="T5" fmla="*/ 3 h 7"/>
                  <a:gd name="T6" fmla="*/ 1 w 6"/>
                  <a:gd name="T7" fmla="*/ 2 h 7"/>
                  <a:gd name="T8" fmla="*/ 4 w 6"/>
                  <a:gd name="T9" fmla="*/ 4 h 7"/>
                  <a:gd name="T10" fmla="*/ 4 w 6"/>
                  <a:gd name="T11" fmla="*/ 4 h 7"/>
                  <a:gd name="T12" fmla="*/ 2 w 6"/>
                  <a:gd name="T13" fmla="*/ 3 h 7"/>
                  <a:gd name="T14" fmla="*/ 2 w 6"/>
                  <a:gd name="T15" fmla="*/ 2 h 7"/>
                  <a:gd name="T16" fmla="*/ 2 w 6"/>
                  <a:gd name="T17" fmla="*/ 2 h 7"/>
                  <a:gd name="T18" fmla="*/ 4 w 6"/>
                  <a:gd name="T19" fmla="*/ 4 h 7"/>
                  <a:gd name="T20" fmla="*/ 0 w 6"/>
                  <a:gd name="T21" fmla="*/ 0 h 7"/>
                  <a:gd name="T22" fmla="*/ 0 w 6"/>
                  <a:gd name="T23" fmla="*/ 0 h 7"/>
                  <a:gd name="T24" fmla="*/ 2 w 6"/>
                  <a:gd name="T25" fmla="*/ 2 h 7"/>
                  <a:gd name="T26" fmla="*/ 2 w 6"/>
                  <a:gd name="T27" fmla="*/ 1 h 7"/>
                  <a:gd name="T28" fmla="*/ 1 w 6"/>
                  <a:gd name="T29" fmla="*/ 1 h 7"/>
                  <a:gd name="T30" fmla="*/ 0 w 6"/>
                  <a:gd name="T31" fmla="*/ 2 h 7"/>
                  <a:gd name="T32" fmla="*/ 0 w 6"/>
                  <a:gd name="T33" fmla="*/ 2 h 7"/>
                  <a:gd name="T34" fmla="*/ 1 w 6"/>
                  <a:gd name="T35" fmla="*/ 3 h 7"/>
                  <a:gd name="T36" fmla="*/ 3 w 6"/>
                  <a:gd name="T37" fmla="*/ 4 h 7"/>
                  <a:gd name="T38" fmla="*/ 2 w 6"/>
                  <a:gd name="T39" fmla="*/ 4 h 7"/>
                  <a:gd name="T40" fmla="*/ 4 w 6"/>
                  <a:gd name="T41" fmla="*/ 5 h 7"/>
                  <a:gd name="T42" fmla="*/ 5 w 6"/>
                  <a:gd name="T43" fmla="*/ 6 h 7"/>
                  <a:gd name="T44" fmla="*/ 5 w 6"/>
                  <a:gd name="T45" fmla="*/ 6 h 7"/>
                  <a:gd name="T46" fmla="*/ 3 w 6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4"/>
                      <a:pt x="4" y="4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2" y="3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3" y="2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3" y="5"/>
                      <a:pt x="5" y="6"/>
                    </a:cubicBezTo>
                    <a:cubicBezTo>
                      <a:pt x="6" y="7"/>
                      <a:pt x="4" y="5"/>
                      <a:pt x="5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6" name="Freeform 351"/>
              <p:cNvSpPr/>
              <p:nvPr/>
            </p:nvSpPr>
            <p:spPr bwMode="auto">
              <a:xfrm>
                <a:off x="2337" y="31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7" name="Freeform 352"/>
              <p:cNvSpPr/>
              <p:nvPr/>
            </p:nvSpPr>
            <p:spPr bwMode="auto">
              <a:xfrm>
                <a:off x="2328" y="311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8" name="Freeform 353"/>
              <p:cNvSpPr/>
              <p:nvPr/>
            </p:nvSpPr>
            <p:spPr bwMode="auto">
              <a:xfrm>
                <a:off x="2345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9" name="Freeform 354"/>
              <p:cNvSpPr/>
              <p:nvPr/>
            </p:nvSpPr>
            <p:spPr bwMode="auto">
              <a:xfrm>
                <a:off x="2328" y="3098"/>
                <a:ext cx="17" cy="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1 w 4"/>
                  <a:gd name="T7" fmla="*/ 1 h 3"/>
                  <a:gd name="T8" fmla="*/ 1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0" name="Freeform 355"/>
              <p:cNvSpPr/>
              <p:nvPr/>
            </p:nvSpPr>
            <p:spPr bwMode="auto">
              <a:xfrm>
                <a:off x="2332" y="3086"/>
                <a:ext cx="30" cy="29"/>
              </a:xfrm>
              <a:custGeom>
                <a:avLst/>
                <a:gdLst>
                  <a:gd name="T0" fmla="*/ 4 w 7"/>
                  <a:gd name="T1" fmla="*/ 5 h 7"/>
                  <a:gd name="T2" fmla="*/ 3 w 7"/>
                  <a:gd name="T3" fmla="*/ 5 h 7"/>
                  <a:gd name="T4" fmla="*/ 4 w 7"/>
                  <a:gd name="T5" fmla="*/ 5 h 7"/>
                  <a:gd name="T6" fmla="*/ 5 w 7"/>
                  <a:gd name="T7" fmla="*/ 6 h 7"/>
                  <a:gd name="T8" fmla="*/ 4 w 7"/>
                  <a:gd name="T9" fmla="*/ 5 h 7"/>
                  <a:gd name="T10" fmla="*/ 4 w 7"/>
                  <a:gd name="T11" fmla="*/ 4 h 7"/>
                  <a:gd name="T12" fmla="*/ 3 w 7"/>
                  <a:gd name="T13" fmla="*/ 4 h 7"/>
                  <a:gd name="T14" fmla="*/ 5 w 7"/>
                  <a:gd name="T15" fmla="*/ 5 h 7"/>
                  <a:gd name="T16" fmla="*/ 2 w 7"/>
                  <a:gd name="T17" fmla="*/ 3 h 7"/>
                  <a:gd name="T18" fmla="*/ 3 w 7"/>
                  <a:gd name="T19" fmla="*/ 3 h 7"/>
                  <a:gd name="T20" fmla="*/ 3 w 7"/>
                  <a:gd name="T21" fmla="*/ 3 h 7"/>
                  <a:gd name="T22" fmla="*/ 4 w 7"/>
                  <a:gd name="T23" fmla="*/ 3 h 7"/>
                  <a:gd name="T24" fmla="*/ 5 w 7"/>
                  <a:gd name="T25" fmla="*/ 4 h 7"/>
                  <a:gd name="T26" fmla="*/ 5 w 7"/>
                  <a:gd name="T27" fmla="*/ 3 h 7"/>
                  <a:gd name="T28" fmla="*/ 6 w 7"/>
                  <a:gd name="T29" fmla="*/ 4 h 7"/>
                  <a:gd name="T30" fmla="*/ 5 w 7"/>
                  <a:gd name="T31" fmla="*/ 2 h 7"/>
                  <a:gd name="T32" fmla="*/ 6 w 7"/>
                  <a:gd name="T33" fmla="*/ 2 h 7"/>
                  <a:gd name="T34" fmla="*/ 3 w 7"/>
                  <a:gd name="T35" fmla="*/ 1 h 7"/>
                  <a:gd name="T36" fmla="*/ 4 w 7"/>
                  <a:gd name="T37" fmla="*/ 1 h 7"/>
                  <a:gd name="T38" fmla="*/ 6 w 7"/>
                  <a:gd name="T39" fmla="*/ 2 h 7"/>
                  <a:gd name="T40" fmla="*/ 5 w 7"/>
                  <a:gd name="T41" fmla="*/ 1 h 7"/>
                  <a:gd name="T42" fmla="*/ 7 w 7"/>
                  <a:gd name="T43" fmla="*/ 2 h 7"/>
                  <a:gd name="T44" fmla="*/ 4 w 7"/>
                  <a:gd name="T45" fmla="*/ 1 h 7"/>
                  <a:gd name="T46" fmla="*/ 5 w 7"/>
                  <a:gd name="T47" fmla="*/ 1 h 7"/>
                  <a:gd name="T48" fmla="*/ 2 w 7"/>
                  <a:gd name="T49" fmla="*/ 0 h 7"/>
                  <a:gd name="T50" fmla="*/ 2 w 7"/>
                  <a:gd name="T51" fmla="*/ 1 h 7"/>
                  <a:gd name="T52" fmla="*/ 3 w 7"/>
                  <a:gd name="T53" fmla="*/ 2 h 7"/>
                  <a:gd name="T54" fmla="*/ 1 w 7"/>
                  <a:gd name="T55" fmla="*/ 1 h 7"/>
                  <a:gd name="T56" fmla="*/ 3 w 7"/>
                  <a:gd name="T57" fmla="*/ 2 h 7"/>
                  <a:gd name="T58" fmla="*/ 1 w 7"/>
                  <a:gd name="T59" fmla="*/ 1 h 7"/>
                  <a:gd name="T60" fmla="*/ 3 w 7"/>
                  <a:gd name="T61" fmla="*/ 2 h 7"/>
                  <a:gd name="T62" fmla="*/ 1 w 7"/>
                  <a:gd name="T63" fmla="*/ 1 h 7"/>
                  <a:gd name="T64" fmla="*/ 1 w 7"/>
                  <a:gd name="T65" fmla="*/ 3 h 7"/>
                  <a:gd name="T66" fmla="*/ 2 w 7"/>
                  <a:gd name="T67" fmla="*/ 4 h 7"/>
                  <a:gd name="T68" fmla="*/ 2 w 7"/>
                  <a:gd name="T69" fmla="*/ 5 h 7"/>
                  <a:gd name="T70" fmla="*/ 3 w 7"/>
                  <a:gd name="T71" fmla="*/ 5 h 7"/>
                  <a:gd name="T72" fmla="*/ 0 w 7"/>
                  <a:gd name="T73" fmla="*/ 4 h 7"/>
                  <a:gd name="T74" fmla="*/ 0 w 7"/>
                  <a:gd name="T75" fmla="*/ 4 h 7"/>
                  <a:gd name="T76" fmla="*/ 1 w 7"/>
                  <a:gd name="T77" fmla="*/ 4 h 7"/>
                  <a:gd name="T78" fmla="*/ 0 w 7"/>
                  <a:gd name="T79" fmla="*/ 4 h 7"/>
                  <a:gd name="T80" fmla="*/ 4 w 7"/>
                  <a:gd name="T81" fmla="*/ 6 h 7"/>
                  <a:gd name="T82" fmla="*/ 5 w 7"/>
                  <a:gd name="T83" fmla="*/ 6 h 7"/>
                  <a:gd name="T84" fmla="*/ 4 w 7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7">
                    <a:moveTo>
                      <a:pt x="4" y="5"/>
                    </a:move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4" y="4"/>
                      <a:pt x="2" y="2"/>
                      <a:pt x="3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5" y="4"/>
                      <a:pt x="3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6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3"/>
                      <a:pt x="3" y="1"/>
                    </a:cubicBezTo>
                    <a:cubicBezTo>
                      <a:pt x="6" y="3"/>
                      <a:pt x="2" y="1"/>
                      <a:pt x="4" y="1"/>
                    </a:cubicBezTo>
                    <a:cubicBezTo>
                      <a:pt x="5" y="1"/>
                      <a:pt x="4" y="2"/>
                      <a:pt x="6" y="2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6" y="2"/>
                      <a:pt x="5" y="1"/>
                      <a:pt x="7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2" y="4"/>
                      <a:pt x="6" y="7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1" name="Freeform 356"/>
              <p:cNvSpPr/>
              <p:nvPr/>
            </p:nvSpPr>
            <p:spPr bwMode="auto">
              <a:xfrm>
                <a:off x="2332" y="3098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2" name="Freeform 357"/>
              <p:cNvSpPr/>
              <p:nvPr/>
            </p:nvSpPr>
            <p:spPr bwMode="auto">
              <a:xfrm>
                <a:off x="2349" y="3086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3" name="Rectangle 358"/>
              <p:cNvSpPr>
                <a:spLocks noChangeArrowheads="1"/>
              </p:cNvSpPr>
              <p:nvPr/>
            </p:nvSpPr>
            <p:spPr bwMode="auto">
              <a:xfrm>
                <a:off x="2332" y="31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4" name="Freeform 359"/>
              <p:cNvSpPr/>
              <p:nvPr/>
            </p:nvSpPr>
            <p:spPr bwMode="auto">
              <a:xfrm>
                <a:off x="2345" y="3111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5" name="Freeform 360"/>
              <p:cNvSpPr/>
              <p:nvPr/>
            </p:nvSpPr>
            <p:spPr bwMode="auto">
              <a:xfrm>
                <a:off x="2357" y="3086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6" name="Freeform 361"/>
              <p:cNvSpPr/>
              <p:nvPr/>
            </p:nvSpPr>
            <p:spPr bwMode="auto">
              <a:xfrm>
                <a:off x="236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7" name="Freeform 362"/>
              <p:cNvSpPr/>
              <p:nvPr/>
            </p:nvSpPr>
            <p:spPr bwMode="auto">
              <a:xfrm>
                <a:off x="2324" y="3048"/>
                <a:ext cx="46" cy="42"/>
              </a:xfrm>
              <a:custGeom>
                <a:avLst/>
                <a:gdLst>
                  <a:gd name="T0" fmla="*/ 6 w 11"/>
                  <a:gd name="T1" fmla="*/ 1 h 10"/>
                  <a:gd name="T2" fmla="*/ 3 w 11"/>
                  <a:gd name="T3" fmla="*/ 1 h 10"/>
                  <a:gd name="T4" fmla="*/ 2 w 11"/>
                  <a:gd name="T5" fmla="*/ 1 h 10"/>
                  <a:gd name="T6" fmla="*/ 4 w 11"/>
                  <a:gd name="T7" fmla="*/ 1 h 10"/>
                  <a:gd name="T8" fmla="*/ 4 w 11"/>
                  <a:gd name="T9" fmla="*/ 2 h 10"/>
                  <a:gd name="T10" fmla="*/ 4 w 11"/>
                  <a:gd name="T11" fmla="*/ 3 h 10"/>
                  <a:gd name="T12" fmla="*/ 6 w 11"/>
                  <a:gd name="T13" fmla="*/ 4 h 10"/>
                  <a:gd name="T14" fmla="*/ 5 w 11"/>
                  <a:gd name="T15" fmla="*/ 4 h 10"/>
                  <a:gd name="T16" fmla="*/ 4 w 11"/>
                  <a:gd name="T17" fmla="*/ 4 h 10"/>
                  <a:gd name="T18" fmla="*/ 8 w 11"/>
                  <a:gd name="T19" fmla="*/ 5 h 10"/>
                  <a:gd name="T20" fmla="*/ 8 w 11"/>
                  <a:gd name="T21" fmla="*/ 5 h 10"/>
                  <a:gd name="T22" fmla="*/ 6 w 11"/>
                  <a:gd name="T23" fmla="*/ 5 h 10"/>
                  <a:gd name="T24" fmla="*/ 6 w 11"/>
                  <a:gd name="T25" fmla="*/ 6 h 10"/>
                  <a:gd name="T26" fmla="*/ 6 w 11"/>
                  <a:gd name="T27" fmla="*/ 6 h 10"/>
                  <a:gd name="T28" fmla="*/ 6 w 11"/>
                  <a:gd name="T29" fmla="*/ 7 h 10"/>
                  <a:gd name="T30" fmla="*/ 8 w 11"/>
                  <a:gd name="T31" fmla="*/ 8 h 10"/>
                  <a:gd name="T32" fmla="*/ 6 w 11"/>
                  <a:gd name="T33" fmla="*/ 7 h 10"/>
                  <a:gd name="T34" fmla="*/ 6 w 11"/>
                  <a:gd name="T35" fmla="*/ 8 h 10"/>
                  <a:gd name="T36" fmla="*/ 6 w 11"/>
                  <a:gd name="T37" fmla="*/ 9 h 10"/>
                  <a:gd name="T38" fmla="*/ 6 w 11"/>
                  <a:gd name="T39" fmla="*/ 9 h 10"/>
                  <a:gd name="T40" fmla="*/ 5 w 11"/>
                  <a:gd name="T41" fmla="*/ 8 h 10"/>
                  <a:gd name="T42" fmla="*/ 9 w 11"/>
                  <a:gd name="T43" fmla="*/ 9 h 10"/>
                  <a:gd name="T44" fmla="*/ 10 w 11"/>
                  <a:gd name="T45" fmla="*/ 9 h 10"/>
                  <a:gd name="T46" fmla="*/ 9 w 11"/>
                  <a:gd name="T47" fmla="*/ 8 h 10"/>
                  <a:gd name="T48" fmla="*/ 10 w 11"/>
                  <a:gd name="T49" fmla="*/ 8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7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5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4 h 10"/>
                  <a:gd name="T68" fmla="*/ 8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7 w 11"/>
                  <a:gd name="T75" fmla="*/ 2 h 10"/>
                  <a:gd name="T76" fmla="*/ 5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0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0" y="2"/>
                      <a:pt x="8" y="2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4" y="3"/>
                    </a:cubicBezTo>
                    <a:cubicBezTo>
                      <a:pt x="7" y="3"/>
                      <a:pt x="2" y="3"/>
                      <a:pt x="6" y="3"/>
                    </a:cubicBezTo>
                    <a:cubicBezTo>
                      <a:pt x="5" y="4"/>
                      <a:pt x="7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7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6" y="4"/>
                      <a:pt x="4" y="4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5"/>
                      <a:pt x="9" y="5"/>
                      <a:pt x="10" y="5"/>
                    </a:cubicBezTo>
                    <a:cubicBezTo>
                      <a:pt x="7" y="5"/>
                      <a:pt x="10" y="5"/>
                      <a:pt x="8" y="5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4" y="6"/>
                      <a:pt x="8" y="7"/>
                      <a:pt x="6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7"/>
                      <a:pt x="5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8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3" y="8"/>
                      <a:pt x="6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7" y="8"/>
                      <a:pt x="6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8" y="8"/>
                      <a:pt x="10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9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8" y="7"/>
                      <a:pt x="10" y="7"/>
                      <a:pt x="9" y="7"/>
                    </a:cubicBezTo>
                    <a:cubicBezTo>
                      <a:pt x="8" y="7"/>
                      <a:pt x="8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6"/>
                      <a:pt x="9" y="6"/>
                    </a:cubicBezTo>
                    <a:cubicBezTo>
                      <a:pt x="8" y="6"/>
                      <a:pt x="8" y="6"/>
                      <a:pt x="6" y="5"/>
                    </a:cubicBezTo>
                    <a:cubicBezTo>
                      <a:pt x="7" y="5"/>
                      <a:pt x="9" y="6"/>
                      <a:pt x="8" y="5"/>
                    </a:cubicBezTo>
                    <a:cubicBezTo>
                      <a:pt x="7" y="5"/>
                      <a:pt x="9" y="5"/>
                      <a:pt x="8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11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8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7" y="3"/>
                    </a:cubicBezTo>
                    <a:cubicBezTo>
                      <a:pt x="7" y="3"/>
                      <a:pt x="9" y="3"/>
                      <a:pt x="9" y="2"/>
                    </a:cubicBezTo>
                    <a:cubicBezTo>
                      <a:pt x="6" y="2"/>
                      <a:pt x="11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8" name="Freeform 363"/>
              <p:cNvSpPr/>
              <p:nvPr/>
            </p:nvSpPr>
            <p:spPr bwMode="auto">
              <a:xfrm>
                <a:off x="2357" y="306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9" name="Freeform 364"/>
              <p:cNvSpPr/>
              <p:nvPr/>
            </p:nvSpPr>
            <p:spPr bwMode="auto">
              <a:xfrm>
                <a:off x="2357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0" name="Freeform 365"/>
              <p:cNvSpPr/>
              <p:nvPr/>
            </p:nvSpPr>
            <p:spPr bwMode="auto">
              <a:xfrm>
                <a:off x="2353" y="304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1" name="Freeform 366"/>
              <p:cNvSpPr/>
              <p:nvPr/>
            </p:nvSpPr>
            <p:spPr bwMode="auto">
              <a:xfrm>
                <a:off x="2349" y="304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2" name="Freeform 367"/>
              <p:cNvSpPr/>
              <p:nvPr/>
            </p:nvSpPr>
            <p:spPr bwMode="auto">
              <a:xfrm>
                <a:off x="2324" y="3031"/>
                <a:ext cx="33" cy="21"/>
              </a:xfrm>
              <a:custGeom>
                <a:avLst/>
                <a:gdLst>
                  <a:gd name="T0" fmla="*/ 3 w 8"/>
                  <a:gd name="T1" fmla="*/ 1 h 5"/>
                  <a:gd name="T2" fmla="*/ 2 w 8"/>
                  <a:gd name="T3" fmla="*/ 1 h 5"/>
                  <a:gd name="T4" fmla="*/ 3 w 8"/>
                  <a:gd name="T5" fmla="*/ 1 h 5"/>
                  <a:gd name="T6" fmla="*/ 0 w 8"/>
                  <a:gd name="T7" fmla="*/ 2 h 5"/>
                  <a:gd name="T8" fmla="*/ 3 w 8"/>
                  <a:gd name="T9" fmla="*/ 3 h 5"/>
                  <a:gd name="T10" fmla="*/ 2 w 8"/>
                  <a:gd name="T11" fmla="*/ 3 h 5"/>
                  <a:gd name="T12" fmla="*/ 4 w 8"/>
                  <a:gd name="T13" fmla="*/ 3 h 5"/>
                  <a:gd name="T14" fmla="*/ 2 w 8"/>
                  <a:gd name="T15" fmla="*/ 4 h 5"/>
                  <a:gd name="T16" fmla="*/ 2 w 8"/>
                  <a:gd name="T17" fmla="*/ 4 h 5"/>
                  <a:gd name="T18" fmla="*/ 3 w 8"/>
                  <a:gd name="T19" fmla="*/ 4 h 5"/>
                  <a:gd name="T20" fmla="*/ 3 w 8"/>
                  <a:gd name="T21" fmla="*/ 4 h 5"/>
                  <a:gd name="T22" fmla="*/ 3 w 8"/>
                  <a:gd name="T23" fmla="*/ 4 h 5"/>
                  <a:gd name="T24" fmla="*/ 4 w 8"/>
                  <a:gd name="T25" fmla="*/ 4 h 5"/>
                  <a:gd name="T26" fmla="*/ 3 w 8"/>
                  <a:gd name="T27" fmla="*/ 4 h 5"/>
                  <a:gd name="T28" fmla="*/ 4 w 8"/>
                  <a:gd name="T29" fmla="*/ 4 h 5"/>
                  <a:gd name="T30" fmla="*/ 3 w 8"/>
                  <a:gd name="T31" fmla="*/ 4 h 5"/>
                  <a:gd name="T32" fmla="*/ 5 w 8"/>
                  <a:gd name="T33" fmla="*/ 4 h 5"/>
                  <a:gd name="T34" fmla="*/ 6 w 8"/>
                  <a:gd name="T35" fmla="*/ 4 h 5"/>
                  <a:gd name="T36" fmla="*/ 5 w 8"/>
                  <a:gd name="T37" fmla="*/ 4 h 5"/>
                  <a:gd name="T38" fmla="*/ 5 w 8"/>
                  <a:gd name="T39" fmla="*/ 4 h 5"/>
                  <a:gd name="T40" fmla="*/ 4 w 8"/>
                  <a:gd name="T41" fmla="*/ 4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7 w 8"/>
                  <a:gd name="T49" fmla="*/ 3 h 5"/>
                  <a:gd name="T50" fmla="*/ 6 w 8"/>
                  <a:gd name="T51" fmla="*/ 3 h 5"/>
                  <a:gd name="T52" fmla="*/ 3 w 8"/>
                  <a:gd name="T53" fmla="*/ 4 h 5"/>
                  <a:gd name="T54" fmla="*/ 3 w 8"/>
                  <a:gd name="T55" fmla="*/ 3 h 5"/>
                  <a:gd name="T56" fmla="*/ 5 w 8"/>
                  <a:gd name="T57" fmla="*/ 3 h 5"/>
                  <a:gd name="T58" fmla="*/ 4 w 8"/>
                  <a:gd name="T59" fmla="*/ 3 h 5"/>
                  <a:gd name="T60" fmla="*/ 6 w 8"/>
                  <a:gd name="T61" fmla="*/ 2 h 5"/>
                  <a:gd name="T62" fmla="*/ 4 w 8"/>
                  <a:gd name="T63" fmla="*/ 3 h 5"/>
                  <a:gd name="T64" fmla="*/ 4 w 8"/>
                  <a:gd name="T65" fmla="*/ 2 h 5"/>
                  <a:gd name="T66" fmla="*/ 5 w 8"/>
                  <a:gd name="T67" fmla="*/ 2 h 5"/>
                  <a:gd name="T68" fmla="*/ 4 w 8"/>
                  <a:gd name="T69" fmla="*/ 2 h 5"/>
                  <a:gd name="T70" fmla="*/ 4 w 8"/>
                  <a:gd name="T71" fmla="*/ 1 h 5"/>
                  <a:gd name="T72" fmla="*/ 3 w 8"/>
                  <a:gd name="T73" fmla="*/ 2 h 5"/>
                  <a:gd name="T74" fmla="*/ 3 w 8"/>
                  <a:gd name="T75" fmla="*/ 1 h 5"/>
                  <a:gd name="T76" fmla="*/ 3 w 8"/>
                  <a:gd name="T77" fmla="*/ 1 h 5"/>
                  <a:gd name="T78" fmla="*/ 1 w 8"/>
                  <a:gd name="T79" fmla="*/ 2 h 5"/>
                  <a:gd name="T80" fmla="*/ 3 w 8"/>
                  <a:gd name="T8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3" y="0"/>
                      <a:pt x="0" y="2"/>
                    </a:cubicBezTo>
                    <a:cubicBezTo>
                      <a:pt x="1" y="2"/>
                      <a:pt x="0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4"/>
                      <a:pt x="4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3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1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3"/>
                      <a:pt x="4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5" y="3"/>
                      <a:pt x="3" y="4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3"/>
                      <a:pt x="6" y="2"/>
                    </a:cubicBezTo>
                    <a:cubicBezTo>
                      <a:pt x="5" y="3"/>
                      <a:pt x="6" y="3"/>
                      <a:pt x="4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3" name="Freeform 368"/>
              <p:cNvSpPr/>
              <p:nvPr/>
            </p:nvSpPr>
            <p:spPr bwMode="auto">
              <a:xfrm>
                <a:off x="2324" y="3031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4" name="Freeform 369"/>
              <p:cNvSpPr/>
              <p:nvPr/>
            </p:nvSpPr>
            <p:spPr bwMode="auto">
              <a:xfrm>
                <a:off x="2311" y="3027"/>
                <a:ext cx="26" cy="13"/>
              </a:xfrm>
              <a:custGeom>
                <a:avLst/>
                <a:gdLst>
                  <a:gd name="T0" fmla="*/ 3 w 6"/>
                  <a:gd name="T1" fmla="*/ 1 h 3"/>
                  <a:gd name="T2" fmla="*/ 2 w 6"/>
                  <a:gd name="T3" fmla="*/ 1 h 3"/>
                  <a:gd name="T4" fmla="*/ 2 w 6"/>
                  <a:gd name="T5" fmla="*/ 2 h 3"/>
                  <a:gd name="T6" fmla="*/ 4 w 6"/>
                  <a:gd name="T7" fmla="*/ 2 h 3"/>
                  <a:gd name="T8" fmla="*/ 3 w 6"/>
                  <a:gd name="T9" fmla="*/ 2 h 3"/>
                  <a:gd name="T10" fmla="*/ 5 w 6"/>
                  <a:gd name="T11" fmla="*/ 2 h 3"/>
                  <a:gd name="T12" fmla="*/ 4 w 6"/>
                  <a:gd name="T13" fmla="*/ 2 h 3"/>
                  <a:gd name="T14" fmla="*/ 5 w 6"/>
                  <a:gd name="T15" fmla="*/ 2 h 3"/>
                  <a:gd name="T16" fmla="*/ 4 w 6"/>
                  <a:gd name="T17" fmla="*/ 2 h 3"/>
                  <a:gd name="T18" fmla="*/ 5 w 6"/>
                  <a:gd name="T19" fmla="*/ 1 h 3"/>
                  <a:gd name="T20" fmla="*/ 3 w 6"/>
                  <a:gd name="T21" fmla="*/ 2 h 3"/>
                  <a:gd name="T22" fmla="*/ 5 w 6"/>
                  <a:gd name="T23" fmla="*/ 1 h 3"/>
                  <a:gd name="T24" fmla="*/ 5 w 6"/>
                  <a:gd name="T25" fmla="*/ 0 h 3"/>
                  <a:gd name="T26" fmla="*/ 5 w 6"/>
                  <a:gd name="T27" fmla="*/ 1 h 3"/>
                  <a:gd name="T28" fmla="*/ 4 w 6"/>
                  <a:gd name="T29" fmla="*/ 1 h 3"/>
                  <a:gd name="T30" fmla="*/ 5 w 6"/>
                  <a:gd name="T31" fmla="*/ 0 h 3"/>
                  <a:gd name="T32" fmla="*/ 4 w 6"/>
                  <a:gd name="T33" fmla="*/ 0 h 3"/>
                  <a:gd name="T34" fmla="*/ 2 w 6"/>
                  <a:gd name="T35" fmla="*/ 1 h 3"/>
                  <a:gd name="T36" fmla="*/ 4 w 6"/>
                  <a:gd name="T37" fmla="*/ 0 h 3"/>
                  <a:gd name="T38" fmla="*/ 4 w 6"/>
                  <a:gd name="T39" fmla="*/ 0 h 3"/>
                  <a:gd name="T40" fmla="*/ 1 w 6"/>
                  <a:gd name="T41" fmla="*/ 1 h 3"/>
                  <a:gd name="T42" fmla="*/ 3 w 6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3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2"/>
                      <a:pt x="3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2"/>
                      <a:pt x="5" y="1"/>
                      <a:pt x="5" y="0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5" name="Rectangle 370"/>
              <p:cNvSpPr>
                <a:spLocks noChangeArrowheads="1"/>
              </p:cNvSpPr>
              <p:nvPr/>
            </p:nvSpPr>
            <p:spPr bwMode="auto">
              <a:xfrm>
                <a:off x="2320" y="3031"/>
                <a:ext cx="1" cy="5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6" name="Freeform 371"/>
              <p:cNvSpPr/>
              <p:nvPr/>
            </p:nvSpPr>
            <p:spPr bwMode="auto">
              <a:xfrm>
                <a:off x="1231" y="25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7" name="Freeform 372"/>
              <p:cNvSpPr/>
              <p:nvPr/>
            </p:nvSpPr>
            <p:spPr bwMode="auto">
              <a:xfrm>
                <a:off x="1231" y="2513"/>
                <a:ext cx="17" cy="17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0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2" y="2"/>
                      <a:pt x="0" y="4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4" y="1"/>
                      <a:pt x="3" y="2"/>
                      <a:pt x="3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8" name="Freeform 373"/>
              <p:cNvSpPr/>
              <p:nvPr/>
            </p:nvSpPr>
            <p:spPr bwMode="auto">
              <a:xfrm>
                <a:off x="1235" y="2517"/>
                <a:ext cx="9" cy="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9" name="Freeform 374"/>
              <p:cNvSpPr/>
              <p:nvPr/>
            </p:nvSpPr>
            <p:spPr bwMode="auto">
              <a:xfrm>
                <a:off x="1231" y="2522"/>
                <a:ext cx="9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0" name="Freeform 375"/>
              <p:cNvSpPr/>
              <p:nvPr/>
            </p:nvSpPr>
            <p:spPr bwMode="auto">
              <a:xfrm>
                <a:off x="1235" y="252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1" name="Freeform 376"/>
              <p:cNvSpPr/>
              <p:nvPr/>
            </p:nvSpPr>
            <p:spPr bwMode="auto">
              <a:xfrm>
                <a:off x="1231" y="2517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3 w 3"/>
                  <a:gd name="T11" fmla="*/ 0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0"/>
                      <a:pt x="2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2" name="Freeform 377"/>
              <p:cNvSpPr/>
              <p:nvPr/>
            </p:nvSpPr>
            <p:spPr bwMode="auto">
              <a:xfrm>
                <a:off x="1235" y="25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3" name="Freeform 378"/>
              <p:cNvSpPr/>
              <p:nvPr/>
            </p:nvSpPr>
            <p:spPr bwMode="auto">
              <a:xfrm>
                <a:off x="1235" y="2522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5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4" name="Freeform 379"/>
              <p:cNvSpPr/>
              <p:nvPr/>
            </p:nvSpPr>
            <p:spPr bwMode="auto">
              <a:xfrm>
                <a:off x="1231" y="251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5" name="Freeform 380"/>
              <p:cNvSpPr/>
              <p:nvPr/>
            </p:nvSpPr>
            <p:spPr bwMode="auto">
              <a:xfrm>
                <a:off x="1252" y="25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6" name="Freeform 381"/>
              <p:cNvSpPr/>
              <p:nvPr/>
            </p:nvSpPr>
            <p:spPr bwMode="auto">
              <a:xfrm>
                <a:off x="1235" y="2505"/>
                <a:ext cx="21" cy="12"/>
              </a:xfrm>
              <a:custGeom>
                <a:avLst/>
                <a:gdLst>
                  <a:gd name="T0" fmla="*/ 1 w 5"/>
                  <a:gd name="T1" fmla="*/ 2 h 3"/>
                  <a:gd name="T2" fmla="*/ 3 w 5"/>
                  <a:gd name="T3" fmla="*/ 2 h 3"/>
                  <a:gd name="T4" fmla="*/ 1 w 5"/>
                  <a:gd name="T5" fmla="*/ 2 h 3"/>
                  <a:gd name="T6" fmla="*/ 2 w 5"/>
                  <a:gd name="T7" fmla="*/ 2 h 3"/>
                  <a:gd name="T8" fmla="*/ 0 w 5"/>
                  <a:gd name="T9" fmla="*/ 3 h 3"/>
                  <a:gd name="T10" fmla="*/ 2 w 5"/>
                  <a:gd name="T11" fmla="*/ 2 h 3"/>
                  <a:gd name="T12" fmla="*/ 1 w 5"/>
                  <a:gd name="T13" fmla="*/ 3 h 3"/>
                  <a:gd name="T14" fmla="*/ 3 w 5"/>
                  <a:gd name="T15" fmla="*/ 2 h 3"/>
                  <a:gd name="T16" fmla="*/ 2 w 5"/>
                  <a:gd name="T17" fmla="*/ 2 h 3"/>
                  <a:gd name="T18" fmla="*/ 4 w 5"/>
                  <a:gd name="T19" fmla="*/ 1 h 3"/>
                  <a:gd name="T20" fmla="*/ 5 w 5"/>
                  <a:gd name="T21" fmla="*/ 0 h 3"/>
                  <a:gd name="T22" fmla="*/ 1 w 5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7" name="Freeform 382"/>
              <p:cNvSpPr/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8" name="Freeform 383"/>
              <p:cNvSpPr/>
              <p:nvPr/>
            </p:nvSpPr>
            <p:spPr bwMode="auto">
              <a:xfrm>
                <a:off x="1235" y="2505"/>
                <a:ext cx="21" cy="8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1 w 5"/>
                  <a:gd name="T9" fmla="*/ 2 h 2"/>
                  <a:gd name="T10" fmla="*/ 4 w 5"/>
                  <a:gd name="T11" fmla="*/ 0 h 2"/>
                  <a:gd name="T12" fmla="*/ 3 w 5"/>
                  <a:gd name="T13" fmla="*/ 1 h 2"/>
                  <a:gd name="T14" fmla="*/ 3 w 5"/>
                  <a:gd name="T15" fmla="*/ 1 h 2"/>
                  <a:gd name="T16" fmla="*/ 2 w 5"/>
                  <a:gd name="T17" fmla="*/ 1 h 2"/>
                  <a:gd name="T18" fmla="*/ 1 w 5"/>
                  <a:gd name="T19" fmla="*/ 1 h 2"/>
                  <a:gd name="T20" fmla="*/ 0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5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9" name="Freeform 384"/>
              <p:cNvSpPr/>
              <p:nvPr/>
            </p:nvSpPr>
            <p:spPr bwMode="auto">
              <a:xfrm>
                <a:off x="1235" y="251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0" name="Freeform 385"/>
              <p:cNvSpPr/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1" name="Freeform 386"/>
              <p:cNvSpPr/>
              <p:nvPr/>
            </p:nvSpPr>
            <p:spPr bwMode="auto">
              <a:xfrm>
                <a:off x="1235" y="2513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2" name="Freeform 387"/>
              <p:cNvSpPr/>
              <p:nvPr/>
            </p:nvSpPr>
            <p:spPr bwMode="auto">
              <a:xfrm>
                <a:off x="1223" y="2496"/>
                <a:ext cx="29" cy="17"/>
              </a:xfrm>
              <a:custGeom>
                <a:avLst/>
                <a:gdLst>
                  <a:gd name="T0" fmla="*/ 5 w 7"/>
                  <a:gd name="T1" fmla="*/ 0 h 4"/>
                  <a:gd name="T2" fmla="*/ 4 w 7"/>
                  <a:gd name="T3" fmla="*/ 0 h 4"/>
                  <a:gd name="T4" fmla="*/ 3 w 7"/>
                  <a:gd name="T5" fmla="*/ 0 h 4"/>
                  <a:gd name="T6" fmla="*/ 0 w 7"/>
                  <a:gd name="T7" fmla="*/ 1 h 4"/>
                  <a:gd name="T8" fmla="*/ 2 w 7"/>
                  <a:gd name="T9" fmla="*/ 1 h 4"/>
                  <a:gd name="T10" fmla="*/ 0 w 7"/>
                  <a:gd name="T11" fmla="*/ 1 h 4"/>
                  <a:gd name="T12" fmla="*/ 1 w 7"/>
                  <a:gd name="T13" fmla="*/ 2 h 4"/>
                  <a:gd name="T14" fmla="*/ 2 w 7"/>
                  <a:gd name="T15" fmla="*/ 2 h 4"/>
                  <a:gd name="T16" fmla="*/ 2 w 7"/>
                  <a:gd name="T17" fmla="*/ 3 h 4"/>
                  <a:gd name="T18" fmla="*/ 4 w 7"/>
                  <a:gd name="T19" fmla="*/ 3 h 4"/>
                  <a:gd name="T20" fmla="*/ 3 w 7"/>
                  <a:gd name="T21" fmla="*/ 3 h 4"/>
                  <a:gd name="T22" fmla="*/ 3 w 7"/>
                  <a:gd name="T23" fmla="*/ 3 h 4"/>
                  <a:gd name="T24" fmla="*/ 2 w 7"/>
                  <a:gd name="T25" fmla="*/ 4 h 4"/>
                  <a:gd name="T26" fmla="*/ 5 w 7"/>
                  <a:gd name="T27" fmla="*/ 3 h 4"/>
                  <a:gd name="T28" fmla="*/ 2 w 7"/>
                  <a:gd name="T29" fmla="*/ 4 h 4"/>
                  <a:gd name="T30" fmla="*/ 4 w 7"/>
                  <a:gd name="T31" fmla="*/ 3 h 4"/>
                  <a:gd name="T32" fmla="*/ 5 w 7"/>
                  <a:gd name="T33" fmla="*/ 3 h 4"/>
                  <a:gd name="T34" fmla="*/ 6 w 7"/>
                  <a:gd name="T35" fmla="*/ 2 h 4"/>
                  <a:gd name="T36" fmla="*/ 3 w 7"/>
                  <a:gd name="T37" fmla="*/ 3 h 4"/>
                  <a:gd name="T38" fmla="*/ 5 w 7"/>
                  <a:gd name="T39" fmla="*/ 2 h 4"/>
                  <a:gd name="T40" fmla="*/ 6 w 7"/>
                  <a:gd name="T41" fmla="*/ 1 h 4"/>
                  <a:gd name="T42" fmla="*/ 3 w 7"/>
                  <a:gd name="T43" fmla="*/ 2 h 4"/>
                  <a:gd name="T44" fmla="*/ 4 w 7"/>
                  <a:gd name="T45" fmla="*/ 2 h 4"/>
                  <a:gd name="T46" fmla="*/ 3 w 7"/>
                  <a:gd name="T47" fmla="*/ 2 h 4"/>
                  <a:gd name="T48" fmla="*/ 5 w 7"/>
                  <a:gd name="T49" fmla="*/ 1 h 4"/>
                  <a:gd name="T50" fmla="*/ 2 w 7"/>
                  <a:gd name="T51" fmla="*/ 2 h 4"/>
                  <a:gd name="T52" fmla="*/ 5 w 7"/>
                  <a:gd name="T53" fmla="*/ 1 h 4"/>
                  <a:gd name="T54" fmla="*/ 4 w 7"/>
                  <a:gd name="T55" fmla="*/ 1 h 4"/>
                  <a:gd name="T56" fmla="*/ 3 w 7"/>
                  <a:gd name="T57" fmla="*/ 1 h 4"/>
                  <a:gd name="T58" fmla="*/ 5 w 7"/>
                  <a:gd name="T59" fmla="*/ 1 h 4"/>
                  <a:gd name="T60" fmla="*/ 4 w 7"/>
                  <a:gd name="T61" fmla="*/ 1 h 4"/>
                  <a:gd name="T62" fmla="*/ 3 w 7"/>
                  <a:gd name="T63" fmla="*/ 1 h 4"/>
                  <a:gd name="T64" fmla="*/ 3 w 7"/>
                  <a:gd name="T65" fmla="*/ 1 h 4"/>
                  <a:gd name="T66" fmla="*/ 5 w 7"/>
                  <a:gd name="T67" fmla="*/ 0 h 4"/>
                  <a:gd name="T68" fmla="*/ 6 w 7"/>
                  <a:gd name="T69" fmla="*/ 0 h 4"/>
                  <a:gd name="T70" fmla="*/ 3 w 7"/>
                  <a:gd name="T71" fmla="*/ 0 h 4"/>
                  <a:gd name="T72" fmla="*/ 5 w 7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3" y="3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5" y="3"/>
                      <a:pt x="6" y="2"/>
                    </a:cubicBezTo>
                    <a:cubicBezTo>
                      <a:pt x="7" y="2"/>
                      <a:pt x="4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6" y="1"/>
                    </a:cubicBezTo>
                    <a:cubicBezTo>
                      <a:pt x="4" y="2"/>
                      <a:pt x="6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1"/>
                      <a:pt x="5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3" y="1"/>
                      <a:pt x="5" y="1"/>
                      <a:pt x="5" y="1"/>
                    </a:cubicBezTo>
                    <a:cubicBezTo>
                      <a:pt x="6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3" name="Rectangle 388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4" name="Freeform 389"/>
              <p:cNvSpPr/>
              <p:nvPr/>
            </p:nvSpPr>
            <p:spPr bwMode="auto">
              <a:xfrm>
                <a:off x="1244" y="2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5" name="Rectangle 390"/>
              <p:cNvSpPr>
                <a:spLocks noChangeArrowheads="1"/>
              </p:cNvSpPr>
              <p:nvPr/>
            </p:nvSpPr>
            <p:spPr bwMode="auto">
              <a:xfrm>
                <a:off x="1227" y="250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6" name="Freeform 391"/>
              <p:cNvSpPr/>
              <p:nvPr/>
            </p:nvSpPr>
            <p:spPr bwMode="auto">
              <a:xfrm>
                <a:off x="1244" y="2496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8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7" name="Freeform 392"/>
              <p:cNvSpPr/>
              <p:nvPr/>
            </p:nvSpPr>
            <p:spPr bwMode="auto">
              <a:xfrm>
                <a:off x="1248" y="25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8" name="Rectangle 393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9" name="Freeform 394"/>
              <p:cNvSpPr/>
              <p:nvPr/>
            </p:nvSpPr>
            <p:spPr bwMode="auto">
              <a:xfrm>
                <a:off x="1214" y="2492"/>
                <a:ext cx="38" cy="9"/>
              </a:xfrm>
              <a:custGeom>
                <a:avLst/>
                <a:gdLst>
                  <a:gd name="T0" fmla="*/ 2 w 9"/>
                  <a:gd name="T1" fmla="*/ 0 h 2"/>
                  <a:gd name="T2" fmla="*/ 1 w 9"/>
                  <a:gd name="T3" fmla="*/ 0 h 2"/>
                  <a:gd name="T4" fmla="*/ 4 w 9"/>
                  <a:gd name="T5" fmla="*/ 0 h 2"/>
                  <a:gd name="T6" fmla="*/ 1 w 9"/>
                  <a:gd name="T7" fmla="*/ 0 h 2"/>
                  <a:gd name="T8" fmla="*/ 4 w 9"/>
                  <a:gd name="T9" fmla="*/ 1 h 2"/>
                  <a:gd name="T10" fmla="*/ 2 w 9"/>
                  <a:gd name="T11" fmla="*/ 1 h 2"/>
                  <a:gd name="T12" fmla="*/ 6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3 w 9"/>
                  <a:gd name="T19" fmla="*/ 2 h 2"/>
                  <a:gd name="T20" fmla="*/ 5 w 9"/>
                  <a:gd name="T21" fmla="*/ 1 h 2"/>
                  <a:gd name="T22" fmla="*/ 7 w 9"/>
                  <a:gd name="T23" fmla="*/ 1 h 2"/>
                  <a:gd name="T24" fmla="*/ 6 w 9"/>
                  <a:gd name="T25" fmla="*/ 1 h 2"/>
                  <a:gd name="T26" fmla="*/ 7 w 9"/>
                  <a:gd name="T27" fmla="*/ 1 h 2"/>
                  <a:gd name="T28" fmla="*/ 6 w 9"/>
                  <a:gd name="T29" fmla="*/ 1 h 2"/>
                  <a:gd name="T30" fmla="*/ 7 w 9"/>
                  <a:gd name="T31" fmla="*/ 1 h 2"/>
                  <a:gd name="T32" fmla="*/ 6 w 9"/>
                  <a:gd name="T33" fmla="*/ 1 h 2"/>
                  <a:gd name="T34" fmla="*/ 6 w 9"/>
                  <a:gd name="T35" fmla="*/ 1 h 2"/>
                  <a:gd name="T36" fmla="*/ 5 w 9"/>
                  <a:gd name="T37" fmla="*/ 1 h 2"/>
                  <a:gd name="T38" fmla="*/ 6 w 9"/>
                  <a:gd name="T39" fmla="*/ 0 h 2"/>
                  <a:gd name="T40" fmla="*/ 5 w 9"/>
                  <a:gd name="T41" fmla="*/ 1 h 2"/>
                  <a:gd name="T42" fmla="*/ 7 w 9"/>
                  <a:gd name="T43" fmla="*/ 0 h 2"/>
                  <a:gd name="T44" fmla="*/ 6 w 9"/>
                  <a:gd name="T45" fmla="*/ 0 h 2"/>
                  <a:gd name="T46" fmla="*/ 7 w 9"/>
                  <a:gd name="T47" fmla="*/ 0 h 2"/>
                  <a:gd name="T48" fmla="*/ 4 w 9"/>
                  <a:gd name="T49" fmla="*/ 1 h 2"/>
                  <a:gd name="T50" fmla="*/ 6 w 9"/>
                  <a:gd name="T51" fmla="*/ 0 h 2"/>
                  <a:gd name="T52" fmla="*/ 6 w 9"/>
                  <a:gd name="T53" fmla="*/ 0 h 2"/>
                  <a:gd name="T54" fmla="*/ 6 w 9"/>
                  <a:gd name="T55" fmla="*/ 0 h 2"/>
                  <a:gd name="T56" fmla="*/ 5 w 9"/>
                  <a:gd name="T57" fmla="*/ 0 h 2"/>
                  <a:gd name="T58" fmla="*/ 5 w 9"/>
                  <a:gd name="T59" fmla="*/ 0 h 2"/>
                  <a:gd name="T60" fmla="*/ 4 w 9"/>
                  <a:gd name="T61" fmla="*/ 0 h 2"/>
                  <a:gd name="T62" fmla="*/ 4 w 9"/>
                  <a:gd name="T63" fmla="*/ 0 h 2"/>
                  <a:gd name="T64" fmla="*/ 2 w 9"/>
                  <a:gd name="T65" fmla="*/ 0 h 2"/>
                  <a:gd name="T66" fmla="*/ 4 w 9"/>
                  <a:gd name="T67" fmla="*/ 0 h 2"/>
                  <a:gd name="T68" fmla="*/ 2 w 9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7" y="1"/>
                      <a:pt x="6" y="1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1"/>
                      <a:pt x="7" y="1"/>
                      <a:pt x="6" y="1"/>
                    </a:cubicBezTo>
                    <a:cubicBezTo>
                      <a:pt x="7" y="1"/>
                      <a:pt x="6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9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0"/>
                      <a:pt x="3" y="0"/>
                      <a:pt x="6" y="0"/>
                    </a:cubicBezTo>
                    <a:cubicBezTo>
                      <a:pt x="7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0" name="Freeform 395"/>
              <p:cNvSpPr/>
              <p:nvPr/>
            </p:nvSpPr>
            <p:spPr bwMode="auto">
              <a:xfrm>
                <a:off x="1240" y="249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1" name="Freeform 396"/>
              <p:cNvSpPr/>
              <p:nvPr/>
            </p:nvSpPr>
            <p:spPr bwMode="auto">
              <a:xfrm>
                <a:off x="1210" y="2484"/>
                <a:ext cx="42" cy="4"/>
              </a:xfrm>
              <a:custGeom>
                <a:avLst/>
                <a:gdLst>
                  <a:gd name="T0" fmla="*/ 5 w 10"/>
                  <a:gd name="T1" fmla="*/ 1 h 1"/>
                  <a:gd name="T2" fmla="*/ 7 w 10"/>
                  <a:gd name="T3" fmla="*/ 1 h 1"/>
                  <a:gd name="T4" fmla="*/ 4 w 10"/>
                  <a:gd name="T5" fmla="*/ 1 h 1"/>
                  <a:gd name="T6" fmla="*/ 3 w 10"/>
                  <a:gd name="T7" fmla="*/ 1 h 1"/>
                  <a:gd name="T8" fmla="*/ 6 w 10"/>
                  <a:gd name="T9" fmla="*/ 1 h 1"/>
                  <a:gd name="T10" fmla="*/ 6 w 10"/>
                  <a:gd name="T11" fmla="*/ 1 h 1"/>
                  <a:gd name="T12" fmla="*/ 5 w 10"/>
                  <a:gd name="T13" fmla="*/ 1 h 1"/>
                  <a:gd name="T14" fmla="*/ 3 w 10"/>
                  <a:gd name="T15" fmla="*/ 0 h 1"/>
                  <a:gd name="T16" fmla="*/ 4 w 10"/>
                  <a:gd name="T17" fmla="*/ 1 h 1"/>
                  <a:gd name="T18" fmla="*/ 6 w 10"/>
                  <a:gd name="T19" fmla="*/ 1 h 1"/>
                  <a:gd name="T20" fmla="*/ 1 w 10"/>
                  <a:gd name="T21" fmla="*/ 0 h 1"/>
                  <a:gd name="T22" fmla="*/ 1 w 10"/>
                  <a:gd name="T23" fmla="*/ 0 h 1"/>
                  <a:gd name="T24" fmla="*/ 4 w 10"/>
                  <a:gd name="T25" fmla="*/ 0 h 1"/>
                  <a:gd name="T26" fmla="*/ 3 w 10"/>
                  <a:gd name="T27" fmla="*/ 0 h 1"/>
                  <a:gd name="T28" fmla="*/ 2 w 10"/>
                  <a:gd name="T29" fmla="*/ 0 h 1"/>
                  <a:gd name="T30" fmla="*/ 2 w 10"/>
                  <a:gd name="T31" fmla="*/ 1 h 1"/>
                  <a:gd name="T32" fmla="*/ 2 w 10"/>
                  <a:gd name="T33" fmla="*/ 1 h 1"/>
                  <a:gd name="T34" fmla="*/ 3 w 10"/>
                  <a:gd name="T35" fmla="*/ 1 h 1"/>
                  <a:gd name="T36" fmla="*/ 6 w 10"/>
                  <a:gd name="T37" fmla="*/ 1 h 1"/>
                  <a:gd name="T38" fmla="*/ 5 w 10"/>
                  <a:gd name="T39" fmla="*/ 1 h 1"/>
                  <a:gd name="T40" fmla="*/ 7 w 10"/>
                  <a:gd name="T41" fmla="*/ 1 h 1"/>
                  <a:gd name="T42" fmla="*/ 8 w 10"/>
                  <a:gd name="T43" fmla="*/ 1 h 1"/>
                  <a:gd name="T44" fmla="*/ 8 w 10"/>
                  <a:gd name="T45" fmla="*/ 1 h 1"/>
                  <a:gd name="T46" fmla="*/ 5 w 10"/>
                  <a:gd name="T4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4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4" y="0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1"/>
                      <a:pt x="7" y="1"/>
                      <a:pt x="8" y="1"/>
                    </a:cubicBezTo>
                    <a:cubicBezTo>
                      <a:pt x="10" y="1"/>
                      <a:pt x="7" y="1"/>
                      <a:pt x="8" y="1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2" name="Freeform 397"/>
              <p:cNvSpPr/>
              <p:nvPr/>
            </p:nvSpPr>
            <p:spPr bwMode="auto">
              <a:xfrm>
                <a:off x="1231" y="2488"/>
                <a:ext cx="9" cy="0"/>
              </a:xfrm>
              <a:custGeom>
                <a:avLst/>
                <a:gdLst>
                  <a:gd name="T0" fmla="*/ 9 w 9"/>
                  <a:gd name="T1" fmla="*/ 0 w 9"/>
                  <a:gd name="T2" fmla="*/ 4 w 9"/>
                  <a:gd name="T3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3" name="Freeform 398"/>
              <p:cNvSpPr/>
              <p:nvPr/>
            </p:nvSpPr>
            <p:spPr bwMode="auto">
              <a:xfrm>
                <a:off x="1219" y="248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4" name="Freeform 399"/>
              <p:cNvSpPr/>
              <p:nvPr/>
            </p:nvSpPr>
            <p:spPr bwMode="auto">
              <a:xfrm>
                <a:off x="1235" y="2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5" name="Freeform 400"/>
              <p:cNvSpPr/>
              <p:nvPr/>
            </p:nvSpPr>
            <p:spPr bwMode="auto">
              <a:xfrm>
                <a:off x="1214" y="2480"/>
                <a:ext cx="17" cy="4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1 w 4"/>
                  <a:gd name="T7" fmla="*/ 1 h 1"/>
                  <a:gd name="T8" fmla="*/ 1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3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6" name="Freeform 401"/>
              <p:cNvSpPr/>
              <p:nvPr/>
            </p:nvSpPr>
            <p:spPr bwMode="auto">
              <a:xfrm>
                <a:off x="1219" y="2463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2 w 7"/>
                  <a:gd name="T13" fmla="*/ 3 h 5"/>
                  <a:gd name="T14" fmla="*/ 5 w 7"/>
                  <a:gd name="T15" fmla="*/ 4 h 5"/>
                  <a:gd name="T16" fmla="*/ 1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4 w 7"/>
                  <a:gd name="T27" fmla="*/ 3 h 5"/>
                  <a:gd name="T28" fmla="*/ 5 w 7"/>
                  <a:gd name="T29" fmla="*/ 3 h 5"/>
                  <a:gd name="T30" fmla="*/ 4 w 7"/>
                  <a:gd name="T31" fmla="*/ 2 h 5"/>
                  <a:gd name="T32" fmla="*/ 5 w 7"/>
                  <a:gd name="T33" fmla="*/ 2 h 5"/>
                  <a:gd name="T34" fmla="*/ 2 w 7"/>
                  <a:gd name="T35" fmla="*/ 2 h 5"/>
                  <a:gd name="T36" fmla="*/ 2 w 7"/>
                  <a:gd name="T37" fmla="*/ 1 h 5"/>
                  <a:gd name="T38" fmla="*/ 4 w 7"/>
                  <a:gd name="T39" fmla="*/ 2 h 5"/>
                  <a:gd name="T40" fmla="*/ 3 w 7"/>
                  <a:gd name="T41" fmla="*/ 2 h 5"/>
                  <a:gd name="T42" fmla="*/ 5 w 7"/>
                  <a:gd name="T43" fmla="*/ 2 h 5"/>
                  <a:gd name="T44" fmla="*/ 3 w 7"/>
                  <a:gd name="T45" fmla="*/ 1 h 5"/>
                  <a:gd name="T46" fmla="*/ 3 w 7"/>
                  <a:gd name="T47" fmla="*/ 1 h 5"/>
                  <a:gd name="T48" fmla="*/ 0 w 7"/>
                  <a:gd name="T49" fmla="*/ 0 h 5"/>
                  <a:gd name="T50" fmla="*/ 0 w 7"/>
                  <a:gd name="T51" fmla="*/ 1 h 5"/>
                  <a:gd name="T52" fmla="*/ 2 w 7"/>
                  <a:gd name="T53" fmla="*/ 2 h 5"/>
                  <a:gd name="T54" fmla="*/ 0 w 7"/>
                  <a:gd name="T55" fmla="*/ 2 h 5"/>
                  <a:gd name="T56" fmla="*/ 2 w 7"/>
                  <a:gd name="T57" fmla="*/ 2 h 5"/>
                  <a:gd name="T58" fmla="*/ 0 w 7"/>
                  <a:gd name="T59" fmla="*/ 2 h 5"/>
                  <a:gd name="T60" fmla="*/ 2 w 7"/>
                  <a:gd name="T61" fmla="*/ 2 h 5"/>
                  <a:gd name="T62" fmla="*/ 0 w 7"/>
                  <a:gd name="T63" fmla="*/ 2 h 5"/>
                  <a:gd name="T64" fmla="*/ 0 w 7"/>
                  <a:gd name="T65" fmla="*/ 4 h 5"/>
                  <a:gd name="T66" fmla="*/ 2 w 7"/>
                  <a:gd name="T67" fmla="*/ 4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4 h 5"/>
                  <a:gd name="T74" fmla="*/ 0 w 7"/>
                  <a:gd name="T75" fmla="*/ 4 h 5"/>
                  <a:gd name="T76" fmla="*/ 1 w 7"/>
                  <a:gd name="T77" fmla="*/ 4 h 5"/>
                  <a:gd name="T78" fmla="*/ 0 w 7"/>
                  <a:gd name="T79" fmla="*/ 4 h 5"/>
                  <a:gd name="T80" fmla="*/ 4 w 7"/>
                  <a:gd name="T81" fmla="*/ 5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4" y="4"/>
                      <a:pt x="3" y="3"/>
                      <a:pt x="1" y="3"/>
                    </a:cubicBezTo>
                    <a:cubicBezTo>
                      <a:pt x="3" y="3"/>
                      <a:pt x="1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3"/>
                      <a:pt x="2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ubicBezTo>
                      <a:pt x="5" y="2"/>
                      <a:pt x="1" y="1"/>
                      <a:pt x="2" y="1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0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4"/>
                      <a:pt x="7" y="5"/>
                      <a:pt x="6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7" name="Freeform 402"/>
              <p:cNvSpPr/>
              <p:nvPr/>
            </p:nvSpPr>
            <p:spPr bwMode="auto">
              <a:xfrm>
                <a:off x="1214" y="2480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8" name="Freeform 403"/>
              <p:cNvSpPr/>
              <p:nvPr/>
            </p:nvSpPr>
            <p:spPr bwMode="auto">
              <a:xfrm>
                <a:off x="1231" y="24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9" name="Rectangle 404"/>
              <p:cNvSpPr>
                <a:spLocks noChangeArrowheads="1"/>
              </p:cNvSpPr>
              <p:nvPr/>
            </p:nvSpPr>
            <p:spPr bwMode="auto">
              <a:xfrm>
                <a:off x="1219" y="248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0" name="Freeform 405"/>
              <p:cNvSpPr/>
              <p:nvPr/>
            </p:nvSpPr>
            <p:spPr bwMode="auto">
              <a:xfrm>
                <a:off x="1231" y="2484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" name="Freeform 407"/>
            <p:cNvSpPr/>
            <p:nvPr/>
          </p:nvSpPr>
          <p:spPr bwMode="auto">
            <a:xfrm>
              <a:off x="1235" y="246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Freeform 408"/>
            <p:cNvSpPr/>
            <p:nvPr/>
          </p:nvSpPr>
          <p:spPr bwMode="auto">
            <a:xfrm>
              <a:off x="1244" y="2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Freeform 409"/>
            <p:cNvSpPr/>
            <p:nvPr/>
          </p:nvSpPr>
          <p:spPr bwMode="auto">
            <a:xfrm>
              <a:off x="1219" y="2430"/>
              <a:ext cx="33" cy="41"/>
            </a:xfrm>
            <a:custGeom>
              <a:avLst/>
              <a:gdLst>
                <a:gd name="T0" fmla="*/ 5 w 8"/>
                <a:gd name="T1" fmla="*/ 3 h 10"/>
                <a:gd name="T2" fmla="*/ 4 w 8"/>
                <a:gd name="T3" fmla="*/ 1 h 10"/>
                <a:gd name="T4" fmla="*/ 3 w 8"/>
                <a:gd name="T5" fmla="*/ 0 h 10"/>
                <a:gd name="T6" fmla="*/ 4 w 8"/>
                <a:gd name="T7" fmla="*/ 2 h 10"/>
                <a:gd name="T8" fmla="*/ 3 w 8"/>
                <a:gd name="T9" fmla="*/ 2 h 10"/>
                <a:gd name="T10" fmla="*/ 2 w 8"/>
                <a:gd name="T11" fmla="*/ 3 h 10"/>
                <a:gd name="T12" fmla="*/ 3 w 8"/>
                <a:gd name="T13" fmla="*/ 4 h 10"/>
                <a:gd name="T14" fmla="*/ 3 w 8"/>
                <a:gd name="T15" fmla="*/ 4 h 10"/>
                <a:gd name="T16" fmla="*/ 2 w 8"/>
                <a:gd name="T17" fmla="*/ 4 h 10"/>
                <a:gd name="T18" fmla="*/ 5 w 8"/>
                <a:gd name="T19" fmla="*/ 6 h 10"/>
                <a:gd name="T20" fmla="*/ 5 w 8"/>
                <a:gd name="T21" fmla="*/ 6 h 10"/>
                <a:gd name="T22" fmla="*/ 3 w 8"/>
                <a:gd name="T23" fmla="*/ 6 h 10"/>
                <a:gd name="T24" fmla="*/ 3 w 8"/>
                <a:gd name="T25" fmla="*/ 6 h 10"/>
                <a:gd name="T26" fmla="*/ 2 w 8"/>
                <a:gd name="T27" fmla="*/ 6 h 10"/>
                <a:gd name="T28" fmla="*/ 3 w 8"/>
                <a:gd name="T29" fmla="*/ 7 h 10"/>
                <a:gd name="T30" fmla="*/ 4 w 8"/>
                <a:gd name="T31" fmla="*/ 8 h 10"/>
                <a:gd name="T32" fmla="*/ 3 w 8"/>
                <a:gd name="T33" fmla="*/ 7 h 10"/>
                <a:gd name="T34" fmla="*/ 3 w 8"/>
                <a:gd name="T35" fmla="*/ 8 h 10"/>
                <a:gd name="T36" fmla="*/ 2 w 8"/>
                <a:gd name="T37" fmla="*/ 9 h 10"/>
                <a:gd name="T38" fmla="*/ 3 w 8"/>
                <a:gd name="T39" fmla="*/ 8 h 10"/>
                <a:gd name="T40" fmla="*/ 2 w 8"/>
                <a:gd name="T41" fmla="*/ 8 h 10"/>
                <a:gd name="T42" fmla="*/ 6 w 8"/>
                <a:gd name="T43" fmla="*/ 9 h 10"/>
                <a:gd name="T44" fmla="*/ 6 w 8"/>
                <a:gd name="T45" fmla="*/ 9 h 10"/>
                <a:gd name="T46" fmla="*/ 6 w 8"/>
                <a:gd name="T47" fmla="*/ 9 h 10"/>
                <a:gd name="T48" fmla="*/ 6 w 8"/>
                <a:gd name="T49" fmla="*/ 9 h 10"/>
                <a:gd name="T50" fmla="*/ 7 w 8"/>
                <a:gd name="T51" fmla="*/ 9 h 10"/>
                <a:gd name="T52" fmla="*/ 6 w 8"/>
                <a:gd name="T53" fmla="*/ 8 h 10"/>
                <a:gd name="T54" fmla="*/ 6 w 8"/>
                <a:gd name="T55" fmla="*/ 8 h 10"/>
                <a:gd name="T56" fmla="*/ 6 w 8"/>
                <a:gd name="T57" fmla="*/ 8 h 10"/>
                <a:gd name="T58" fmla="*/ 6 w 8"/>
                <a:gd name="T59" fmla="*/ 8 h 10"/>
                <a:gd name="T60" fmla="*/ 5 w 8"/>
                <a:gd name="T61" fmla="*/ 7 h 10"/>
                <a:gd name="T62" fmla="*/ 7 w 8"/>
                <a:gd name="T63" fmla="*/ 8 h 10"/>
                <a:gd name="T64" fmla="*/ 7 w 8"/>
                <a:gd name="T65" fmla="*/ 8 h 10"/>
                <a:gd name="T66" fmla="*/ 6 w 8"/>
                <a:gd name="T67" fmla="*/ 7 h 10"/>
                <a:gd name="T68" fmla="*/ 5 w 8"/>
                <a:gd name="T69" fmla="*/ 6 h 10"/>
                <a:gd name="T70" fmla="*/ 5 w 8"/>
                <a:gd name="T71" fmla="*/ 5 h 10"/>
                <a:gd name="T72" fmla="*/ 5 w 8"/>
                <a:gd name="T73" fmla="*/ 5 h 10"/>
                <a:gd name="T74" fmla="*/ 5 w 8"/>
                <a:gd name="T75" fmla="*/ 4 h 10"/>
                <a:gd name="T76" fmla="*/ 4 w 8"/>
                <a:gd name="T77" fmla="*/ 3 h 10"/>
                <a:gd name="T78" fmla="*/ 6 w 8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cubicBezTo>
                    <a:pt x="6" y="4"/>
                    <a:pt x="6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3" y="1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1" y="0"/>
                    <a:pt x="6" y="5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3" y="3"/>
                    <a:pt x="4" y="4"/>
                    <a:pt x="2" y="3"/>
                  </a:cubicBezTo>
                  <a:cubicBezTo>
                    <a:pt x="5" y="5"/>
                    <a:pt x="1" y="2"/>
                    <a:pt x="4" y="5"/>
                  </a:cubicBezTo>
                  <a:cubicBezTo>
                    <a:pt x="3" y="4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4" y="5"/>
                    <a:pt x="3" y="4"/>
                  </a:cubicBezTo>
                  <a:cubicBezTo>
                    <a:pt x="2" y="4"/>
                    <a:pt x="4" y="5"/>
                    <a:pt x="5" y="6"/>
                  </a:cubicBezTo>
                  <a:cubicBezTo>
                    <a:pt x="4" y="5"/>
                    <a:pt x="4" y="5"/>
                    <a:pt x="2" y="4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4" y="6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1" y="5"/>
                    <a:pt x="4" y="7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6"/>
                    <a:pt x="5" y="8"/>
                    <a:pt x="3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2" y="7"/>
                    <a:pt x="2" y="7"/>
                  </a:cubicBezTo>
                  <a:cubicBezTo>
                    <a:pt x="2" y="7"/>
                    <a:pt x="1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0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1" y="7"/>
                    <a:pt x="3" y="8"/>
                    <a:pt x="2" y="8"/>
                  </a:cubicBezTo>
                  <a:cubicBezTo>
                    <a:pt x="4" y="9"/>
                    <a:pt x="4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4" y="8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4" y="8"/>
                  </a:cubicBezTo>
                  <a:cubicBezTo>
                    <a:pt x="6" y="9"/>
                    <a:pt x="5" y="8"/>
                    <a:pt x="7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5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4" y="7"/>
                    <a:pt x="6" y="8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4" y="6"/>
                    <a:pt x="6" y="7"/>
                    <a:pt x="5" y="7"/>
                  </a:cubicBezTo>
                  <a:cubicBezTo>
                    <a:pt x="6" y="8"/>
                    <a:pt x="5" y="7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5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6"/>
                    <a:pt x="5" y="5"/>
                  </a:cubicBezTo>
                  <a:cubicBezTo>
                    <a:pt x="5" y="4"/>
                    <a:pt x="6" y="6"/>
                    <a:pt x="7" y="6"/>
                  </a:cubicBezTo>
                  <a:cubicBezTo>
                    <a:pt x="5" y="4"/>
                    <a:pt x="8" y="7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5" y="4"/>
                    <a:pt x="4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4" y="2"/>
                    <a:pt x="7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Freeform 410"/>
            <p:cNvSpPr/>
            <p:nvPr/>
          </p:nvSpPr>
          <p:spPr bwMode="auto">
            <a:xfrm>
              <a:off x="1244" y="2455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Freeform 411"/>
            <p:cNvSpPr/>
            <p:nvPr/>
          </p:nvSpPr>
          <p:spPr bwMode="auto">
            <a:xfrm>
              <a:off x="1244" y="2451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Freeform 412"/>
            <p:cNvSpPr/>
            <p:nvPr/>
          </p:nvSpPr>
          <p:spPr bwMode="auto">
            <a:xfrm>
              <a:off x="1244" y="2446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Rectangle 413"/>
            <p:cNvSpPr>
              <a:spLocks noChangeArrowheads="1"/>
            </p:cNvSpPr>
            <p:nvPr/>
          </p:nvSpPr>
          <p:spPr bwMode="auto">
            <a:xfrm>
              <a:off x="1244" y="244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Freeform 414"/>
            <p:cNvSpPr/>
            <p:nvPr/>
          </p:nvSpPr>
          <p:spPr bwMode="auto">
            <a:xfrm>
              <a:off x="1231" y="2417"/>
              <a:ext cx="21" cy="29"/>
            </a:xfrm>
            <a:custGeom>
              <a:avLst/>
              <a:gdLst>
                <a:gd name="T0" fmla="*/ 4 w 5"/>
                <a:gd name="T1" fmla="*/ 3 h 7"/>
                <a:gd name="T2" fmla="*/ 4 w 5"/>
                <a:gd name="T3" fmla="*/ 1 h 7"/>
                <a:gd name="T4" fmla="*/ 5 w 5"/>
                <a:gd name="T5" fmla="*/ 2 h 7"/>
                <a:gd name="T6" fmla="*/ 4 w 5"/>
                <a:gd name="T7" fmla="*/ 0 h 7"/>
                <a:gd name="T8" fmla="*/ 3 w 5"/>
                <a:gd name="T9" fmla="*/ 2 h 7"/>
                <a:gd name="T10" fmla="*/ 2 w 5"/>
                <a:gd name="T11" fmla="*/ 1 h 7"/>
                <a:gd name="T12" fmla="*/ 3 w 5"/>
                <a:gd name="T13" fmla="*/ 3 h 7"/>
                <a:gd name="T14" fmla="*/ 1 w 5"/>
                <a:gd name="T15" fmla="*/ 2 h 7"/>
                <a:gd name="T16" fmla="*/ 1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2 w 5"/>
                <a:gd name="T23" fmla="*/ 3 h 7"/>
                <a:gd name="T24" fmla="*/ 2 w 5"/>
                <a:gd name="T25" fmla="*/ 4 h 7"/>
                <a:gd name="T26" fmla="*/ 1 w 5"/>
                <a:gd name="T27" fmla="*/ 3 h 7"/>
                <a:gd name="T28" fmla="*/ 2 w 5"/>
                <a:gd name="T29" fmla="*/ 4 h 7"/>
                <a:gd name="T30" fmla="*/ 1 w 5"/>
                <a:gd name="T31" fmla="*/ 3 h 7"/>
                <a:gd name="T32" fmla="*/ 2 w 5"/>
                <a:gd name="T33" fmla="*/ 5 h 7"/>
                <a:gd name="T34" fmla="*/ 3 w 5"/>
                <a:gd name="T35" fmla="*/ 6 h 7"/>
                <a:gd name="T36" fmla="*/ 2 w 5"/>
                <a:gd name="T37" fmla="*/ 5 h 7"/>
                <a:gd name="T38" fmla="*/ 2 w 5"/>
                <a:gd name="T39" fmla="*/ 5 h 7"/>
                <a:gd name="T40" fmla="*/ 2 w 5"/>
                <a:gd name="T41" fmla="*/ 4 h 7"/>
                <a:gd name="T42" fmla="*/ 3 w 5"/>
                <a:gd name="T43" fmla="*/ 6 h 7"/>
                <a:gd name="T44" fmla="*/ 4 w 5"/>
                <a:gd name="T45" fmla="*/ 6 h 7"/>
                <a:gd name="T46" fmla="*/ 4 w 5"/>
                <a:gd name="T47" fmla="*/ 6 h 7"/>
                <a:gd name="T48" fmla="*/ 4 w 5"/>
                <a:gd name="T49" fmla="*/ 6 h 7"/>
                <a:gd name="T50" fmla="*/ 3 w 5"/>
                <a:gd name="T51" fmla="*/ 5 h 7"/>
                <a:gd name="T52" fmla="*/ 2 w 5"/>
                <a:gd name="T53" fmla="*/ 3 h 7"/>
                <a:gd name="T54" fmla="*/ 2 w 5"/>
                <a:gd name="T55" fmla="*/ 3 h 7"/>
                <a:gd name="T56" fmla="*/ 3 w 5"/>
                <a:gd name="T57" fmla="*/ 5 h 7"/>
                <a:gd name="T58" fmla="*/ 3 w 5"/>
                <a:gd name="T59" fmla="*/ 4 h 7"/>
                <a:gd name="T60" fmla="*/ 4 w 5"/>
                <a:gd name="T61" fmla="*/ 6 h 7"/>
                <a:gd name="T62" fmla="*/ 3 w 5"/>
                <a:gd name="T63" fmla="*/ 4 h 7"/>
                <a:gd name="T64" fmla="*/ 4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4 h 7"/>
                <a:gd name="T72" fmla="*/ 4 w 5"/>
                <a:gd name="T73" fmla="*/ 3 h 7"/>
                <a:gd name="T74" fmla="*/ 4 w 5"/>
                <a:gd name="T75" fmla="*/ 3 h 7"/>
                <a:gd name="T76" fmla="*/ 4 w 5"/>
                <a:gd name="T77" fmla="*/ 3 h 7"/>
                <a:gd name="T78" fmla="*/ 3 w 5"/>
                <a:gd name="T79" fmla="*/ 1 h 7"/>
                <a:gd name="T80" fmla="*/ 4 w 5"/>
                <a:gd name="T8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5" y="2"/>
                    <a:pt x="4" y="0"/>
                  </a:cubicBezTo>
                  <a:cubicBezTo>
                    <a:pt x="3" y="1"/>
                    <a:pt x="2" y="0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3"/>
                    <a:pt x="0" y="0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4"/>
                    <a:pt x="0" y="2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2"/>
                    <a:pt x="3" y="5"/>
                    <a:pt x="2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5" y="7"/>
                    <a:pt x="2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5"/>
                    <a:pt x="4" y="3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3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Freeform 415"/>
            <p:cNvSpPr/>
            <p:nvPr/>
          </p:nvSpPr>
          <p:spPr bwMode="auto">
            <a:xfrm>
              <a:off x="1244" y="2413"/>
              <a:ext cx="8" cy="12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3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Freeform 416"/>
            <p:cNvSpPr/>
            <p:nvPr/>
          </p:nvSpPr>
          <p:spPr bwMode="auto">
            <a:xfrm>
              <a:off x="1244" y="2400"/>
              <a:ext cx="17" cy="30"/>
            </a:xfrm>
            <a:custGeom>
              <a:avLst/>
              <a:gdLst>
                <a:gd name="T0" fmla="*/ 2 w 4"/>
                <a:gd name="T1" fmla="*/ 3 h 7"/>
                <a:gd name="T2" fmla="*/ 2 w 4"/>
                <a:gd name="T3" fmla="*/ 2 h 7"/>
                <a:gd name="T4" fmla="*/ 1 w 4"/>
                <a:gd name="T5" fmla="*/ 2 h 7"/>
                <a:gd name="T6" fmla="*/ 2 w 4"/>
                <a:gd name="T7" fmla="*/ 4 h 7"/>
                <a:gd name="T8" fmla="*/ 1 w 4"/>
                <a:gd name="T9" fmla="*/ 3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2 w 4"/>
                <a:gd name="T21" fmla="*/ 3 h 7"/>
                <a:gd name="T22" fmla="*/ 2 w 4"/>
                <a:gd name="T23" fmla="*/ 5 h 7"/>
                <a:gd name="T24" fmla="*/ 3 w 4"/>
                <a:gd name="T25" fmla="*/ 6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6 h 7"/>
                <a:gd name="T32" fmla="*/ 3 w 4"/>
                <a:gd name="T33" fmla="*/ 4 h 7"/>
                <a:gd name="T34" fmla="*/ 3 w 4"/>
                <a:gd name="T35" fmla="*/ 2 h 7"/>
                <a:gd name="T36" fmla="*/ 3 w 4"/>
                <a:gd name="T37" fmla="*/ 4 h 7"/>
                <a:gd name="T38" fmla="*/ 3 w 4"/>
                <a:gd name="T39" fmla="*/ 4 h 7"/>
                <a:gd name="T40" fmla="*/ 3 w 4"/>
                <a:gd name="T41" fmla="*/ 1 h 7"/>
                <a:gd name="T42" fmla="*/ 2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2"/>
                    <a:pt x="3" y="5"/>
                    <a:pt x="3" y="6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Rectangle 417"/>
            <p:cNvSpPr>
              <a:spLocks noChangeArrowheads="1"/>
            </p:cNvSpPr>
            <p:nvPr/>
          </p:nvSpPr>
          <p:spPr bwMode="auto">
            <a:xfrm>
              <a:off x="1252" y="240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 418"/>
            <p:cNvSpPr/>
            <p:nvPr/>
          </p:nvSpPr>
          <p:spPr bwMode="auto">
            <a:xfrm>
              <a:off x="2060" y="3056"/>
              <a:ext cx="0" cy="9"/>
            </a:xfrm>
            <a:custGeom>
              <a:avLst/>
              <a:gdLst>
                <a:gd name="T0" fmla="*/ 5 h 9"/>
                <a:gd name="T1" fmla="*/ 9 h 9"/>
                <a:gd name="T2" fmla="*/ 0 h 9"/>
                <a:gd name="T3" fmla="*/ 5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9">
                  <a:moveTo>
                    <a:pt x="0" y="5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Freeform 419"/>
            <p:cNvSpPr/>
            <p:nvPr/>
          </p:nvSpPr>
          <p:spPr bwMode="auto">
            <a:xfrm>
              <a:off x="2060" y="3056"/>
              <a:ext cx="9" cy="21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4 h 5"/>
                <a:gd name="T4" fmla="*/ 0 w 2"/>
                <a:gd name="T5" fmla="*/ 0 h 5"/>
                <a:gd name="T6" fmla="*/ 1 w 2"/>
                <a:gd name="T7" fmla="*/ 3 h 5"/>
                <a:gd name="T8" fmla="*/ 1 w 2"/>
                <a:gd name="T9" fmla="*/ 2 h 5"/>
                <a:gd name="T10" fmla="*/ 2 w 2"/>
                <a:gd name="T11" fmla="*/ 4 h 5"/>
                <a:gd name="T12" fmla="*/ 2 w 2"/>
                <a:gd name="T13" fmla="*/ 3 h 5"/>
                <a:gd name="T14" fmla="*/ 2 w 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1"/>
                    <a:pt x="1" y="2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3"/>
                    <a:pt x="2" y="3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Freeform 420"/>
            <p:cNvSpPr/>
            <p:nvPr/>
          </p:nvSpPr>
          <p:spPr bwMode="auto">
            <a:xfrm>
              <a:off x="2064" y="3065"/>
              <a:ext cx="5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 421"/>
            <p:cNvSpPr/>
            <p:nvPr/>
          </p:nvSpPr>
          <p:spPr bwMode="auto">
            <a:xfrm>
              <a:off x="2060" y="3061"/>
              <a:ext cx="4" cy="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Freeform 422"/>
            <p:cNvSpPr/>
            <p:nvPr/>
          </p:nvSpPr>
          <p:spPr bwMode="auto">
            <a:xfrm>
              <a:off x="2064" y="30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Freeform 423"/>
            <p:cNvSpPr/>
            <p:nvPr/>
          </p:nvSpPr>
          <p:spPr bwMode="auto">
            <a:xfrm>
              <a:off x="2060" y="3056"/>
              <a:ext cx="9" cy="17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1 h 4"/>
                <a:gd name="T4" fmla="*/ 1 w 2"/>
                <a:gd name="T5" fmla="*/ 1 h 4"/>
                <a:gd name="T6" fmla="*/ 2 w 2"/>
                <a:gd name="T7" fmla="*/ 3 h 4"/>
                <a:gd name="T8" fmla="*/ 2 w 2"/>
                <a:gd name="T9" fmla="*/ 3 h 4"/>
                <a:gd name="T10" fmla="*/ 2 w 2"/>
                <a:gd name="T11" fmla="*/ 4 h 4"/>
                <a:gd name="T12" fmla="*/ 1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Freeform 424"/>
            <p:cNvSpPr/>
            <p:nvPr/>
          </p:nvSpPr>
          <p:spPr bwMode="auto">
            <a:xfrm>
              <a:off x="2064" y="3061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Rectangle 425"/>
            <p:cNvSpPr>
              <a:spLocks noChangeArrowheads="1"/>
            </p:cNvSpPr>
            <p:nvPr/>
          </p:nvSpPr>
          <p:spPr bwMode="auto">
            <a:xfrm>
              <a:off x="2064" y="3061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Freeform 426"/>
            <p:cNvSpPr/>
            <p:nvPr/>
          </p:nvSpPr>
          <p:spPr bwMode="auto">
            <a:xfrm>
              <a:off x="2064" y="3061"/>
              <a:ext cx="9" cy="1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1 h 3"/>
                <a:gd name="T4" fmla="*/ 2 w 2"/>
                <a:gd name="T5" fmla="*/ 3 h 3"/>
                <a:gd name="T6" fmla="*/ 2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0" y="0"/>
                    <a:pt x="1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Freeform 427"/>
            <p:cNvSpPr/>
            <p:nvPr/>
          </p:nvSpPr>
          <p:spPr bwMode="auto">
            <a:xfrm>
              <a:off x="2077" y="30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Freeform 428"/>
            <p:cNvSpPr/>
            <p:nvPr/>
          </p:nvSpPr>
          <p:spPr bwMode="auto">
            <a:xfrm>
              <a:off x="2069" y="3065"/>
              <a:ext cx="12" cy="16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2 h 4"/>
                <a:gd name="T4" fmla="*/ 1 w 3"/>
                <a:gd name="T5" fmla="*/ 0 h 4"/>
                <a:gd name="T6" fmla="*/ 1 w 3"/>
                <a:gd name="T7" fmla="*/ 1 h 4"/>
                <a:gd name="T8" fmla="*/ 0 w 3"/>
                <a:gd name="T9" fmla="*/ 0 h 4"/>
                <a:gd name="T10" fmla="*/ 1 w 3"/>
                <a:gd name="T11" fmla="*/ 1 h 4"/>
                <a:gd name="T12" fmla="*/ 0 w 3"/>
                <a:gd name="T13" fmla="*/ 0 h 4"/>
                <a:gd name="T14" fmla="*/ 1 w 3"/>
                <a:gd name="T15" fmla="*/ 2 h 4"/>
                <a:gd name="T16" fmla="*/ 1 w 3"/>
                <a:gd name="T17" fmla="*/ 2 h 4"/>
                <a:gd name="T18" fmla="*/ 2 w 3"/>
                <a:gd name="T19" fmla="*/ 3 h 4"/>
                <a:gd name="T20" fmla="*/ 3 w 3"/>
                <a:gd name="T21" fmla="*/ 4 h 4"/>
                <a:gd name="T22" fmla="*/ 1 w 3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0" y="0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Freeform 429"/>
            <p:cNvSpPr/>
            <p:nvPr/>
          </p:nvSpPr>
          <p:spPr bwMode="auto">
            <a:xfrm>
              <a:off x="2077" y="3073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Freeform 430"/>
            <p:cNvSpPr/>
            <p:nvPr/>
          </p:nvSpPr>
          <p:spPr bwMode="auto">
            <a:xfrm>
              <a:off x="2073" y="3061"/>
              <a:ext cx="12" cy="20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1 h 5"/>
                <a:gd name="T6" fmla="*/ 1 w 3"/>
                <a:gd name="T7" fmla="*/ 2 h 5"/>
                <a:gd name="T8" fmla="*/ 0 w 3"/>
                <a:gd name="T9" fmla="*/ 1 h 5"/>
                <a:gd name="T10" fmla="*/ 2 w 3"/>
                <a:gd name="T11" fmla="*/ 4 h 5"/>
                <a:gd name="T12" fmla="*/ 2 w 3"/>
                <a:gd name="T13" fmla="*/ 3 h 5"/>
                <a:gd name="T14" fmla="*/ 2 w 3"/>
                <a:gd name="T15" fmla="*/ 3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1" y="2"/>
                    <a:pt x="1" y="2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5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Freeform 431"/>
            <p:cNvSpPr/>
            <p:nvPr/>
          </p:nvSpPr>
          <p:spPr bwMode="auto">
            <a:xfrm>
              <a:off x="2069" y="3061"/>
              <a:ext cx="4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4" name="Freeform 432"/>
            <p:cNvSpPr/>
            <p:nvPr/>
          </p:nvSpPr>
          <p:spPr bwMode="auto">
            <a:xfrm>
              <a:off x="2081" y="30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" name="Freeform 433"/>
            <p:cNvSpPr/>
            <p:nvPr/>
          </p:nvSpPr>
          <p:spPr bwMode="auto">
            <a:xfrm>
              <a:off x="2073" y="3061"/>
              <a:ext cx="0" cy="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6" name="Freeform 434"/>
            <p:cNvSpPr/>
            <p:nvPr/>
          </p:nvSpPr>
          <p:spPr bwMode="auto">
            <a:xfrm>
              <a:off x="2073" y="3048"/>
              <a:ext cx="21" cy="29"/>
            </a:xfrm>
            <a:custGeom>
              <a:avLst/>
              <a:gdLst>
                <a:gd name="T0" fmla="*/ 5 w 5"/>
                <a:gd name="T1" fmla="*/ 4 h 7"/>
                <a:gd name="T2" fmla="*/ 4 w 5"/>
                <a:gd name="T3" fmla="*/ 3 h 7"/>
                <a:gd name="T4" fmla="*/ 4 w 5"/>
                <a:gd name="T5" fmla="*/ 2 h 7"/>
                <a:gd name="T6" fmla="*/ 2 w 5"/>
                <a:gd name="T7" fmla="*/ 0 h 7"/>
                <a:gd name="T8" fmla="*/ 3 w 5"/>
                <a:gd name="T9" fmla="*/ 1 h 7"/>
                <a:gd name="T10" fmla="*/ 2 w 5"/>
                <a:gd name="T11" fmla="*/ 0 h 7"/>
                <a:gd name="T12" fmla="*/ 2 w 5"/>
                <a:gd name="T13" fmla="*/ 1 h 7"/>
                <a:gd name="T14" fmla="*/ 2 w 5"/>
                <a:gd name="T15" fmla="*/ 2 h 7"/>
                <a:gd name="T16" fmla="*/ 1 w 5"/>
                <a:gd name="T17" fmla="*/ 2 h 7"/>
                <a:gd name="T18" fmla="*/ 2 w 5"/>
                <a:gd name="T19" fmla="*/ 4 h 7"/>
                <a:gd name="T20" fmla="*/ 1 w 5"/>
                <a:gd name="T21" fmla="*/ 3 h 7"/>
                <a:gd name="T22" fmla="*/ 1 w 5"/>
                <a:gd name="T23" fmla="*/ 3 h 7"/>
                <a:gd name="T24" fmla="*/ 0 w 5"/>
                <a:gd name="T25" fmla="*/ 3 h 7"/>
                <a:gd name="T26" fmla="*/ 2 w 5"/>
                <a:gd name="T27" fmla="*/ 5 h 7"/>
                <a:gd name="T28" fmla="*/ 0 w 5"/>
                <a:gd name="T29" fmla="*/ 3 h 7"/>
                <a:gd name="T30" fmla="*/ 1 w 5"/>
                <a:gd name="T31" fmla="*/ 4 h 7"/>
                <a:gd name="T32" fmla="*/ 2 w 5"/>
                <a:gd name="T33" fmla="*/ 6 h 7"/>
                <a:gd name="T34" fmla="*/ 2 w 5"/>
                <a:gd name="T35" fmla="*/ 6 h 7"/>
                <a:gd name="T36" fmla="*/ 2 w 5"/>
                <a:gd name="T37" fmla="*/ 3 h 7"/>
                <a:gd name="T38" fmla="*/ 2 w 5"/>
                <a:gd name="T39" fmla="*/ 5 h 7"/>
                <a:gd name="T40" fmla="*/ 3 w 5"/>
                <a:gd name="T41" fmla="*/ 5 h 7"/>
                <a:gd name="T42" fmla="*/ 2 w 5"/>
                <a:gd name="T43" fmla="*/ 3 h 7"/>
                <a:gd name="T44" fmla="*/ 3 w 5"/>
                <a:gd name="T45" fmla="*/ 4 h 7"/>
                <a:gd name="T46" fmla="*/ 2 w 5"/>
                <a:gd name="T47" fmla="*/ 3 h 7"/>
                <a:gd name="T48" fmla="*/ 3 w 5"/>
                <a:gd name="T49" fmla="*/ 4 h 7"/>
                <a:gd name="T50" fmla="*/ 2 w 5"/>
                <a:gd name="T51" fmla="*/ 2 h 7"/>
                <a:gd name="T52" fmla="*/ 4 w 5"/>
                <a:gd name="T53" fmla="*/ 5 h 7"/>
                <a:gd name="T54" fmla="*/ 3 w 5"/>
                <a:gd name="T55" fmla="*/ 4 h 7"/>
                <a:gd name="T56" fmla="*/ 3 w 5"/>
                <a:gd name="T57" fmla="*/ 3 h 7"/>
                <a:gd name="T58" fmla="*/ 4 w 5"/>
                <a:gd name="T59" fmla="*/ 4 h 7"/>
                <a:gd name="T60" fmla="*/ 4 w 5"/>
                <a:gd name="T61" fmla="*/ 3 h 7"/>
                <a:gd name="T62" fmla="*/ 3 w 5"/>
                <a:gd name="T63" fmla="*/ 2 h 7"/>
                <a:gd name="T64" fmla="*/ 3 w 5"/>
                <a:gd name="T65" fmla="*/ 2 h 7"/>
                <a:gd name="T66" fmla="*/ 5 w 5"/>
                <a:gd name="T67" fmla="*/ 4 h 7"/>
                <a:gd name="T68" fmla="*/ 5 w 5"/>
                <a:gd name="T69" fmla="*/ 5 h 7"/>
                <a:gd name="T70" fmla="*/ 4 w 5"/>
                <a:gd name="T71" fmla="*/ 2 h 7"/>
                <a:gd name="T72" fmla="*/ 5 w 5"/>
                <a:gd name="T7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2" y="3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1" y="3"/>
                    <a:pt x="0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0" y="3"/>
                    <a:pt x="2" y="5"/>
                    <a:pt x="0" y="3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2" y="7"/>
                    <a:pt x="2" y="5"/>
                    <a:pt x="2" y="6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5"/>
                  </a:cubicBezTo>
                  <a:cubicBezTo>
                    <a:pt x="3" y="4"/>
                    <a:pt x="4" y="5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5" y="5"/>
                    <a:pt x="3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Rectangle 435"/>
            <p:cNvSpPr>
              <a:spLocks noChangeArrowheads="1"/>
            </p:cNvSpPr>
            <p:nvPr/>
          </p:nvSpPr>
          <p:spPr bwMode="auto">
            <a:xfrm>
              <a:off x="2094" y="30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Freeform 436"/>
            <p:cNvSpPr/>
            <p:nvPr/>
          </p:nvSpPr>
          <p:spPr bwMode="auto">
            <a:xfrm>
              <a:off x="2094" y="30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Rectangle 437"/>
            <p:cNvSpPr>
              <a:spLocks noChangeArrowheads="1"/>
            </p:cNvSpPr>
            <p:nvPr/>
          </p:nvSpPr>
          <p:spPr bwMode="auto">
            <a:xfrm>
              <a:off x="2081" y="305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Freeform 438"/>
            <p:cNvSpPr/>
            <p:nvPr/>
          </p:nvSpPr>
          <p:spPr bwMode="auto">
            <a:xfrm>
              <a:off x="2090" y="3069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Freeform 439"/>
            <p:cNvSpPr/>
            <p:nvPr/>
          </p:nvSpPr>
          <p:spPr bwMode="auto">
            <a:xfrm>
              <a:off x="2090" y="3069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 440"/>
            <p:cNvSpPr/>
            <p:nvPr/>
          </p:nvSpPr>
          <p:spPr bwMode="auto">
            <a:xfrm>
              <a:off x="2094" y="3065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Freeform 441"/>
            <p:cNvSpPr/>
            <p:nvPr/>
          </p:nvSpPr>
          <p:spPr bwMode="auto">
            <a:xfrm>
              <a:off x="2081" y="3040"/>
              <a:ext cx="21" cy="25"/>
            </a:xfrm>
            <a:custGeom>
              <a:avLst/>
              <a:gdLst>
                <a:gd name="T0" fmla="*/ 1 w 5"/>
                <a:gd name="T1" fmla="*/ 1 h 6"/>
                <a:gd name="T2" fmla="*/ 0 w 5"/>
                <a:gd name="T3" fmla="*/ 0 h 6"/>
                <a:gd name="T4" fmla="*/ 3 w 5"/>
                <a:gd name="T5" fmla="*/ 3 h 6"/>
                <a:gd name="T6" fmla="*/ 1 w 5"/>
                <a:gd name="T7" fmla="*/ 1 h 6"/>
                <a:gd name="T8" fmla="*/ 2 w 5"/>
                <a:gd name="T9" fmla="*/ 3 h 6"/>
                <a:gd name="T10" fmla="*/ 1 w 5"/>
                <a:gd name="T11" fmla="*/ 2 h 6"/>
                <a:gd name="T12" fmla="*/ 3 w 5"/>
                <a:gd name="T13" fmla="*/ 4 h 6"/>
                <a:gd name="T14" fmla="*/ 0 w 5"/>
                <a:gd name="T15" fmla="*/ 2 h 6"/>
                <a:gd name="T16" fmla="*/ 0 w 5"/>
                <a:gd name="T17" fmla="*/ 1 h 6"/>
                <a:gd name="T18" fmla="*/ 1 w 5"/>
                <a:gd name="T19" fmla="*/ 2 h 6"/>
                <a:gd name="T20" fmla="*/ 2 w 5"/>
                <a:gd name="T21" fmla="*/ 4 h 6"/>
                <a:gd name="T22" fmla="*/ 3 w 5"/>
                <a:gd name="T23" fmla="*/ 6 h 6"/>
                <a:gd name="T24" fmla="*/ 2 w 5"/>
                <a:gd name="T25" fmla="*/ 4 h 6"/>
                <a:gd name="T26" fmla="*/ 3 w 5"/>
                <a:gd name="T27" fmla="*/ 5 h 6"/>
                <a:gd name="T28" fmla="*/ 3 w 5"/>
                <a:gd name="T29" fmla="*/ 5 h 6"/>
                <a:gd name="T30" fmla="*/ 4 w 5"/>
                <a:gd name="T31" fmla="*/ 6 h 6"/>
                <a:gd name="T32" fmla="*/ 3 w 5"/>
                <a:gd name="T33" fmla="*/ 5 h 6"/>
                <a:gd name="T34" fmla="*/ 3 w 5"/>
                <a:gd name="T35" fmla="*/ 5 h 6"/>
                <a:gd name="T36" fmla="*/ 2 w 5"/>
                <a:gd name="T37" fmla="*/ 3 h 6"/>
                <a:gd name="T38" fmla="*/ 3 w 5"/>
                <a:gd name="T39" fmla="*/ 5 h 6"/>
                <a:gd name="T40" fmla="*/ 3 w 5"/>
                <a:gd name="T41" fmla="*/ 4 h 6"/>
                <a:gd name="T42" fmla="*/ 4 w 5"/>
                <a:gd name="T43" fmla="*/ 5 h 6"/>
                <a:gd name="T44" fmla="*/ 3 w 5"/>
                <a:gd name="T45" fmla="*/ 4 h 6"/>
                <a:gd name="T46" fmla="*/ 4 w 5"/>
                <a:gd name="T47" fmla="*/ 5 h 6"/>
                <a:gd name="T48" fmla="*/ 2 w 5"/>
                <a:gd name="T49" fmla="*/ 2 h 6"/>
                <a:gd name="T50" fmla="*/ 4 w 5"/>
                <a:gd name="T51" fmla="*/ 4 h 6"/>
                <a:gd name="T52" fmla="*/ 4 w 5"/>
                <a:gd name="T53" fmla="*/ 4 h 6"/>
                <a:gd name="T54" fmla="*/ 4 w 5"/>
                <a:gd name="T55" fmla="*/ 4 h 6"/>
                <a:gd name="T56" fmla="*/ 3 w 5"/>
                <a:gd name="T57" fmla="*/ 3 h 6"/>
                <a:gd name="T58" fmla="*/ 3 w 5"/>
                <a:gd name="T59" fmla="*/ 3 h 6"/>
                <a:gd name="T60" fmla="*/ 3 w 5"/>
                <a:gd name="T61" fmla="*/ 2 h 6"/>
                <a:gd name="T62" fmla="*/ 3 w 5"/>
                <a:gd name="T63" fmla="*/ 2 h 6"/>
                <a:gd name="T64" fmla="*/ 2 w 5"/>
                <a:gd name="T65" fmla="*/ 1 h 6"/>
                <a:gd name="T66" fmla="*/ 2 w 5"/>
                <a:gd name="T67" fmla="*/ 2 h 6"/>
                <a:gd name="T68" fmla="*/ 1 w 5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3" y="3"/>
                    <a:pt x="3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4" y="5"/>
                    <a:pt x="3" y="4"/>
                  </a:cubicBezTo>
                  <a:cubicBezTo>
                    <a:pt x="2" y="3"/>
                    <a:pt x="2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5" y="6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4" y="5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3" y="3"/>
                    <a:pt x="2" y="2"/>
                    <a:pt x="4" y="4"/>
                  </a:cubicBezTo>
                  <a:cubicBezTo>
                    <a:pt x="4" y="4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5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442"/>
            <p:cNvSpPr/>
            <p:nvPr/>
          </p:nvSpPr>
          <p:spPr bwMode="auto">
            <a:xfrm>
              <a:off x="2094" y="3061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Freeform 443"/>
            <p:cNvSpPr/>
            <p:nvPr/>
          </p:nvSpPr>
          <p:spPr bwMode="auto">
            <a:xfrm>
              <a:off x="2085" y="3031"/>
              <a:ext cx="25" cy="30"/>
            </a:xfrm>
            <a:custGeom>
              <a:avLst/>
              <a:gdLst>
                <a:gd name="T0" fmla="*/ 2 w 6"/>
                <a:gd name="T1" fmla="*/ 4 h 7"/>
                <a:gd name="T2" fmla="*/ 4 w 6"/>
                <a:gd name="T3" fmla="*/ 5 h 7"/>
                <a:gd name="T4" fmla="*/ 1 w 6"/>
                <a:gd name="T5" fmla="*/ 3 h 7"/>
                <a:gd name="T6" fmla="*/ 1 w 6"/>
                <a:gd name="T7" fmla="*/ 2 h 7"/>
                <a:gd name="T8" fmla="*/ 3 w 6"/>
                <a:gd name="T9" fmla="*/ 4 h 7"/>
                <a:gd name="T10" fmla="*/ 4 w 6"/>
                <a:gd name="T11" fmla="*/ 5 h 7"/>
                <a:gd name="T12" fmla="*/ 2 w 6"/>
                <a:gd name="T13" fmla="*/ 3 h 7"/>
                <a:gd name="T14" fmla="*/ 2 w 6"/>
                <a:gd name="T15" fmla="*/ 2 h 7"/>
                <a:gd name="T16" fmla="*/ 2 w 6"/>
                <a:gd name="T17" fmla="*/ 3 h 7"/>
                <a:gd name="T18" fmla="*/ 4 w 6"/>
                <a:gd name="T19" fmla="*/ 4 h 7"/>
                <a:gd name="T20" fmla="*/ 0 w 6"/>
                <a:gd name="T21" fmla="*/ 0 h 7"/>
                <a:gd name="T22" fmla="*/ 0 w 6"/>
                <a:gd name="T23" fmla="*/ 1 h 7"/>
                <a:gd name="T24" fmla="*/ 2 w 6"/>
                <a:gd name="T25" fmla="*/ 2 h 7"/>
                <a:gd name="T26" fmla="*/ 1 w 6"/>
                <a:gd name="T27" fmla="*/ 2 h 7"/>
                <a:gd name="T28" fmla="*/ 1 w 6"/>
                <a:gd name="T29" fmla="*/ 1 h 7"/>
                <a:gd name="T30" fmla="*/ 0 w 6"/>
                <a:gd name="T31" fmla="*/ 2 h 7"/>
                <a:gd name="T32" fmla="*/ 0 w 6"/>
                <a:gd name="T33" fmla="*/ 2 h 7"/>
                <a:gd name="T34" fmla="*/ 1 w 6"/>
                <a:gd name="T35" fmla="*/ 3 h 7"/>
                <a:gd name="T36" fmla="*/ 3 w 6"/>
                <a:gd name="T37" fmla="*/ 4 h 7"/>
                <a:gd name="T38" fmla="*/ 2 w 6"/>
                <a:gd name="T39" fmla="*/ 4 h 7"/>
                <a:gd name="T40" fmla="*/ 4 w 6"/>
                <a:gd name="T41" fmla="*/ 5 h 7"/>
                <a:gd name="T42" fmla="*/ 4 w 6"/>
                <a:gd name="T43" fmla="*/ 6 h 7"/>
                <a:gd name="T44" fmla="*/ 4 w 6"/>
                <a:gd name="T45" fmla="*/ 6 h 7"/>
                <a:gd name="T46" fmla="*/ 2 w 6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3" y="4"/>
                    <a:pt x="3" y="5"/>
                    <a:pt x="4" y="5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2" y="3"/>
                    <a:pt x="3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6" y="7"/>
                    <a:pt x="3" y="5"/>
                    <a:pt x="4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Freeform 444"/>
            <p:cNvSpPr/>
            <p:nvPr/>
          </p:nvSpPr>
          <p:spPr bwMode="auto">
            <a:xfrm>
              <a:off x="2094" y="3048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Freeform 445"/>
            <p:cNvSpPr/>
            <p:nvPr/>
          </p:nvSpPr>
          <p:spPr bwMode="auto">
            <a:xfrm>
              <a:off x="2085" y="3036"/>
              <a:ext cx="5" cy="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Freeform 446"/>
            <p:cNvSpPr/>
            <p:nvPr/>
          </p:nvSpPr>
          <p:spPr bwMode="auto">
            <a:xfrm>
              <a:off x="2098" y="3048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Freeform 447"/>
            <p:cNvSpPr/>
            <p:nvPr/>
          </p:nvSpPr>
          <p:spPr bwMode="auto">
            <a:xfrm>
              <a:off x="2085" y="3031"/>
              <a:ext cx="13" cy="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1 w 3"/>
                <a:gd name="T7" fmla="*/ 1 h 3"/>
                <a:gd name="T8" fmla="*/ 1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1"/>
                    <a:pt x="1" y="1"/>
                  </a:cubicBezTo>
                  <a:cubicBezTo>
                    <a:pt x="2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Freeform 448"/>
            <p:cNvSpPr/>
            <p:nvPr/>
          </p:nvSpPr>
          <p:spPr bwMode="auto">
            <a:xfrm>
              <a:off x="2090" y="3023"/>
              <a:ext cx="25" cy="29"/>
            </a:xfrm>
            <a:custGeom>
              <a:avLst/>
              <a:gdLst>
                <a:gd name="T0" fmla="*/ 3 w 6"/>
                <a:gd name="T1" fmla="*/ 4 h 7"/>
                <a:gd name="T2" fmla="*/ 3 w 6"/>
                <a:gd name="T3" fmla="*/ 4 h 7"/>
                <a:gd name="T4" fmla="*/ 3 w 6"/>
                <a:gd name="T5" fmla="*/ 5 h 7"/>
                <a:gd name="T6" fmla="*/ 4 w 6"/>
                <a:gd name="T7" fmla="*/ 5 h 7"/>
                <a:gd name="T8" fmla="*/ 4 w 6"/>
                <a:gd name="T9" fmla="*/ 5 h 7"/>
                <a:gd name="T10" fmla="*/ 3 w 6"/>
                <a:gd name="T11" fmla="*/ 4 h 7"/>
                <a:gd name="T12" fmla="*/ 2 w 6"/>
                <a:gd name="T13" fmla="*/ 3 h 7"/>
                <a:gd name="T14" fmla="*/ 5 w 6"/>
                <a:gd name="T15" fmla="*/ 4 h 7"/>
                <a:gd name="T16" fmla="*/ 1 w 6"/>
                <a:gd name="T17" fmla="*/ 2 h 7"/>
                <a:gd name="T18" fmla="*/ 3 w 6"/>
                <a:gd name="T19" fmla="*/ 3 h 7"/>
                <a:gd name="T20" fmla="*/ 3 w 6"/>
                <a:gd name="T21" fmla="*/ 3 h 7"/>
                <a:gd name="T22" fmla="*/ 3 w 6"/>
                <a:gd name="T23" fmla="*/ 3 h 7"/>
                <a:gd name="T24" fmla="*/ 5 w 6"/>
                <a:gd name="T25" fmla="*/ 4 h 7"/>
                <a:gd name="T26" fmla="*/ 5 w 6"/>
                <a:gd name="T27" fmla="*/ 3 h 7"/>
                <a:gd name="T28" fmla="*/ 5 w 6"/>
                <a:gd name="T29" fmla="*/ 4 h 7"/>
                <a:gd name="T30" fmla="*/ 5 w 6"/>
                <a:gd name="T31" fmla="*/ 3 h 7"/>
                <a:gd name="T32" fmla="*/ 6 w 6"/>
                <a:gd name="T33" fmla="*/ 3 h 7"/>
                <a:gd name="T34" fmla="*/ 3 w 6"/>
                <a:gd name="T35" fmla="*/ 1 h 7"/>
                <a:gd name="T36" fmla="*/ 3 w 6"/>
                <a:gd name="T37" fmla="*/ 1 h 7"/>
                <a:gd name="T38" fmla="*/ 5 w 6"/>
                <a:gd name="T39" fmla="*/ 2 h 7"/>
                <a:gd name="T40" fmla="*/ 4 w 6"/>
                <a:gd name="T41" fmla="*/ 2 h 7"/>
                <a:gd name="T42" fmla="*/ 6 w 6"/>
                <a:gd name="T43" fmla="*/ 3 h 7"/>
                <a:gd name="T44" fmla="*/ 3 w 6"/>
                <a:gd name="T45" fmla="*/ 1 h 7"/>
                <a:gd name="T46" fmla="*/ 4 w 6"/>
                <a:gd name="T47" fmla="*/ 1 h 7"/>
                <a:gd name="T48" fmla="*/ 1 w 6"/>
                <a:gd name="T49" fmla="*/ 0 h 7"/>
                <a:gd name="T50" fmla="*/ 1 w 6"/>
                <a:gd name="T51" fmla="*/ 1 h 7"/>
                <a:gd name="T52" fmla="*/ 3 w 6"/>
                <a:gd name="T53" fmla="*/ 2 h 7"/>
                <a:gd name="T54" fmla="*/ 1 w 6"/>
                <a:gd name="T55" fmla="*/ 1 h 7"/>
                <a:gd name="T56" fmla="*/ 3 w 6"/>
                <a:gd name="T57" fmla="*/ 2 h 7"/>
                <a:gd name="T58" fmla="*/ 1 w 6"/>
                <a:gd name="T59" fmla="*/ 1 h 7"/>
                <a:gd name="T60" fmla="*/ 2 w 6"/>
                <a:gd name="T61" fmla="*/ 2 h 7"/>
                <a:gd name="T62" fmla="*/ 0 w 6"/>
                <a:gd name="T63" fmla="*/ 1 h 7"/>
                <a:gd name="T64" fmla="*/ 1 w 6"/>
                <a:gd name="T65" fmla="*/ 2 h 7"/>
                <a:gd name="T66" fmla="*/ 2 w 6"/>
                <a:gd name="T67" fmla="*/ 3 h 7"/>
                <a:gd name="T68" fmla="*/ 2 w 6"/>
                <a:gd name="T69" fmla="*/ 4 h 7"/>
                <a:gd name="T70" fmla="*/ 2 w 6"/>
                <a:gd name="T71" fmla="*/ 4 h 7"/>
                <a:gd name="T72" fmla="*/ 0 w 6"/>
                <a:gd name="T73" fmla="*/ 2 h 7"/>
                <a:gd name="T74" fmla="*/ 0 w 6"/>
                <a:gd name="T75" fmla="*/ 3 h 7"/>
                <a:gd name="T76" fmla="*/ 1 w 6"/>
                <a:gd name="T77" fmla="*/ 3 h 7"/>
                <a:gd name="T78" fmla="*/ 0 w 6"/>
                <a:gd name="T79" fmla="*/ 3 h 7"/>
                <a:gd name="T80" fmla="*/ 3 w 6"/>
                <a:gd name="T81" fmla="*/ 5 h 7"/>
                <a:gd name="T82" fmla="*/ 5 w 6"/>
                <a:gd name="T83" fmla="*/ 6 h 7"/>
                <a:gd name="T84" fmla="*/ 3 w 6"/>
                <a:gd name="T8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7">
                  <a:moveTo>
                    <a:pt x="3" y="4"/>
                  </a:moveTo>
                  <a:cubicBezTo>
                    <a:pt x="3" y="4"/>
                    <a:pt x="2" y="4"/>
                    <a:pt x="3" y="4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4"/>
                    <a:pt x="3" y="4"/>
                    <a:pt x="5" y="4"/>
                  </a:cubicBezTo>
                  <a:cubicBezTo>
                    <a:pt x="4" y="4"/>
                    <a:pt x="3" y="3"/>
                    <a:pt x="1" y="2"/>
                  </a:cubicBezTo>
                  <a:cubicBezTo>
                    <a:pt x="3" y="3"/>
                    <a:pt x="1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3"/>
                    <a:pt x="3" y="1"/>
                  </a:cubicBezTo>
                  <a:cubicBezTo>
                    <a:pt x="6" y="3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3"/>
                    <a:pt x="4" y="2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3" y="2"/>
                    <a:pt x="1" y="1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1" y="3"/>
                    <a:pt x="5" y="7"/>
                    <a:pt x="5" y="6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Freeform 449"/>
            <p:cNvSpPr/>
            <p:nvPr/>
          </p:nvSpPr>
          <p:spPr bwMode="auto">
            <a:xfrm>
              <a:off x="2090" y="30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Freeform 450"/>
            <p:cNvSpPr/>
            <p:nvPr/>
          </p:nvSpPr>
          <p:spPr bwMode="auto">
            <a:xfrm>
              <a:off x="2106" y="30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Rectangle 451"/>
            <p:cNvSpPr>
              <a:spLocks noChangeArrowheads="1"/>
            </p:cNvSpPr>
            <p:nvPr/>
          </p:nvSpPr>
          <p:spPr bwMode="auto">
            <a:xfrm>
              <a:off x="2090" y="3036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Freeform 452"/>
            <p:cNvSpPr/>
            <p:nvPr/>
          </p:nvSpPr>
          <p:spPr bwMode="auto">
            <a:xfrm>
              <a:off x="2098" y="3044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Freeform 453"/>
            <p:cNvSpPr/>
            <p:nvPr/>
          </p:nvSpPr>
          <p:spPr bwMode="auto">
            <a:xfrm>
              <a:off x="2110" y="302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Freeform 454"/>
            <p:cNvSpPr/>
            <p:nvPr/>
          </p:nvSpPr>
          <p:spPr bwMode="auto">
            <a:xfrm>
              <a:off x="2119" y="30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Freeform 455"/>
            <p:cNvSpPr/>
            <p:nvPr/>
          </p:nvSpPr>
          <p:spPr bwMode="auto">
            <a:xfrm>
              <a:off x="2081" y="3002"/>
              <a:ext cx="42" cy="29"/>
            </a:xfrm>
            <a:custGeom>
              <a:avLst/>
              <a:gdLst>
                <a:gd name="T0" fmla="*/ 5 w 10"/>
                <a:gd name="T1" fmla="*/ 0 h 7"/>
                <a:gd name="T2" fmla="*/ 3 w 10"/>
                <a:gd name="T3" fmla="*/ 0 h 7"/>
                <a:gd name="T4" fmla="*/ 2 w 10"/>
                <a:gd name="T5" fmla="*/ 1 h 7"/>
                <a:gd name="T6" fmla="*/ 3 w 10"/>
                <a:gd name="T7" fmla="*/ 1 h 7"/>
                <a:gd name="T8" fmla="*/ 3 w 10"/>
                <a:gd name="T9" fmla="*/ 1 h 7"/>
                <a:gd name="T10" fmla="*/ 3 w 10"/>
                <a:gd name="T11" fmla="*/ 2 h 7"/>
                <a:gd name="T12" fmla="*/ 5 w 10"/>
                <a:gd name="T13" fmla="*/ 2 h 7"/>
                <a:gd name="T14" fmla="*/ 4 w 10"/>
                <a:gd name="T15" fmla="*/ 2 h 7"/>
                <a:gd name="T16" fmla="*/ 4 w 10"/>
                <a:gd name="T17" fmla="*/ 2 h 7"/>
                <a:gd name="T18" fmla="*/ 7 w 10"/>
                <a:gd name="T19" fmla="*/ 3 h 7"/>
                <a:gd name="T20" fmla="*/ 7 w 10"/>
                <a:gd name="T21" fmla="*/ 3 h 7"/>
                <a:gd name="T22" fmla="*/ 6 w 10"/>
                <a:gd name="T23" fmla="*/ 3 h 7"/>
                <a:gd name="T24" fmla="*/ 6 w 10"/>
                <a:gd name="T25" fmla="*/ 3 h 7"/>
                <a:gd name="T26" fmla="*/ 5 w 10"/>
                <a:gd name="T27" fmla="*/ 4 h 7"/>
                <a:gd name="T28" fmla="*/ 6 w 10"/>
                <a:gd name="T29" fmla="*/ 4 h 7"/>
                <a:gd name="T30" fmla="*/ 7 w 10"/>
                <a:gd name="T31" fmla="*/ 5 h 7"/>
                <a:gd name="T32" fmla="*/ 5 w 10"/>
                <a:gd name="T33" fmla="*/ 5 h 7"/>
                <a:gd name="T34" fmla="*/ 6 w 10"/>
                <a:gd name="T35" fmla="*/ 5 h 7"/>
                <a:gd name="T36" fmla="*/ 5 w 10"/>
                <a:gd name="T37" fmla="*/ 6 h 7"/>
                <a:gd name="T38" fmla="*/ 6 w 10"/>
                <a:gd name="T39" fmla="*/ 5 h 7"/>
                <a:gd name="T40" fmla="*/ 5 w 10"/>
                <a:gd name="T41" fmla="*/ 5 h 7"/>
                <a:gd name="T42" fmla="*/ 8 w 10"/>
                <a:gd name="T43" fmla="*/ 6 h 7"/>
                <a:gd name="T44" fmla="*/ 9 w 10"/>
                <a:gd name="T45" fmla="*/ 6 h 7"/>
                <a:gd name="T46" fmla="*/ 9 w 10"/>
                <a:gd name="T47" fmla="*/ 6 h 7"/>
                <a:gd name="T48" fmla="*/ 9 w 10"/>
                <a:gd name="T49" fmla="*/ 5 h 7"/>
                <a:gd name="T50" fmla="*/ 10 w 10"/>
                <a:gd name="T51" fmla="*/ 5 h 7"/>
                <a:gd name="T52" fmla="*/ 9 w 10"/>
                <a:gd name="T53" fmla="*/ 4 h 7"/>
                <a:gd name="T54" fmla="*/ 9 w 10"/>
                <a:gd name="T55" fmla="*/ 4 h 7"/>
                <a:gd name="T56" fmla="*/ 9 w 10"/>
                <a:gd name="T57" fmla="*/ 4 h 7"/>
                <a:gd name="T58" fmla="*/ 9 w 10"/>
                <a:gd name="T59" fmla="*/ 4 h 7"/>
                <a:gd name="T60" fmla="*/ 8 w 10"/>
                <a:gd name="T61" fmla="*/ 3 h 7"/>
                <a:gd name="T62" fmla="*/ 9 w 10"/>
                <a:gd name="T63" fmla="*/ 3 h 7"/>
                <a:gd name="T64" fmla="*/ 10 w 10"/>
                <a:gd name="T65" fmla="*/ 3 h 7"/>
                <a:gd name="T66" fmla="*/ 8 w 10"/>
                <a:gd name="T67" fmla="*/ 3 h 7"/>
                <a:gd name="T68" fmla="*/ 7 w 10"/>
                <a:gd name="T69" fmla="*/ 2 h 7"/>
                <a:gd name="T70" fmla="*/ 6 w 10"/>
                <a:gd name="T71" fmla="*/ 1 h 7"/>
                <a:gd name="T72" fmla="*/ 7 w 10"/>
                <a:gd name="T73" fmla="*/ 1 h 7"/>
                <a:gd name="T74" fmla="*/ 6 w 10"/>
                <a:gd name="T75" fmla="*/ 1 h 7"/>
                <a:gd name="T76" fmla="*/ 4 w 10"/>
                <a:gd name="T77" fmla="*/ 1 h 7"/>
                <a:gd name="T78" fmla="*/ 7 w 10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2" y="1"/>
                    <a:pt x="2" y="1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0" y="2"/>
                    <a:pt x="7" y="0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6" y="1"/>
                    <a:pt x="1" y="2"/>
                    <a:pt x="6" y="2"/>
                  </a:cubicBezTo>
                  <a:cubicBezTo>
                    <a:pt x="4" y="2"/>
                    <a:pt x="6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6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6" y="2"/>
                    <a:pt x="5" y="2"/>
                    <a:pt x="6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7" y="3"/>
                    <a:pt x="9" y="3"/>
                    <a:pt x="7" y="3"/>
                  </a:cubicBezTo>
                  <a:cubicBezTo>
                    <a:pt x="6" y="3"/>
                    <a:pt x="6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7" y="3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4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8" y="5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5" y="4"/>
                    <a:pt x="4" y="4"/>
                  </a:cubicBezTo>
                  <a:cubicBezTo>
                    <a:pt x="5" y="4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7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3" y="4"/>
                    <a:pt x="5" y="6"/>
                  </a:cubicBezTo>
                  <a:cubicBezTo>
                    <a:pt x="6" y="6"/>
                    <a:pt x="8" y="7"/>
                    <a:pt x="8" y="7"/>
                  </a:cubicBezTo>
                  <a:cubicBezTo>
                    <a:pt x="8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6" y="5"/>
                    <a:pt x="5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7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9" y="5"/>
                    <a:pt x="8" y="5"/>
                    <a:pt x="10" y="5"/>
                  </a:cubicBezTo>
                  <a:cubicBezTo>
                    <a:pt x="8" y="4"/>
                    <a:pt x="9" y="4"/>
                    <a:pt x="8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7" y="4"/>
                    <a:pt x="9" y="4"/>
                  </a:cubicBezTo>
                  <a:cubicBezTo>
                    <a:pt x="8" y="4"/>
                    <a:pt x="8" y="3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6" y="3"/>
                    <a:pt x="8" y="3"/>
                    <a:pt x="7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10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6" y="1"/>
                    <a:pt x="8" y="1"/>
                    <a:pt x="8" y="1"/>
                  </a:cubicBezTo>
                  <a:cubicBezTo>
                    <a:pt x="6" y="1"/>
                    <a:pt x="10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Freeform 456"/>
            <p:cNvSpPr/>
            <p:nvPr/>
          </p:nvSpPr>
          <p:spPr bwMode="auto">
            <a:xfrm>
              <a:off x="2110" y="3006"/>
              <a:ext cx="9" cy="4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Freeform 457"/>
            <p:cNvSpPr/>
            <p:nvPr/>
          </p:nvSpPr>
          <p:spPr bwMode="auto">
            <a:xfrm>
              <a:off x="2110" y="3006"/>
              <a:ext cx="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Freeform 458"/>
            <p:cNvSpPr/>
            <p:nvPr/>
          </p:nvSpPr>
          <p:spPr bwMode="auto">
            <a:xfrm>
              <a:off x="2106" y="2998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Freeform 459"/>
            <p:cNvSpPr/>
            <p:nvPr/>
          </p:nvSpPr>
          <p:spPr bwMode="auto">
            <a:xfrm>
              <a:off x="2102" y="2998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Freeform 460"/>
            <p:cNvSpPr/>
            <p:nvPr/>
          </p:nvSpPr>
          <p:spPr bwMode="auto">
            <a:xfrm>
              <a:off x="2077" y="2994"/>
              <a:ext cx="33" cy="12"/>
            </a:xfrm>
            <a:custGeom>
              <a:avLst/>
              <a:gdLst>
                <a:gd name="T0" fmla="*/ 4 w 8"/>
                <a:gd name="T1" fmla="*/ 0 h 3"/>
                <a:gd name="T2" fmla="*/ 2 w 8"/>
                <a:gd name="T3" fmla="*/ 0 h 3"/>
                <a:gd name="T4" fmla="*/ 3 w 8"/>
                <a:gd name="T5" fmla="*/ 0 h 3"/>
                <a:gd name="T6" fmla="*/ 1 w 8"/>
                <a:gd name="T7" fmla="*/ 1 h 3"/>
                <a:gd name="T8" fmla="*/ 3 w 8"/>
                <a:gd name="T9" fmla="*/ 1 h 3"/>
                <a:gd name="T10" fmla="*/ 2 w 8"/>
                <a:gd name="T11" fmla="*/ 2 h 3"/>
                <a:gd name="T12" fmla="*/ 4 w 8"/>
                <a:gd name="T13" fmla="*/ 1 h 3"/>
                <a:gd name="T14" fmla="*/ 2 w 8"/>
                <a:gd name="T15" fmla="*/ 2 h 3"/>
                <a:gd name="T16" fmla="*/ 3 w 8"/>
                <a:gd name="T17" fmla="*/ 2 h 3"/>
                <a:gd name="T18" fmla="*/ 4 w 8"/>
                <a:gd name="T19" fmla="*/ 2 h 3"/>
                <a:gd name="T20" fmla="*/ 3 w 8"/>
                <a:gd name="T21" fmla="*/ 2 h 3"/>
                <a:gd name="T22" fmla="*/ 4 w 8"/>
                <a:gd name="T23" fmla="*/ 2 h 3"/>
                <a:gd name="T24" fmla="*/ 4 w 8"/>
                <a:gd name="T25" fmla="*/ 2 h 3"/>
                <a:gd name="T26" fmla="*/ 3 w 8"/>
                <a:gd name="T27" fmla="*/ 2 h 3"/>
                <a:gd name="T28" fmla="*/ 4 w 8"/>
                <a:gd name="T29" fmla="*/ 2 h 3"/>
                <a:gd name="T30" fmla="*/ 3 w 8"/>
                <a:gd name="T31" fmla="*/ 2 h 3"/>
                <a:gd name="T32" fmla="*/ 5 w 8"/>
                <a:gd name="T33" fmla="*/ 2 h 3"/>
                <a:gd name="T34" fmla="*/ 6 w 8"/>
                <a:gd name="T35" fmla="*/ 2 h 3"/>
                <a:gd name="T36" fmla="*/ 5 w 8"/>
                <a:gd name="T37" fmla="*/ 2 h 3"/>
                <a:gd name="T38" fmla="*/ 5 w 8"/>
                <a:gd name="T39" fmla="*/ 2 h 3"/>
                <a:gd name="T40" fmla="*/ 4 w 8"/>
                <a:gd name="T41" fmla="*/ 2 h 3"/>
                <a:gd name="T42" fmla="*/ 6 w 8"/>
                <a:gd name="T43" fmla="*/ 1 h 3"/>
                <a:gd name="T44" fmla="*/ 7 w 8"/>
                <a:gd name="T45" fmla="*/ 0 h 3"/>
                <a:gd name="T46" fmla="*/ 7 w 8"/>
                <a:gd name="T47" fmla="*/ 0 h 3"/>
                <a:gd name="T48" fmla="*/ 7 w 8"/>
                <a:gd name="T49" fmla="*/ 1 h 3"/>
                <a:gd name="T50" fmla="*/ 6 w 8"/>
                <a:gd name="T51" fmla="*/ 1 h 3"/>
                <a:gd name="T52" fmla="*/ 4 w 8"/>
                <a:gd name="T53" fmla="*/ 2 h 3"/>
                <a:gd name="T54" fmla="*/ 4 w 8"/>
                <a:gd name="T55" fmla="*/ 1 h 3"/>
                <a:gd name="T56" fmla="*/ 6 w 8"/>
                <a:gd name="T57" fmla="*/ 1 h 3"/>
                <a:gd name="T58" fmla="*/ 5 w 8"/>
                <a:gd name="T59" fmla="*/ 1 h 3"/>
                <a:gd name="T60" fmla="*/ 7 w 8"/>
                <a:gd name="T61" fmla="*/ 0 h 3"/>
                <a:gd name="T62" fmla="*/ 5 w 8"/>
                <a:gd name="T63" fmla="*/ 1 h 3"/>
                <a:gd name="T64" fmla="*/ 4 w 8"/>
                <a:gd name="T65" fmla="*/ 1 h 3"/>
                <a:gd name="T66" fmla="*/ 5 w 8"/>
                <a:gd name="T67" fmla="*/ 0 h 3"/>
                <a:gd name="T68" fmla="*/ 4 w 8"/>
                <a:gd name="T69" fmla="*/ 1 h 3"/>
                <a:gd name="T70" fmla="*/ 5 w 8"/>
                <a:gd name="T71" fmla="*/ 0 h 3"/>
                <a:gd name="T72" fmla="*/ 4 w 8"/>
                <a:gd name="T73" fmla="*/ 0 h 3"/>
                <a:gd name="T74" fmla="*/ 4 w 8"/>
                <a:gd name="T75" fmla="*/ 0 h 3"/>
                <a:gd name="T76" fmla="*/ 4 w 8"/>
                <a:gd name="T77" fmla="*/ 0 h 3"/>
                <a:gd name="T78" fmla="*/ 2 w 8"/>
                <a:gd name="T79" fmla="*/ 1 h 3"/>
                <a:gd name="T80" fmla="*/ 4 w 8"/>
                <a:gd name="T8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1"/>
                    <a:pt x="3" y="0"/>
                    <a:pt x="1" y="1"/>
                  </a:cubicBezTo>
                  <a:cubicBezTo>
                    <a:pt x="2" y="1"/>
                    <a:pt x="1" y="2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0" y="3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5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2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3"/>
                    <a:pt x="6" y="1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5" y="1"/>
                    <a:pt x="3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0"/>
                    <a:pt x="6" y="0"/>
                    <a:pt x="4" y="1"/>
                  </a:cubicBezTo>
                  <a:cubicBezTo>
                    <a:pt x="5" y="1"/>
                    <a:pt x="6" y="0"/>
                    <a:pt x="5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Freeform 461"/>
            <p:cNvSpPr/>
            <p:nvPr/>
          </p:nvSpPr>
          <p:spPr bwMode="auto">
            <a:xfrm>
              <a:off x="2077" y="2994"/>
              <a:ext cx="13" cy="4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0" name="Freeform 462"/>
            <p:cNvSpPr/>
            <p:nvPr/>
          </p:nvSpPr>
          <p:spPr bwMode="auto">
            <a:xfrm>
              <a:off x="2069" y="2990"/>
              <a:ext cx="25" cy="12"/>
            </a:xfrm>
            <a:custGeom>
              <a:avLst/>
              <a:gdLst>
                <a:gd name="T0" fmla="*/ 3 w 6"/>
                <a:gd name="T1" fmla="*/ 1 h 3"/>
                <a:gd name="T2" fmla="*/ 2 w 6"/>
                <a:gd name="T3" fmla="*/ 2 h 3"/>
                <a:gd name="T4" fmla="*/ 2 w 6"/>
                <a:gd name="T5" fmla="*/ 2 h 3"/>
                <a:gd name="T6" fmla="*/ 4 w 6"/>
                <a:gd name="T7" fmla="*/ 1 h 3"/>
                <a:gd name="T8" fmla="*/ 3 w 6"/>
                <a:gd name="T9" fmla="*/ 2 h 3"/>
                <a:gd name="T10" fmla="*/ 4 w 6"/>
                <a:gd name="T11" fmla="*/ 1 h 3"/>
                <a:gd name="T12" fmla="*/ 3 w 6"/>
                <a:gd name="T13" fmla="*/ 1 h 3"/>
                <a:gd name="T14" fmla="*/ 4 w 6"/>
                <a:gd name="T15" fmla="*/ 1 h 3"/>
                <a:gd name="T16" fmla="*/ 4 w 6"/>
                <a:gd name="T17" fmla="*/ 1 h 3"/>
                <a:gd name="T18" fmla="*/ 5 w 6"/>
                <a:gd name="T19" fmla="*/ 1 h 3"/>
                <a:gd name="T20" fmla="*/ 3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4 w 6"/>
                <a:gd name="T27" fmla="*/ 0 h 3"/>
                <a:gd name="T28" fmla="*/ 3 w 6"/>
                <a:gd name="T29" fmla="*/ 1 h 3"/>
                <a:gd name="T30" fmla="*/ 5 w 6"/>
                <a:gd name="T31" fmla="*/ 0 h 3"/>
                <a:gd name="T32" fmla="*/ 4 w 6"/>
                <a:gd name="T33" fmla="*/ 0 h 3"/>
                <a:gd name="T34" fmla="*/ 2 w 6"/>
                <a:gd name="T35" fmla="*/ 1 h 3"/>
                <a:gd name="T36" fmla="*/ 3 w 6"/>
                <a:gd name="T37" fmla="*/ 0 h 3"/>
                <a:gd name="T38" fmla="*/ 4 w 6"/>
                <a:gd name="T39" fmla="*/ 0 h 3"/>
                <a:gd name="T40" fmla="*/ 1 w 6"/>
                <a:gd name="T41" fmla="*/ 2 h 3"/>
                <a:gd name="T42" fmla="*/ 3 w 6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2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2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2" y="2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3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1" name="Rectangle 463"/>
            <p:cNvSpPr>
              <a:spLocks noChangeArrowheads="1"/>
            </p:cNvSpPr>
            <p:nvPr/>
          </p:nvSpPr>
          <p:spPr bwMode="auto">
            <a:xfrm>
              <a:off x="2077" y="2998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2" name="Freeform 464"/>
            <p:cNvSpPr/>
            <p:nvPr/>
          </p:nvSpPr>
          <p:spPr bwMode="auto">
            <a:xfrm>
              <a:off x="1453" y="3194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3" name="Freeform 465"/>
            <p:cNvSpPr/>
            <p:nvPr/>
          </p:nvSpPr>
          <p:spPr bwMode="auto">
            <a:xfrm>
              <a:off x="1445" y="3178"/>
              <a:ext cx="8" cy="2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2 w 2"/>
                <a:gd name="T5" fmla="*/ 5 h 5"/>
                <a:gd name="T6" fmla="*/ 1 w 2"/>
                <a:gd name="T7" fmla="*/ 2 h 5"/>
                <a:gd name="T8" fmla="*/ 1 w 2"/>
                <a:gd name="T9" fmla="*/ 3 h 5"/>
                <a:gd name="T10" fmla="*/ 0 w 2"/>
                <a:gd name="T11" fmla="*/ 1 h 5"/>
                <a:gd name="T12" fmla="*/ 0 w 2"/>
                <a:gd name="T13" fmla="*/ 2 h 5"/>
                <a:gd name="T14" fmla="*/ 0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3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0" y="1"/>
                  </a:cubicBezTo>
                  <a:cubicBezTo>
                    <a:pt x="0" y="0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4" name="Freeform 466"/>
            <p:cNvSpPr/>
            <p:nvPr/>
          </p:nvSpPr>
          <p:spPr bwMode="auto">
            <a:xfrm>
              <a:off x="1445" y="3186"/>
              <a:ext cx="4" cy="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5" name="Freeform 467"/>
            <p:cNvSpPr/>
            <p:nvPr/>
          </p:nvSpPr>
          <p:spPr bwMode="auto">
            <a:xfrm>
              <a:off x="1445" y="31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6" name="Freeform 468"/>
            <p:cNvSpPr/>
            <p:nvPr/>
          </p:nvSpPr>
          <p:spPr bwMode="auto">
            <a:xfrm>
              <a:off x="1445" y="31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7" name="Freeform 469"/>
            <p:cNvSpPr/>
            <p:nvPr/>
          </p:nvSpPr>
          <p:spPr bwMode="auto">
            <a:xfrm>
              <a:off x="1445" y="3182"/>
              <a:ext cx="4" cy="16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8" name="Freeform 470"/>
            <p:cNvSpPr/>
            <p:nvPr/>
          </p:nvSpPr>
          <p:spPr bwMode="auto">
            <a:xfrm>
              <a:off x="1445" y="31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29" name="Freeform 471"/>
            <p:cNvSpPr/>
            <p:nvPr/>
          </p:nvSpPr>
          <p:spPr bwMode="auto">
            <a:xfrm>
              <a:off x="1445" y="31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0" name="Freeform 472"/>
            <p:cNvSpPr/>
            <p:nvPr/>
          </p:nvSpPr>
          <p:spPr bwMode="auto">
            <a:xfrm>
              <a:off x="1441" y="3182"/>
              <a:ext cx="4" cy="16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1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1" name="Freeform 473"/>
            <p:cNvSpPr/>
            <p:nvPr/>
          </p:nvSpPr>
          <p:spPr bwMode="auto">
            <a:xfrm>
              <a:off x="1436" y="3173"/>
              <a:ext cx="5" cy="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2" name="Freeform 474"/>
            <p:cNvSpPr/>
            <p:nvPr/>
          </p:nvSpPr>
          <p:spPr bwMode="auto">
            <a:xfrm>
              <a:off x="1436" y="3169"/>
              <a:ext cx="5" cy="25"/>
            </a:xfrm>
            <a:custGeom>
              <a:avLst/>
              <a:gdLst>
                <a:gd name="T0" fmla="*/ 0 w 1"/>
                <a:gd name="T1" fmla="*/ 5 h 6"/>
                <a:gd name="T2" fmla="*/ 0 w 1"/>
                <a:gd name="T3" fmla="*/ 3 h 6"/>
                <a:gd name="T4" fmla="*/ 1 w 1"/>
                <a:gd name="T5" fmla="*/ 5 h 6"/>
                <a:gd name="T6" fmla="*/ 1 w 1"/>
                <a:gd name="T7" fmla="*/ 4 h 6"/>
                <a:gd name="T8" fmla="*/ 1 w 1"/>
                <a:gd name="T9" fmla="*/ 6 h 6"/>
                <a:gd name="T10" fmla="*/ 1 w 1"/>
                <a:gd name="T11" fmla="*/ 4 h 6"/>
                <a:gd name="T12" fmla="*/ 1 w 1"/>
                <a:gd name="T13" fmla="*/ 5 h 6"/>
                <a:gd name="T14" fmla="*/ 1 w 1"/>
                <a:gd name="T15" fmla="*/ 3 h 6"/>
                <a:gd name="T16" fmla="*/ 1 w 1"/>
                <a:gd name="T17" fmla="*/ 3 h 6"/>
                <a:gd name="T18" fmla="*/ 1 w 1"/>
                <a:gd name="T19" fmla="*/ 2 h 6"/>
                <a:gd name="T20" fmla="*/ 0 w 1"/>
                <a:gd name="T21" fmla="*/ 0 h 6"/>
                <a:gd name="T22" fmla="*/ 0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3"/>
                    <a:pt x="1" y="4"/>
                  </a:cubicBezTo>
                  <a:cubicBezTo>
                    <a:pt x="1" y="6"/>
                    <a:pt x="1" y="4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5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3" name="Freeform 475"/>
            <p:cNvSpPr/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4" name="Freeform 476"/>
            <p:cNvSpPr/>
            <p:nvPr/>
          </p:nvSpPr>
          <p:spPr bwMode="auto">
            <a:xfrm>
              <a:off x="1436" y="3169"/>
              <a:ext cx="0" cy="25"/>
            </a:xfrm>
            <a:custGeom>
              <a:avLst/>
              <a:gdLst>
                <a:gd name="T0" fmla="*/ 6 h 6"/>
                <a:gd name="T1" fmla="*/ 4 h 6"/>
                <a:gd name="T2" fmla="*/ 5 h 6"/>
                <a:gd name="T3" fmla="*/ 3 h 6"/>
                <a:gd name="T4" fmla="*/ 4 h 6"/>
                <a:gd name="T5" fmla="*/ 1 h 6"/>
                <a:gd name="T6" fmla="*/ 2 h 6"/>
                <a:gd name="T7" fmla="*/ 2 h 6"/>
                <a:gd name="T8" fmla="*/ 3 h 6"/>
                <a:gd name="T9" fmla="*/ 4 h 6"/>
                <a:gd name="T10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4"/>
                    <a:pt x="0" y="4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5" name="Freeform 477"/>
            <p:cNvSpPr/>
            <p:nvPr/>
          </p:nvSpPr>
          <p:spPr bwMode="auto">
            <a:xfrm>
              <a:off x="1436" y="31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6" name="Freeform 478"/>
            <p:cNvSpPr/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7" name="Freeform 479"/>
            <p:cNvSpPr/>
            <p:nvPr/>
          </p:nvSpPr>
          <p:spPr bwMode="auto">
            <a:xfrm>
              <a:off x="1432" y="3190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8" name="Freeform 480"/>
            <p:cNvSpPr/>
            <p:nvPr/>
          </p:nvSpPr>
          <p:spPr bwMode="auto">
            <a:xfrm>
              <a:off x="1411" y="3169"/>
              <a:ext cx="25" cy="29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2 h 7"/>
                <a:gd name="T4" fmla="*/ 1 w 6"/>
                <a:gd name="T5" fmla="*/ 3 h 7"/>
                <a:gd name="T6" fmla="*/ 0 w 6"/>
                <a:gd name="T7" fmla="*/ 5 h 7"/>
                <a:gd name="T8" fmla="*/ 1 w 6"/>
                <a:gd name="T9" fmla="*/ 4 h 7"/>
                <a:gd name="T10" fmla="*/ 0 w 6"/>
                <a:gd name="T11" fmla="*/ 5 h 7"/>
                <a:gd name="T12" fmla="*/ 1 w 6"/>
                <a:gd name="T13" fmla="*/ 5 h 7"/>
                <a:gd name="T14" fmla="*/ 2 w 6"/>
                <a:gd name="T15" fmla="*/ 5 h 7"/>
                <a:gd name="T16" fmla="*/ 4 w 6"/>
                <a:gd name="T17" fmla="*/ 6 h 7"/>
                <a:gd name="T18" fmla="*/ 4 w 6"/>
                <a:gd name="T19" fmla="*/ 4 h 7"/>
                <a:gd name="T20" fmla="*/ 4 w 6"/>
                <a:gd name="T21" fmla="*/ 5 h 7"/>
                <a:gd name="T22" fmla="*/ 4 w 6"/>
                <a:gd name="T23" fmla="*/ 5 h 7"/>
                <a:gd name="T24" fmla="*/ 5 w 6"/>
                <a:gd name="T25" fmla="*/ 6 h 7"/>
                <a:gd name="T26" fmla="*/ 5 w 6"/>
                <a:gd name="T27" fmla="*/ 3 h 7"/>
                <a:gd name="T28" fmla="*/ 5 w 6"/>
                <a:gd name="T29" fmla="*/ 6 h 7"/>
                <a:gd name="T30" fmla="*/ 5 w 6"/>
                <a:gd name="T31" fmla="*/ 4 h 7"/>
                <a:gd name="T32" fmla="*/ 5 w 6"/>
                <a:gd name="T33" fmla="*/ 2 h 7"/>
                <a:gd name="T34" fmla="*/ 6 w 6"/>
                <a:gd name="T35" fmla="*/ 1 h 7"/>
                <a:gd name="T36" fmla="*/ 4 w 6"/>
                <a:gd name="T37" fmla="*/ 4 h 7"/>
                <a:gd name="T38" fmla="*/ 4 w 6"/>
                <a:gd name="T39" fmla="*/ 3 h 7"/>
                <a:gd name="T40" fmla="*/ 4 w 6"/>
                <a:gd name="T41" fmla="*/ 2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4 h 7"/>
                <a:gd name="T48" fmla="*/ 3 w 6"/>
                <a:gd name="T49" fmla="*/ 2 h 7"/>
                <a:gd name="T50" fmla="*/ 2 w 6"/>
                <a:gd name="T51" fmla="*/ 5 h 7"/>
                <a:gd name="T52" fmla="*/ 3 w 6"/>
                <a:gd name="T53" fmla="*/ 1 h 7"/>
                <a:gd name="T54" fmla="*/ 3 w 6"/>
                <a:gd name="T55" fmla="*/ 3 h 7"/>
                <a:gd name="T56" fmla="*/ 2 w 6"/>
                <a:gd name="T57" fmla="*/ 3 h 7"/>
                <a:gd name="T58" fmla="*/ 3 w 6"/>
                <a:gd name="T59" fmla="*/ 1 h 7"/>
                <a:gd name="T60" fmla="*/ 2 w 6"/>
                <a:gd name="T61" fmla="*/ 3 h 7"/>
                <a:gd name="T62" fmla="*/ 2 w 6"/>
                <a:gd name="T63" fmla="*/ 4 h 7"/>
                <a:gd name="T64" fmla="*/ 2 w 6"/>
                <a:gd name="T65" fmla="*/ 3 h 7"/>
                <a:gd name="T66" fmla="*/ 3 w 6"/>
                <a:gd name="T67" fmla="*/ 1 h 7"/>
                <a:gd name="T68" fmla="*/ 3 w 6"/>
                <a:gd name="T69" fmla="*/ 0 h 7"/>
                <a:gd name="T70" fmla="*/ 2 w 6"/>
                <a:gd name="T71" fmla="*/ 2 h 7"/>
                <a:gd name="T72" fmla="*/ 3 w 6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3" y="5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5" y="5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6"/>
                    <a:pt x="5" y="3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5" y="3"/>
                    <a:pt x="6" y="1"/>
                  </a:cubicBezTo>
                  <a:cubicBezTo>
                    <a:pt x="5" y="1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2"/>
                  </a:cubicBezTo>
                  <a:cubicBezTo>
                    <a:pt x="4" y="3"/>
                    <a:pt x="4" y="1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39" name="Rectangle 481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0" name="Freeform 482"/>
            <p:cNvSpPr/>
            <p:nvPr/>
          </p:nvSpPr>
          <p:spPr bwMode="auto">
            <a:xfrm>
              <a:off x="1424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1" name="Rectangle 483"/>
            <p:cNvSpPr>
              <a:spLocks noChangeArrowheads="1"/>
            </p:cNvSpPr>
            <p:nvPr/>
          </p:nvSpPr>
          <p:spPr bwMode="auto">
            <a:xfrm>
              <a:off x="1415" y="31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2" name="Freeform 484"/>
            <p:cNvSpPr/>
            <p:nvPr/>
          </p:nvSpPr>
          <p:spPr bwMode="auto">
            <a:xfrm>
              <a:off x="1424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3" name="Freeform 485"/>
            <p:cNvSpPr/>
            <p:nvPr/>
          </p:nvSpPr>
          <p:spPr bwMode="auto">
            <a:xfrm>
              <a:off x="1428" y="3173"/>
              <a:ext cx="0" cy="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4" name="Rectangle 486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5" name="Freeform 487"/>
            <p:cNvSpPr/>
            <p:nvPr/>
          </p:nvSpPr>
          <p:spPr bwMode="auto">
            <a:xfrm>
              <a:off x="1395" y="3165"/>
              <a:ext cx="29" cy="25"/>
            </a:xfrm>
            <a:custGeom>
              <a:avLst/>
              <a:gdLst>
                <a:gd name="T0" fmla="*/ 1 w 7"/>
                <a:gd name="T1" fmla="*/ 3 h 6"/>
                <a:gd name="T2" fmla="*/ 1 w 7"/>
                <a:gd name="T3" fmla="*/ 4 h 6"/>
                <a:gd name="T4" fmla="*/ 4 w 7"/>
                <a:gd name="T5" fmla="*/ 3 h 6"/>
                <a:gd name="T6" fmla="*/ 1 w 7"/>
                <a:gd name="T7" fmla="*/ 4 h 6"/>
                <a:gd name="T8" fmla="*/ 4 w 7"/>
                <a:gd name="T9" fmla="*/ 4 h 6"/>
                <a:gd name="T10" fmla="*/ 3 w 7"/>
                <a:gd name="T11" fmla="*/ 5 h 6"/>
                <a:gd name="T12" fmla="*/ 5 w 7"/>
                <a:gd name="T13" fmla="*/ 3 h 6"/>
                <a:gd name="T14" fmla="*/ 3 w 7"/>
                <a:gd name="T15" fmla="*/ 5 h 6"/>
                <a:gd name="T16" fmla="*/ 3 w 7"/>
                <a:gd name="T17" fmla="*/ 5 h 6"/>
                <a:gd name="T18" fmla="*/ 4 w 7"/>
                <a:gd name="T19" fmla="*/ 5 h 6"/>
                <a:gd name="T20" fmla="*/ 5 w 7"/>
                <a:gd name="T21" fmla="*/ 4 h 6"/>
                <a:gd name="T22" fmla="*/ 6 w 7"/>
                <a:gd name="T23" fmla="*/ 2 h 6"/>
                <a:gd name="T24" fmla="*/ 5 w 7"/>
                <a:gd name="T25" fmla="*/ 3 h 6"/>
                <a:gd name="T26" fmla="*/ 6 w 7"/>
                <a:gd name="T27" fmla="*/ 2 h 6"/>
                <a:gd name="T28" fmla="*/ 5 w 7"/>
                <a:gd name="T29" fmla="*/ 3 h 6"/>
                <a:gd name="T30" fmla="*/ 6 w 7"/>
                <a:gd name="T31" fmla="*/ 2 h 6"/>
                <a:gd name="T32" fmla="*/ 5 w 7"/>
                <a:gd name="T33" fmla="*/ 2 h 6"/>
                <a:gd name="T34" fmla="*/ 6 w 7"/>
                <a:gd name="T35" fmla="*/ 2 h 6"/>
                <a:gd name="T36" fmla="*/ 4 w 7"/>
                <a:gd name="T37" fmla="*/ 3 h 6"/>
                <a:gd name="T38" fmla="*/ 6 w 7"/>
                <a:gd name="T39" fmla="*/ 2 h 6"/>
                <a:gd name="T40" fmla="*/ 5 w 7"/>
                <a:gd name="T41" fmla="*/ 3 h 6"/>
                <a:gd name="T42" fmla="*/ 6 w 7"/>
                <a:gd name="T43" fmla="*/ 1 h 6"/>
                <a:gd name="T44" fmla="*/ 5 w 7"/>
                <a:gd name="T45" fmla="*/ 2 h 6"/>
                <a:gd name="T46" fmla="*/ 6 w 7"/>
                <a:gd name="T47" fmla="*/ 1 h 6"/>
                <a:gd name="T48" fmla="*/ 3 w 7"/>
                <a:gd name="T49" fmla="*/ 4 h 6"/>
                <a:gd name="T50" fmla="*/ 5 w 7"/>
                <a:gd name="T51" fmla="*/ 2 h 6"/>
                <a:gd name="T52" fmla="*/ 5 w 7"/>
                <a:gd name="T53" fmla="*/ 2 h 6"/>
                <a:gd name="T54" fmla="*/ 5 w 7"/>
                <a:gd name="T55" fmla="*/ 1 h 6"/>
                <a:gd name="T56" fmla="*/ 4 w 7"/>
                <a:gd name="T57" fmla="*/ 2 h 6"/>
                <a:gd name="T58" fmla="*/ 4 w 7"/>
                <a:gd name="T59" fmla="*/ 2 h 6"/>
                <a:gd name="T60" fmla="*/ 3 w 7"/>
                <a:gd name="T61" fmla="*/ 3 h 6"/>
                <a:gd name="T62" fmla="*/ 3 w 7"/>
                <a:gd name="T63" fmla="*/ 2 h 6"/>
                <a:gd name="T64" fmla="*/ 1 w 7"/>
                <a:gd name="T65" fmla="*/ 3 h 6"/>
                <a:gd name="T66" fmla="*/ 3 w 7"/>
                <a:gd name="T67" fmla="*/ 3 h 6"/>
                <a:gd name="T68" fmla="*/ 1 w 7"/>
                <a:gd name="T6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6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6" y="2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5" y="3"/>
                    <a:pt x="5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3"/>
                    <a:pt x="6" y="2"/>
                    <a:pt x="5" y="3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4" y="3"/>
                    <a:pt x="3" y="3"/>
                    <a:pt x="5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6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6" name="Freeform 488"/>
            <p:cNvSpPr/>
            <p:nvPr/>
          </p:nvSpPr>
          <p:spPr bwMode="auto">
            <a:xfrm>
              <a:off x="1420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7" name="Freeform 489"/>
            <p:cNvSpPr/>
            <p:nvPr/>
          </p:nvSpPr>
          <p:spPr bwMode="auto">
            <a:xfrm>
              <a:off x="1386" y="3165"/>
              <a:ext cx="42" cy="13"/>
            </a:xfrm>
            <a:custGeom>
              <a:avLst/>
              <a:gdLst>
                <a:gd name="T0" fmla="*/ 5 w 10"/>
                <a:gd name="T1" fmla="*/ 2 h 3"/>
                <a:gd name="T2" fmla="*/ 7 w 10"/>
                <a:gd name="T3" fmla="*/ 1 h 3"/>
                <a:gd name="T4" fmla="*/ 3 w 10"/>
                <a:gd name="T5" fmla="*/ 2 h 3"/>
                <a:gd name="T6" fmla="*/ 3 w 10"/>
                <a:gd name="T7" fmla="*/ 2 h 3"/>
                <a:gd name="T8" fmla="*/ 6 w 10"/>
                <a:gd name="T9" fmla="*/ 1 h 3"/>
                <a:gd name="T10" fmla="*/ 6 w 10"/>
                <a:gd name="T11" fmla="*/ 1 h 3"/>
                <a:gd name="T12" fmla="*/ 4 w 10"/>
                <a:gd name="T13" fmla="*/ 1 h 3"/>
                <a:gd name="T14" fmla="*/ 3 w 10"/>
                <a:gd name="T15" fmla="*/ 1 h 3"/>
                <a:gd name="T16" fmla="*/ 4 w 10"/>
                <a:gd name="T17" fmla="*/ 1 h 3"/>
                <a:gd name="T18" fmla="*/ 6 w 10"/>
                <a:gd name="T19" fmla="*/ 1 h 3"/>
                <a:gd name="T20" fmla="*/ 1 w 10"/>
                <a:gd name="T21" fmla="*/ 1 h 3"/>
                <a:gd name="T22" fmla="*/ 1 w 10"/>
                <a:gd name="T23" fmla="*/ 1 h 3"/>
                <a:gd name="T24" fmla="*/ 3 w 10"/>
                <a:gd name="T25" fmla="*/ 1 h 3"/>
                <a:gd name="T26" fmla="*/ 3 w 10"/>
                <a:gd name="T27" fmla="*/ 1 h 3"/>
                <a:gd name="T28" fmla="*/ 1 w 10"/>
                <a:gd name="T29" fmla="*/ 1 h 3"/>
                <a:gd name="T30" fmla="*/ 2 w 10"/>
                <a:gd name="T31" fmla="*/ 3 h 3"/>
                <a:gd name="T32" fmla="*/ 2 w 10"/>
                <a:gd name="T33" fmla="*/ 3 h 3"/>
                <a:gd name="T34" fmla="*/ 3 w 10"/>
                <a:gd name="T35" fmla="*/ 2 h 3"/>
                <a:gd name="T36" fmla="*/ 5 w 10"/>
                <a:gd name="T37" fmla="*/ 2 h 3"/>
                <a:gd name="T38" fmla="*/ 5 w 10"/>
                <a:gd name="T39" fmla="*/ 2 h 3"/>
                <a:gd name="T40" fmla="*/ 7 w 10"/>
                <a:gd name="T41" fmla="*/ 1 h 3"/>
                <a:gd name="T42" fmla="*/ 8 w 10"/>
                <a:gd name="T43" fmla="*/ 1 h 3"/>
                <a:gd name="T44" fmla="*/ 8 w 10"/>
                <a:gd name="T45" fmla="*/ 1 h 3"/>
                <a:gd name="T46" fmla="*/ 5 w 10"/>
                <a:gd name="T4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5" y="1"/>
                    <a:pt x="6" y="1"/>
                    <a:pt x="7" y="1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2"/>
                    <a:pt x="2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1"/>
                    <a:pt x="4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10" y="0"/>
                    <a:pt x="6" y="1"/>
                    <a:pt x="8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8" name="Freeform 490"/>
            <p:cNvSpPr/>
            <p:nvPr/>
          </p:nvSpPr>
          <p:spPr bwMode="auto">
            <a:xfrm>
              <a:off x="1407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49" name="Freeform 491"/>
            <p:cNvSpPr/>
            <p:nvPr/>
          </p:nvSpPr>
          <p:spPr bwMode="auto">
            <a:xfrm>
              <a:off x="1395" y="3178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0" name="Freeform 492"/>
            <p:cNvSpPr/>
            <p:nvPr/>
          </p:nvSpPr>
          <p:spPr bwMode="auto">
            <a:xfrm>
              <a:off x="1407" y="316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1" name="Freeform 493"/>
            <p:cNvSpPr/>
            <p:nvPr/>
          </p:nvSpPr>
          <p:spPr bwMode="auto">
            <a:xfrm>
              <a:off x="1386" y="3165"/>
              <a:ext cx="21" cy="4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4 w 5"/>
                <a:gd name="T5" fmla="*/ 0 h 1"/>
                <a:gd name="T6" fmla="*/ 2 w 5"/>
                <a:gd name="T7" fmla="*/ 0 h 1"/>
                <a:gd name="T8" fmla="*/ 2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2" name="Freeform 494"/>
            <p:cNvSpPr/>
            <p:nvPr/>
          </p:nvSpPr>
          <p:spPr bwMode="auto">
            <a:xfrm>
              <a:off x="1390" y="3132"/>
              <a:ext cx="30" cy="37"/>
            </a:xfrm>
            <a:custGeom>
              <a:avLst/>
              <a:gdLst>
                <a:gd name="T0" fmla="*/ 4 w 7"/>
                <a:gd name="T1" fmla="*/ 7 h 9"/>
                <a:gd name="T2" fmla="*/ 4 w 7"/>
                <a:gd name="T3" fmla="*/ 7 h 9"/>
                <a:gd name="T4" fmla="*/ 5 w 7"/>
                <a:gd name="T5" fmla="*/ 7 h 9"/>
                <a:gd name="T6" fmla="*/ 5 w 7"/>
                <a:gd name="T7" fmla="*/ 7 h 9"/>
                <a:gd name="T8" fmla="*/ 5 w 7"/>
                <a:gd name="T9" fmla="*/ 7 h 9"/>
                <a:gd name="T10" fmla="*/ 4 w 7"/>
                <a:gd name="T11" fmla="*/ 7 h 9"/>
                <a:gd name="T12" fmla="*/ 3 w 7"/>
                <a:gd name="T13" fmla="*/ 6 h 9"/>
                <a:gd name="T14" fmla="*/ 6 w 7"/>
                <a:gd name="T15" fmla="*/ 7 h 9"/>
                <a:gd name="T16" fmla="*/ 2 w 7"/>
                <a:gd name="T17" fmla="*/ 5 h 9"/>
                <a:gd name="T18" fmla="*/ 3 w 7"/>
                <a:gd name="T19" fmla="*/ 5 h 9"/>
                <a:gd name="T20" fmla="*/ 4 w 7"/>
                <a:gd name="T21" fmla="*/ 6 h 9"/>
                <a:gd name="T22" fmla="*/ 4 w 7"/>
                <a:gd name="T23" fmla="*/ 5 h 9"/>
                <a:gd name="T24" fmla="*/ 5 w 7"/>
                <a:gd name="T25" fmla="*/ 6 h 9"/>
                <a:gd name="T26" fmla="*/ 5 w 7"/>
                <a:gd name="T27" fmla="*/ 6 h 9"/>
                <a:gd name="T28" fmla="*/ 6 w 7"/>
                <a:gd name="T29" fmla="*/ 6 h 9"/>
                <a:gd name="T30" fmla="*/ 3 w 7"/>
                <a:gd name="T31" fmla="*/ 1 h 9"/>
                <a:gd name="T32" fmla="*/ 3 w 7"/>
                <a:gd name="T33" fmla="*/ 0 h 9"/>
                <a:gd name="T34" fmla="*/ 3 w 7"/>
                <a:gd name="T35" fmla="*/ 4 h 9"/>
                <a:gd name="T36" fmla="*/ 3 w 7"/>
                <a:gd name="T37" fmla="*/ 3 h 9"/>
                <a:gd name="T38" fmla="*/ 3 w 7"/>
                <a:gd name="T39" fmla="*/ 1 h 9"/>
                <a:gd name="T40" fmla="*/ 3 w 7"/>
                <a:gd name="T41" fmla="*/ 2 h 9"/>
                <a:gd name="T42" fmla="*/ 3 w 7"/>
                <a:gd name="T43" fmla="*/ 0 h 9"/>
                <a:gd name="T44" fmla="*/ 2 w 7"/>
                <a:gd name="T45" fmla="*/ 3 h 9"/>
                <a:gd name="T46" fmla="*/ 2 w 7"/>
                <a:gd name="T47" fmla="*/ 2 h 9"/>
                <a:gd name="T48" fmla="*/ 2 w 7"/>
                <a:gd name="T49" fmla="*/ 5 h 9"/>
                <a:gd name="T50" fmla="*/ 2 w 7"/>
                <a:gd name="T51" fmla="*/ 3 h 9"/>
                <a:gd name="T52" fmla="*/ 3 w 7"/>
                <a:gd name="T53" fmla="*/ 4 h 9"/>
                <a:gd name="T54" fmla="*/ 2 w 7"/>
                <a:gd name="T55" fmla="*/ 3 h 9"/>
                <a:gd name="T56" fmla="*/ 3 w 7"/>
                <a:gd name="T57" fmla="*/ 4 h 9"/>
                <a:gd name="T58" fmla="*/ 2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1 w 7"/>
                <a:gd name="T65" fmla="*/ 6 h 9"/>
                <a:gd name="T66" fmla="*/ 2 w 7"/>
                <a:gd name="T67" fmla="*/ 7 h 9"/>
                <a:gd name="T68" fmla="*/ 2 w 7"/>
                <a:gd name="T69" fmla="*/ 7 h 9"/>
                <a:gd name="T70" fmla="*/ 4 w 7"/>
                <a:gd name="T71" fmla="*/ 8 h 9"/>
                <a:gd name="T72" fmla="*/ 0 w 7"/>
                <a:gd name="T73" fmla="*/ 7 h 9"/>
                <a:gd name="T74" fmla="*/ 1 w 7"/>
                <a:gd name="T75" fmla="*/ 8 h 9"/>
                <a:gd name="T76" fmla="*/ 1 w 7"/>
                <a:gd name="T77" fmla="*/ 7 h 9"/>
                <a:gd name="T78" fmla="*/ 1 w 7"/>
                <a:gd name="T79" fmla="*/ 8 h 9"/>
                <a:gd name="T80" fmla="*/ 5 w 7"/>
                <a:gd name="T81" fmla="*/ 8 h 9"/>
                <a:gd name="T82" fmla="*/ 6 w 7"/>
                <a:gd name="T83" fmla="*/ 8 h 9"/>
                <a:gd name="T84" fmla="*/ 4 w 7"/>
                <a:gd name="T8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cubicBezTo>
                    <a:pt x="4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8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4" y="6"/>
                    <a:pt x="4" y="6"/>
                    <a:pt x="6" y="7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6" y="7"/>
                    <a:pt x="3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7" y="9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4" y="1"/>
                    <a:pt x="3" y="4"/>
                  </a:cubicBezTo>
                  <a:cubicBezTo>
                    <a:pt x="4" y="0"/>
                    <a:pt x="3" y="5"/>
                    <a:pt x="3" y="3"/>
                  </a:cubicBezTo>
                  <a:cubicBezTo>
                    <a:pt x="3" y="2"/>
                    <a:pt x="3" y="3"/>
                    <a:pt x="3" y="1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2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5"/>
                    <a:pt x="2" y="5"/>
                  </a:cubicBezTo>
                  <a:cubicBezTo>
                    <a:pt x="2" y="4"/>
                    <a:pt x="4" y="7"/>
                    <a:pt x="2" y="3"/>
                  </a:cubicBezTo>
                  <a:cubicBezTo>
                    <a:pt x="4" y="4"/>
                    <a:pt x="2" y="3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2" y="4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7"/>
                    <a:pt x="0" y="7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2" y="7"/>
                    <a:pt x="7" y="8"/>
                    <a:pt x="6" y="8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3" name="Freeform 495"/>
            <p:cNvSpPr/>
            <p:nvPr/>
          </p:nvSpPr>
          <p:spPr bwMode="auto">
            <a:xfrm>
              <a:off x="1390" y="31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4" name="Freeform 496"/>
            <p:cNvSpPr/>
            <p:nvPr/>
          </p:nvSpPr>
          <p:spPr bwMode="auto">
            <a:xfrm>
              <a:off x="1399" y="3140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5" name="Rectangle 497"/>
            <p:cNvSpPr>
              <a:spLocks noChangeArrowheads="1"/>
            </p:cNvSpPr>
            <p:nvPr/>
          </p:nvSpPr>
          <p:spPr bwMode="auto">
            <a:xfrm>
              <a:off x="1395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6" name="Rectangle 498"/>
            <p:cNvSpPr>
              <a:spLocks noChangeArrowheads="1"/>
            </p:cNvSpPr>
            <p:nvPr/>
          </p:nvSpPr>
          <p:spPr bwMode="auto">
            <a:xfrm>
              <a:off x="1407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7" name="Freeform 499"/>
            <p:cNvSpPr/>
            <p:nvPr/>
          </p:nvSpPr>
          <p:spPr bwMode="auto">
            <a:xfrm>
              <a:off x="1399" y="3132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8" name="Freeform 500"/>
            <p:cNvSpPr/>
            <p:nvPr/>
          </p:nvSpPr>
          <p:spPr bwMode="auto">
            <a:xfrm>
              <a:off x="1390" y="31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59" name="Freeform 501"/>
            <p:cNvSpPr/>
            <p:nvPr/>
          </p:nvSpPr>
          <p:spPr bwMode="auto">
            <a:xfrm>
              <a:off x="1344" y="3115"/>
              <a:ext cx="55" cy="42"/>
            </a:xfrm>
            <a:custGeom>
              <a:avLst/>
              <a:gdLst>
                <a:gd name="T0" fmla="*/ 5 w 13"/>
                <a:gd name="T1" fmla="*/ 1 h 10"/>
                <a:gd name="T2" fmla="*/ 2 w 13"/>
                <a:gd name="T3" fmla="*/ 2 h 10"/>
                <a:gd name="T4" fmla="*/ 2 w 13"/>
                <a:gd name="T5" fmla="*/ 3 h 10"/>
                <a:gd name="T6" fmla="*/ 3 w 13"/>
                <a:gd name="T7" fmla="*/ 3 h 10"/>
                <a:gd name="T8" fmla="*/ 4 w 13"/>
                <a:gd name="T9" fmla="*/ 4 h 10"/>
                <a:gd name="T10" fmla="*/ 4 w 13"/>
                <a:gd name="T11" fmla="*/ 5 h 10"/>
                <a:gd name="T12" fmla="*/ 6 w 13"/>
                <a:gd name="T13" fmla="*/ 5 h 10"/>
                <a:gd name="T14" fmla="*/ 6 w 13"/>
                <a:gd name="T15" fmla="*/ 5 h 10"/>
                <a:gd name="T16" fmla="*/ 6 w 13"/>
                <a:gd name="T17" fmla="*/ 6 h 10"/>
                <a:gd name="T18" fmla="*/ 9 w 13"/>
                <a:gd name="T19" fmla="*/ 4 h 10"/>
                <a:gd name="T20" fmla="*/ 9 w 13"/>
                <a:gd name="T21" fmla="*/ 4 h 10"/>
                <a:gd name="T22" fmla="*/ 9 w 13"/>
                <a:gd name="T23" fmla="*/ 5 h 10"/>
                <a:gd name="T24" fmla="*/ 9 w 13"/>
                <a:gd name="T25" fmla="*/ 6 h 10"/>
                <a:gd name="T26" fmla="*/ 9 w 13"/>
                <a:gd name="T27" fmla="*/ 7 h 10"/>
                <a:gd name="T28" fmla="*/ 10 w 13"/>
                <a:gd name="T29" fmla="*/ 6 h 10"/>
                <a:gd name="T30" fmla="*/ 11 w 13"/>
                <a:gd name="T31" fmla="*/ 5 h 10"/>
                <a:gd name="T32" fmla="*/ 11 w 13"/>
                <a:gd name="T33" fmla="*/ 7 h 10"/>
                <a:gd name="T34" fmla="*/ 11 w 13"/>
                <a:gd name="T35" fmla="*/ 7 h 10"/>
                <a:gd name="T36" fmla="*/ 13 w 13"/>
                <a:gd name="T37" fmla="*/ 7 h 10"/>
                <a:gd name="T38" fmla="*/ 12 w 13"/>
                <a:gd name="T39" fmla="*/ 7 h 10"/>
                <a:gd name="T40" fmla="*/ 12 w 13"/>
                <a:gd name="T41" fmla="*/ 8 h 10"/>
                <a:gd name="T42" fmla="*/ 13 w 13"/>
                <a:gd name="T43" fmla="*/ 4 h 10"/>
                <a:gd name="T44" fmla="*/ 13 w 13"/>
                <a:gd name="T45" fmla="*/ 3 h 10"/>
                <a:gd name="T46" fmla="*/ 12 w 13"/>
                <a:gd name="T47" fmla="*/ 4 h 10"/>
                <a:gd name="T48" fmla="*/ 12 w 13"/>
                <a:gd name="T49" fmla="*/ 3 h 10"/>
                <a:gd name="T50" fmla="*/ 12 w 13"/>
                <a:gd name="T51" fmla="*/ 3 h 10"/>
                <a:gd name="T52" fmla="*/ 11 w 13"/>
                <a:gd name="T53" fmla="*/ 3 h 10"/>
                <a:gd name="T54" fmla="*/ 11 w 13"/>
                <a:gd name="T55" fmla="*/ 3 h 10"/>
                <a:gd name="T56" fmla="*/ 11 w 13"/>
                <a:gd name="T57" fmla="*/ 3 h 10"/>
                <a:gd name="T58" fmla="*/ 11 w 13"/>
                <a:gd name="T59" fmla="*/ 3 h 10"/>
                <a:gd name="T60" fmla="*/ 10 w 13"/>
                <a:gd name="T61" fmla="*/ 4 h 10"/>
                <a:gd name="T62" fmla="*/ 11 w 13"/>
                <a:gd name="T63" fmla="*/ 2 h 10"/>
                <a:gd name="T64" fmla="*/ 11 w 13"/>
                <a:gd name="T65" fmla="*/ 2 h 10"/>
                <a:gd name="T66" fmla="*/ 9 w 13"/>
                <a:gd name="T67" fmla="*/ 3 h 10"/>
                <a:gd name="T68" fmla="*/ 8 w 13"/>
                <a:gd name="T69" fmla="*/ 3 h 10"/>
                <a:gd name="T70" fmla="*/ 7 w 13"/>
                <a:gd name="T71" fmla="*/ 3 h 10"/>
                <a:gd name="T72" fmla="*/ 7 w 13"/>
                <a:gd name="T73" fmla="*/ 3 h 10"/>
                <a:gd name="T74" fmla="*/ 6 w 13"/>
                <a:gd name="T75" fmla="*/ 2 h 10"/>
                <a:gd name="T76" fmla="*/ 5 w 13"/>
                <a:gd name="T77" fmla="*/ 4 h 10"/>
                <a:gd name="T78" fmla="*/ 7 w 13"/>
                <a:gd name="T7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0">
                  <a:moveTo>
                    <a:pt x="7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2" y="3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5" y="2"/>
                    <a:pt x="5" y="2"/>
                  </a:cubicBezTo>
                  <a:cubicBezTo>
                    <a:pt x="0" y="5"/>
                    <a:pt x="7" y="2"/>
                    <a:pt x="4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4" y="5"/>
                    <a:pt x="6" y="4"/>
                    <a:pt x="4" y="5"/>
                  </a:cubicBezTo>
                  <a:cubicBezTo>
                    <a:pt x="7" y="3"/>
                    <a:pt x="3" y="7"/>
                    <a:pt x="7" y="4"/>
                  </a:cubicBezTo>
                  <a:cubicBezTo>
                    <a:pt x="6" y="5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7" y="4"/>
                    <a:pt x="6" y="5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8" y="5"/>
                    <a:pt x="7" y="6"/>
                    <a:pt x="8" y="5"/>
                  </a:cubicBezTo>
                  <a:cubicBezTo>
                    <a:pt x="8" y="5"/>
                    <a:pt x="8" y="4"/>
                    <a:pt x="9" y="4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9" y="4"/>
                    <a:pt x="10" y="3"/>
                    <a:pt x="9" y="4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8"/>
                    <a:pt x="10" y="5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8"/>
                    <a:pt x="11" y="4"/>
                    <a:pt x="10" y="6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0" y="7"/>
                    <a:pt x="10" y="8"/>
                  </a:cubicBezTo>
                  <a:cubicBezTo>
                    <a:pt x="10" y="7"/>
                    <a:pt x="10" y="8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2" y="5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10"/>
                    <a:pt x="13" y="7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2" y="6"/>
                    <a:pt x="12" y="7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5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4"/>
                    <a:pt x="12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2" y="4"/>
                    <a:pt x="11" y="4"/>
                    <a:pt x="12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0" y="5"/>
                    <a:pt x="11" y="3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9" y="5"/>
                    <a:pt x="10" y="3"/>
                    <a:pt x="9" y="4"/>
                  </a:cubicBezTo>
                  <a:cubicBezTo>
                    <a:pt x="11" y="3"/>
                    <a:pt x="10" y="3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9" y="3"/>
                    <a:pt x="10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6" y="3"/>
                    <a:pt x="10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6" y="3"/>
                    <a:pt x="5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4" y="3"/>
                    <a:pt x="7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0" name="Freeform 502"/>
            <p:cNvSpPr/>
            <p:nvPr/>
          </p:nvSpPr>
          <p:spPr bwMode="auto">
            <a:xfrm>
              <a:off x="1378" y="3123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1" name="Rectangle 503"/>
            <p:cNvSpPr>
              <a:spLocks noChangeArrowheads="1"/>
            </p:cNvSpPr>
            <p:nvPr/>
          </p:nvSpPr>
          <p:spPr bwMode="auto">
            <a:xfrm>
              <a:off x="1378" y="3123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2" name="Freeform 504"/>
            <p:cNvSpPr/>
            <p:nvPr/>
          </p:nvSpPr>
          <p:spPr bwMode="auto">
            <a:xfrm>
              <a:off x="1369" y="3115"/>
              <a:ext cx="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3" name="Rectangle 505"/>
            <p:cNvSpPr>
              <a:spLocks noChangeArrowheads="1"/>
            </p:cNvSpPr>
            <p:nvPr/>
          </p:nvSpPr>
          <p:spPr bwMode="auto">
            <a:xfrm>
              <a:off x="1365" y="3115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4" name="Freeform 506"/>
            <p:cNvSpPr/>
            <p:nvPr/>
          </p:nvSpPr>
          <p:spPr bwMode="auto">
            <a:xfrm>
              <a:off x="1336" y="3086"/>
              <a:ext cx="38" cy="37"/>
            </a:xfrm>
            <a:custGeom>
              <a:avLst/>
              <a:gdLst>
                <a:gd name="T0" fmla="*/ 6 w 9"/>
                <a:gd name="T1" fmla="*/ 2 h 9"/>
                <a:gd name="T2" fmla="*/ 4 w 9"/>
                <a:gd name="T3" fmla="*/ 1 h 9"/>
                <a:gd name="T4" fmla="*/ 5 w 9"/>
                <a:gd name="T5" fmla="*/ 2 h 9"/>
                <a:gd name="T6" fmla="*/ 4 w 9"/>
                <a:gd name="T7" fmla="*/ 0 h 9"/>
                <a:gd name="T8" fmla="*/ 3 w 9"/>
                <a:gd name="T9" fmla="*/ 5 h 9"/>
                <a:gd name="T10" fmla="*/ 2 w 9"/>
                <a:gd name="T11" fmla="*/ 4 h 9"/>
                <a:gd name="T12" fmla="*/ 4 w 9"/>
                <a:gd name="T13" fmla="*/ 6 h 9"/>
                <a:gd name="T14" fmla="*/ 2 w 9"/>
                <a:gd name="T15" fmla="*/ 6 h 9"/>
                <a:gd name="T16" fmla="*/ 3 w 9"/>
                <a:gd name="T17" fmla="*/ 7 h 9"/>
                <a:gd name="T18" fmla="*/ 4 w 9"/>
                <a:gd name="T19" fmla="*/ 7 h 9"/>
                <a:gd name="T20" fmla="*/ 4 w 9"/>
                <a:gd name="T21" fmla="*/ 7 h 9"/>
                <a:gd name="T22" fmla="*/ 4 w 9"/>
                <a:gd name="T23" fmla="*/ 7 h 9"/>
                <a:gd name="T24" fmla="*/ 4 w 9"/>
                <a:gd name="T25" fmla="*/ 7 h 9"/>
                <a:gd name="T26" fmla="*/ 4 w 9"/>
                <a:gd name="T27" fmla="*/ 7 h 9"/>
                <a:gd name="T28" fmla="*/ 5 w 9"/>
                <a:gd name="T29" fmla="*/ 7 h 9"/>
                <a:gd name="T30" fmla="*/ 3 w 9"/>
                <a:gd name="T31" fmla="*/ 8 h 9"/>
                <a:gd name="T32" fmla="*/ 5 w 9"/>
                <a:gd name="T33" fmla="*/ 8 h 9"/>
                <a:gd name="T34" fmla="*/ 7 w 9"/>
                <a:gd name="T35" fmla="*/ 8 h 9"/>
                <a:gd name="T36" fmla="*/ 5 w 9"/>
                <a:gd name="T37" fmla="*/ 7 h 9"/>
                <a:gd name="T38" fmla="*/ 5 w 9"/>
                <a:gd name="T39" fmla="*/ 7 h 9"/>
                <a:gd name="T40" fmla="*/ 5 w 9"/>
                <a:gd name="T41" fmla="*/ 7 h 9"/>
                <a:gd name="T42" fmla="*/ 7 w 9"/>
                <a:gd name="T43" fmla="*/ 7 h 9"/>
                <a:gd name="T44" fmla="*/ 8 w 9"/>
                <a:gd name="T45" fmla="*/ 6 h 9"/>
                <a:gd name="T46" fmla="*/ 8 w 9"/>
                <a:gd name="T47" fmla="*/ 6 h 9"/>
                <a:gd name="T48" fmla="*/ 7 w 9"/>
                <a:gd name="T49" fmla="*/ 6 h 9"/>
                <a:gd name="T50" fmla="*/ 6 w 9"/>
                <a:gd name="T51" fmla="*/ 6 h 9"/>
                <a:gd name="T52" fmla="*/ 4 w 9"/>
                <a:gd name="T53" fmla="*/ 7 h 9"/>
                <a:gd name="T54" fmla="*/ 4 w 9"/>
                <a:gd name="T55" fmla="*/ 6 h 9"/>
                <a:gd name="T56" fmla="*/ 6 w 9"/>
                <a:gd name="T57" fmla="*/ 6 h 9"/>
                <a:gd name="T58" fmla="*/ 5 w 9"/>
                <a:gd name="T59" fmla="*/ 6 h 9"/>
                <a:gd name="T60" fmla="*/ 7 w 9"/>
                <a:gd name="T61" fmla="*/ 6 h 9"/>
                <a:gd name="T62" fmla="*/ 5 w 9"/>
                <a:gd name="T63" fmla="*/ 6 h 9"/>
                <a:gd name="T64" fmla="*/ 5 w 9"/>
                <a:gd name="T65" fmla="*/ 4 h 9"/>
                <a:gd name="T66" fmla="*/ 6 w 9"/>
                <a:gd name="T67" fmla="*/ 5 h 9"/>
                <a:gd name="T68" fmla="*/ 5 w 9"/>
                <a:gd name="T69" fmla="*/ 4 h 9"/>
                <a:gd name="T70" fmla="*/ 6 w 9"/>
                <a:gd name="T71" fmla="*/ 4 h 9"/>
                <a:gd name="T72" fmla="*/ 5 w 9"/>
                <a:gd name="T73" fmla="*/ 3 h 9"/>
                <a:gd name="T74" fmla="*/ 5 w 9"/>
                <a:gd name="T75" fmla="*/ 3 h 9"/>
                <a:gd name="T76" fmla="*/ 5 w 9"/>
                <a:gd name="T77" fmla="*/ 3 h 9"/>
                <a:gd name="T78" fmla="*/ 4 w 9"/>
                <a:gd name="T79" fmla="*/ 1 h 9"/>
                <a:gd name="T80" fmla="*/ 6 w 9"/>
                <a:gd name="T8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9">
                  <a:moveTo>
                    <a:pt x="6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4" y="1"/>
                    <a:pt x="5" y="2"/>
                  </a:cubicBezTo>
                  <a:cubicBezTo>
                    <a:pt x="4" y="0"/>
                    <a:pt x="6" y="1"/>
                    <a:pt x="4" y="0"/>
                  </a:cubicBezTo>
                  <a:cubicBezTo>
                    <a:pt x="4" y="1"/>
                    <a:pt x="1" y="3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5"/>
                    <a:pt x="0" y="5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4" y="8"/>
                    <a:pt x="2" y="9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8" y="7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8"/>
                    <a:pt x="6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9" y="6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5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1"/>
                    <a:pt x="4" y="1"/>
                  </a:cubicBezTo>
                  <a:cubicBezTo>
                    <a:pt x="5" y="2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5" name="Freeform 507"/>
            <p:cNvSpPr/>
            <p:nvPr/>
          </p:nvSpPr>
          <p:spPr bwMode="auto">
            <a:xfrm>
              <a:off x="1348" y="3081"/>
              <a:ext cx="13" cy="9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2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1" y="1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6" name="Freeform 508"/>
            <p:cNvSpPr/>
            <p:nvPr/>
          </p:nvSpPr>
          <p:spPr bwMode="auto">
            <a:xfrm>
              <a:off x="1348" y="3061"/>
              <a:ext cx="21" cy="29"/>
            </a:xfrm>
            <a:custGeom>
              <a:avLst/>
              <a:gdLst>
                <a:gd name="T0" fmla="*/ 4 w 5"/>
                <a:gd name="T1" fmla="*/ 4 h 7"/>
                <a:gd name="T2" fmla="*/ 3 w 5"/>
                <a:gd name="T3" fmla="*/ 3 h 7"/>
                <a:gd name="T4" fmla="*/ 1 w 5"/>
                <a:gd name="T5" fmla="*/ 4 h 7"/>
                <a:gd name="T6" fmla="*/ 2 w 5"/>
                <a:gd name="T7" fmla="*/ 5 h 7"/>
                <a:gd name="T8" fmla="*/ 1 w 5"/>
                <a:gd name="T9" fmla="*/ 5 h 7"/>
                <a:gd name="T10" fmla="*/ 2 w 5"/>
                <a:gd name="T11" fmla="*/ 6 h 7"/>
                <a:gd name="T12" fmla="*/ 2 w 5"/>
                <a:gd name="T13" fmla="*/ 5 h 7"/>
                <a:gd name="T14" fmla="*/ 2 w 5"/>
                <a:gd name="T15" fmla="*/ 6 h 7"/>
                <a:gd name="T16" fmla="*/ 2 w 5"/>
                <a:gd name="T17" fmla="*/ 6 h 7"/>
                <a:gd name="T18" fmla="*/ 3 w 5"/>
                <a:gd name="T19" fmla="*/ 6 h 7"/>
                <a:gd name="T20" fmla="*/ 2 w 5"/>
                <a:gd name="T21" fmla="*/ 4 h 7"/>
                <a:gd name="T22" fmla="*/ 3 w 5"/>
                <a:gd name="T23" fmla="*/ 6 h 7"/>
                <a:gd name="T24" fmla="*/ 4 w 5"/>
                <a:gd name="T25" fmla="*/ 6 h 7"/>
                <a:gd name="T26" fmla="*/ 4 w 5"/>
                <a:gd name="T27" fmla="*/ 5 h 7"/>
                <a:gd name="T28" fmla="*/ 3 w 5"/>
                <a:gd name="T29" fmla="*/ 4 h 7"/>
                <a:gd name="T30" fmla="*/ 4 w 5"/>
                <a:gd name="T31" fmla="*/ 6 h 7"/>
                <a:gd name="T32" fmla="*/ 5 w 5"/>
                <a:gd name="T33" fmla="*/ 4 h 7"/>
                <a:gd name="T34" fmla="*/ 4 w 5"/>
                <a:gd name="T35" fmla="*/ 2 h 7"/>
                <a:gd name="T36" fmla="*/ 5 w 5"/>
                <a:gd name="T37" fmla="*/ 4 h 7"/>
                <a:gd name="T38" fmla="*/ 5 w 5"/>
                <a:gd name="T39" fmla="*/ 4 h 7"/>
                <a:gd name="T40" fmla="*/ 4 w 5"/>
                <a:gd name="T41" fmla="*/ 1 h 7"/>
                <a:gd name="T42" fmla="*/ 4 w 5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3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0" y="5"/>
                    <a:pt x="2" y="6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1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2" y="3"/>
                    <a:pt x="4" y="5"/>
                    <a:pt x="4" y="6"/>
                  </a:cubicBezTo>
                  <a:cubicBezTo>
                    <a:pt x="4" y="4"/>
                    <a:pt x="4" y="3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7" name="Freeform 509"/>
            <p:cNvSpPr/>
            <p:nvPr/>
          </p:nvSpPr>
          <p:spPr bwMode="auto">
            <a:xfrm>
              <a:off x="1361" y="3069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8" name="Freeform 510"/>
            <p:cNvSpPr/>
            <p:nvPr/>
          </p:nvSpPr>
          <p:spPr bwMode="auto">
            <a:xfrm>
              <a:off x="1746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69" name="Freeform 511"/>
            <p:cNvSpPr/>
            <p:nvPr/>
          </p:nvSpPr>
          <p:spPr bwMode="auto">
            <a:xfrm>
              <a:off x="1738" y="2977"/>
              <a:ext cx="12" cy="2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1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2" y="4"/>
                    <a:pt x="2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0" name="Freeform 512"/>
            <p:cNvSpPr/>
            <p:nvPr/>
          </p:nvSpPr>
          <p:spPr bwMode="auto">
            <a:xfrm>
              <a:off x="1738" y="2985"/>
              <a:ext cx="4" cy="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1" name="Freeform 513"/>
            <p:cNvSpPr/>
            <p:nvPr/>
          </p:nvSpPr>
          <p:spPr bwMode="auto">
            <a:xfrm>
              <a:off x="1738" y="29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2" name="Freeform 514"/>
            <p:cNvSpPr/>
            <p:nvPr/>
          </p:nvSpPr>
          <p:spPr bwMode="auto">
            <a:xfrm>
              <a:off x="1738" y="29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3" name="Freeform 515"/>
            <p:cNvSpPr/>
            <p:nvPr/>
          </p:nvSpPr>
          <p:spPr bwMode="auto">
            <a:xfrm>
              <a:off x="1734" y="2981"/>
              <a:ext cx="8" cy="17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1 h 4"/>
                <a:gd name="T8" fmla="*/ 1 w 2"/>
                <a:gd name="T9" fmla="*/ 1 h 4"/>
                <a:gd name="T10" fmla="*/ 0 w 2"/>
                <a:gd name="T11" fmla="*/ 0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4" name="Freeform 516"/>
            <p:cNvSpPr/>
            <p:nvPr/>
          </p:nvSpPr>
          <p:spPr bwMode="auto">
            <a:xfrm>
              <a:off x="1738" y="29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5" name="Freeform 517"/>
            <p:cNvSpPr/>
            <p:nvPr/>
          </p:nvSpPr>
          <p:spPr bwMode="auto">
            <a:xfrm>
              <a:off x="1738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6" name="Freeform 518"/>
            <p:cNvSpPr/>
            <p:nvPr/>
          </p:nvSpPr>
          <p:spPr bwMode="auto">
            <a:xfrm>
              <a:off x="1729" y="2981"/>
              <a:ext cx="9" cy="17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4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7" name="Freeform 519"/>
            <p:cNvSpPr/>
            <p:nvPr/>
          </p:nvSpPr>
          <p:spPr bwMode="auto">
            <a:xfrm>
              <a:off x="1725" y="2977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78" name="Freeform 520"/>
            <p:cNvSpPr/>
            <p:nvPr/>
          </p:nvSpPr>
          <p:spPr bwMode="auto">
            <a:xfrm>
              <a:off x="1725" y="2973"/>
              <a:ext cx="9" cy="21"/>
            </a:xfrm>
            <a:custGeom>
              <a:avLst/>
              <a:gdLst>
                <a:gd name="T0" fmla="*/ 1 w 2"/>
                <a:gd name="T1" fmla="*/ 5 h 5"/>
                <a:gd name="T2" fmla="*/ 0 w 2"/>
                <a:gd name="T3" fmla="*/ 2 h 5"/>
                <a:gd name="T4" fmla="*/ 1 w 2"/>
                <a:gd name="T5" fmla="*/ 4 h 5"/>
                <a:gd name="T6" fmla="*/ 1 w 2"/>
                <a:gd name="T7" fmla="*/ 3 h 5"/>
                <a:gd name="T8" fmla="*/ 1 w 2"/>
                <a:gd name="T9" fmla="*/ 5 h 5"/>
                <a:gd name="T10" fmla="*/ 1 w 2"/>
                <a:gd name="T11" fmla="*/ 3 h 5"/>
                <a:gd name="T12" fmla="*/ 2 w 2"/>
                <a:gd name="T13" fmla="*/ 4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1 h 5"/>
                <a:gd name="T20" fmla="*/ 0 w 2"/>
                <a:gd name="T21" fmla="*/ 0 h 5"/>
                <a:gd name="T22" fmla="*/ 1 w 2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1" y="5"/>
                    <a:pt x="2" y="5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4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83" name="Freeform 521"/>
            <p:cNvSpPr/>
            <p:nvPr/>
          </p:nvSpPr>
          <p:spPr bwMode="auto">
            <a:xfrm>
              <a:off x="1725" y="2981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84" name="Freeform 522"/>
            <p:cNvSpPr/>
            <p:nvPr/>
          </p:nvSpPr>
          <p:spPr bwMode="auto">
            <a:xfrm>
              <a:off x="1721" y="2973"/>
              <a:ext cx="4" cy="21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4 h 5"/>
                <a:gd name="T4" fmla="*/ 1 w 1"/>
                <a:gd name="T5" fmla="*/ 5 h 5"/>
                <a:gd name="T6" fmla="*/ 1 w 1"/>
                <a:gd name="T7" fmla="*/ 3 h 5"/>
                <a:gd name="T8" fmla="*/ 1 w 1"/>
                <a:gd name="T9" fmla="*/ 4 h 5"/>
                <a:gd name="T10" fmla="*/ 0 w 1"/>
                <a:gd name="T11" fmla="*/ 1 h 5"/>
                <a:gd name="T12" fmla="*/ 1 w 1"/>
                <a:gd name="T13" fmla="*/ 2 h 5"/>
                <a:gd name="T14" fmla="*/ 0 w 1"/>
                <a:gd name="T15" fmla="*/ 2 h 5"/>
                <a:gd name="T16" fmla="*/ 0 w 1"/>
                <a:gd name="T17" fmla="*/ 3 h 5"/>
                <a:gd name="T18" fmla="*/ 0 w 1"/>
                <a:gd name="T19" fmla="*/ 3 h 5"/>
                <a:gd name="T20" fmla="*/ 1 w 1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1"/>
                    <a:pt x="1" y="4"/>
                    <a:pt x="1" y="4"/>
                  </a:cubicBezTo>
                  <a:cubicBezTo>
                    <a:pt x="0" y="3"/>
                    <a:pt x="1" y="3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85" name="Freeform 523"/>
            <p:cNvSpPr/>
            <p:nvPr/>
          </p:nvSpPr>
          <p:spPr bwMode="auto">
            <a:xfrm>
              <a:off x="1725" y="2994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86" name="Freeform 524"/>
            <p:cNvSpPr/>
            <p:nvPr/>
          </p:nvSpPr>
          <p:spPr bwMode="auto">
            <a:xfrm>
              <a:off x="1721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87" name="Freeform 525"/>
            <p:cNvSpPr/>
            <p:nvPr/>
          </p:nvSpPr>
          <p:spPr bwMode="auto">
            <a:xfrm>
              <a:off x="1721" y="29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88" name="Freeform 526"/>
            <p:cNvSpPr/>
            <p:nvPr/>
          </p:nvSpPr>
          <p:spPr bwMode="auto">
            <a:xfrm>
              <a:off x="1692" y="2973"/>
              <a:ext cx="29" cy="29"/>
            </a:xfrm>
            <a:custGeom>
              <a:avLst/>
              <a:gdLst>
                <a:gd name="T0" fmla="*/ 4 w 7"/>
                <a:gd name="T1" fmla="*/ 0 h 7"/>
                <a:gd name="T2" fmla="*/ 3 w 7"/>
                <a:gd name="T3" fmla="*/ 1 h 7"/>
                <a:gd name="T4" fmla="*/ 2 w 7"/>
                <a:gd name="T5" fmla="*/ 1 h 7"/>
                <a:gd name="T6" fmla="*/ 0 w 7"/>
                <a:gd name="T7" fmla="*/ 3 h 7"/>
                <a:gd name="T8" fmla="*/ 1 w 7"/>
                <a:gd name="T9" fmla="*/ 2 h 7"/>
                <a:gd name="T10" fmla="*/ 0 w 7"/>
                <a:gd name="T11" fmla="*/ 3 h 7"/>
                <a:gd name="T12" fmla="*/ 2 w 7"/>
                <a:gd name="T13" fmla="*/ 4 h 7"/>
                <a:gd name="T14" fmla="*/ 3 w 7"/>
                <a:gd name="T15" fmla="*/ 4 h 7"/>
                <a:gd name="T16" fmla="*/ 5 w 7"/>
                <a:gd name="T17" fmla="*/ 6 h 7"/>
                <a:gd name="T18" fmla="*/ 6 w 7"/>
                <a:gd name="T19" fmla="*/ 3 h 7"/>
                <a:gd name="T20" fmla="*/ 6 w 7"/>
                <a:gd name="T21" fmla="*/ 5 h 7"/>
                <a:gd name="T22" fmla="*/ 6 w 7"/>
                <a:gd name="T23" fmla="*/ 5 h 7"/>
                <a:gd name="T24" fmla="*/ 6 w 7"/>
                <a:gd name="T25" fmla="*/ 5 h 7"/>
                <a:gd name="T26" fmla="*/ 7 w 7"/>
                <a:gd name="T27" fmla="*/ 3 h 7"/>
                <a:gd name="T28" fmla="*/ 7 w 7"/>
                <a:gd name="T29" fmla="*/ 6 h 7"/>
                <a:gd name="T30" fmla="*/ 7 w 7"/>
                <a:gd name="T31" fmla="*/ 4 h 7"/>
                <a:gd name="T32" fmla="*/ 7 w 7"/>
                <a:gd name="T33" fmla="*/ 2 h 7"/>
                <a:gd name="T34" fmla="*/ 7 w 7"/>
                <a:gd name="T35" fmla="*/ 1 h 7"/>
                <a:gd name="T36" fmla="*/ 5 w 7"/>
                <a:gd name="T37" fmla="*/ 4 h 7"/>
                <a:gd name="T38" fmla="*/ 6 w 7"/>
                <a:gd name="T39" fmla="*/ 3 h 7"/>
                <a:gd name="T40" fmla="*/ 6 w 7"/>
                <a:gd name="T41" fmla="*/ 1 h 7"/>
                <a:gd name="T42" fmla="*/ 4 w 7"/>
                <a:gd name="T43" fmla="*/ 3 h 7"/>
                <a:gd name="T44" fmla="*/ 5 w 7"/>
                <a:gd name="T45" fmla="*/ 2 h 7"/>
                <a:gd name="T46" fmla="*/ 4 w 7"/>
                <a:gd name="T47" fmla="*/ 3 h 7"/>
                <a:gd name="T48" fmla="*/ 5 w 7"/>
                <a:gd name="T49" fmla="*/ 2 h 7"/>
                <a:gd name="T50" fmla="*/ 3 w 7"/>
                <a:gd name="T51" fmla="*/ 4 h 7"/>
                <a:gd name="T52" fmla="*/ 5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5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3 w 7"/>
                <a:gd name="T65" fmla="*/ 2 h 7"/>
                <a:gd name="T66" fmla="*/ 4 w 7"/>
                <a:gd name="T67" fmla="*/ 0 h 7"/>
                <a:gd name="T68" fmla="*/ 5 w 7"/>
                <a:gd name="T69" fmla="*/ 0 h 7"/>
                <a:gd name="T70" fmla="*/ 3 w 7"/>
                <a:gd name="T71" fmla="*/ 1 h 7"/>
                <a:gd name="T72" fmla="*/ 4 w 7"/>
                <a:gd name="T7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5" y="5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6" y="5"/>
                    <a:pt x="7" y="3"/>
                    <a:pt x="7" y="3"/>
                  </a:cubicBezTo>
                  <a:cubicBezTo>
                    <a:pt x="6" y="5"/>
                    <a:pt x="7" y="3"/>
                    <a:pt x="7" y="6"/>
                  </a:cubicBezTo>
                  <a:cubicBezTo>
                    <a:pt x="7" y="6"/>
                    <a:pt x="7" y="3"/>
                    <a:pt x="7" y="4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1"/>
                    <a:pt x="7" y="3"/>
                    <a:pt x="7" y="1"/>
                  </a:cubicBezTo>
                  <a:cubicBezTo>
                    <a:pt x="7" y="0"/>
                    <a:pt x="6" y="3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3"/>
                    <a:pt x="6" y="1"/>
                  </a:cubicBezTo>
                  <a:cubicBezTo>
                    <a:pt x="5" y="3"/>
                    <a:pt x="6" y="1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3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89" name="Freeform 527"/>
            <p:cNvSpPr/>
            <p:nvPr/>
          </p:nvSpPr>
          <p:spPr bwMode="auto">
            <a:xfrm>
              <a:off x="1713" y="2969"/>
              <a:ext cx="4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590" name="Freeform 528"/>
            <p:cNvSpPr/>
            <p:nvPr/>
          </p:nvSpPr>
          <p:spPr bwMode="auto">
            <a:xfrm>
              <a:off x="1709" y="2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2" name="Rectangle 529"/>
            <p:cNvSpPr>
              <a:spLocks noChangeArrowheads="1"/>
            </p:cNvSpPr>
            <p:nvPr/>
          </p:nvSpPr>
          <p:spPr bwMode="auto">
            <a:xfrm>
              <a:off x="1700" y="29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3" name="Freeform 530"/>
            <p:cNvSpPr/>
            <p:nvPr/>
          </p:nvSpPr>
          <p:spPr bwMode="auto">
            <a:xfrm>
              <a:off x="1713" y="2973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4" name="Freeform 531"/>
            <p:cNvSpPr/>
            <p:nvPr/>
          </p:nvSpPr>
          <p:spPr bwMode="auto">
            <a:xfrm>
              <a:off x="1717" y="297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5" name="Freeform 532"/>
            <p:cNvSpPr/>
            <p:nvPr/>
          </p:nvSpPr>
          <p:spPr bwMode="auto">
            <a:xfrm>
              <a:off x="1713" y="2969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6" name="Freeform 533"/>
            <p:cNvSpPr/>
            <p:nvPr/>
          </p:nvSpPr>
          <p:spPr bwMode="auto">
            <a:xfrm>
              <a:off x="1679" y="2964"/>
              <a:ext cx="34" cy="17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1 h 4"/>
                <a:gd name="T4" fmla="*/ 4 w 8"/>
                <a:gd name="T5" fmla="*/ 1 h 4"/>
                <a:gd name="T6" fmla="*/ 1 w 8"/>
                <a:gd name="T7" fmla="*/ 2 h 4"/>
                <a:gd name="T8" fmla="*/ 3 w 8"/>
                <a:gd name="T9" fmla="*/ 3 h 4"/>
                <a:gd name="T10" fmla="*/ 2 w 8"/>
                <a:gd name="T11" fmla="*/ 3 h 4"/>
                <a:gd name="T12" fmla="*/ 6 w 8"/>
                <a:gd name="T13" fmla="*/ 2 h 4"/>
                <a:gd name="T14" fmla="*/ 2 w 8"/>
                <a:gd name="T15" fmla="*/ 4 h 4"/>
                <a:gd name="T16" fmla="*/ 2 w 8"/>
                <a:gd name="T17" fmla="*/ 4 h 4"/>
                <a:gd name="T18" fmla="*/ 3 w 8"/>
                <a:gd name="T19" fmla="*/ 4 h 4"/>
                <a:gd name="T20" fmla="*/ 5 w 8"/>
                <a:gd name="T21" fmla="*/ 3 h 4"/>
                <a:gd name="T22" fmla="*/ 7 w 8"/>
                <a:gd name="T23" fmla="*/ 2 h 4"/>
                <a:gd name="T24" fmla="*/ 5 w 8"/>
                <a:gd name="T25" fmla="*/ 2 h 4"/>
                <a:gd name="T26" fmla="*/ 7 w 8"/>
                <a:gd name="T27" fmla="*/ 2 h 4"/>
                <a:gd name="T28" fmla="*/ 6 w 8"/>
                <a:gd name="T29" fmla="*/ 2 h 4"/>
                <a:gd name="T30" fmla="*/ 7 w 8"/>
                <a:gd name="T31" fmla="*/ 1 h 4"/>
                <a:gd name="T32" fmla="*/ 6 w 8"/>
                <a:gd name="T33" fmla="*/ 2 h 4"/>
                <a:gd name="T34" fmla="*/ 6 w 8"/>
                <a:gd name="T35" fmla="*/ 2 h 4"/>
                <a:gd name="T36" fmla="*/ 4 w 8"/>
                <a:gd name="T37" fmla="*/ 2 h 4"/>
                <a:gd name="T38" fmla="*/ 6 w 8"/>
                <a:gd name="T39" fmla="*/ 1 h 4"/>
                <a:gd name="T40" fmla="*/ 5 w 8"/>
                <a:gd name="T41" fmla="*/ 2 h 4"/>
                <a:gd name="T42" fmla="*/ 6 w 8"/>
                <a:gd name="T43" fmla="*/ 0 h 4"/>
                <a:gd name="T44" fmla="*/ 5 w 8"/>
                <a:gd name="T45" fmla="*/ 1 h 4"/>
                <a:gd name="T46" fmla="*/ 6 w 8"/>
                <a:gd name="T47" fmla="*/ 1 h 4"/>
                <a:gd name="T48" fmla="*/ 3 w 8"/>
                <a:gd name="T49" fmla="*/ 2 h 4"/>
                <a:gd name="T50" fmla="*/ 6 w 8"/>
                <a:gd name="T51" fmla="*/ 0 h 4"/>
                <a:gd name="T52" fmla="*/ 5 w 8"/>
                <a:gd name="T53" fmla="*/ 0 h 4"/>
                <a:gd name="T54" fmla="*/ 5 w 8"/>
                <a:gd name="T55" fmla="*/ 0 h 4"/>
                <a:gd name="T56" fmla="*/ 4 w 8"/>
                <a:gd name="T57" fmla="*/ 0 h 4"/>
                <a:gd name="T58" fmla="*/ 4 w 8"/>
                <a:gd name="T59" fmla="*/ 0 h 4"/>
                <a:gd name="T60" fmla="*/ 3 w 8"/>
                <a:gd name="T61" fmla="*/ 0 h 4"/>
                <a:gd name="T62" fmla="*/ 4 w 8"/>
                <a:gd name="T63" fmla="*/ 0 h 4"/>
                <a:gd name="T64" fmla="*/ 1 w 8"/>
                <a:gd name="T65" fmla="*/ 0 h 4"/>
                <a:gd name="T66" fmla="*/ 3 w 8"/>
                <a:gd name="T67" fmla="*/ 0 h 4"/>
                <a:gd name="T68" fmla="*/ 1 w 8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4" y="1"/>
                    <a:pt x="4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6" y="1"/>
                    <a:pt x="6" y="2"/>
                  </a:cubicBezTo>
                  <a:cubicBezTo>
                    <a:pt x="4" y="3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8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4" y="1"/>
                    <a:pt x="3" y="1"/>
                    <a:pt x="6" y="0"/>
                  </a:cubicBezTo>
                  <a:cubicBezTo>
                    <a:pt x="6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7" name="Freeform 534"/>
            <p:cNvSpPr/>
            <p:nvPr/>
          </p:nvSpPr>
          <p:spPr bwMode="auto">
            <a:xfrm>
              <a:off x="1704" y="2969"/>
              <a:ext cx="5" cy="4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8" name="Freeform 535"/>
            <p:cNvSpPr/>
            <p:nvPr/>
          </p:nvSpPr>
          <p:spPr bwMode="auto">
            <a:xfrm>
              <a:off x="1671" y="2948"/>
              <a:ext cx="42" cy="16"/>
            </a:xfrm>
            <a:custGeom>
              <a:avLst/>
              <a:gdLst>
                <a:gd name="T0" fmla="*/ 5 w 10"/>
                <a:gd name="T1" fmla="*/ 3 h 4"/>
                <a:gd name="T2" fmla="*/ 7 w 10"/>
                <a:gd name="T3" fmla="*/ 2 h 4"/>
                <a:gd name="T4" fmla="*/ 3 w 10"/>
                <a:gd name="T5" fmla="*/ 3 h 4"/>
                <a:gd name="T6" fmla="*/ 3 w 10"/>
                <a:gd name="T7" fmla="*/ 2 h 4"/>
                <a:gd name="T8" fmla="*/ 6 w 10"/>
                <a:gd name="T9" fmla="*/ 2 h 4"/>
                <a:gd name="T10" fmla="*/ 6 w 10"/>
                <a:gd name="T11" fmla="*/ 2 h 4"/>
                <a:gd name="T12" fmla="*/ 4 w 10"/>
                <a:gd name="T13" fmla="*/ 2 h 4"/>
                <a:gd name="T14" fmla="*/ 3 w 10"/>
                <a:gd name="T15" fmla="*/ 2 h 4"/>
                <a:gd name="T16" fmla="*/ 4 w 10"/>
                <a:gd name="T17" fmla="*/ 2 h 4"/>
                <a:gd name="T18" fmla="*/ 6 w 10"/>
                <a:gd name="T19" fmla="*/ 2 h 4"/>
                <a:gd name="T20" fmla="*/ 1 w 10"/>
                <a:gd name="T21" fmla="*/ 0 h 4"/>
                <a:gd name="T22" fmla="*/ 1 w 10"/>
                <a:gd name="T23" fmla="*/ 1 h 4"/>
                <a:gd name="T24" fmla="*/ 4 w 10"/>
                <a:gd name="T25" fmla="*/ 1 h 4"/>
                <a:gd name="T26" fmla="*/ 3 w 10"/>
                <a:gd name="T27" fmla="*/ 1 h 4"/>
                <a:gd name="T28" fmla="*/ 2 w 10"/>
                <a:gd name="T29" fmla="*/ 1 h 4"/>
                <a:gd name="T30" fmla="*/ 2 w 10"/>
                <a:gd name="T31" fmla="*/ 4 h 4"/>
                <a:gd name="T32" fmla="*/ 2 w 10"/>
                <a:gd name="T33" fmla="*/ 3 h 4"/>
                <a:gd name="T34" fmla="*/ 3 w 10"/>
                <a:gd name="T35" fmla="*/ 3 h 4"/>
                <a:gd name="T36" fmla="*/ 5 w 10"/>
                <a:gd name="T37" fmla="*/ 3 h 4"/>
                <a:gd name="T38" fmla="*/ 5 w 10"/>
                <a:gd name="T39" fmla="*/ 3 h 4"/>
                <a:gd name="T40" fmla="*/ 7 w 10"/>
                <a:gd name="T41" fmla="*/ 3 h 4"/>
                <a:gd name="T42" fmla="*/ 8 w 10"/>
                <a:gd name="T43" fmla="*/ 3 h 4"/>
                <a:gd name="T44" fmla="*/ 8 w 10"/>
                <a:gd name="T45" fmla="*/ 2 h 4"/>
                <a:gd name="T46" fmla="*/ 5 w 10"/>
                <a:gd name="T4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4">
                  <a:moveTo>
                    <a:pt x="5" y="3"/>
                  </a:moveTo>
                  <a:cubicBezTo>
                    <a:pt x="5" y="3"/>
                    <a:pt x="6" y="3"/>
                    <a:pt x="7" y="2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4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5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4" y="1"/>
                    <a:pt x="4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10" y="2"/>
                    <a:pt x="7" y="3"/>
                    <a:pt x="8" y="2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9" name="Freeform 536"/>
            <p:cNvSpPr/>
            <p:nvPr/>
          </p:nvSpPr>
          <p:spPr bwMode="auto">
            <a:xfrm>
              <a:off x="1692" y="2960"/>
              <a:ext cx="8" cy="0"/>
            </a:xfrm>
            <a:custGeom>
              <a:avLst/>
              <a:gdLst>
                <a:gd name="T0" fmla="*/ 8 w 8"/>
                <a:gd name="T1" fmla="*/ 0 w 8"/>
                <a:gd name="T2" fmla="*/ 4 w 8"/>
                <a:gd name="T3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0" name="Freeform 537"/>
            <p:cNvSpPr/>
            <p:nvPr/>
          </p:nvSpPr>
          <p:spPr bwMode="auto">
            <a:xfrm>
              <a:off x="1679" y="2964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1" name="Freeform 538"/>
            <p:cNvSpPr/>
            <p:nvPr/>
          </p:nvSpPr>
          <p:spPr bwMode="auto">
            <a:xfrm>
              <a:off x="1696" y="29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2" name="Freeform 539"/>
            <p:cNvSpPr/>
            <p:nvPr/>
          </p:nvSpPr>
          <p:spPr bwMode="auto">
            <a:xfrm>
              <a:off x="1675" y="2944"/>
              <a:ext cx="17" cy="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2" y="1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3" name="Freeform 540"/>
            <p:cNvSpPr/>
            <p:nvPr/>
          </p:nvSpPr>
          <p:spPr bwMode="auto">
            <a:xfrm>
              <a:off x="1679" y="2910"/>
              <a:ext cx="30" cy="38"/>
            </a:xfrm>
            <a:custGeom>
              <a:avLst/>
              <a:gdLst>
                <a:gd name="T0" fmla="*/ 3 w 7"/>
                <a:gd name="T1" fmla="*/ 8 h 9"/>
                <a:gd name="T2" fmla="*/ 3 w 7"/>
                <a:gd name="T3" fmla="*/ 7 h 9"/>
                <a:gd name="T4" fmla="*/ 4 w 7"/>
                <a:gd name="T5" fmla="*/ 8 h 9"/>
                <a:gd name="T6" fmla="*/ 5 w 7"/>
                <a:gd name="T7" fmla="*/ 8 h 9"/>
                <a:gd name="T8" fmla="*/ 4 w 7"/>
                <a:gd name="T9" fmla="*/ 7 h 9"/>
                <a:gd name="T10" fmla="*/ 4 w 7"/>
                <a:gd name="T11" fmla="*/ 7 h 9"/>
                <a:gd name="T12" fmla="*/ 2 w 7"/>
                <a:gd name="T13" fmla="*/ 6 h 9"/>
                <a:gd name="T14" fmla="*/ 5 w 7"/>
                <a:gd name="T15" fmla="*/ 6 h 9"/>
                <a:gd name="T16" fmla="*/ 2 w 7"/>
                <a:gd name="T17" fmla="*/ 5 h 9"/>
                <a:gd name="T18" fmla="*/ 3 w 7"/>
                <a:gd name="T19" fmla="*/ 5 h 9"/>
                <a:gd name="T20" fmla="*/ 3 w 7"/>
                <a:gd name="T21" fmla="*/ 5 h 9"/>
                <a:gd name="T22" fmla="*/ 3 w 7"/>
                <a:gd name="T23" fmla="*/ 5 h 9"/>
                <a:gd name="T24" fmla="*/ 5 w 7"/>
                <a:gd name="T25" fmla="*/ 6 h 9"/>
                <a:gd name="T26" fmla="*/ 5 w 7"/>
                <a:gd name="T27" fmla="*/ 5 h 9"/>
                <a:gd name="T28" fmla="*/ 6 w 7"/>
                <a:gd name="T29" fmla="*/ 5 h 9"/>
                <a:gd name="T30" fmla="*/ 5 w 7"/>
                <a:gd name="T31" fmla="*/ 4 h 9"/>
                <a:gd name="T32" fmla="*/ 6 w 7"/>
                <a:gd name="T33" fmla="*/ 4 h 9"/>
                <a:gd name="T34" fmla="*/ 3 w 7"/>
                <a:gd name="T35" fmla="*/ 3 h 9"/>
                <a:gd name="T36" fmla="*/ 4 w 7"/>
                <a:gd name="T37" fmla="*/ 2 h 9"/>
                <a:gd name="T38" fmla="*/ 6 w 7"/>
                <a:gd name="T39" fmla="*/ 4 h 9"/>
                <a:gd name="T40" fmla="*/ 5 w 7"/>
                <a:gd name="T41" fmla="*/ 3 h 9"/>
                <a:gd name="T42" fmla="*/ 7 w 7"/>
                <a:gd name="T43" fmla="*/ 4 h 9"/>
                <a:gd name="T44" fmla="*/ 5 w 7"/>
                <a:gd name="T45" fmla="*/ 2 h 9"/>
                <a:gd name="T46" fmla="*/ 5 w 7"/>
                <a:gd name="T47" fmla="*/ 2 h 9"/>
                <a:gd name="T48" fmla="*/ 3 w 7"/>
                <a:gd name="T49" fmla="*/ 0 h 9"/>
                <a:gd name="T50" fmla="*/ 2 w 7"/>
                <a:gd name="T51" fmla="*/ 2 h 9"/>
                <a:gd name="T52" fmla="*/ 3 w 7"/>
                <a:gd name="T53" fmla="*/ 3 h 9"/>
                <a:gd name="T54" fmla="*/ 1 w 7"/>
                <a:gd name="T55" fmla="*/ 2 h 9"/>
                <a:gd name="T56" fmla="*/ 3 w 7"/>
                <a:gd name="T57" fmla="*/ 3 h 9"/>
                <a:gd name="T58" fmla="*/ 1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0 w 7"/>
                <a:gd name="T65" fmla="*/ 7 h 9"/>
                <a:gd name="T66" fmla="*/ 2 w 7"/>
                <a:gd name="T67" fmla="*/ 7 h 9"/>
                <a:gd name="T68" fmla="*/ 2 w 7"/>
                <a:gd name="T69" fmla="*/ 8 h 9"/>
                <a:gd name="T70" fmla="*/ 3 w 7"/>
                <a:gd name="T71" fmla="*/ 8 h 9"/>
                <a:gd name="T72" fmla="*/ 0 w 7"/>
                <a:gd name="T73" fmla="*/ 8 h 9"/>
                <a:gd name="T74" fmla="*/ 0 w 7"/>
                <a:gd name="T75" fmla="*/ 8 h 9"/>
                <a:gd name="T76" fmla="*/ 1 w 7"/>
                <a:gd name="T77" fmla="*/ 8 h 9"/>
                <a:gd name="T78" fmla="*/ 0 w 7"/>
                <a:gd name="T79" fmla="*/ 8 h 9"/>
                <a:gd name="T80" fmla="*/ 4 w 7"/>
                <a:gd name="T81" fmla="*/ 9 h 9"/>
                <a:gd name="T82" fmla="*/ 6 w 7"/>
                <a:gd name="T83" fmla="*/ 8 h 9"/>
                <a:gd name="T84" fmla="*/ 3 w 7"/>
                <a:gd name="T8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8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6" y="8"/>
                    <a:pt x="4" y="7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6"/>
                    <a:pt x="4" y="6"/>
                    <a:pt x="2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4"/>
                    <a:pt x="3" y="3"/>
                  </a:cubicBezTo>
                  <a:cubicBezTo>
                    <a:pt x="6" y="4"/>
                    <a:pt x="3" y="2"/>
                    <a:pt x="4" y="2"/>
                  </a:cubicBezTo>
                  <a:cubicBezTo>
                    <a:pt x="5" y="3"/>
                    <a:pt x="4" y="3"/>
                    <a:pt x="6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5" y="3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4" y="3"/>
                    <a:pt x="2" y="2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1" y="8"/>
                    <a:pt x="7" y="9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4" name="Freeform 541"/>
            <p:cNvSpPr/>
            <p:nvPr/>
          </p:nvSpPr>
          <p:spPr bwMode="auto">
            <a:xfrm>
              <a:off x="1675" y="2944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5" name="Freeform 542"/>
            <p:cNvSpPr/>
            <p:nvPr/>
          </p:nvSpPr>
          <p:spPr bwMode="auto">
            <a:xfrm>
              <a:off x="1700" y="2914"/>
              <a:ext cx="0" cy="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6" name="Rectangle 543"/>
            <p:cNvSpPr>
              <a:spLocks noChangeArrowheads="1"/>
            </p:cNvSpPr>
            <p:nvPr/>
          </p:nvSpPr>
          <p:spPr bwMode="auto">
            <a:xfrm>
              <a:off x="1679" y="294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7" name="Freeform 544"/>
            <p:cNvSpPr/>
            <p:nvPr/>
          </p:nvSpPr>
          <p:spPr bwMode="auto">
            <a:xfrm>
              <a:off x="1692" y="2948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8" name="Freeform 545"/>
            <p:cNvSpPr/>
            <p:nvPr/>
          </p:nvSpPr>
          <p:spPr bwMode="auto">
            <a:xfrm>
              <a:off x="1709" y="2914"/>
              <a:ext cx="4" cy="5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49" name="Freeform 546"/>
            <p:cNvSpPr/>
            <p:nvPr/>
          </p:nvSpPr>
          <p:spPr bwMode="auto">
            <a:xfrm>
              <a:off x="1692" y="28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0" name="Freeform 547"/>
            <p:cNvSpPr/>
            <p:nvPr/>
          </p:nvSpPr>
          <p:spPr bwMode="auto">
            <a:xfrm>
              <a:off x="1642" y="2873"/>
              <a:ext cx="71" cy="50"/>
            </a:xfrm>
            <a:custGeom>
              <a:avLst/>
              <a:gdLst>
                <a:gd name="T0" fmla="*/ 4 w 17"/>
                <a:gd name="T1" fmla="*/ 4 h 12"/>
                <a:gd name="T2" fmla="*/ 2 w 17"/>
                <a:gd name="T3" fmla="*/ 4 h 12"/>
                <a:gd name="T4" fmla="*/ 1 w 17"/>
                <a:gd name="T5" fmla="*/ 5 h 12"/>
                <a:gd name="T6" fmla="*/ 3 w 17"/>
                <a:gd name="T7" fmla="*/ 6 h 12"/>
                <a:gd name="T8" fmla="*/ 4 w 17"/>
                <a:gd name="T9" fmla="*/ 7 h 12"/>
                <a:gd name="T10" fmla="*/ 5 w 17"/>
                <a:gd name="T11" fmla="*/ 9 h 12"/>
                <a:gd name="T12" fmla="*/ 8 w 17"/>
                <a:gd name="T13" fmla="*/ 8 h 12"/>
                <a:gd name="T14" fmla="*/ 8 w 17"/>
                <a:gd name="T15" fmla="*/ 9 h 12"/>
                <a:gd name="T16" fmla="*/ 8 w 17"/>
                <a:gd name="T17" fmla="*/ 10 h 12"/>
                <a:gd name="T18" fmla="*/ 10 w 17"/>
                <a:gd name="T19" fmla="*/ 7 h 12"/>
                <a:gd name="T20" fmla="*/ 10 w 17"/>
                <a:gd name="T21" fmla="*/ 7 h 12"/>
                <a:gd name="T22" fmla="*/ 11 w 17"/>
                <a:gd name="T23" fmla="*/ 8 h 12"/>
                <a:gd name="T24" fmla="*/ 12 w 17"/>
                <a:gd name="T25" fmla="*/ 9 h 12"/>
                <a:gd name="T26" fmla="*/ 13 w 17"/>
                <a:gd name="T27" fmla="*/ 9 h 12"/>
                <a:gd name="T28" fmla="*/ 13 w 17"/>
                <a:gd name="T29" fmla="*/ 8 h 12"/>
                <a:gd name="T30" fmla="*/ 14 w 17"/>
                <a:gd name="T31" fmla="*/ 7 h 12"/>
                <a:gd name="T32" fmla="*/ 14 w 17"/>
                <a:gd name="T33" fmla="*/ 8 h 12"/>
                <a:gd name="T34" fmla="*/ 15 w 17"/>
                <a:gd name="T35" fmla="*/ 8 h 12"/>
                <a:gd name="T36" fmla="*/ 14 w 17"/>
                <a:gd name="T37" fmla="*/ 10 h 12"/>
                <a:gd name="T38" fmla="*/ 15 w 17"/>
                <a:gd name="T39" fmla="*/ 9 h 12"/>
                <a:gd name="T40" fmla="*/ 14 w 17"/>
                <a:gd name="T41" fmla="*/ 8 h 12"/>
                <a:gd name="T42" fmla="*/ 17 w 17"/>
                <a:gd name="T43" fmla="*/ 11 h 12"/>
                <a:gd name="T44" fmla="*/ 17 w 17"/>
                <a:gd name="T45" fmla="*/ 11 h 12"/>
                <a:gd name="T46" fmla="*/ 17 w 17"/>
                <a:gd name="T47" fmla="*/ 11 h 12"/>
                <a:gd name="T48" fmla="*/ 17 w 17"/>
                <a:gd name="T49" fmla="*/ 11 h 12"/>
                <a:gd name="T50" fmla="*/ 17 w 17"/>
                <a:gd name="T51" fmla="*/ 11 h 12"/>
                <a:gd name="T52" fmla="*/ 14 w 17"/>
                <a:gd name="T53" fmla="*/ 5 h 12"/>
                <a:gd name="T54" fmla="*/ 14 w 17"/>
                <a:gd name="T55" fmla="*/ 5 h 12"/>
                <a:gd name="T56" fmla="*/ 14 w 17"/>
                <a:gd name="T57" fmla="*/ 5 h 12"/>
                <a:gd name="T58" fmla="*/ 14 w 17"/>
                <a:gd name="T59" fmla="*/ 5 h 12"/>
                <a:gd name="T60" fmla="*/ 13 w 17"/>
                <a:gd name="T61" fmla="*/ 4 h 12"/>
                <a:gd name="T62" fmla="*/ 13 w 17"/>
                <a:gd name="T63" fmla="*/ 4 h 12"/>
                <a:gd name="T64" fmla="*/ 12 w 17"/>
                <a:gd name="T65" fmla="*/ 5 h 12"/>
                <a:gd name="T66" fmla="*/ 12 w 17"/>
                <a:gd name="T67" fmla="*/ 5 h 12"/>
                <a:gd name="T68" fmla="*/ 12 w 17"/>
                <a:gd name="T69" fmla="*/ 5 h 12"/>
                <a:gd name="T70" fmla="*/ 12 w 17"/>
                <a:gd name="T71" fmla="*/ 5 h 12"/>
                <a:gd name="T72" fmla="*/ 11 w 17"/>
                <a:gd name="T73" fmla="*/ 6 h 12"/>
                <a:gd name="T74" fmla="*/ 11 w 17"/>
                <a:gd name="T75" fmla="*/ 5 h 12"/>
                <a:gd name="T76" fmla="*/ 11 w 17"/>
                <a:gd name="T77" fmla="*/ 4 h 12"/>
                <a:gd name="T78" fmla="*/ 10 w 17"/>
                <a:gd name="T79" fmla="*/ 6 h 12"/>
                <a:gd name="T80" fmla="*/ 9 w 17"/>
                <a:gd name="T81" fmla="*/ 6 h 12"/>
                <a:gd name="T82" fmla="*/ 7 w 17"/>
                <a:gd name="T83" fmla="*/ 6 h 12"/>
                <a:gd name="T84" fmla="*/ 7 w 17"/>
                <a:gd name="T85" fmla="*/ 6 h 12"/>
                <a:gd name="T86" fmla="*/ 6 w 17"/>
                <a:gd name="T87" fmla="*/ 5 h 12"/>
                <a:gd name="T88" fmla="*/ 5 w 17"/>
                <a:gd name="T89" fmla="*/ 7 h 12"/>
                <a:gd name="T90" fmla="*/ 7 w 17"/>
                <a:gd name="T9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2">
                  <a:moveTo>
                    <a:pt x="7" y="3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3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2" y="6"/>
                    <a:pt x="4" y="4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5" y="5"/>
                    <a:pt x="5" y="5"/>
                  </a:cubicBezTo>
                  <a:cubicBezTo>
                    <a:pt x="0" y="8"/>
                    <a:pt x="7" y="5"/>
                    <a:pt x="4" y="7"/>
                  </a:cubicBezTo>
                  <a:cubicBezTo>
                    <a:pt x="5" y="7"/>
                    <a:pt x="5" y="8"/>
                    <a:pt x="6" y="7"/>
                  </a:cubicBezTo>
                  <a:cubicBezTo>
                    <a:pt x="5" y="8"/>
                    <a:pt x="6" y="8"/>
                    <a:pt x="5" y="9"/>
                  </a:cubicBezTo>
                  <a:cubicBezTo>
                    <a:pt x="7" y="6"/>
                    <a:pt x="5" y="11"/>
                    <a:pt x="7" y="7"/>
                  </a:cubicBezTo>
                  <a:cubicBezTo>
                    <a:pt x="7" y="8"/>
                    <a:pt x="8" y="7"/>
                    <a:pt x="8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7"/>
                    <a:pt x="8" y="9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9" y="8"/>
                    <a:pt x="9" y="8"/>
                    <a:pt x="8" y="10"/>
                  </a:cubicBezTo>
                  <a:cubicBezTo>
                    <a:pt x="9" y="8"/>
                    <a:pt x="9" y="9"/>
                    <a:pt x="9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0" y="7"/>
                    <a:pt x="11" y="5"/>
                    <a:pt x="10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10" y="9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11" y="11"/>
                    <a:pt x="11" y="7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8"/>
                    <a:pt x="12" y="10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1"/>
                    <a:pt x="13" y="6"/>
                    <a:pt x="13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4" y="9"/>
                    <a:pt x="14" y="10"/>
                  </a:cubicBezTo>
                  <a:cubicBezTo>
                    <a:pt x="14" y="9"/>
                    <a:pt x="14" y="10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4" y="7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2" y="8"/>
                    <a:pt x="14" y="10"/>
                  </a:cubicBezTo>
                  <a:cubicBezTo>
                    <a:pt x="14" y="10"/>
                    <a:pt x="16" y="11"/>
                    <a:pt x="17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4" y="8"/>
                    <a:pt x="15" y="9"/>
                    <a:pt x="15" y="8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0"/>
                    <a:pt x="16" y="8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5"/>
                    <a:pt x="13" y="6"/>
                    <a:pt x="13" y="4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7"/>
                    <a:pt x="12" y="5"/>
                  </a:cubicBezTo>
                  <a:cubicBezTo>
                    <a:pt x="11" y="6"/>
                    <a:pt x="11" y="6"/>
                    <a:pt x="11" y="8"/>
                  </a:cubicBezTo>
                  <a:cubicBezTo>
                    <a:pt x="11" y="8"/>
                    <a:pt x="11" y="6"/>
                    <a:pt x="11" y="6"/>
                  </a:cubicBezTo>
                  <a:cubicBezTo>
                    <a:pt x="10" y="8"/>
                    <a:pt x="11" y="6"/>
                    <a:pt x="10" y="7"/>
                  </a:cubicBezTo>
                  <a:cubicBezTo>
                    <a:pt x="11" y="5"/>
                    <a:pt x="11" y="6"/>
                    <a:pt x="11" y="5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6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10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4"/>
                    <a:pt x="9" y="6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7" y="6"/>
                  </a:cubicBezTo>
                  <a:cubicBezTo>
                    <a:pt x="7" y="6"/>
                    <a:pt x="8" y="5"/>
                    <a:pt x="8" y="5"/>
                  </a:cubicBezTo>
                  <a:cubicBezTo>
                    <a:pt x="6" y="6"/>
                    <a:pt x="9" y="3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6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3"/>
                    <a:pt x="3" y="6"/>
                    <a:pt x="7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1" name="Freeform 548"/>
            <p:cNvSpPr/>
            <p:nvPr/>
          </p:nvSpPr>
          <p:spPr bwMode="auto">
            <a:xfrm>
              <a:off x="1675" y="2889"/>
              <a:ext cx="4" cy="9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2" name="Rectangle 549"/>
            <p:cNvSpPr>
              <a:spLocks noChangeArrowheads="1"/>
            </p:cNvSpPr>
            <p:nvPr/>
          </p:nvSpPr>
          <p:spPr bwMode="auto">
            <a:xfrm>
              <a:off x="1675" y="2893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3" name="Freeform 550"/>
            <p:cNvSpPr/>
            <p:nvPr/>
          </p:nvSpPr>
          <p:spPr bwMode="auto">
            <a:xfrm>
              <a:off x="1662" y="2885"/>
              <a:ext cx="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4" name="Rectangle 551"/>
            <p:cNvSpPr>
              <a:spLocks noChangeArrowheads="1"/>
            </p:cNvSpPr>
            <p:nvPr/>
          </p:nvSpPr>
          <p:spPr bwMode="auto">
            <a:xfrm>
              <a:off x="1662" y="288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5" name="Freeform 552"/>
            <p:cNvSpPr/>
            <p:nvPr/>
          </p:nvSpPr>
          <p:spPr bwMode="auto">
            <a:xfrm>
              <a:off x="1629" y="2847"/>
              <a:ext cx="38" cy="42"/>
            </a:xfrm>
            <a:custGeom>
              <a:avLst/>
              <a:gdLst>
                <a:gd name="T0" fmla="*/ 6 w 9"/>
                <a:gd name="T1" fmla="*/ 2 h 10"/>
                <a:gd name="T2" fmla="*/ 4 w 9"/>
                <a:gd name="T3" fmla="*/ 2 h 10"/>
                <a:gd name="T4" fmla="*/ 6 w 9"/>
                <a:gd name="T5" fmla="*/ 2 h 10"/>
                <a:gd name="T6" fmla="*/ 3 w 9"/>
                <a:gd name="T7" fmla="*/ 0 h 10"/>
                <a:gd name="T8" fmla="*/ 4 w 9"/>
                <a:gd name="T9" fmla="*/ 5 h 10"/>
                <a:gd name="T10" fmla="*/ 3 w 9"/>
                <a:gd name="T11" fmla="*/ 5 h 10"/>
                <a:gd name="T12" fmla="*/ 5 w 9"/>
                <a:gd name="T13" fmla="*/ 7 h 10"/>
                <a:gd name="T14" fmla="*/ 3 w 9"/>
                <a:gd name="T15" fmla="*/ 7 h 10"/>
                <a:gd name="T16" fmla="*/ 4 w 9"/>
                <a:gd name="T17" fmla="*/ 8 h 10"/>
                <a:gd name="T18" fmla="*/ 4 w 9"/>
                <a:gd name="T19" fmla="*/ 7 h 10"/>
                <a:gd name="T20" fmla="*/ 4 w 9"/>
                <a:gd name="T21" fmla="*/ 8 h 10"/>
                <a:gd name="T22" fmla="*/ 4 w 9"/>
                <a:gd name="T23" fmla="*/ 8 h 10"/>
                <a:gd name="T24" fmla="*/ 5 w 9"/>
                <a:gd name="T25" fmla="*/ 8 h 10"/>
                <a:gd name="T26" fmla="*/ 4 w 9"/>
                <a:gd name="T27" fmla="*/ 8 h 10"/>
                <a:gd name="T28" fmla="*/ 5 w 9"/>
                <a:gd name="T29" fmla="*/ 9 h 10"/>
                <a:gd name="T30" fmla="*/ 4 w 9"/>
                <a:gd name="T31" fmla="*/ 9 h 10"/>
                <a:gd name="T32" fmla="*/ 6 w 9"/>
                <a:gd name="T33" fmla="*/ 10 h 10"/>
                <a:gd name="T34" fmla="*/ 7 w 9"/>
                <a:gd name="T35" fmla="*/ 9 h 10"/>
                <a:gd name="T36" fmla="*/ 6 w 9"/>
                <a:gd name="T37" fmla="*/ 9 h 10"/>
                <a:gd name="T38" fmla="*/ 6 w 9"/>
                <a:gd name="T39" fmla="*/ 9 h 10"/>
                <a:gd name="T40" fmla="*/ 5 w 9"/>
                <a:gd name="T41" fmla="*/ 8 h 10"/>
                <a:gd name="T42" fmla="*/ 7 w 9"/>
                <a:gd name="T43" fmla="*/ 8 h 10"/>
                <a:gd name="T44" fmla="*/ 8 w 9"/>
                <a:gd name="T45" fmla="*/ 7 h 10"/>
                <a:gd name="T46" fmla="*/ 8 w 9"/>
                <a:gd name="T47" fmla="*/ 7 h 10"/>
                <a:gd name="T48" fmla="*/ 8 w 9"/>
                <a:gd name="T49" fmla="*/ 7 h 10"/>
                <a:gd name="T50" fmla="*/ 7 w 9"/>
                <a:gd name="T51" fmla="*/ 7 h 10"/>
                <a:gd name="T52" fmla="*/ 5 w 9"/>
                <a:gd name="T53" fmla="*/ 7 h 10"/>
                <a:gd name="T54" fmla="*/ 5 w 9"/>
                <a:gd name="T55" fmla="*/ 7 h 10"/>
                <a:gd name="T56" fmla="*/ 6 w 9"/>
                <a:gd name="T57" fmla="*/ 7 h 10"/>
                <a:gd name="T58" fmla="*/ 6 w 9"/>
                <a:gd name="T59" fmla="*/ 7 h 10"/>
                <a:gd name="T60" fmla="*/ 8 w 9"/>
                <a:gd name="T61" fmla="*/ 6 h 10"/>
                <a:gd name="T62" fmla="*/ 6 w 9"/>
                <a:gd name="T63" fmla="*/ 6 h 10"/>
                <a:gd name="T64" fmla="*/ 5 w 9"/>
                <a:gd name="T65" fmla="*/ 5 h 10"/>
                <a:gd name="T66" fmla="*/ 7 w 9"/>
                <a:gd name="T67" fmla="*/ 5 h 10"/>
                <a:gd name="T68" fmla="*/ 5 w 9"/>
                <a:gd name="T69" fmla="*/ 5 h 10"/>
                <a:gd name="T70" fmla="*/ 6 w 9"/>
                <a:gd name="T71" fmla="*/ 4 h 10"/>
                <a:gd name="T72" fmla="*/ 5 w 9"/>
                <a:gd name="T73" fmla="*/ 4 h 10"/>
                <a:gd name="T74" fmla="*/ 5 w 9"/>
                <a:gd name="T75" fmla="*/ 3 h 10"/>
                <a:gd name="T76" fmla="*/ 5 w 9"/>
                <a:gd name="T77" fmla="*/ 3 h 10"/>
                <a:gd name="T78" fmla="*/ 4 w 9"/>
                <a:gd name="T79" fmla="*/ 2 h 10"/>
                <a:gd name="T80" fmla="*/ 6 w 9"/>
                <a:gd name="T8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1"/>
                    <a:pt x="6" y="2"/>
                  </a:cubicBezTo>
                  <a:cubicBezTo>
                    <a:pt x="4" y="1"/>
                    <a:pt x="6" y="1"/>
                    <a:pt x="3" y="0"/>
                  </a:cubicBezTo>
                  <a:cubicBezTo>
                    <a:pt x="4" y="2"/>
                    <a:pt x="2" y="3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0" y="6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6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3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7" y="8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9" y="7"/>
                    <a:pt x="5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5" y="7"/>
                    <a:pt x="5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7" y="7"/>
                    <a:pt x="8" y="6"/>
                  </a:cubicBezTo>
                  <a:cubicBezTo>
                    <a:pt x="7" y="6"/>
                    <a:pt x="7" y="7"/>
                    <a:pt x="6" y="6"/>
                  </a:cubicBezTo>
                  <a:cubicBezTo>
                    <a:pt x="7" y="6"/>
                    <a:pt x="7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2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6" name="Freeform 553"/>
            <p:cNvSpPr/>
            <p:nvPr/>
          </p:nvSpPr>
          <p:spPr bwMode="auto">
            <a:xfrm>
              <a:off x="1642" y="2847"/>
              <a:ext cx="12" cy="5"/>
            </a:xfrm>
            <a:custGeom>
              <a:avLst/>
              <a:gdLst>
                <a:gd name="T0" fmla="*/ 1 w 3"/>
                <a:gd name="T1" fmla="*/ 0 h 1"/>
                <a:gd name="T2" fmla="*/ 2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7" name="Freeform 554"/>
            <p:cNvSpPr/>
            <p:nvPr/>
          </p:nvSpPr>
          <p:spPr bwMode="auto">
            <a:xfrm>
              <a:off x="1637" y="2818"/>
              <a:ext cx="67" cy="34"/>
            </a:xfrm>
            <a:custGeom>
              <a:avLst/>
              <a:gdLst>
                <a:gd name="T0" fmla="*/ 10 w 16"/>
                <a:gd name="T1" fmla="*/ 3 h 8"/>
                <a:gd name="T2" fmla="*/ 11 w 16"/>
                <a:gd name="T3" fmla="*/ 3 h 8"/>
                <a:gd name="T4" fmla="*/ 1 w 16"/>
                <a:gd name="T5" fmla="*/ 5 h 8"/>
                <a:gd name="T6" fmla="*/ 3 w 16"/>
                <a:gd name="T7" fmla="*/ 6 h 8"/>
                <a:gd name="T8" fmla="*/ 1 w 16"/>
                <a:gd name="T9" fmla="*/ 6 h 8"/>
                <a:gd name="T10" fmla="*/ 3 w 16"/>
                <a:gd name="T11" fmla="*/ 7 h 8"/>
                <a:gd name="T12" fmla="*/ 2 w 16"/>
                <a:gd name="T13" fmla="*/ 6 h 8"/>
                <a:gd name="T14" fmla="*/ 3 w 16"/>
                <a:gd name="T15" fmla="*/ 7 h 8"/>
                <a:gd name="T16" fmla="*/ 3 w 16"/>
                <a:gd name="T17" fmla="*/ 6 h 8"/>
                <a:gd name="T18" fmla="*/ 4 w 16"/>
                <a:gd name="T19" fmla="*/ 7 h 8"/>
                <a:gd name="T20" fmla="*/ 2 w 16"/>
                <a:gd name="T21" fmla="*/ 5 h 8"/>
                <a:gd name="T22" fmla="*/ 4 w 16"/>
                <a:gd name="T23" fmla="*/ 6 h 8"/>
                <a:gd name="T24" fmla="*/ 7 w 16"/>
                <a:gd name="T25" fmla="*/ 5 h 8"/>
                <a:gd name="T26" fmla="*/ 6 w 16"/>
                <a:gd name="T27" fmla="*/ 4 h 8"/>
                <a:gd name="T28" fmla="*/ 6 w 16"/>
                <a:gd name="T29" fmla="*/ 3 h 8"/>
                <a:gd name="T30" fmla="*/ 7 w 16"/>
                <a:gd name="T31" fmla="*/ 5 h 8"/>
                <a:gd name="T32" fmla="*/ 10 w 16"/>
                <a:gd name="T33" fmla="*/ 5 h 8"/>
                <a:gd name="T34" fmla="*/ 10 w 16"/>
                <a:gd name="T35" fmla="*/ 6 h 8"/>
                <a:gd name="T36" fmla="*/ 12 w 16"/>
                <a:gd name="T37" fmla="*/ 4 h 8"/>
                <a:gd name="T38" fmla="*/ 11 w 16"/>
                <a:gd name="T39" fmla="*/ 6 h 8"/>
                <a:gd name="T40" fmla="*/ 10 w 16"/>
                <a:gd name="T41" fmla="*/ 5 h 8"/>
                <a:gd name="T42" fmla="*/ 10 w 16"/>
                <a:gd name="T43" fmla="*/ 2 h 8"/>
                <a:gd name="T44" fmla="*/ 10 w 16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8">
                  <a:moveTo>
                    <a:pt x="10" y="3"/>
                  </a:moveTo>
                  <a:cubicBezTo>
                    <a:pt x="10" y="4"/>
                    <a:pt x="11" y="3"/>
                    <a:pt x="11" y="3"/>
                  </a:cubicBezTo>
                  <a:cubicBezTo>
                    <a:pt x="3" y="1"/>
                    <a:pt x="8" y="0"/>
                    <a:pt x="1" y="5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0" y="6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1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3"/>
                    <a:pt x="5" y="4"/>
                    <a:pt x="7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1"/>
                    <a:pt x="6" y="4"/>
                    <a:pt x="7" y="5"/>
                  </a:cubicBezTo>
                  <a:cubicBezTo>
                    <a:pt x="7" y="4"/>
                    <a:pt x="8" y="3"/>
                    <a:pt x="10" y="5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1" y="5"/>
                    <a:pt x="13" y="6"/>
                    <a:pt x="12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1" y="5"/>
                    <a:pt x="12" y="3"/>
                    <a:pt x="10" y="2"/>
                  </a:cubicBezTo>
                  <a:cubicBezTo>
                    <a:pt x="16" y="4"/>
                    <a:pt x="12" y="8"/>
                    <a:pt x="1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8" name="Freeform 555"/>
            <p:cNvSpPr/>
            <p:nvPr/>
          </p:nvSpPr>
          <p:spPr bwMode="auto">
            <a:xfrm>
              <a:off x="1683" y="2831"/>
              <a:ext cx="5" cy="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59" name="Freeform 556"/>
            <p:cNvSpPr/>
            <p:nvPr/>
          </p:nvSpPr>
          <p:spPr bwMode="auto">
            <a:xfrm>
              <a:off x="1281" y="2751"/>
              <a:ext cx="0" cy="5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0" name="Freeform 557"/>
            <p:cNvSpPr/>
            <p:nvPr/>
          </p:nvSpPr>
          <p:spPr bwMode="auto">
            <a:xfrm>
              <a:off x="1277" y="2735"/>
              <a:ext cx="9" cy="21"/>
            </a:xfrm>
            <a:custGeom>
              <a:avLst/>
              <a:gdLst>
                <a:gd name="T0" fmla="*/ 2 w 2"/>
                <a:gd name="T1" fmla="*/ 0 h 5"/>
                <a:gd name="T2" fmla="*/ 1 w 2"/>
                <a:gd name="T3" fmla="*/ 1 h 5"/>
                <a:gd name="T4" fmla="*/ 0 w 2"/>
                <a:gd name="T5" fmla="*/ 5 h 5"/>
                <a:gd name="T6" fmla="*/ 1 w 2"/>
                <a:gd name="T7" fmla="*/ 3 h 5"/>
                <a:gd name="T8" fmla="*/ 1 w 2"/>
                <a:gd name="T9" fmla="*/ 3 h 5"/>
                <a:gd name="T10" fmla="*/ 2 w 2"/>
                <a:gd name="T11" fmla="*/ 1 h 5"/>
                <a:gd name="T12" fmla="*/ 1 w 2"/>
                <a:gd name="T13" fmla="*/ 2 h 5"/>
                <a:gd name="T14" fmla="*/ 2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1" y="3"/>
                    <a:pt x="0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3"/>
                    <a:pt x="2" y="1"/>
                  </a:cubicBezTo>
                  <a:cubicBezTo>
                    <a:pt x="2" y="0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1" name="Freeform 558"/>
            <p:cNvSpPr/>
            <p:nvPr/>
          </p:nvSpPr>
          <p:spPr bwMode="auto">
            <a:xfrm>
              <a:off x="1281" y="274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2" name="Freeform 559"/>
            <p:cNvSpPr/>
            <p:nvPr/>
          </p:nvSpPr>
          <p:spPr bwMode="auto">
            <a:xfrm>
              <a:off x="1277" y="2743"/>
              <a:ext cx="4" cy="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3" name="Freeform 560"/>
            <p:cNvSpPr/>
            <p:nvPr/>
          </p:nvSpPr>
          <p:spPr bwMode="auto">
            <a:xfrm>
              <a:off x="1277" y="2747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4" name="Freeform 561"/>
            <p:cNvSpPr/>
            <p:nvPr/>
          </p:nvSpPr>
          <p:spPr bwMode="auto">
            <a:xfrm>
              <a:off x="1273" y="2739"/>
              <a:ext cx="8" cy="1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2 w 2"/>
                <a:gd name="T11" fmla="*/ 0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0"/>
                    <a:pt x="2" y="1"/>
                  </a:cubicBezTo>
                  <a:cubicBezTo>
                    <a:pt x="2" y="0"/>
                    <a:pt x="1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5" name="Freeform 562"/>
            <p:cNvSpPr/>
            <p:nvPr/>
          </p:nvSpPr>
          <p:spPr bwMode="auto">
            <a:xfrm>
              <a:off x="1277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6" name="Rectangle 563"/>
            <p:cNvSpPr>
              <a:spLocks noChangeArrowheads="1"/>
            </p:cNvSpPr>
            <p:nvPr/>
          </p:nvSpPr>
          <p:spPr bwMode="auto">
            <a:xfrm>
              <a:off x="1277" y="2747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7" name="Freeform 564"/>
            <p:cNvSpPr/>
            <p:nvPr/>
          </p:nvSpPr>
          <p:spPr bwMode="auto">
            <a:xfrm>
              <a:off x="1273" y="2735"/>
              <a:ext cx="8" cy="16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2 w 2"/>
                <a:gd name="T5" fmla="*/ 0 h 4"/>
                <a:gd name="T6" fmla="*/ 1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1"/>
                    <a:pt x="0" y="4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8" name="Freeform 565"/>
            <p:cNvSpPr/>
            <p:nvPr/>
          </p:nvSpPr>
          <p:spPr bwMode="auto">
            <a:xfrm>
              <a:off x="1281" y="2726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9" name="Freeform 566"/>
            <p:cNvSpPr/>
            <p:nvPr/>
          </p:nvSpPr>
          <p:spPr bwMode="auto">
            <a:xfrm>
              <a:off x="1273" y="2722"/>
              <a:ext cx="8" cy="21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2 h 5"/>
                <a:gd name="T4" fmla="*/ 0 w 2"/>
                <a:gd name="T5" fmla="*/ 4 h 5"/>
                <a:gd name="T6" fmla="*/ 1 w 2"/>
                <a:gd name="T7" fmla="*/ 3 h 5"/>
                <a:gd name="T8" fmla="*/ 0 w 2"/>
                <a:gd name="T9" fmla="*/ 5 h 5"/>
                <a:gd name="T10" fmla="*/ 1 w 2"/>
                <a:gd name="T11" fmla="*/ 3 h 5"/>
                <a:gd name="T12" fmla="*/ 1 w 2"/>
                <a:gd name="T13" fmla="*/ 5 h 5"/>
                <a:gd name="T14" fmla="*/ 1 w 2"/>
                <a:gd name="T15" fmla="*/ 3 h 5"/>
                <a:gd name="T16" fmla="*/ 1 w 2"/>
                <a:gd name="T17" fmla="*/ 3 h 5"/>
                <a:gd name="T18" fmla="*/ 2 w 2"/>
                <a:gd name="T19" fmla="*/ 2 h 5"/>
                <a:gd name="T20" fmla="*/ 2 w 2"/>
                <a:gd name="T21" fmla="*/ 0 h 5"/>
                <a:gd name="T22" fmla="*/ 0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5"/>
                    <a:pt x="0" y="3"/>
                    <a:pt x="0" y="5"/>
                  </a:cubicBezTo>
                  <a:cubicBezTo>
                    <a:pt x="0" y="5"/>
                    <a:pt x="0" y="5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2" y="0"/>
                    <a:pt x="2" y="0"/>
                  </a:cubicBezTo>
                  <a:cubicBezTo>
                    <a:pt x="2" y="0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0" name="Freeform 567"/>
            <p:cNvSpPr/>
            <p:nvPr/>
          </p:nvSpPr>
          <p:spPr bwMode="auto">
            <a:xfrm>
              <a:off x="1273" y="2726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0 h 4"/>
                <a:gd name="T4" fmla="*/ 0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1" name="Freeform 568"/>
            <p:cNvSpPr/>
            <p:nvPr/>
          </p:nvSpPr>
          <p:spPr bwMode="auto">
            <a:xfrm>
              <a:off x="1269" y="2718"/>
              <a:ext cx="8" cy="2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4 h 6"/>
                <a:gd name="T4" fmla="*/ 0 w 2"/>
                <a:gd name="T5" fmla="*/ 5 h 6"/>
                <a:gd name="T6" fmla="*/ 1 w 2"/>
                <a:gd name="T7" fmla="*/ 4 h 6"/>
                <a:gd name="T8" fmla="*/ 0 w 2"/>
                <a:gd name="T9" fmla="*/ 5 h 6"/>
                <a:gd name="T10" fmla="*/ 2 w 2"/>
                <a:gd name="T11" fmla="*/ 2 h 6"/>
                <a:gd name="T12" fmla="*/ 2 w 2"/>
                <a:gd name="T13" fmla="*/ 2 h 6"/>
                <a:gd name="T14" fmla="*/ 1 w 2"/>
                <a:gd name="T15" fmla="*/ 3 h 6"/>
                <a:gd name="T16" fmla="*/ 1 w 2"/>
                <a:gd name="T17" fmla="*/ 3 h 6"/>
                <a:gd name="T18" fmla="*/ 0 w 2"/>
                <a:gd name="T19" fmla="*/ 4 h 6"/>
                <a:gd name="T20" fmla="*/ 0 w 2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4"/>
                    <a:pt x="1" y="4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2" name="Freeform 569"/>
            <p:cNvSpPr/>
            <p:nvPr/>
          </p:nvSpPr>
          <p:spPr bwMode="auto">
            <a:xfrm>
              <a:off x="1269" y="2739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3" name="Freeform 570"/>
            <p:cNvSpPr/>
            <p:nvPr/>
          </p:nvSpPr>
          <p:spPr bwMode="auto">
            <a:xfrm>
              <a:off x="1273" y="27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4" name="Freeform 571"/>
            <p:cNvSpPr/>
            <p:nvPr/>
          </p:nvSpPr>
          <p:spPr bwMode="auto">
            <a:xfrm>
              <a:off x="1265" y="273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5" name="Freeform 572"/>
            <p:cNvSpPr/>
            <p:nvPr/>
          </p:nvSpPr>
          <p:spPr bwMode="auto">
            <a:xfrm>
              <a:off x="1244" y="2714"/>
              <a:ext cx="29" cy="29"/>
            </a:xfrm>
            <a:custGeom>
              <a:avLst/>
              <a:gdLst>
                <a:gd name="T0" fmla="*/ 3 w 7"/>
                <a:gd name="T1" fmla="*/ 1 h 7"/>
                <a:gd name="T2" fmla="*/ 3 w 7"/>
                <a:gd name="T3" fmla="*/ 1 h 7"/>
                <a:gd name="T4" fmla="*/ 2 w 7"/>
                <a:gd name="T5" fmla="*/ 2 h 7"/>
                <a:gd name="T6" fmla="*/ 0 w 7"/>
                <a:gd name="T7" fmla="*/ 4 h 7"/>
                <a:gd name="T8" fmla="*/ 1 w 7"/>
                <a:gd name="T9" fmla="*/ 4 h 7"/>
                <a:gd name="T10" fmla="*/ 0 w 7"/>
                <a:gd name="T11" fmla="*/ 5 h 7"/>
                <a:gd name="T12" fmla="*/ 1 w 7"/>
                <a:gd name="T13" fmla="*/ 4 h 7"/>
                <a:gd name="T14" fmla="*/ 2 w 7"/>
                <a:gd name="T15" fmla="*/ 4 h 7"/>
                <a:gd name="T16" fmla="*/ 4 w 7"/>
                <a:gd name="T17" fmla="*/ 6 h 7"/>
                <a:gd name="T18" fmla="*/ 5 w 7"/>
                <a:gd name="T19" fmla="*/ 4 h 7"/>
                <a:gd name="T20" fmla="*/ 5 w 7"/>
                <a:gd name="T21" fmla="*/ 6 h 7"/>
                <a:gd name="T22" fmla="*/ 4 w 7"/>
                <a:gd name="T23" fmla="*/ 6 h 7"/>
                <a:gd name="T24" fmla="*/ 5 w 7"/>
                <a:gd name="T25" fmla="*/ 6 h 7"/>
                <a:gd name="T26" fmla="*/ 6 w 7"/>
                <a:gd name="T27" fmla="*/ 4 h 7"/>
                <a:gd name="T28" fmla="*/ 5 w 7"/>
                <a:gd name="T29" fmla="*/ 6 h 7"/>
                <a:gd name="T30" fmla="*/ 6 w 7"/>
                <a:gd name="T31" fmla="*/ 5 h 7"/>
                <a:gd name="T32" fmla="*/ 7 w 7"/>
                <a:gd name="T33" fmla="*/ 3 h 7"/>
                <a:gd name="T34" fmla="*/ 7 w 7"/>
                <a:gd name="T35" fmla="*/ 3 h 7"/>
                <a:gd name="T36" fmla="*/ 4 w 7"/>
                <a:gd name="T37" fmla="*/ 5 h 7"/>
                <a:gd name="T38" fmla="*/ 5 w 7"/>
                <a:gd name="T39" fmla="*/ 4 h 7"/>
                <a:gd name="T40" fmla="*/ 5 w 7"/>
                <a:gd name="T41" fmla="*/ 2 h 7"/>
                <a:gd name="T42" fmla="*/ 4 w 7"/>
                <a:gd name="T43" fmla="*/ 4 h 7"/>
                <a:gd name="T44" fmla="*/ 4 w 7"/>
                <a:gd name="T45" fmla="*/ 3 h 7"/>
                <a:gd name="T46" fmla="*/ 4 w 7"/>
                <a:gd name="T47" fmla="*/ 4 h 7"/>
                <a:gd name="T48" fmla="*/ 4 w 7"/>
                <a:gd name="T49" fmla="*/ 3 h 7"/>
                <a:gd name="T50" fmla="*/ 3 w 7"/>
                <a:gd name="T51" fmla="*/ 5 h 7"/>
                <a:gd name="T52" fmla="*/ 4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4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2 w 7"/>
                <a:gd name="T65" fmla="*/ 3 h 7"/>
                <a:gd name="T66" fmla="*/ 4 w 7"/>
                <a:gd name="T67" fmla="*/ 1 h 7"/>
                <a:gd name="T68" fmla="*/ 4 w 7"/>
                <a:gd name="T69" fmla="*/ 0 h 7"/>
                <a:gd name="T70" fmla="*/ 2 w 7"/>
                <a:gd name="T71" fmla="*/ 2 h 7"/>
                <a:gd name="T72" fmla="*/ 3 w 7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1" y="3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4"/>
                    <a:pt x="5" y="6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6" y="4"/>
                    <a:pt x="6" y="4"/>
                  </a:cubicBezTo>
                  <a:cubicBezTo>
                    <a:pt x="5" y="6"/>
                    <a:pt x="6" y="4"/>
                    <a:pt x="5" y="6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2"/>
                    <a:pt x="7" y="4"/>
                    <a:pt x="7" y="3"/>
                  </a:cubicBezTo>
                  <a:cubicBezTo>
                    <a:pt x="7" y="2"/>
                    <a:pt x="5" y="4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3"/>
                    <a:pt x="5" y="1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2"/>
                    <a:pt x="2" y="3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6" name="Rectangle 573"/>
            <p:cNvSpPr>
              <a:spLocks noChangeArrowheads="1"/>
            </p:cNvSpPr>
            <p:nvPr/>
          </p:nvSpPr>
          <p:spPr bwMode="auto">
            <a:xfrm>
              <a:off x="1261" y="2714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7" name="Freeform 574"/>
            <p:cNvSpPr/>
            <p:nvPr/>
          </p:nvSpPr>
          <p:spPr bwMode="auto">
            <a:xfrm>
              <a:off x="1256" y="2714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8" name="Rectangle 575"/>
            <p:cNvSpPr>
              <a:spLocks noChangeArrowheads="1"/>
            </p:cNvSpPr>
            <p:nvPr/>
          </p:nvSpPr>
          <p:spPr bwMode="auto">
            <a:xfrm>
              <a:off x="1248" y="2730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9" name="Freeform 576"/>
            <p:cNvSpPr/>
            <p:nvPr/>
          </p:nvSpPr>
          <p:spPr bwMode="auto">
            <a:xfrm>
              <a:off x="1261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0" name="Freeform 577"/>
            <p:cNvSpPr/>
            <p:nvPr/>
          </p:nvSpPr>
          <p:spPr bwMode="auto">
            <a:xfrm>
              <a:off x="1265" y="2718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1" name="Rectangle 578"/>
            <p:cNvSpPr>
              <a:spLocks noChangeArrowheads="1"/>
            </p:cNvSpPr>
            <p:nvPr/>
          </p:nvSpPr>
          <p:spPr bwMode="auto">
            <a:xfrm>
              <a:off x="1261" y="271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2" name="Freeform 579"/>
            <p:cNvSpPr/>
            <p:nvPr/>
          </p:nvSpPr>
          <p:spPr bwMode="auto">
            <a:xfrm>
              <a:off x="1227" y="2710"/>
              <a:ext cx="29" cy="20"/>
            </a:xfrm>
            <a:custGeom>
              <a:avLst/>
              <a:gdLst>
                <a:gd name="T0" fmla="*/ 2 w 7"/>
                <a:gd name="T1" fmla="*/ 3 h 5"/>
                <a:gd name="T2" fmla="*/ 1 w 7"/>
                <a:gd name="T3" fmla="*/ 4 h 5"/>
                <a:gd name="T4" fmla="*/ 4 w 7"/>
                <a:gd name="T5" fmla="*/ 2 h 5"/>
                <a:gd name="T6" fmla="*/ 2 w 7"/>
                <a:gd name="T7" fmla="*/ 4 h 5"/>
                <a:gd name="T8" fmla="*/ 4 w 7"/>
                <a:gd name="T9" fmla="*/ 4 h 5"/>
                <a:gd name="T10" fmla="*/ 3 w 7"/>
                <a:gd name="T11" fmla="*/ 4 h 5"/>
                <a:gd name="T12" fmla="*/ 6 w 7"/>
                <a:gd name="T13" fmla="*/ 2 h 5"/>
                <a:gd name="T14" fmla="*/ 3 w 7"/>
                <a:gd name="T15" fmla="*/ 5 h 5"/>
                <a:gd name="T16" fmla="*/ 3 w 7"/>
                <a:gd name="T17" fmla="*/ 5 h 5"/>
                <a:gd name="T18" fmla="*/ 4 w 7"/>
                <a:gd name="T19" fmla="*/ 5 h 5"/>
                <a:gd name="T20" fmla="*/ 6 w 7"/>
                <a:gd name="T21" fmla="*/ 3 h 5"/>
                <a:gd name="T22" fmla="*/ 7 w 7"/>
                <a:gd name="T23" fmla="*/ 2 h 5"/>
                <a:gd name="T24" fmla="*/ 6 w 7"/>
                <a:gd name="T25" fmla="*/ 3 h 5"/>
                <a:gd name="T26" fmla="*/ 7 w 7"/>
                <a:gd name="T27" fmla="*/ 2 h 5"/>
                <a:gd name="T28" fmla="*/ 6 w 7"/>
                <a:gd name="T29" fmla="*/ 2 h 5"/>
                <a:gd name="T30" fmla="*/ 7 w 7"/>
                <a:gd name="T31" fmla="*/ 1 h 5"/>
                <a:gd name="T32" fmla="*/ 6 w 7"/>
                <a:gd name="T33" fmla="*/ 2 h 5"/>
                <a:gd name="T34" fmla="*/ 6 w 7"/>
                <a:gd name="T35" fmla="*/ 2 h 5"/>
                <a:gd name="T36" fmla="*/ 5 w 7"/>
                <a:gd name="T37" fmla="*/ 3 h 5"/>
                <a:gd name="T38" fmla="*/ 6 w 7"/>
                <a:gd name="T39" fmla="*/ 1 h 5"/>
                <a:gd name="T40" fmla="*/ 5 w 7"/>
                <a:gd name="T41" fmla="*/ 2 h 5"/>
                <a:gd name="T42" fmla="*/ 6 w 7"/>
                <a:gd name="T43" fmla="*/ 1 h 5"/>
                <a:gd name="T44" fmla="*/ 5 w 7"/>
                <a:gd name="T45" fmla="*/ 1 h 5"/>
                <a:gd name="T46" fmla="*/ 6 w 7"/>
                <a:gd name="T47" fmla="*/ 1 h 5"/>
                <a:gd name="T48" fmla="*/ 4 w 7"/>
                <a:gd name="T49" fmla="*/ 3 h 5"/>
                <a:gd name="T50" fmla="*/ 6 w 7"/>
                <a:gd name="T51" fmla="*/ 1 h 5"/>
                <a:gd name="T52" fmla="*/ 5 w 7"/>
                <a:gd name="T53" fmla="*/ 1 h 5"/>
                <a:gd name="T54" fmla="*/ 5 w 7"/>
                <a:gd name="T55" fmla="*/ 1 h 5"/>
                <a:gd name="T56" fmla="*/ 4 w 7"/>
                <a:gd name="T57" fmla="*/ 1 h 5"/>
                <a:gd name="T58" fmla="*/ 4 w 7"/>
                <a:gd name="T59" fmla="*/ 2 h 5"/>
                <a:gd name="T60" fmla="*/ 3 w 7"/>
                <a:gd name="T61" fmla="*/ 2 h 5"/>
                <a:gd name="T62" fmla="*/ 4 w 7"/>
                <a:gd name="T63" fmla="*/ 2 h 5"/>
                <a:gd name="T64" fmla="*/ 2 w 7"/>
                <a:gd name="T65" fmla="*/ 3 h 5"/>
                <a:gd name="T66" fmla="*/ 3 w 7"/>
                <a:gd name="T67" fmla="*/ 2 h 5"/>
                <a:gd name="T68" fmla="*/ 2 w 7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4" y="2"/>
                    <a:pt x="4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1"/>
                    <a:pt x="6" y="2"/>
                  </a:cubicBezTo>
                  <a:cubicBezTo>
                    <a:pt x="4" y="3"/>
                    <a:pt x="5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2"/>
                    <a:pt x="3" y="3"/>
                    <a:pt x="6" y="1"/>
                  </a:cubicBezTo>
                  <a:cubicBezTo>
                    <a:pt x="6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6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3" name="Freeform 580"/>
            <p:cNvSpPr/>
            <p:nvPr/>
          </p:nvSpPr>
          <p:spPr bwMode="auto">
            <a:xfrm>
              <a:off x="1252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4" name="Freeform 581"/>
            <p:cNvSpPr/>
            <p:nvPr/>
          </p:nvSpPr>
          <p:spPr bwMode="auto">
            <a:xfrm>
              <a:off x="1219" y="2705"/>
              <a:ext cx="37" cy="17"/>
            </a:xfrm>
            <a:custGeom>
              <a:avLst/>
              <a:gdLst>
                <a:gd name="T0" fmla="*/ 5 w 9"/>
                <a:gd name="T1" fmla="*/ 2 h 4"/>
                <a:gd name="T2" fmla="*/ 7 w 9"/>
                <a:gd name="T3" fmla="*/ 1 h 4"/>
                <a:gd name="T4" fmla="*/ 4 w 9"/>
                <a:gd name="T5" fmla="*/ 3 h 4"/>
                <a:gd name="T6" fmla="*/ 3 w 9"/>
                <a:gd name="T7" fmla="*/ 3 h 4"/>
                <a:gd name="T8" fmla="*/ 6 w 9"/>
                <a:gd name="T9" fmla="*/ 1 h 4"/>
                <a:gd name="T10" fmla="*/ 6 w 9"/>
                <a:gd name="T11" fmla="*/ 1 h 4"/>
                <a:gd name="T12" fmla="*/ 4 w 9"/>
                <a:gd name="T13" fmla="*/ 2 h 4"/>
                <a:gd name="T14" fmla="*/ 3 w 9"/>
                <a:gd name="T15" fmla="*/ 2 h 4"/>
                <a:gd name="T16" fmla="*/ 4 w 9"/>
                <a:gd name="T17" fmla="*/ 2 h 4"/>
                <a:gd name="T18" fmla="*/ 6 w 9"/>
                <a:gd name="T19" fmla="*/ 1 h 4"/>
                <a:gd name="T20" fmla="*/ 0 w 9"/>
                <a:gd name="T21" fmla="*/ 2 h 4"/>
                <a:gd name="T22" fmla="*/ 1 w 9"/>
                <a:gd name="T23" fmla="*/ 3 h 4"/>
                <a:gd name="T24" fmla="*/ 3 w 9"/>
                <a:gd name="T25" fmla="*/ 2 h 4"/>
                <a:gd name="T26" fmla="*/ 3 w 9"/>
                <a:gd name="T27" fmla="*/ 2 h 4"/>
                <a:gd name="T28" fmla="*/ 1 w 9"/>
                <a:gd name="T29" fmla="*/ 2 h 4"/>
                <a:gd name="T30" fmla="*/ 2 w 9"/>
                <a:gd name="T31" fmla="*/ 4 h 4"/>
                <a:gd name="T32" fmla="*/ 2 w 9"/>
                <a:gd name="T33" fmla="*/ 4 h 4"/>
                <a:gd name="T34" fmla="*/ 4 w 9"/>
                <a:gd name="T35" fmla="*/ 3 h 4"/>
                <a:gd name="T36" fmla="*/ 5 w 9"/>
                <a:gd name="T37" fmla="*/ 2 h 4"/>
                <a:gd name="T38" fmla="*/ 5 w 9"/>
                <a:gd name="T39" fmla="*/ 2 h 4"/>
                <a:gd name="T40" fmla="*/ 7 w 9"/>
                <a:gd name="T41" fmla="*/ 1 h 4"/>
                <a:gd name="T42" fmla="*/ 8 w 9"/>
                <a:gd name="T43" fmla="*/ 1 h 4"/>
                <a:gd name="T44" fmla="*/ 8 w 9"/>
                <a:gd name="T45" fmla="*/ 0 h 4"/>
                <a:gd name="T46" fmla="*/ 5 w 9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4">
                  <a:moveTo>
                    <a:pt x="5" y="2"/>
                  </a:moveTo>
                  <a:cubicBezTo>
                    <a:pt x="5" y="2"/>
                    <a:pt x="6" y="1"/>
                    <a:pt x="7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1"/>
                    <a:pt x="4" y="2"/>
                  </a:cubicBezTo>
                  <a:cubicBezTo>
                    <a:pt x="3" y="2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2"/>
                    <a:pt x="3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0"/>
                    <a:pt x="7" y="1"/>
                    <a:pt x="8" y="0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5" name="Freeform 582"/>
            <p:cNvSpPr/>
            <p:nvPr/>
          </p:nvSpPr>
          <p:spPr bwMode="auto">
            <a:xfrm>
              <a:off x="1240" y="2714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6" name="Freeform 583"/>
            <p:cNvSpPr/>
            <p:nvPr/>
          </p:nvSpPr>
          <p:spPr bwMode="auto">
            <a:xfrm>
              <a:off x="1227" y="2718"/>
              <a:ext cx="8" cy="4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7" name="Freeform 584"/>
            <p:cNvSpPr/>
            <p:nvPr/>
          </p:nvSpPr>
          <p:spPr bwMode="auto">
            <a:xfrm>
              <a:off x="1240" y="2710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8" name="Freeform 585"/>
            <p:cNvSpPr/>
            <p:nvPr/>
          </p:nvSpPr>
          <p:spPr bwMode="auto">
            <a:xfrm>
              <a:off x="1219" y="2710"/>
              <a:ext cx="16" cy="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1" y="1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3" y="0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1" name="Freeform 586"/>
            <p:cNvSpPr/>
            <p:nvPr/>
          </p:nvSpPr>
          <p:spPr bwMode="auto">
            <a:xfrm>
              <a:off x="1214" y="2685"/>
              <a:ext cx="34" cy="25"/>
            </a:xfrm>
            <a:custGeom>
              <a:avLst/>
              <a:gdLst>
                <a:gd name="T0" fmla="*/ 5 w 8"/>
                <a:gd name="T1" fmla="*/ 4 h 6"/>
                <a:gd name="T2" fmla="*/ 5 w 8"/>
                <a:gd name="T3" fmla="*/ 4 h 6"/>
                <a:gd name="T4" fmla="*/ 6 w 8"/>
                <a:gd name="T5" fmla="*/ 4 h 6"/>
                <a:gd name="T6" fmla="*/ 6 w 8"/>
                <a:gd name="T7" fmla="*/ 4 h 6"/>
                <a:gd name="T8" fmla="*/ 6 w 8"/>
                <a:gd name="T9" fmla="*/ 4 h 6"/>
                <a:gd name="T10" fmla="*/ 5 w 8"/>
                <a:gd name="T11" fmla="*/ 4 h 6"/>
                <a:gd name="T12" fmla="*/ 3 w 8"/>
                <a:gd name="T13" fmla="*/ 4 h 6"/>
                <a:gd name="T14" fmla="*/ 6 w 8"/>
                <a:gd name="T15" fmla="*/ 3 h 6"/>
                <a:gd name="T16" fmla="*/ 2 w 8"/>
                <a:gd name="T17" fmla="*/ 4 h 6"/>
                <a:gd name="T18" fmla="*/ 3 w 8"/>
                <a:gd name="T19" fmla="*/ 3 h 6"/>
                <a:gd name="T20" fmla="*/ 4 w 8"/>
                <a:gd name="T21" fmla="*/ 3 h 6"/>
                <a:gd name="T22" fmla="*/ 4 w 8"/>
                <a:gd name="T23" fmla="*/ 3 h 6"/>
                <a:gd name="T24" fmla="*/ 5 w 8"/>
                <a:gd name="T25" fmla="*/ 3 h 6"/>
                <a:gd name="T26" fmla="*/ 5 w 8"/>
                <a:gd name="T27" fmla="*/ 2 h 6"/>
                <a:gd name="T28" fmla="*/ 6 w 8"/>
                <a:gd name="T29" fmla="*/ 2 h 6"/>
                <a:gd name="T30" fmla="*/ 5 w 8"/>
                <a:gd name="T31" fmla="*/ 1 h 6"/>
                <a:gd name="T32" fmla="*/ 6 w 8"/>
                <a:gd name="T33" fmla="*/ 1 h 6"/>
                <a:gd name="T34" fmla="*/ 3 w 8"/>
                <a:gd name="T35" fmla="*/ 2 h 6"/>
                <a:gd name="T36" fmla="*/ 3 w 8"/>
                <a:gd name="T37" fmla="*/ 1 h 6"/>
                <a:gd name="T38" fmla="*/ 5 w 8"/>
                <a:gd name="T39" fmla="*/ 1 h 6"/>
                <a:gd name="T40" fmla="*/ 4 w 8"/>
                <a:gd name="T41" fmla="*/ 1 h 6"/>
                <a:gd name="T42" fmla="*/ 6 w 8"/>
                <a:gd name="T43" fmla="*/ 1 h 6"/>
                <a:gd name="T44" fmla="*/ 3 w 8"/>
                <a:gd name="T45" fmla="*/ 0 h 6"/>
                <a:gd name="T46" fmla="*/ 4 w 8"/>
                <a:gd name="T47" fmla="*/ 0 h 6"/>
                <a:gd name="T48" fmla="*/ 1 w 8"/>
                <a:gd name="T49" fmla="*/ 0 h 6"/>
                <a:gd name="T50" fmla="*/ 1 w 8"/>
                <a:gd name="T51" fmla="*/ 2 h 6"/>
                <a:gd name="T52" fmla="*/ 3 w 8"/>
                <a:gd name="T53" fmla="*/ 2 h 6"/>
                <a:gd name="T54" fmla="*/ 1 w 8"/>
                <a:gd name="T55" fmla="*/ 2 h 6"/>
                <a:gd name="T56" fmla="*/ 3 w 8"/>
                <a:gd name="T57" fmla="*/ 2 h 6"/>
                <a:gd name="T58" fmla="*/ 1 w 8"/>
                <a:gd name="T59" fmla="*/ 2 h 6"/>
                <a:gd name="T60" fmla="*/ 3 w 8"/>
                <a:gd name="T61" fmla="*/ 2 h 6"/>
                <a:gd name="T62" fmla="*/ 0 w 8"/>
                <a:gd name="T63" fmla="*/ 3 h 6"/>
                <a:gd name="T64" fmla="*/ 2 w 8"/>
                <a:gd name="T65" fmla="*/ 5 h 6"/>
                <a:gd name="T66" fmla="*/ 3 w 8"/>
                <a:gd name="T67" fmla="*/ 5 h 6"/>
                <a:gd name="T68" fmla="*/ 4 w 8"/>
                <a:gd name="T69" fmla="*/ 5 h 6"/>
                <a:gd name="T70" fmla="*/ 5 w 8"/>
                <a:gd name="T71" fmla="*/ 5 h 6"/>
                <a:gd name="T72" fmla="*/ 2 w 8"/>
                <a:gd name="T73" fmla="*/ 6 h 6"/>
                <a:gd name="T74" fmla="*/ 2 w 8"/>
                <a:gd name="T75" fmla="*/ 6 h 6"/>
                <a:gd name="T76" fmla="*/ 3 w 8"/>
                <a:gd name="T77" fmla="*/ 6 h 6"/>
                <a:gd name="T78" fmla="*/ 2 w 8"/>
                <a:gd name="T79" fmla="*/ 6 h 6"/>
                <a:gd name="T80" fmla="*/ 6 w 8"/>
                <a:gd name="T81" fmla="*/ 5 h 6"/>
                <a:gd name="T82" fmla="*/ 7 w 8"/>
                <a:gd name="T83" fmla="*/ 4 h 6"/>
                <a:gd name="T84" fmla="*/ 5 w 8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6">
                  <a:moveTo>
                    <a:pt x="5" y="4"/>
                  </a:move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3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4" y="3"/>
                    <a:pt x="2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3" y="2"/>
                  </a:cubicBezTo>
                  <a:cubicBezTo>
                    <a:pt x="6" y="1"/>
                    <a:pt x="1" y="1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1"/>
                    <a:pt x="4" y="1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3" y="2"/>
                    <a:pt x="1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7" y="4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3" y="5"/>
                    <a:pt x="8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2" name="Freeform 587"/>
            <p:cNvSpPr/>
            <p:nvPr/>
          </p:nvSpPr>
          <p:spPr bwMode="auto">
            <a:xfrm>
              <a:off x="1219" y="2710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3" name="Freeform 588"/>
            <p:cNvSpPr/>
            <p:nvPr/>
          </p:nvSpPr>
          <p:spPr bwMode="auto">
            <a:xfrm>
              <a:off x="1227" y="2685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4" name="Rectangle 589"/>
            <p:cNvSpPr>
              <a:spLocks noChangeArrowheads="1"/>
            </p:cNvSpPr>
            <p:nvPr/>
          </p:nvSpPr>
          <p:spPr bwMode="auto">
            <a:xfrm>
              <a:off x="1223" y="271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5" name="Freeform 590"/>
            <p:cNvSpPr/>
            <p:nvPr/>
          </p:nvSpPr>
          <p:spPr bwMode="auto">
            <a:xfrm>
              <a:off x="1235" y="2705"/>
              <a:ext cx="5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0" name="Freeform 591"/>
            <p:cNvSpPr/>
            <p:nvPr/>
          </p:nvSpPr>
          <p:spPr bwMode="auto">
            <a:xfrm>
              <a:off x="1235" y="2685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1" name="Freeform 592"/>
            <p:cNvSpPr/>
            <p:nvPr/>
          </p:nvSpPr>
          <p:spPr bwMode="auto">
            <a:xfrm>
              <a:off x="1240" y="2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2" name="Freeform 593"/>
            <p:cNvSpPr/>
            <p:nvPr/>
          </p:nvSpPr>
          <p:spPr bwMode="auto">
            <a:xfrm>
              <a:off x="1214" y="2634"/>
              <a:ext cx="38" cy="51"/>
            </a:xfrm>
            <a:custGeom>
              <a:avLst/>
              <a:gdLst>
                <a:gd name="T0" fmla="*/ 6 w 9"/>
                <a:gd name="T1" fmla="*/ 3 h 12"/>
                <a:gd name="T2" fmla="*/ 4 w 9"/>
                <a:gd name="T3" fmla="*/ 1 h 12"/>
                <a:gd name="T4" fmla="*/ 3 w 9"/>
                <a:gd name="T5" fmla="*/ 1 h 12"/>
                <a:gd name="T6" fmla="*/ 4 w 9"/>
                <a:gd name="T7" fmla="*/ 2 h 12"/>
                <a:gd name="T8" fmla="*/ 3 w 9"/>
                <a:gd name="T9" fmla="*/ 3 h 12"/>
                <a:gd name="T10" fmla="*/ 2 w 9"/>
                <a:gd name="T11" fmla="*/ 4 h 12"/>
                <a:gd name="T12" fmla="*/ 4 w 9"/>
                <a:gd name="T13" fmla="*/ 6 h 12"/>
                <a:gd name="T14" fmla="*/ 3 w 9"/>
                <a:gd name="T15" fmla="*/ 5 h 12"/>
                <a:gd name="T16" fmla="*/ 2 w 9"/>
                <a:gd name="T17" fmla="*/ 6 h 12"/>
                <a:gd name="T18" fmla="*/ 5 w 9"/>
                <a:gd name="T19" fmla="*/ 7 h 12"/>
                <a:gd name="T20" fmla="*/ 5 w 9"/>
                <a:gd name="T21" fmla="*/ 8 h 12"/>
                <a:gd name="T22" fmla="*/ 4 w 9"/>
                <a:gd name="T23" fmla="*/ 8 h 12"/>
                <a:gd name="T24" fmla="*/ 3 w 9"/>
                <a:gd name="T25" fmla="*/ 8 h 12"/>
                <a:gd name="T26" fmla="*/ 2 w 9"/>
                <a:gd name="T27" fmla="*/ 9 h 12"/>
                <a:gd name="T28" fmla="*/ 3 w 9"/>
                <a:gd name="T29" fmla="*/ 10 h 12"/>
                <a:gd name="T30" fmla="*/ 4 w 9"/>
                <a:gd name="T31" fmla="*/ 10 h 12"/>
                <a:gd name="T32" fmla="*/ 3 w 9"/>
                <a:gd name="T33" fmla="*/ 10 h 12"/>
                <a:gd name="T34" fmla="*/ 3 w 9"/>
                <a:gd name="T35" fmla="*/ 11 h 12"/>
                <a:gd name="T36" fmla="*/ 3 w 9"/>
                <a:gd name="T37" fmla="*/ 12 h 12"/>
                <a:gd name="T38" fmla="*/ 3 w 9"/>
                <a:gd name="T39" fmla="*/ 11 h 12"/>
                <a:gd name="T40" fmla="*/ 2 w 9"/>
                <a:gd name="T41" fmla="*/ 11 h 12"/>
                <a:gd name="T42" fmla="*/ 6 w 9"/>
                <a:gd name="T43" fmla="*/ 11 h 12"/>
                <a:gd name="T44" fmla="*/ 6 w 9"/>
                <a:gd name="T45" fmla="*/ 11 h 12"/>
                <a:gd name="T46" fmla="*/ 6 w 9"/>
                <a:gd name="T47" fmla="*/ 11 h 12"/>
                <a:gd name="T48" fmla="*/ 7 w 9"/>
                <a:gd name="T49" fmla="*/ 11 h 12"/>
                <a:gd name="T50" fmla="*/ 7 w 9"/>
                <a:gd name="T51" fmla="*/ 10 h 12"/>
                <a:gd name="T52" fmla="*/ 6 w 9"/>
                <a:gd name="T53" fmla="*/ 10 h 12"/>
                <a:gd name="T54" fmla="*/ 7 w 9"/>
                <a:gd name="T55" fmla="*/ 10 h 12"/>
                <a:gd name="T56" fmla="*/ 7 w 9"/>
                <a:gd name="T57" fmla="*/ 10 h 12"/>
                <a:gd name="T58" fmla="*/ 6 w 9"/>
                <a:gd name="T59" fmla="*/ 9 h 12"/>
                <a:gd name="T60" fmla="*/ 6 w 9"/>
                <a:gd name="T61" fmla="*/ 8 h 12"/>
                <a:gd name="T62" fmla="*/ 7 w 9"/>
                <a:gd name="T63" fmla="*/ 9 h 12"/>
                <a:gd name="T64" fmla="*/ 7 w 9"/>
                <a:gd name="T65" fmla="*/ 9 h 12"/>
                <a:gd name="T66" fmla="*/ 6 w 9"/>
                <a:gd name="T67" fmla="*/ 8 h 12"/>
                <a:gd name="T68" fmla="*/ 6 w 9"/>
                <a:gd name="T69" fmla="*/ 7 h 12"/>
                <a:gd name="T70" fmla="*/ 5 w 9"/>
                <a:gd name="T71" fmla="*/ 6 h 12"/>
                <a:gd name="T72" fmla="*/ 6 w 9"/>
                <a:gd name="T73" fmla="*/ 5 h 12"/>
                <a:gd name="T74" fmla="*/ 6 w 9"/>
                <a:gd name="T75" fmla="*/ 4 h 12"/>
                <a:gd name="T76" fmla="*/ 4 w 9"/>
                <a:gd name="T77" fmla="*/ 4 h 12"/>
                <a:gd name="T78" fmla="*/ 7 w 9"/>
                <a:gd name="T7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7" y="4"/>
                    <a:pt x="7" y="4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3" y="1"/>
                    <a:pt x="6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1" y="0"/>
                    <a:pt x="7" y="5"/>
                    <a:pt x="3" y="3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5" y="5"/>
                    <a:pt x="1" y="3"/>
                    <a:pt x="4" y="6"/>
                  </a:cubicBezTo>
                  <a:cubicBezTo>
                    <a:pt x="3" y="5"/>
                    <a:pt x="5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5"/>
                  </a:cubicBezTo>
                  <a:cubicBezTo>
                    <a:pt x="2" y="6"/>
                    <a:pt x="4" y="6"/>
                    <a:pt x="5" y="7"/>
                  </a:cubicBezTo>
                  <a:cubicBezTo>
                    <a:pt x="4" y="7"/>
                    <a:pt x="4" y="6"/>
                    <a:pt x="2" y="6"/>
                  </a:cubicBezTo>
                  <a:cubicBezTo>
                    <a:pt x="4" y="7"/>
                    <a:pt x="3" y="6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8"/>
                    <a:pt x="6" y="8"/>
                    <a:pt x="7" y="9"/>
                  </a:cubicBezTo>
                  <a:cubicBezTo>
                    <a:pt x="5" y="8"/>
                    <a:pt x="7" y="8"/>
                    <a:pt x="5" y="8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" y="8"/>
                    <a:pt x="5" y="10"/>
                    <a:pt x="3" y="10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2" y="10"/>
                    <a:pt x="1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4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0" y="11"/>
                    <a:pt x="3" y="12"/>
                  </a:cubicBezTo>
                  <a:cubicBezTo>
                    <a:pt x="3" y="12"/>
                    <a:pt x="6" y="12"/>
                    <a:pt x="6" y="12"/>
                  </a:cubicBezTo>
                  <a:cubicBezTo>
                    <a:pt x="5" y="12"/>
                    <a:pt x="4" y="12"/>
                    <a:pt x="3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1"/>
                    <a:pt x="4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6" y="10"/>
                    <a:pt x="4" y="10"/>
                    <a:pt x="4" y="10"/>
                  </a:cubicBezTo>
                  <a:cubicBezTo>
                    <a:pt x="6" y="10"/>
                    <a:pt x="5" y="10"/>
                    <a:pt x="7" y="10"/>
                  </a:cubicBezTo>
                  <a:cubicBezTo>
                    <a:pt x="5" y="10"/>
                    <a:pt x="6" y="10"/>
                    <a:pt x="5" y="10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5" y="9"/>
                    <a:pt x="6" y="9"/>
                  </a:cubicBezTo>
                  <a:cubicBezTo>
                    <a:pt x="6" y="9"/>
                    <a:pt x="6" y="9"/>
                    <a:pt x="4" y="8"/>
                  </a:cubicBezTo>
                  <a:cubicBezTo>
                    <a:pt x="4" y="8"/>
                    <a:pt x="6" y="9"/>
                    <a:pt x="6" y="8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6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6" y="7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6" y="6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6" y="5"/>
                  </a:cubicBezTo>
                  <a:cubicBezTo>
                    <a:pt x="5" y="5"/>
                    <a:pt x="7" y="6"/>
                    <a:pt x="7" y="6"/>
                  </a:cubicBezTo>
                  <a:cubicBezTo>
                    <a:pt x="5" y="5"/>
                    <a:pt x="9" y="7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6"/>
                    <a:pt x="4" y="2"/>
                    <a:pt x="8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3" name="Freeform 594"/>
            <p:cNvSpPr/>
            <p:nvPr/>
          </p:nvSpPr>
          <p:spPr bwMode="auto">
            <a:xfrm>
              <a:off x="1240" y="2659"/>
              <a:ext cx="4" cy="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4" name="Rectangle 595"/>
            <p:cNvSpPr>
              <a:spLocks noChangeArrowheads="1"/>
            </p:cNvSpPr>
            <p:nvPr/>
          </p:nvSpPr>
          <p:spPr bwMode="auto">
            <a:xfrm>
              <a:off x="1240" y="265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5" name="Freeform 596"/>
            <p:cNvSpPr/>
            <p:nvPr/>
          </p:nvSpPr>
          <p:spPr bwMode="auto">
            <a:xfrm>
              <a:off x="1244" y="2647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6" name="Rectangle 597"/>
            <p:cNvSpPr>
              <a:spLocks noChangeArrowheads="1"/>
            </p:cNvSpPr>
            <p:nvPr/>
          </p:nvSpPr>
          <p:spPr bwMode="auto">
            <a:xfrm>
              <a:off x="1244" y="264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87" name="Freeform 598"/>
            <p:cNvSpPr/>
            <p:nvPr/>
          </p:nvSpPr>
          <p:spPr bwMode="auto">
            <a:xfrm>
              <a:off x="1227" y="2613"/>
              <a:ext cx="25" cy="3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2 h 8"/>
                <a:gd name="T4" fmla="*/ 6 w 6"/>
                <a:gd name="T5" fmla="*/ 3 h 8"/>
                <a:gd name="T6" fmla="*/ 4 w 6"/>
                <a:gd name="T7" fmla="*/ 0 h 8"/>
                <a:gd name="T8" fmla="*/ 3 w 6"/>
                <a:gd name="T9" fmla="*/ 3 h 8"/>
                <a:gd name="T10" fmla="*/ 3 w 6"/>
                <a:gd name="T11" fmla="*/ 3 h 8"/>
                <a:gd name="T12" fmla="*/ 3 w 6"/>
                <a:gd name="T13" fmla="*/ 5 h 8"/>
                <a:gd name="T14" fmla="*/ 2 w 6"/>
                <a:gd name="T15" fmla="*/ 3 h 8"/>
                <a:gd name="T16" fmla="*/ 2 w 6"/>
                <a:gd name="T17" fmla="*/ 4 h 8"/>
                <a:gd name="T18" fmla="*/ 3 w 6"/>
                <a:gd name="T19" fmla="*/ 5 h 8"/>
                <a:gd name="T20" fmla="*/ 2 w 6"/>
                <a:gd name="T21" fmla="*/ 5 h 8"/>
                <a:gd name="T22" fmla="*/ 2 w 6"/>
                <a:gd name="T23" fmla="*/ 5 h 8"/>
                <a:gd name="T24" fmla="*/ 2 w 6"/>
                <a:gd name="T25" fmla="*/ 5 h 8"/>
                <a:gd name="T26" fmla="*/ 2 w 6"/>
                <a:gd name="T27" fmla="*/ 5 h 8"/>
                <a:gd name="T28" fmla="*/ 2 w 6"/>
                <a:gd name="T29" fmla="*/ 6 h 8"/>
                <a:gd name="T30" fmla="*/ 1 w 6"/>
                <a:gd name="T31" fmla="*/ 5 h 8"/>
                <a:gd name="T32" fmla="*/ 2 w 6"/>
                <a:gd name="T33" fmla="*/ 7 h 8"/>
                <a:gd name="T34" fmla="*/ 3 w 6"/>
                <a:gd name="T35" fmla="*/ 8 h 8"/>
                <a:gd name="T36" fmla="*/ 3 w 6"/>
                <a:gd name="T37" fmla="*/ 6 h 8"/>
                <a:gd name="T38" fmla="*/ 3 w 6"/>
                <a:gd name="T39" fmla="*/ 6 h 8"/>
                <a:gd name="T40" fmla="*/ 3 w 6"/>
                <a:gd name="T41" fmla="*/ 6 h 8"/>
                <a:gd name="T42" fmla="*/ 4 w 6"/>
                <a:gd name="T43" fmla="*/ 7 h 8"/>
                <a:gd name="T44" fmla="*/ 5 w 6"/>
                <a:gd name="T45" fmla="*/ 7 h 8"/>
                <a:gd name="T46" fmla="*/ 5 w 6"/>
                <a:gd name="T47" fmla="*/ 8 h 8"/>
                <a:gd name="T48" fmla="*/ 5 w 6"/>
                <a:gd name="T49" fmla="*/ 7 h 8"/>
                <a:gd name="T50" fmla="*/ 4 w 6"/>
                <a:gd name="T51" fmla="*/ 6 h 8"/>
                <a:gd name="T52" fmla="*/ 3 w 6"/>
                <a:gd name="T53" fmla="*/ 5 h 8"/>
                <a:gd name="T54" fmla="*/ 3 w 6"/>
                <a:gd name="T55" fmla="*/ 5 h 8"/>
                <a:gd name="T56" fmla="*/ 4 w 6"/>
                <a:gd name="T57" fmla="*/ 6 h 8"/>
                <a:gd name="T58" fmla="*/ 4 w 6"/>
                <a:gd name="T59" fmla="*/ 5 h 8"/>
                <a:gd name="T60" fmla="*/ 5 w 6"/>
                <a:gd name="T61" fmla="*/ 7 h 8"/>
                <a:gd name="T62" fmla="*/ 4 w 6"/>
                <a:gd name="T63" fmla="*/ 5 h 8"/>
                <a:gd name="T64" fmla="*/ 5 w 6"/>
                <a:gd name="T65" fmla="*/ 4 h 8"/>
                <a:gd name="T66" fmla="*/ 5 w 6"/>
                <a:gd name="T67" fmla="*/ 5 h 8"/>
                <a:gd name="T68" fmla="*/ 4 w 6"/>
                <a:gd name="T69" fmla="*/ 4 h 8"/>
                <a:gd name="T70" fmla="*/ 5 w 6"/>
                <a:gd name="T71" fmla="*/ 4 h 8"/>
                <a:gd name="T72" fmla="*/ 5 w 6"/>
                <a:gd name="T73" fmla="*/ 4 h 8"/>
                <a:gd name="T74" fmla="*/ 5 w 6"/>
                <a:gd name="T75" fmla="*/ 3 h 8"/>
                <a:gd name="T76" fmla="*/ 5 w 6"/>
                <a:gd name="T77" fmla="*/ 3 h 8"/>
                <a:gd name="T78" fmla="*/ 4 w 6"/>
                <a:gd name="T79" fmla="*/ 1 h 8"/>
                <a:gd name="T80" fmla="*/ 6 w 6"/>
                <a:gd name="T8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5" y="1"/>
                    <a:pt x="6" y="2"/>
                    <a:pt x="4" y="0"/>
                  </a:cubicBezTo>
                  <a:cubicBezTo>
                    <a:pt x="4" y="2"/>
                    <a:pt x="2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0" y="1"/>
                    <a:pt x="3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6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6"/>
                    <a:pt x="0" y="4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4" y="7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3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4" y="6"/>
                    <a:pt x="2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12" name="Freeform 599"/>
            <p:cNvSpPr/>
            <p:nvPr/>
          </p:nvSpPr>
          <p:spPr bwMode="auto">
            <a:xfrm>
              <a:off x="1244" y="2613"/>
              <a:ext cx="8" cy="9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13" name="Freeform 600"/>
            <p:cNvSpPr/>
            <p:nvPr/>
          </p:nvSpPr>
          <p:spPr bwMode="auto">
            <a:xfrm>
              <a:off x="1244" y="2597"/>
              <a:ext cx="17" cy="29"/>
            </a:xfrm>
            <a:custGeom>
              <a:avLst/>
              <a:gdLst>
                <a:gd name="T0" fmla="*/ 3 w 4"/>
                <a:gd name="T1" fmla="*/ 3 h 7"/>
                <a:gd name="T2" fmla="*/ 2 w 4"/>
                <a:gd name="T3" fmla="*/ 2 h 7"/>
                <a:gd name="T4" fmla="*/ 1 w 4"/>
                <a:gd name="T5" fmla="*/ 3 h 7"/>
                <a:gd name="T6" fmla="*/ 2 w 4"/>
                <a:gd name="T7" fmla="*/ 5 h 7"/>
                <a:gd name="T8" fmla="*/ 1 w 4"/>
                <a:gd name="T9" fmla="*/ 4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1 w 4"/>
                <a:gd name="T21" fmla="*/ 4 h 7"/>
                <a:gd name="T22" fmla="*/ 3 w 4"/>
                <a:gd name="T23" fmla="*/ 5 h 7"/>
                <a:gd name="T24" fmla="*/ 3 w 4"/>
                <a:gd name="T25" fmla="*/ 5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5 h 7"/>
                <a:gd name="T32" fmla="*/ 4 w 4"/>
                <a:gd name="T33" fmla="*/ 4 h 7"/>
                <a:gd name="T34" fmla="*/ 3 w 4"/>
                <a:gd name="T35" fmla="*/ 2 h 7"/>
                <a:gd name="T36" fmla="*/ 3 w 4"/>
                <a:gd name="T37" fmla="*/ 3 h 7"/>
                <a:gd name="T38" fmla="*/ 4 w 4"/>
                <a:gd name="T39" fmla="*/ 4 h 7"/>
                <a:gd name="T40" fmla="*/ 2 w 4"/>
                <a:gd name="T41" fmla="*/ 1 h 7"/>
                <a:gd name="T42" fmla="*/ 3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2"/>
                    <a:pt x="3" y="5"/>
                    <a:pt x="3" y="5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3"/>
                    <a:pt x="2" y="1"/>
                    <a:pt x="2" y="1"/>
                  </a:cubicBezTo>
                  <a:cubicBezTo>
                    <a:pt x="1" y="0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14" name="Rectangle 601"/>
            <p:cNvSpPr>
              <a:spLocks noChangeArrowheads="1"/>
            </p:cNvSpPr>
            <p:nvPr/>
          </p:nvSpPr>
          <p:spPr bwMode="auto">
            <a:xfrm>
              <a:off x="1252" y="260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8" name="TextBox 7"/>
          <p:cNvSpPr txBox="1"/>
          <p:nvPr/>
        </p:nvSpPr>
        <p:spPr>
          <a:xfrm>
            <a:off x="635" y="4776470"/>
            <a:ext cx="2934970" cy="40011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 au</a:t>
            </a:r>
          </a:p>
        </p:txBody>
      </p:sp>
      <p:sp>
        <p:nvSpPr>
          <p:cNvPr id="79" name="TextBox 7"/>
          <p:cNvSpPr txBox="1"/>
          <p:nvPr/>
        </p:nvSpPr>
        <p:spPr>
          <a:xfrm>
            <a:off x="3021330" y="4753610"/>
            <a:ext cx="2497455" cy="40011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 ối</a:t>
            </a:r>
          </a:p>
        </p:txBody>
      </p:sp>
      <p:sp>
        <p:nvSpPr>
          <p:cNvPr id="15362" name="Oval 22"/>
          <p:cNvSpPr/>
          <p:nvPr/>
        </p:nvSpPr>
        <p:spPr>
          <a:xfrm>
            <a:off x="2207259" y="1923505"/>
            <a:ext cx="4761865" cy="1186815"/>
          </a:xfrm>
          <a:prstGeom prst="ellipse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 anchorCtr="0"/>
          <a:lstStyle/>
          <a:p>
            <a:pPr eaLnBrk="1" hangingPunct="1">
              <a:buNone/>
            </a:pPr>
            <a:endParaRPr sz="10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Content Placeholder 1"/>
          <p:cNvPicPr>
            <a:picLocks noGrp="1" noChangeAspect="1"/>
          </p:cNvPicPr>
          <p:nvPr>
            <p:ph sz="half" idx="2"/>
          </p:nvPr>
        </p:nvPicPr>
        <p:blipFill>
          <a:blip r:embed="rId10"/>
          <a:stretch>
            <a:fillRect/>
          </a:stretch>
        </p:blipFill>
        <p:spPr>
          <a:xfrm>
            <a:off x="2841175" y="2033300"/>
            <a:ext cx="3381375" cy="952500"/>
          </a:xfrm>
          <a:prstGeom prst="rect">
            <a:avLst/>
          </a:prstGeom>
        </p:spPr>
      </p:pic>
      <p:sp>
        <p:nvSpPr>
          <p:cNvPr id="617" name="Action Button: Go Back or Previous 616">
            <a:hlinkClick r:id="rId11" action="ppaction://hlinksldjump" highlightClick="1"/>
            <a:extLst>
              <a:ext uri="{FF2B5EF4-FFF2-40B4-BE49-F238E27FC236}">
                <a16:creationId xmlns:a16="http://schemas.microsoft.com/office/drawing/2014/main" id="{891736B0-D62A-469F-82B8-02F915614C44}"/>
              </a:ext>
            </a:extLst>
          </p:cNvPr>
          <p:cNvSpPr/>
          <p:nvPr/>
        </p:nvSpPr>
        <p:spPr>
          <a:xfrm>
            <a:off x="8333729" y="4794905"/>
            <a:ext cx="514350" cy="340360"/>
          </a:xfrm>
          <a:prstGeom prst="actionButtonBackPrevio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4" name="图片 1" descr="C:\Users\HP\Pictures\HINH SOAN BAI\LTVC TUAN 1\Picture1.pngPicture1">
            <a:extLst>
              <a:ext uri="{FF2B5EF4-FFF2-40B4-BE49-F238E27FC236}">
                <a16:creationId xmlns:a16="http://schemas.microsoft.com/office/drawing/2014/main" id="{F531152D-B6D6-4B0C-A16D-E550CF8EB7F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-46892" y="-24080"/>
            <a:ext cx="9214338" cy="5182870"/>
          </a:xfrm>
          <a:prstGeom prst="rect">
            <a:avLst/>
          </a:prstGeom>
        </p:spPr>
      </p:pic>
      <p:sp>
        <p:nvSpPr>
          <p:cNvPr id="40" name="Title 39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endParaRPr lang="en-GB" altLang="en-US" sz="40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椭圆 38"/>
          <p:cNvSpPr/>
          <p:nvPr/>
        </p:nvSpPr>
        <p:spPr>
          <a:xfrm>
            <a:off x="-244223" y="3694257"/>
            <a:ext cx="1841500" cy="178054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6" descr="C:\Users\HP\Pictures\HINH SOAN BAI\LTVC TUAN 1\43806605-1730.jpg43806605-1730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2547303" y="0"/>
            <a:ext cx="3390900" cy="225933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-8890" y="1903095"/>
            <a:ext cx="2211705" cy="461665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trắng đục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378710" y="1891030"/>
            <a:ext cx="3727450" cy="461665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trắng tinh</a:t>
            </a:r>
          </a:p>
        </p:txBody>
      </p:sp>
      <p:pic>
        <p:nvPicPr>
          <p:cNvPr id="16" name="Picture 15" descr="C:\Users\HP\Pictures\HINH SOAN BAI\LTVC TUAN 1\gach-lat-nen-60x60-mau-trang-tron-vitto-0777.jpggach-lat-nen-60x60-mau-trang-tron-vitto-0777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784985" y="2306955"/>
            <a:ext cx="2228215" cy="275209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8" name="Picture 17" descr="C:\Users\HP\Pictures\HINH SOAN BAI\LTVC TUAN 1\ta-con-co-1.jpgta-con-co-1"/>
          <p:cNvPicPr>
            <a:picLocks noChangeAspect="1"/>
          </p:cNvPicPr>
          <p:nvPr/>
        </p:nvPicPr>
        <p:blipFill>
          <a:blip r:embed="rId6"/>
          <a:srcRect l="10568" r="13933"/>
          <a:stretch>
            <a:fillRect/>
          </a:stretch>
        </p:blipFill>
        <p:spPr>
          <a:xfrm>
            <a:off x="6390640" y="0"/>
            <a:ext cx="2727325" cy="189039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3" name="TextBox 12"/>
          <p:cNvSpPr txBox="1"/>
          <p:nvPr/>
        </p:nvSpPr>
        <p:spPr>
          <a:xfrm>
            <a:off x="1784985" y="4740910"/>
            <a:ext cx="2228850" cy="461665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trắng bóng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391275" y="1890395"/>
            <a:ext cx="2714625" cy="461665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trắng phau</a:t>
            </a:r>
          </a:p>
        </p:txBody>
      </p:sp>
      <p:pic>
        <p:nvPicPr>
          <p:cNvPr id="25" name="Picture 24" descr="C:\Users\HP\Pictures\HINH SOAN BAI\LTVC TUAN 1\ngoc1-1389253950111.jpgngoc1-1389253950111"/>
          <p:cNvPicPr>
            <a:picLocks noChangeAspect="1"/>
          </p:cNvPicPr>
          <p:nvPr/>
        </p:nvPicPr>
        <p:blipFill>
          <a:blip r:embed="rId7"/>
          <a:srcRect l="6672" t="5346" r="796" b="37234"/>
          <a:stretch>
            <a:fillRect/>
          </a:stretch>
        </p:blipFill>
        <p:spPr>
          <a:xfrm>
            <a:off x="6551295" y="2327910"/>
            <a:ext cx="2550160" cy="23749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0" name="Picture 19" descr="C:\Users\HP\Pictures\HINH SOAN BAI\LTVC TUAN 1\y-nghia-hoa-hue-trang-600x400.jpgy-nghia-hoa-hue-trang-600x400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4070985" y="3121025"/>
            <a:ext cx="2406015" cy="160401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362" name="Oval 22"/>
          <p:cNvSpPr/>
          <p:nvPr/>
        </p:nvSpPr>
        <p:spPr>
          <a:xfrm>
            <a:off x="1976120" y="2292224"/>
            <a:ext cx="4644390" cy="1125517"/>
          </a:xfrm>
          <a:prstGeom prst="ellipse">
            <a:avLst/>
          </a:prstGeom>
          <a:ln>
            <a:headEnd type="none" w="sm" len="sm"/>
            <a:tailEnd type="none" w="sm" len="sm"/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none" anchor="ctr" anchorCtr="0"/>
          <a:lstStyle/>
          <a:p>
            <a:pPr eaLnBrk="1" hangingPunct="1">
              <a:buNone/>
            </a:pPr>
            <a:endParaRPr sz="11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070985" y="4740910"/>
            <a:ext cx="2394585" cy="461665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trắng muốt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50660" y="4742180"/>
            <a:ext cx="2550795" cy="461665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trắng ngần</a:t>
            </a:r>
          </a:p>
        </p:txBody>
      </p:sp>
      <p:grpSp>
        <p:nvGrpSpPr>
          <p:cNvPr id="6" name="Group 604"/>
          <p:cNvGrpSpPr>
            <a:grpSpLocks noChangeAspect="1"/>
          </p:cNvGrpSpPr>
          <p:nvPr/>
        </p:nvGrpSpPr>
        <p:grpSpPr bwMode="auto">
          <a:xfrm>
            <a:off x="-44290" y="2999839"/>
            <a:ext cx="1266190" cy="1814195"/>
            <a:chOff x="3323" y="1923"/>
            <a:chExt cx="931" cy="1334"/>
          </a:xfrm>
        </p:grpSpPr>
        <p:grpSp>
          <p:nvGrpSpPr>
            <p:cNvPr id="2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864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5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6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7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8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9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0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1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2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3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4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5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6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7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8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9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0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1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2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3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4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5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6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7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8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1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2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3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4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5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6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7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8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9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0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1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2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3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4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5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6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7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8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9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0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1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2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3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4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5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6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7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8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9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0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1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2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3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4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5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6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7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8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9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0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1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2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3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4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5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6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7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8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9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0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1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2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3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4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5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6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7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8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9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0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1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2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3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4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5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6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7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8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9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0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1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2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3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4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5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6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7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8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9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0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1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2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3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4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5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6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7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8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9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0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1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2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3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4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5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6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7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8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9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0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1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2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3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4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5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6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7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8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9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0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1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2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3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4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5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6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7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8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9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0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1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2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3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4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5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6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7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8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9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0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1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2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3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4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5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6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7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8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9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0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1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2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3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4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5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6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7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8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9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0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1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2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3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4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5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6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7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8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9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0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1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2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3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4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5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6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7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8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9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0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1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2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3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4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5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64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5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6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7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8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9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0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1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2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3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4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5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6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7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8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9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0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1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2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3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4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5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6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7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8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9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0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1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2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3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4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5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6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7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8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9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0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1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2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3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4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5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6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7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8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9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0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1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2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3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4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5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6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7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8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9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0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1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2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3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4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5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6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7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8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9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0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1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2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3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4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5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6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7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8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9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0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1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2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3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4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5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6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7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8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9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0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1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2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3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4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5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6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7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8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9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0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1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2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3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4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5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6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7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8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9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0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1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2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3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4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5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6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7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8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9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0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1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2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3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4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5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6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7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8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9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0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1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2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3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4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5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6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7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8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9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0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1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2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3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4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5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6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7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8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9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0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1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2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3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4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5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6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7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8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9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0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1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2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3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4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5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6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7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8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9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0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1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2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3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4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5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6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7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8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9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0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1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2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3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4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5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6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7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8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9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0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1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2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3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4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5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6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7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8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9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0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1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2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3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464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5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7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8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9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0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1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2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3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4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5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6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7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8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9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0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1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2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3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4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5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6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7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8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9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0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1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2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3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4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5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6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7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8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9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0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1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2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3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4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5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6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7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8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9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0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1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2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3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4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5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6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7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8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9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0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1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2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3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4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5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6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7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8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9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0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1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2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3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4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5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6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7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8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7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9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1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5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4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0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1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3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8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1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6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7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8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9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0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1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2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3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4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5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6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7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8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9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0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1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2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3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4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5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6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7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8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9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0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1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2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3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4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5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6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7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8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9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0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1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2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3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4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5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6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7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8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9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0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1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2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3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0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264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5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17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1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2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3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4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5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6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7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8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9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7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8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9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0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1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8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9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0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1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2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3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9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0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6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7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8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9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0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071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2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3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4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5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6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7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8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9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0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1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2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3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4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5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6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7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8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9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0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1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2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3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4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5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6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7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8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9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0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1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2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3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4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5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6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7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8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9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0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1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2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3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4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5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6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7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8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9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0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1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2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23" name="Picture 1122"/>
          <p:cNvPicPr>
            <a:picLocks noChangeAspect="1"/>
          </p:cNvPicPr>
          <p:nvPr/>
        </p:nvPicPr>
        <p:blipFill>
          <a:blip r:embed="rId9"/>
          <a:srcRect l="8466" r="19841"/>
          <a:stretch>
            <a:fillRect/>
          </a:stretch>
        </p:blipFill>
        <p:spPr>
          <a:xfrm>
            <a:off x="17780" y="0"/>
            <a:ext cx="2166620" cy="189039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" name="Content Placeholder 2"/>
          <p:cNvPicPr>
            <a:picLocks noGrp="1" noChangeAspect="1"/>
          </p:cNvPicPr>
          <p:nvPr>
            <p:ph sz="half" idx="2"/>
          </p:nvPr>
        </p:nvPicPr>
        <p:blipFill rotWithShape="1">
          <a:blip r:embed="rId10"/>
          <a:srcRect b="34276"/>
          <a:stretch/>
        </p:blipFill>
        <p:spPr>
          <a:xfrm>
            <a:off x="2547303" y="2360426"/>
            <a:ext cx="3886200" cy="989111"/>
          </a:xfrm>
          <a:prstGeom prst="rect">
            <a:avLst/>
          </a:prstGeom>
        </p:spPr>
      </p:pic>
      <p:sp>
        <p:nvSpPr>
          <p:cNvPr id="1126" name="Action Button: Go Back or Previous 1125">
            <a:hlinkClick r:id="rId11" action="ppaction://hlinksldjump" highlightClick="1"/>
            <a:extLst>
              <a:ext uri="{FF2B5EF4-FFF2-40B4-BE49-F238E27FC236}">
                <a16:creationId xmlns:a16="http://schemas.microsoft.com/office/drawing/2014/main" id="{469E0395-25F3-455C-894B-AA7A4060D463}"/>
              </a:ext>
            </a:extLst>
          </p:cNvPr>
          <p:cNvSpPr/>
          <p:nvPr/>
        </p:nvSpPr>
        <p:spPr>
          <a:xfrm>
            <a:off x="1019735" y="4834444"/>
            <a:ext cx="514350" cy="340360"/>
          </a:xfrm>
          <a:prstGeom prst="actionButtonBackPrevio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3" grpId="0" animBg="1"/>
      <p:bldP spid="11" grpId="0" animBg="1"/>
      <p:bldP spid="15362" grpId="0" animBg="1"/>
      <p:bldP spid="14" grpId="0" animBg="1"/>
      <p:bldP spid="12" grpId="0" animBg="1"/>
    </p:bldLst>
  </p:timing>
</p:sld>
</file>

<file path=ppt/theme/theme1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41</TotalTime>
  <Words>733</Words>
  <Application>Microsoft Macintosh PowerPoint</Application>
  <PresentationFormat>On-screen Show (16:9)</PresentationFormat>
  <Paragraphs>67</Paragraphs>
  <Slides>21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6" baseType="lpstr">
      <vt:lpstr>Microsoft YaHei Light</vt:lpstr>
      <vt:lpstr>黑体</vt:lpstr>
      <vt:lpstr>宋体</vt:lpstr>
      <vt:lpstr>宋体</vt:lpstr>
      <vt:lpstr>#9Slide04 Philosopher Bold</vt:lpstr>
      <vt:lpstr>Arial</vt:lpstr>
      <vt:lpstr>Arial-Rounded</vt:lpstr>
      <vt:lpstr>Calibri</vt:lpstr>
      <vt:lpstr>SVN-Adam Gorry</vt:lpstr>
      <vt:lpstr>SVN-Fiolex Girls</vt:lpstr>
      <vt:lpstr>Times New Roman</vt:lpstr>
      <vt:lpstr>Wingdings</vt:lpstr>
      <vt:lpstr>幼圆</vt:lpstr>
      <vt:lpstr>华康海报体W12(P)</vt:lpstr>
      <vt:lpstr>第一PPT，www.1ppt.com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HP</dc:creator>
  <dc:description>9Slide.vn</dc:description>
  <cp:lastModifiedBy>Microsoft Office User</cp:lastModifiedBy>
  <cp:revision>281</cp:revision>
  <dcterms:created xsi:type="dcterms:W3CDTF">2016-09-03T08:50:00Z</dcterms:created>
  <dcterms:modified xsi:type="dcterms:W3CDTF">2022-09-25T16:15:45Z</dcterms:modified>
  <cp:category>9Slide.vn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2CC59FCD4E6548928EE210EB774F1D62</vt:lpwstr>
  </property>
  <property fmtid="{D5CDD505-2E9C-101B-9397-08002B2CF9AE}" pid="3" name="KSOProductBuildVer">
    <vt:lpwstr>2057-11.2.0.10294</vt:lpwstr>
  </property>
</Properties>
</file>