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5" r:id="rId2"/>
    <p:sldId id="330" r:id="rId3"/>
    <p:sldId id="329" r:id="rId4"/>
    <p:sldId id="334" r:id="rId5"/>
    <p:sldId id="341" r:id="rId6"/>
    <p:sldId id="267" r:id="rId7"/>
    <p:sldId id="336" r:id="rId8"/>
    <p:sldId id="335" r:id="rId9"/>
    <p:sldId id="260" r:id="rId10"/>
    <p:sldId id="268" r:id="rId11"/>
    <p:sldId id="270" r:id="rId12"/>
    <p:sldId id="269" r:id="rId13"/>
    <p:sldId id="340" r:id="rId14"/>
    <p:sldId id="34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0927" autoAdjust="0"/>
  </p:normalViewPr>
  <p:slideViewPr>
    <p:cSldViewPr showGuides="1">
      <p:cViewPr varScale="1">
        <p:scale>
          <a:sx n="62" d="100"/>
          <a:sy n="62" d="100"/>
        </p:scale>
        <p:origin x="25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F3305-B7BF-4F34-89E5-1AD2D2A3C9DF}" type="datetimeFigureOut">
              <a:rPr lang="en-US" smtClean="0"/>
              <a:t>9/25/22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5468A-11E4-4983-8EE7-F3C47E631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707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7695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742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26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2C02FB-A9A6-4F8E-88AD-D5094D4E73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003A4B-6F9A-4825-B191-ABE0AD826A39}"/>
              </a:ext>
            </a:extLst>
          </p:cNvPr>
          <p:cNvSpPr/>
          <p:nvPr userDrawn="1"/>
        </p:nvSpPr>
        <p:spPr>
          <a:xfrm>
            <a:off x="0" y="0"/>
            <a:ext cx="762000" cy="762000"/>
          </a:xfrm>
          <a:prstGeom prst="ellipse">
            <a:avLst/>
          </a:prstGeom>
          <a:blipFill dpi="0"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49268FB-380F-4B02-919C-7E7A6F6283A5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microsoft.com/office/2007/relationships/hdphoto" Target="../media/hdphoto2.wdp"/><Relationship Id="rId5" Type="http://schemas.openxmlformats.org/officeDocument/2006/relationships/image" Target="../media/image14.png"/><Relationship Id="rId15" Type="http://schemas.openxmlformats.org/officeDocument/2006/relationships/image" Target="../media/image25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24.emf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11" Type="http://schemas.openxmlformats.org/officeDocument/2006/relationships/image" Target="../media/image28.png"/><Relationship Id="rId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microsoft.com/office/2007/relationships/hdphoto" Target="../media/hdphoto4.wdp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11" Type="http://schemas.openxmlformats.org/officeDocument/2006/relationships/image" Target="../media/image33.png"/><Relationship Id="rId5" Type="http://schemas.openxmlformats.org/officeDocument/2006/relationships/image" Target="../media/image3.png"/><Relationship Id="rId10" Type="http://schemas.openxmlformats.org/officeDocument/2006/relationships/image" Target="../media/image32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1.png"/><Relationship Id="rId1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emf"/><Relationship Id="rId9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9.jpeg"/><Relationship Id="rId4" Type="http://schemas.openxmlformats.org/officeDocument/2006/relationships/image" Target="../media/image5.em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15.svg"/><Relationship Id="rId12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image" Target="../media/image5.emf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11" Type="http://schemas.openxmlformats.org/officeDocument/2006/relationships/image" Target="../media/image17.png"/><Relationship Id="rId5" Type="http://schemas.openxmlformats.org/officeDocument/2006/relationships/image" Target="../media/image19.png"/><Relationship Id="rId10" Type="http://schemas.openxmlformats.org/officeDocument/2006/relationships/image" Target="../media/image24.emf"/><Relationship Id="rId4" Type="http://schemas.microsoft.com/office/2007/relationships/hdphoto" Target="../media/hdphoto1.wdp"/><Relationship Id="rId9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27.png"/><Relationship Id="rId5" Type="http://schemas.openxmlformats.org/officeDocument/2006/relationships/image" Target="../media/image14.pn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745B6BF-529B-4BB7-9FE5-7C22340E9D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657225 h 6858000"/>
              <a:gd name="connsiteX1" fmla="*/ 3324225 w 12192000"/>
              <a:gd name="connsiteY1" fmla="*/ 3429000 h 6858000"/>
              <a:gd name="connsiteX2" fmla="*/ 6096000 w 12192000"/>
              <a:gd name="connsiteY2" fmla="*/ 6200775 h 6858000"/>
              <a:gd name="connsiteX3" fmla="*/ 8867775 w 12192000"/>
              <a:gd name="connsiteY3" fmla="*/ 3429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096000" y="657225"/>
                </a:moveTo>
                <a:lnTo>
                  <a:pt x="3324225" y="3429000"/>
                </a:lnTo>
                <a:lnTo>
                  <a:pt x="6096000" y="6200775"/>
                </a:lnTo>
                <a:lnTo>
                  <a:pt x="8867775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2000">
                <a:schemeClr val="bg2"/>
              </a:gs>
              <a:gs pos="100000">
                <a:srgbClr val="FFC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4D9DB598-7976-4C0D-9F59-0F5175285967}"/>
              </a:ext>
            </a:extLst>
          </p:cNvPr>
          <p:cNvSpPr/>
          <p:nvPr/>
        </p:nvSpPr>
        <p:spPr>
          <a:xfrm>
            <a:off x="0" y="889030"/>
            <a:ext cx="5124659" cy="5167723"/>
          </a:xfrm>
          <a:prstGeom prst="diamond">
            <a:avLst/>
          </a:prstGeom>
          <a:solidFill>
            <a:srgbClr val="FFFFFF">
              <a:alpha val="36000"/>
            </a:srgb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528C589A-75B9-4A80-BCAA-66D909AE350B}"/>
              </a:ext>
            </a:extLst>
          </p:cNvPr>
          <p:cNvSpPr/>
          <p:nvPr/>
        </p:nvSpPr>
        <p:spPr>
          <a:xfrm>
            <a:off x="7209508" y="905744"/>
            <a:ext cx="4957183" cy="4998840"/>
          </a:xfrm>
          <a:prstGeom prst="diamond">
            <a:avLst/>
          </a:prstGeom>
          <a:solidFill>
            <a:srgbClr val="FFFFFF">
              <a:alpha val="36000"/>
            </a:srgb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5719D396-A8CE-45A7-84A8-940012A90CBC}"/>
              </a:ext>
            </a:extLst>
          </p:cNvPr>
          <p:cNvSpPr/>
          <p:nvPr/>
        </p:nvSpPr>
        <p:spPr>
          <a:xfrm>
            <a:off x="2695575" y="0"/>
            <a:ext cx="6800850" cy="6858000"/>
          </a:xfrm>
          <a:prstGeom prst="diamond">
            <a:avLst/>
          </a:prstGeom>
          <a:solidFill>
            <a:srgbClr val="FFFFFF">
              <a:alpha val="36000"/>
            </a:srgb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CDB8BA-CB18-4790-A498-1F9C6D51FE18}"/>
              </a:ext>
            </a:extLst>
          </p:cNvPr>
          <p:cNvGrpSpPr/>
          <p:nvPr/>
        </p:nvGrpSpPr>
        <p:grpSpPr>
          <a:xfrm>
            <a:off x="7278260" y="1690255"/>
            <a:ext cx="1941946" cy="3477490"/>
            <a:chOff x="7278260" y="1690255"/>
            <a:chExt cx="1941946" cy="347749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3A4B6DE-90E1-4956-B63C-0C580AAF62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260" y="3429000"/>
              <a:ext cx="1738745" cy="173874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30DB83B-2C9B-401A-90C5-D832D610ECC7}"/>
                </a:ext>
              </a:extLst>
            </p:cNvPr>
            <p:cNvGrpSpPr/>
            <p:nvPr/>
          </p:nvGrpSpPr>
          <p:grpSpPr>
            <a:xfrm>
              <a:off x="7278261" y="1690255"/>
              <a:ext cx="1941945" cy="3477490"/>
              <a:chOff x="7278261" y="1690255"/>
              <a:chExt cx="1941945" cy="347749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F86C540-5857-4C51-A729-BDE2424088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78261" y="1690255"/>
                <a:ext cx="1738745" cy="173874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3BC87F9-D611-48EB-9194-7733F043B1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1461" y="1690255"/>
                <a:ext cx="1738745" cy="173874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AE4112B-2139-4817-AFC4-978A4BFED7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81460" y="3429000"/>
                <a:ext cx="1738745" cy="173874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1EC2F66-B47D-4991-B22C-B9FE4D3F1DFB}"/>
              </a:ext>
            </a:extLst>
          </p:cNvPr>
          <p:cNvSpPr txBox="1"/>
          <p:nvPr/>
        </p:nvSpPr>
        <p:spPr>
          <a:xfrm>
            <a:off x="5158964" y="1964375"/>
            <a:ext cx="1837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>
                <a:solidFill>
                  <a:schemeClr val="bg2">
                    <a:lumMod val="2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#9Slide04 Lora Bold" panose="00000800000000000000" pitchFamily="2" charset="0"/>
                <a:cs typeface="#9Slide04 Trirong Bold" panose="00000800000000000000" pitchFamily="2" charset="-34"/>
              </a:rPr>
              <a:t>BÀI 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5F45A2-B8CD-41EB-BF14-CF7C20AD6C00}"/>
              </a:ext>
            </a:extLst>
          </p:cNvPr>
          <p:cNvGrpSpPr/>
          <p:nvPr/>
        </p:nvGrpSpPr>
        <p:grpSpPr>
          <a:xfrm flipH="1">
            <a:off x="2971794" y="1690255"/>
            <a:ext cx="1941946" cy="3477490"/>
            <a:chOff x="7278260" y="1690255"/>
            <a:chExt cx="1941946" cy="347749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ABBB22-8BFA-417D-9CE9-463B4C93EE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260" y="3429000"/>
              <a:ext cx="1738745" cy="173874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9256264-7F8C-434A-8000-D9A4D4092780}"/>
                </a:ext>
              </a:extLst>
            </p:cNvPr>
            <p:cNvGrpSpPr/>
            <p:nvPr/>
          </p:nvGrpSpPr>
          <p:grpSpPr>
            <a:xfrm>
              <a:off x="7278261" y="1690255"/>
              <a:ext cx="1941945" cy="3477490"/>
              <a:chOff x="7278261" y="1690255"/>
              <a:chExt cx="1941945" cy="347749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0F3A318-27F9-40CA-BAF8-CB0C6F791F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78261" y="1690255"/>
                <a:ext cx="1738745" cy="173874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D7D1CD6-CA21-44F2-A8AC-A6CD0F8237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1461" y="1690255"/>
                <a:ext cx="1738745" cy="173874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B1D87D7-CB67-481D-9485-7B5662F5A7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81460" y="3429000"/>
                <a:ext cx="1738745" cy="173874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Diamond 16">
            <a:extLst>
              <a:ext uri="{FF2B5EF4-FFF2-40B4-BE49-F238E27FC236}">
                <a16:creationId xmlns:a16="http://schemas.microsoft.com/office/drawing/2014/main" id="{30505768-7F70-47AF-9417-B9CE499365B5}"/>
              </a:ext>
            </a:extLst>
          </p:cNvPr>
          <p:cNvSpPr/>
          <p:nvPr/>
        </p:nvSpPr>
        <p:spPr>
          <a:xfrm>
            <a:off x="4521200" y="1104900"/>
            <a:ext cx="493023" cy="493023"/>
          </a:xfrm>
          <a:prstGeom prst="diamon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75705A32-9634-42EF-8F11-110ACB77169D}"/>
              </a:ext>
            </a:extLst>
          </p:cNvPr>
          <p:cNvSpPr/>
          <p:nvPr/>
        </p:nvSpPr>
        <p:spPr>
          <a:xfrm rot="19595999">
            <a:off x="4174206" y="4828901"/>
            <a:ext cx="493023" cy="493023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008E5ED0-B0B9-4723-BB9E-FE7FF5BCC8FD}"/>
              </a:ext>
            </a:extLst>
          </p:cNvPr>
          <p:cNvSpPr/>
          <p:nvPr/>
        </p:nvSpPr>
        <p:spPr>
          <a:xfrm rot="2774923">
            <a:off x="6428548" y="5496765"/>
            <a:ext cx="493023" cy="493023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B630281B-81DF-45EE-9990-BDF36F6C0127}"/>
              </a:ext>
            </a:extLst>
          </p:cNvPr>
          <p:cNvSpPr/>
          <p:nvPr/>
        </p:nvSpPr>
        <p:spPr>
          <a:xfrm>
            <a:off x="8188430" y="2059201"/>
            <a:ext cx="493023" cy="493023"/>
          </a:xfrm>
          <a:prstGeom prst="diamon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A4008BB0-5D1C-4409-BBFE-16F54C49D123}"/>
              </a:ext>
            </a:extLst>
          </p:cNvPr>
          <p:cNvSpPr/>
          <p:nvPr/>
        </p:nvSpPr>
        <p:spPr>
          <a:xfrm>
            <a:off x="3032483" y="4270008"/>
            <a:ext cx="493023" cy="493023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C7FD50-2C0A-4A00-9EE6-B948945DC181}"/>
              </a:ext>
            </a:extLst>
          </p:cNvPr>
          <p:cNvSpPr/>
          <p:nvPr/>
        </p:nvSpPr>
        <p:spPr>
          <a:xfrm>
            <a:off x="6785236" y="640742"/>
            <a:ext cx="493023" cy="4930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FDF976-96EB-4766-854B-409FC010C428}"/>
              </a:ext>
            </a:extLst>
          </p:cNvPr>
          <p:cNvSpPr/>
          <p:nvPr/>
        </p:nvSpPr>
        <p:spPr>
          <a:xfrm>
            <a:off x="7278259" y="4338644"/>
            <a:ext cx="547212" cy="5472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DABF3FE-1501-427B-80E7-F8F9212B1CF0}"/>
              </a:ext>
            </a:extLst>
          </p:cNvPr>
          <p:cNvSpPr/>
          <p:nvPr/>
        </p:nvSpPr>
        <p:spPr>
          <a:xfrm>
            <a:off x="3141546" y="2559627"/>
            <a:ext cx="493719" cy="4937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D1FE24-EB35-4EEF-9469-117B276179FD}"/>
              </a:ext>
            </a:extLst>
          </p:cNvPr>
          <p:cNvSpPr/>
          <p:nvPr/>
        </p:nvSpPr>
        <p:spPr>
          <a:xfrm>
            <a:off x="5017392" y="5075412"/>
            <a:ext cx="493719" cy="4937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A5964F0-93E0-477B-AD84-C6D831FC72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6398" flipH="1">
            <a:off x="4523475" y="-2886092"/>
            <a:ext cx="3745959" cy="27107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70C6461-2164-4A46-9EBA-31FB97AF8F3B}"/>
              </a:ext>
            </a:extLst>
          </p:cNvPr>
          <p:cNvSpPr txBox="1"/>
          <p:nvPr/>
        </p:nvSpPr>
        <p:spPr>
          <a:xfrm>
            <a:off x="3776108" y="2880837"/>
            <a:ext cx="4677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>
                <a:solidFill>
                  <a:srgbClr val="F63939"/>
                </a:solidFill>
                <a:effectLst>
                  <a:reflection blurRad="6350" stA="60000" endA="900" endPos="58000" dir="5400000" sy="-100000" algn="bl" rotWithShape="0"/>
                </a:effectLst>
                <a:latin typeface="#9Slide04 Lora Bold" panose="00000800000000000000" pitchFamily="2" charset="0"/>
                <a:cs typeface="#9Slide04 Trirong Bold" panose="00000800000000000000" pitchFamily="2" charset="-34"/>
              </a:rPr>
              <a:t>SỰ SINH SẢN</a:t>
            </a:r>
          </a:p>
        </p:txBody>
      </p:sp>
      <p:sp>
        <p:nvSpPr>
          <p:cNvPr id="31" name="Diamond 30">
            <a:extLst>
              <a:ext uri="{FF2B5EF4-FFF2-40B4-BE49-F238E27FC236}">
                <a16:creationId xmlns:a16="http://schemas.microsoft.com/office/drawing/2014/main" id="{93B983AA-6198-455F-A99D-B74AF7B2EB3F}"/>
              </a:ext>
            </a:extLst>
          </p:cNvPr>
          <p:cNvSpPr/>
          <p:nvPr/>
        </p:nvSpPr>
        <p:spPr>
          <a:xfrm>
            <a:off x="607272" y="-38799"/>
            <a:ext cx="3625414" cy="3924999"/>
          </a:xfrm>
          <a:prstGeom prst="diamond">
            <a:avLst/>
          </a:prstGeom>
          <a:solidFill>
            <a:srgbClr val="FFFFFF">
              <a:alpha val="36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1B31EC27-E700-45DE-AD50-134EF7B27EA4}"/>
              </a:ext>
            </a:extLst>
          </p:cNvPr>
          <p:cNvSpPr/>
          <p:nvPr/>
        </p:nvSpPr>
        <p:spPr>
          <a:xfrm>
            <a:off x="607272" y="2940291"/>
            <a:ext cx="3625414" cy="3924999"/>
          </a:xfrm>
          <a:prstGeom prst="diamond">
            <a:avLst/>
          </a:prstGeom>
          <a:solidFill>
            <a:srgbClr val="FFFFFF">
              <a:alpha val="36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321AD5BE-9F1F-4393-BB01-086E29FE7CAC}"/>
              </a:ext>
            </a:extLst>
          </p:cNvPr>
          <p:cNvSpPr/>
          <p:nvPr/>
        </p:nvSpPr>
        <p:spPr>
          <a:xfrm>
            <a:off x="8077200" y="26079"/>
            <a:ext cx="3655647" cy="3875461"/>
          </a:xfrm>
          <a:prstGeom prst="diamond">
            <a:avLst/>
          </a:prstGeom>
          <a:solidFill>
            <a:srgbClr val="FFFFFF">
              <a:alpha val="36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3">
            <a:extLst>
              <a:ext uri="{FF2B5EF4-FFF2-40B4-BE49-F238E27FC236}">
                <a16:creationId xmlns:a16="http://schemas.microsoft.com/office/drawing/2014/main" id="{4F8C508A-CD00-4459-A6FF-00F0DB4F3DC7}"/>
              </a:ext>
            </a:extLst>
          </p:cNvPr>
          <p:cNvSpPr/>
          <p:nvPr/>
        </p:nvSpPr>
        <p:spPr>
          <a:xfrm>
            <a:off x="8122342" y="2989828"/>
            <a:ext cx="3655647" cy="3875461"/>
          </a:xfrm>
          <a:prstGeom prst="diamond">
            <a:avLst/>
          </a:prstGeom>
          <a:solidFill>
            <a:srgbClr val="FFFFFF">
              <a:alpha val="36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>
            <a:extLst>
              <a:ext uri="{FF2B5EF4-FFF2-40B4-BE49-F238E27FC236}">
                <a16:creationId xmlns:a16="http://schemas.microsoft.com/office/drawing/2014/main" id="{C619E706-5788-4ABC-93C9-915AFD2891AA}"/>
              </a:ext>
            </a:extLst>
          </p:cNvPr>
          <p:cNvSpPr/>
          <p:nvPr/>
        </p:nvSpPr>
        <p:spPr>
          <a:xfrm rot="16200000">
            <a:off x="4066310" y="5687165"/>
            <a:ext cx="1131407" cy="1175014"/>
          </a:xfrm>
          <a:prstGeom prst="diamond">
            <a:avLst/>
          </a:prstGeom>
          <a:solidFill>
            <a:srgbClr val="FFFFFF">
              <a:alpha val="36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amond 35">
            <a:extLst>
              <a:ext uri="{FF2B5EF4-FFF2-40B4-BE49-F238E27FC236}">
                <a16:creationId xmlns:a16="http://schemas.microsoft.com/office/drawing/2014/main" id="{1D9A3CBC-33C0-4ED6-92DA-C1ACAB18E964}"/>
              </a:ext>
            </a:extLst>
          </p:cNvPr>
          <p:cNvSpPr/>
          <p:nvPr/>
        </p:nvSpPr>
        <p:spPr>
          <a:xfrm rot="16200000">
            <a:off x="7045401" y="5687166"/>
            <a:ext cx="1131406" cy="1175013"/>
          </a:xfrm>
          <a:prstGeom prst="diamond">
            <a:avLst/>
          </a:prstGeom>
          <a:solidFill>
            <a:srgbClr val="FFFFFF">
              <a:alpha val="36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CBE7FD51-DD5E-4296-82D2-50F5B9FD3B71}"/>
              </a:ext>
            </a:extLst>
          </p:cNvPr>
          <p:cNvSpPr/>
          <p:nvPr/>
        </p:nvSpPr>
        <p:spPr>
          <a:xfrm rot="16200000">
            <a:off x="4066311" y="13289"/>
            <a:ext cx="1131407" cy="1175014"/>
          </a:xfrm>
          <a:prstGeom prst="diamond">
            <a:avLst/>
          </a:prstGeom>
          <a:solidFill>
            <a:srgbClr val="FFFFFF">
              <a:alpha val="36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4D682844-370E-4117-AC54-A240450D080F}"/>
              </a:ext>
            </a:extLst>
          </p:cNvPr>
          <p:cNvSpPr/>
          <p:nvPr/>
        </p:nvSpPr>
        <p:spPr>
          <a:xfrm rot="16200000">
            <a:off x="7045402" y="13290"/>
            <a:ext cx="1131406" cy="1175013"/>
          </a:xfrm>
          <a:prstGeom prst="diamond">
            <a:avLst/>
          </a:prstGeom>
          <a:solidFill>
            <a:srgbClr val="FFFFFF">
              <a:alpha val="36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2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6" presetClass="emph" presetSubtype="0" repeatCount="indefinite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29" dur="20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repeatCount="indefinite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31" dur="2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repeatCount="indefinite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33" dur="2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6" presetClass="emph" presetSubtype="0" repeatCount="indefinite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35" dur="20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repeatCount="indefinite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37" dur="2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6" presetClass="emph" presetSubtype="0" repeatCount="indefinite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39" dur="20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0" presetID="6" presetClass="emph" presetSubtype="0" repeatCount="indefinite" fill="hold" grpId="2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41" dur="20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2" presetID="6" presetClass="emph" presetSubtype="0" repeatCount="indefinite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43" dur="20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6" presetClass="emph" presetSubtype="0" repeatCount="indefinite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45" dur="200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6" presetID="6" presetClass="emph" presetSubtype="0" repeatCount="indefinite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47" dur="2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8" presetID="6" presetClass="emph" presetSubtype="0" repeatCount="indefinite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49" dur="20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repeatCount="indefinite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50000">
                                          <p:cBhvr>
                                            <p:cTn id="151" dur="2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1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6.25E-7 -1.85185E-6 C 0.15625 -1.85185E-6 0.28307 0.26389 0.28307 0.58889 C 0.28307 0.91412 0.15625 1.17871 6.25E-7 1.17871 C -0.15651 1.17871 -0.28307 0.91412 -0.28307 0.58889 C -0.28307 0.26389 -0.15651 -1.85185E-6 6.25E-7 -1.85185E-6 Z " pathEditMode="relative" rAng="0" ptsTypes="AAAAA">
                                          <p:cBhvr>
                                            <p:cTn id="153" dur="4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89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7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8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0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1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2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7" grpId="0" animBg="1"/>
          <p:bldP spid="27" grpId="1" animBg="1"/>
          <p:bldP spid="28" grpId="0" animBg="1"/>
          <p:bldP spid="28" grpId="1" animBg="1"/>
          <p:bldP spid="26" grpId="0" animBg="1"/>
          <p:bldP spid="26" grpId="1" animBg="1"/>
          <p:bldP spid="4" grpId="0"/>
          <p:bldP spid="4" grpId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9" grpId="0"/>
          <p:bldP spid="29" grpId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3" grpId="2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2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29" dur="20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31" dur="2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33" dur="2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35" dur="20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37" dur="2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39" dur="20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0" presetID="6" presetClass="emph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41" dur="20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2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43" dur="20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45" dur="200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6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47" dur="2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8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49" dur="20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51" dur="2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1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6.25E-7 -1.85185E-6 C 0.15625 -1.85185E-6 0.28307 0.26389 0.28307 0.58889 C 0.28307 0.91412 0.15625 1.17871 6.25E-7 1.17871 C -0.15651 1.17871 -0.28307 0.91412 -0.28307 0.58889 C -0.28307 0.26389 -0.15651 -1.85185E-6 6.25E-7 -1.85185E-6 Z " pathEditMode="relative" rAng="0" ptsTypes="AAAAA">
                                          <p:cBhvr>
                                            <p:cTn id="153" dur="4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89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7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8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0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1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2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7" grpId="0" animBg="1"/>
          <p:bldP spid="27" grpId="1" animBg="1"/>
          <p:bldP spid="28" grpId="0" animBg="1"/>
          <p:bldP spid="28" grpId="1" animBg="1"/>
          <p:bldP spid="26" grpId="0" animBg="1"/>
          <p:bldP spid="26" grpId="1" animBg="1"/>
          <p:bldP spid="4" grpId="0"/>
          <p:bldP spid="4" grpId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9" grpId="0"/>
          <p:bldP spid="29" grpId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3" grpId="2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974573B-6E29-4053-BA64-0414A4C78E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7F72193A-B28D-48DC-BC41-021BB949D189}"/>
              </a:ext>
            </a:extLst>
          </p:cNvPr>
          <p:cNvSpPr/>
          <p:nvPr/>
        </p:nvSpPr>
        <p:spPr>
          <a:xfrm>
            <a:off x="3860178" y="-783233"/>
            <a:ext cx="10189982" cy="8784466"/>
          </a:xfrm>
          <a:prstGeom prst="hexagon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3E73037C-B616-4318-B5AE-8A57436D50B3}"/>
              </a:ext>
            </a:extLst>
          </p:cNvPr>
          <p:cNvSpPr/>
          <p:nvPr/>
        </p:nvSpPr>
        <p:spPr>
          <a:xfrm>
            <a:off x="4747957" y="113473"/>
            <a:ext cx="8109624" cy="6991055"/>
          </a:xfrm>
          <a:prstGeom prst="hexagon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00A7D5-6232-442C-8707-C19A5B792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663">
            <a:off x="-2793946" y="-2377669"/>
            <a:ext cx="9285989" cy="448527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C9406B2-83B5-4803-89AD-FE60ED071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16013">
            <a:off x="8911377" y="960463"/>
            <a:ext cx="3189473" cy="26687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60F986-1BEB-4CB6-B7A9-5A6FDDB93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21" y="3815744"/>
            <a:ext cx="9285989" cy="4112808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3AB19E1B-CA1A-4287-984F-D8E87A384A34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raphic 19">
            <a:extLst>
              <a:ext uri="{FF2B5EF4-FFF2-40B4-BE49-F238E27FC236}">
                <a16:creationId xmlns:a16="http://schemas.microsoft.com/office/drawing/2014/main" id="{17FE2EDA-0064-4E28-A851-AD26BC5BE57D}"/>
              </a:ext>
            </a:extLst>
          </p:cNvPr>
          <p:cNvSpPr/>
          <p:nvPr/>
        </p:nvSpPr>
        <p:spPr>
          <a:xfrm rot="450927">
            <a:off x="5288529" y="465882"/>
            <a:ext cx="3715875" cy="2383727"/>
          </a:xfrm>
          <a:custGeom>
            <a:avLst/>
            <a:gdLst>
              <a:gd name="connsiteX0" fmla="*/ 735756 w 3205042"/>
              <a:gd name="connsiteY0" fmla="*/ 632695 h 2944088"/>
              <a:gd name="connsiteX1" fmla="*/ 1292547 w 3205042"/>
              <a:gd name="connsiteY1" fmla="*/ 110932 h 2944088"/>
              <a:gd name="connsiteX2" fmla="*/ 1687335 w 3205042"/>
              <a:gd name="connsiteY2" fmla="*/ 71526 h 2944088"/>
              <a:gd name="connsiteX3" fmla="*/ 2045637 w 3205042"/>
              <a:gd name="connsiteY3" fmla="*/ 221852 h 2944088"/>
              <a:gd name="connsiteX4" fmla="*/ 2304694 w 3205042"/>
              <a:gd name="connsiteY4" fmla="*/ 521045 h 2944088"/>
              <a:gd name="connsiteX5" fmla="*/ 2393722 w 3205042"/>
              <a:gd name="connsiteY5" fmla="*/ 572856 h 2944088"/>
              <a:gd name="connsiteX6" fmla="*/ 2444074 w 3205042"/>
              <a:gd name="connsiteY6" fmla="*/ 563369 h 2944088"/>
              <a:gd name="connsiteX7" fmla="*/ 2485669 w 3205042"/>
              <a:gd name="connsiteY7" fmla="*/ 557532 h 2944088"/>
              <a:gd name="connsiteX8" fmla="*/ 2663725 w 3205042"/>
              <a:gd name="connsiteY8" fmla="*/ 588181 h 2944088"/>
              <a:gd name="connsiteX9" fmla="*/ 3095001 w 3205042"/>
              <a:gd name="connsiteY9" fmla="*/ 1089511 h 2944088"/>
              <a:gd name="connsiteX10" fmla="*/ 2906728 w 3205042"/>
              <a:gd name="connsiteY10" fmla="*/ 1831655 h 2944088"/>
              <a:gd name="connsiteX11" fmla="*/ 2812592 w 3205042"/>
              <a:gd name="connsiteY11" fmla="*/ 1863763 h 2944088"/>
              <a:gd name="connsiteX12" fmla="*/ 2792889 w 3205042"/>
              <a:gd name="connsiteY12" fmla="*/ 1912656 h 2944088"/>
              <a:gd name="connsiteX13" fmla="*/ 2732321 w 3205042"/>
              <a:gd name="connsiteY13" fmla="*/ 2451932 h 2944088"/>
              <a:gd name="connsiteX14" fmla="*/ 2254342 w 3205042"/>
              <a:gd name="connsiteY14" fmla="*/ 2756963 h 2944088"/>
              <a:gd name="connsiteX15" fmla="*/ 1958798 w 3205042"/>
              <a:gd name="connsiteY15" fmla="*/ 2762801 h 2944088"/>
              <a:gd name="connsiteX16" fmla="*/ 1883635 w 3205042"/>
              <a:gd name="connsiteY16" fmla="*/ 2739449 h 2944088"/>
              <a:gd name="connsiteX17" fmla="*/ 1821607 w 3205042"/>
              <a:gd name="connsiteY17" fmla="*/ 2705151 h 2944088"/>
              <a:gd name="connsiteX18" fmla="*/ 1672740 w 3205042"/>
              <a:gd name="connsiteY18" fmla="*/ 2717557 h 2944088"/>
              <a:gd name="connsiteX19" fmla="*/ 1628226 w 3205042"/>
              <a:gd name="connsiteY19" fmla="*/ 2756963 h 2944088"/>
              <a:gd name="connsiteX20" fmla="*/ 1583712 w 3205042"/>
              <a:gd name="connsiteY20" fmla="*/ 2787612 h 2944088"/>
              <a:gd name="connsiteX21" fmla="*/ 1482279 w 3205042"/>
              <a:gd name="connsiteY21" fmla="*/ 2835775 h 2944088"/>
              <a:gd name="connsiteX22" fmla="*/ 1248033 w 3205042"/>
              <a:gd name="connsiteY22" fmla="*/ 2875910 h 2944088"/>
              <a:gd name="connsiteX23" fmla="*/ 786838 w 3205042"/>
              <a:gd name="connsiteY23" fmla="*/ 2759882 h 2944088"/>
              <a:gd name="connsiteX24" fmla="*/ 600754 w 3205042"/>
              <a:gd name="connsiteY24" fmla="*/ 2594231 h 2944088"/>
              <a:gd name="connsiteX25" fmla="*/ 456996 w 3205042"/>
              <a:gd name="connsiteY25" fmla="*/ 2334444 h 2944088"/>
              <a:gd name="connsiteX26" fmla="*/ 438023 w 3205042"/>
              <a:gd name="connsiteY26" fmla="*/ 2194335 h 2944088"/>
              <a:gd name="connsiteX27" fmla="*/ 446780 w 3205042"/>
              <a:gd name="connsiteY27" fmla="*/ 2124280 h 2944088"/>
              <a:gd name="connsiteX28" fmla="*/ 454077 w 3205042"/>
              <a:gd name="connsiteY28" fmla="*/ 2039630 h 2944088"/>
              <a:gd name="connsiteX29" fmla="*/ 344616 w 3205042"/>
              <a:gd name="connsiteY29" fmla="*/ 1954980 h 2944088"/>
              <a:gd name="connsiteX30" fmla="*/ 240264 w 3205042"/>
              <a:gd name="connsiteY30" fmla="*/ 1892223 h 2944088"/>
              <a:gd name="connsiteX31" fmla="*/ 97965 w 3205042"/>
              <a:gd name="connsiteY31" fmla="*/ 1700302 h 2944088"/>
              <a:gd name="connsiteX32" fmla="*/ 76072 w 3205042"/>
              <a:gd name="connsiteY32" fmla="*/ 1418623 h 2944088"/>
              <a:gd name="connsiteX33" fmla="*/ 131533 w 3205042"/>
              <a:gd name="connsiteY33" fmla="*/ 1292378 h 2944088"/>
              <a:gd name="connsiteX34" fmla="*/ 177506 w 3205042"/>
              <a:gd name="connsiteY34" fmla="*/ 1236918 h 2944088"/>
              <a:gd name="connsiteX35" fmla="*/ 200128 w 3205042"/>
              <a:gd name="connsiteY35" fmla="*/ 1152268 h 2944088"/>
              <a:gd name="connsiteX36" fmla="*/ 247561 w 3205042"/>
              <a:gd name="connsiteY36" fmla="*/ 939914 h 2944088"/>
              <a:gd name="connsiteX37" fmla="*/ 384022 w 3205042"/>
              <a:gd name="connsiteY37" fmla="*/ 749453 h 2944088"/>
              <a:gd name="connsiteX38" fmla="*/ 582511 w 3205042"/>
              <a:gd name="connsiteY38" fmla="*/ 653857 h 2944088"/>
              <a:gd name="connsiteX39" fmla="*/ 695620 w 3205042"/>
              <a:gd name="connsiteY39" fmla="*/ 658965 h 2944088"/>
              <a:gd name="connsiteX40" fmla="*/ 736486 w 3205042"/>
              <a:gd name="connsiteY40" fmla="*/ 635614 h 2944088"/>
              <a:gd name="connsiteX41" fmla="*/ 713134 w 3205042"/>
              <a:gd name="connsiteY41" fmla="*/ 594748 h 2944088"/>
              <a:gd name="connsiteX42" fmla="*/ 454807 w 3205042"/>
              <a:gd name="connsiteY42" fmla="*/ 623938 h 2944088"/>
              <a:gd name="connsiteX43" fmla="*/ 262156 w 3205042"/>
              <a:gd name="connsiteY43" fmla="*/ 785940 h 2944088"/>
              <a:gd name="connsiteX44" fmla="*/ 152695 w 3205042"/>
              <a:gd name="connsiteY44" fmla="*/ 1011429 h 2944088"/>
              <a:gd name="connsiteX45" fmla="*/ 134452 w 3205042"/>
              <a:gd name="connsiteY45" fmla="*/ 1129646 h 2944088"/>
              <a:gd name="connsiteX46" fmla="*/ 124965 w 3205042"/>
              <a:gd name="connsiteY46" fmla="*/ 1198242 h 2944088"/>
              <a:gd name="connsiteX47" fmla="*/ 77532 w 3205042"/>
              <a:gd name="connsiteY47" fmla="*/ 1255891 h 2944088"/>
              <a:gd name="connsiteX48" fmla="*/ 909 w 3205042"/>
              <a:gd name="connsiteY48" fmla="*/ 1546327 h 2944088"/>
              <a:gd name="connsiteX49" fmla="*/ 90667 w 3205042"/>
              <a:gd name="connsiteY49" fmla="*/ 1831655 h 2944088"/>
              <a:gd name="connsiteX50" fmla="*/ 286967 w 3205042"/>
              <a:gd name="connsiteY50" fmla="*/ 2000224 h 2944088"/>
              <a:gd name="connsiteX51" fmla="*/ 345346 w 3205042"/>
              <a:gd name="connsiteY51" fmla="*/ 2030143 h 2944088"/>
              <a:gd name="connsiteX52" fmla="*/ 392049 w 3205042"/>
              <a:gd name="connsiteY52" fmla="*/ 2060792 h 2944088"/>
              <a:gd name="connsiteX53" fmla="*/ 388401 w 3205042"/>
              <a:gd name="connsiteY53" fmla="*/ 2090712 h 2944088"/>
              <a:gd name="connsiteX54" fmla="*/ 379644 w 3205042"/>
              <a:gd name="connsiteY54" fmla="*/ 2129388 h 2944088"/>
              <a:gd name="connsiteX55" fmla="*/ 372346 w 3205042"/>
              <a:gd name="connsiteY55" fmla="*/ 2210389 h 2944088"/>
              <a:gd name="connsiteX56" fmla="*/ 462834 w 3205042"/>
              <a:gd name="connsiteY56" fmla="*/ 2512501 h 2944088"/>
              <a:gd name="connsiteX57" fmla="*/ 659134 w 3205042"/>
              <a:gd name="connsiteY57" fmla="*/ 2750395 h 2944088"/>
              <a:gd name="connsiteX58" fmla="*/ 1121058 w 3205042"/>
              <a:gd name="connsiteY58" fmla="*/ 2937208 h 2944088"/>
              <a:gd name="connsiteX59" fmla="*/ 1617280 w 3205042"/>
              <a:gd name="connsiteY59" fmla="*/ 2847450 h 2944088"/>
              <a:gd name="connsiteX60" fmla="*/ 1670551 w 3205042"/>
              <a:gd name="connsiteY60" fmla="*/ 2810234 h 2944088"/>
              <a:gd name="connsiteX61" fmla="*/ 1715795 w 3205042"/>
              <a:gd name="connsiteY61" fmla="*/ 2770828 h 2944088"/>
              <a:gd name="connsiteX62" fmla="*/ 1765417 w 3205042"/>
              <a:gd name="connsiteY62" fmla="*/ 2756233 h 2944088"/>
              <a:gd name="connsiteX63" fmla="*/ 1829634 w 3205042"/>
              <a:gd name="connsiteY63" fmla="*/ 2788342 h 2944088"/>
              <a:gd name="connsiteX64" fmla="*/ 2149989 w 3205042"/>
              <a:gd name="connsiteY64" fmla="*/ 2840153 h 2944088"/>
              <a:gd name="connsiteX65" fmla="*/ 2709699 w 3205042"/>
              <a:gd name="connsiteY65" fmla="*/ 2589123 h 2944088"/>
              <a:gd name="connsiteX66" fmla="*/ 2893593 w 3205042"/>
              <a:gd name="connsiteY66" fmla="*/ 2022116 h 2944088"/>
              <a:gd name="connsiteX67" fmla="*/ 2851998 w 3205042"/>
              <a:gd name="connsiteY67" fmla="*/ 1880547 h 2944088"/>
              <a:gd name="connsiteX68" fmla="*/ 2832295 w 3205042"/>
              <a:gd name="connsiteY68" fmla="*/ 1929439 h 2944088"/>
              <a:gd name="connsiteX69" fmla="*/ 3162866 w 3205042"/>
              <a:gd name="connsiteY69" fmla="*/ 1626598 h 2944088"/>
              <a:gd name="connsiteX70" fmla="*/ 3186948 w 3205042"/>
              <a:gd name="connsiteY70" fmla="*/ 1183647 h 2944088"/>
              <a:gd name="connsiteX71" fmla="*/ 2793619 w 3205042"/>
              <a:gd name="connsiteY71" fmla="*/ 575045 h 2944088"/>
              <a:gd name="connsiteX72" fmla="*/ 2614833 w 3205042"/>
              <a:gd name="connsiteY72" fmla="*/ 507909 h 2944088"/>
              <a:gd name="connsiteX73" fmla="*/ 2514129 w 3205042"/>
              <a:gd name="connsiteY73" fmla="*/ 494774 h 2944088"/>
              <a:gd name="connsiteX74" fmla="*/ 2468885 w 3205042"/>
              <a:gd name="connsiteY74" fmla="*/ 494044 h 2944088"/>
              <a:gd name="connsiteX75" fmla="*/ 2416344 w 3205042"/>
              <a:gd name="connsiteY75" fmla="*/ 504990 h 2944088"/>
              <a:gd name="connsiteX76" fmla="*/ 2395911 w 3205042"/>
              <a:gd name="connsiteY76" fmla="*/ 508639 h 2944088"/>
              <a:gd name="connsiteX77" fmla="*/ 2384235 w 3205042"/>
              <a:gd name="connsiteY77" fmla="*/ 509369 h 2944088"/>
              <a:gd name="connsiteX78" fmla="*/ 2380587 w 3205042"/>
              <a:gd name="connsiteY78" fmla="*/ 508639 h 2944088"/>
              <a:gd name="connsiteX79" fmla="*/ 2372560 w 3205042"/>
              <a:gd name="connsiteY79" fmla="*/ 502801 h 2944088"/>
              <a:gd name="connsiteX80" fmla="*/ 2355776 w 3205042"/>
              <a:gd name="connsiteY80" fmla="*/ 473612 h 2944088"/>
              <a:gd name="connsiteX81" fmla="*/ 2298126 w 3205042"/>
              <a:gd name="connsiteY81" fmla="*/ 385313 h 2944088"/>
              <a:gd name="connsiteX82" fmla="*/ 2157287 w 3205042"/>
              <a:gd name="connsiteY82" fmla="*/ 228420 h 2944088"/>
              <a:gd name="connsiteX83" fmla="*/ 1794607 w 3205042"/>
              <a:gd name="connsiteY83" fmla="*/ 28471 h 2944088"/>
              <a:gd name="connsiteX84" fmla="*/ 1368439 w 3205042"/>
              <a:gd name="connsiteY84" fmla="*/ 24093 h 2944088"/>
              <a:gd name="connsiteX85" fmla="*/ 715323 w 3205042"/>
              <a:gd name="connsiteY85" fmla="*/ 517396 h 2944088"/>
              <a:gd name="connsiteX86" fmla="*/ 674458 w 3205042"/>
              <a:gd name="connsiteY86" fmla="*/ 618100 h 2944088"/>
              <a:gd name="connsiteX87" fmla="*/ 735756 w 3205042"/>
              <a:gd name="connsiteY87" fmla="*/ 632695 h 2944088"/>
              <a:gd name="connsiteX88" fmla="*/ 735756 w 3205042"/>
              <a:gd name="connsiteY88" fmla="*/ 632695 h 294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205042" h="2944088">
                <a:moveTo>
                  <a:pt x="735756" y="632695"/>
                </a:moveTo>
                <a:cubicBezTo>
                  <a:pt x="821865" y="378746"/>
                  <a:pt x="1042246" y="192662"/>
                  <a:pt x="1292547" y="110932"/>
                </a:cubicBezTo>
                <a:cubicBezTo>
                  <a:pt x="1419521" y="69337"/>
                  <a:pt x="1555252" y="51093"/>
                  <a:pt x="1687335" y="71526"/>
                </a:cubicBezTo>
                <a:cubicBezTo>
                  <a:pt x="1817229" y="91229"/>
                  <a:pt x="1939825" y="144500"/>
                  <a:pt x="2045637" y="221852"/>
                </a:cubicBezTo>
                <a:cubicBezTo>
                  <a:pt x="2152908" y="300664"/>
                  <a:pt x="2239017" y="405016"/>
                  <a:pt x="2304694" y="521045"/>
                </a:cubicBezTo>
                <a:cubicBezTo>
                  <a:pt x="2324397" y="556072"/>
                  <a:pt x="2352127" y="576505"/>
                  <a:pt x="2393722" y="572856"/>
                </a:cubicBezTo>
                <a:cubicBezTo>
                  <a:pt x="2410506" y="571397"/>
                  <a:pt x="2427290" y="567748"/>
                  <a:pt x="2444074" y="563369"/>
                </a:cubicBezTo>
                <a:cubicBezTo>
                  <a:pt x="2461588" y="558991"/>
                  <a:pt x="2469615" y="557532"/>
                  <a:pt x="2485669" y="557532"/>
                </a:cubicBezTo>
                <a:cubicBezTo>
                  <a:pt x="2546967" y="558991"/>
                  <a:pt x="2605346" y="568478"/>
                  <a:pt x="2663725" y="588181"/>
                </a:cubicBezTo>
                <a:cubicBezTo>
                  <a:pt x="2885566" y="661884"/>
                  <a:pt x="3031514" y="870589"/>
                  <a:pt x="3095001" y="1089511"/>
                </a:cubicBezTo>
                <a:cubicBezTo>
                  <a:pt x="3166515" y="1335433"/>
                  <a:pt x="3167975" y="1692275"/>
                  <a:pt x="2906728" y="1831655"/>
                </a:cubicBezTo>
                <a:cubicBezTo>
                  <a:pt x="2876809" y="1847709"/>
                  <a:pt x="2845430" y="1857925"/>
                  <a:pt x="2812592" y="1863763"/>
                </a:cubicBezTo>
                <a:cubicBezTo>
                  <a:pt x="2789240" y="1868141"/>
                  <a:pt x="2784862" y="1895142"/>
                  <a:pt x="2792889" y="1912656"/>
                </a:cubicBezTo>
                <a:cubicBezTo>
                  <a:pt x="2868782" y="2087063"/>
                  <a:pt x="2833754" y="2295038"/>
                  <a:pt x="2732321" y="2451932"/>
                </a:cubicBezTo>
                <a:cubicBezTo>
                  <a:pt x="2625779" y="2616123"/>
                  <a:pt x="2443344" y="2718287"/>
                  <a:pt x="2254342" y="2756963"/>
                </a:cubicBezTo>
                <a:cubicBezTo>
                  <a:pt x="2158746" y="2776666"/>
                  <a:pt x="2055123" y="2783233"/>
                  <a:pt x="1958798" y="2762801"/>
                </a:cubicBezTo>
                <a:cubicBezTo>
                  <a:pt x="1933257" y="2756963"/>
                  <a:pt x="1907716" y="2749666"/>
                  <a:pt x="1883635" y="2739449"/>
                </a:cubicBezTo>
                <a:cubicBezTo>
                  <a:pt x="1861743" y="2729963"/>
                  <a:pt x="1842040" y="2717557"/>
                  <a:pt x="1821607" y="2705151"/>
                </a:cubicBezTo>
                <a:cubicBezTo>
                  <a:pt x="1774174" y="2678151"/>
                  <a:pt x="1715065" y="2683989"/>
                  <a:pt x="1672740" y="2717557"/>
                </a:cubicBezTo>
                <a:cubicBezTo>
                  <a:pt x="1657416" y="2729963"/>
                  <a:pt x="1643551" y="2744557"/>
                  <a:pt x="1628226" y="2756963"/>
                </a:cubicBezTo>
                <a:cubicBezTo>
                  <a:pt x="1615821" y="2766449"/>
                  <a:pt x="1599766" y="2778125"/>
                  <a:pt x="1583712" y="2787612"/>
                </a:cubicBezTo>
                <a:cubicBezTo>
                  <a:pt x="1550144" y="2808045"/>
                  <a:pt x="1517306" y="2823369"/>
                  <a:pt x="1482279" y="2835775"/>
                </a:cubicBezTo>
                <a:cubicBezTo>
                  <a:pt x="1405656" y="2862775"/>
                  <a:pt x="1328304" y="2874451"/>
                  <a:pt x="1248033" y="2875910"/>
                </a:cubicBezTo>
                <a:cubicBezTo>
                  <a:pt x="1088950" y="2878829"/>
                  <a:pt x="924029" y="2841612"/>
                  <a:pt x="786838" y="2759882"/>
                </a:cubicBezTo>
                <a:cubicBezTo>
                  <a:pt x="714594" y="2717557"/>
                  <a:pt x="655485" y="2660637"/>
                  <a:pt x="600754" y="2594231"/>
                </a:cubicBezTo>
                <a:cubicBezTo>
                  <a:pt x="537997" y="2518338"/>
                  <a:pt x="484726" y="2429310"/>
                  <a:pt x="456996" y="2334444"/>
                </a:cubicBezTo>
                <a:cubicBezTo>
                  <a:pt x="443861" y="2289201"/>
                  <a:pt x="436563" y="2242497"/>
                  <a:pt x="438023" y="2194335"/>
                </a:cubicBezTo>
                <a:cubicBezTo>
                  <a:pt x="438752" y="2170253"/>
                  <a:pt x="441671" y="2147631"/>
                  <a:pt x="446780" y="2124280"/>
                </a:cubicBezTo>
                <a:cubicBezTo>
                  <a:pt x="453347" y="2096550"/>
                  <a:pt x="462834" y="2068090"/>
                  <a:pt x="454077" y="2039630"/>
                </a:cubicBezTo>
                <a:cubicBezTo>
                  <a:pt x="438752" y="1991467"/>
                  <a:pt x="384752" y="1975413"/>
                  <a:pt x="344616" y="1954980"/>
                </a:cubicBezTo>
                <a:cubicBezTo>
                  <a:pt x="308129" y="1936737"/>
                  <a:pt x="273102" y="1916304"/>
                  <a:pt x="240264" y="1892223"/>
                </a:cubicBezTo>
                <a:cubicBezTo>
                  <a:pt x="176047" y="1844790"/>
                  <a:pt x="124965" y="1777654"/>
                  <a:pt x="97965" y="1700302"/>
                </a:cubicBezTo>
                <a:cubicBezTo>
                  <a:pt x="66586" y="1611274"/>
                  <a:pt x="54910" y="1511299"/>
                  <a:pt x="76072" y="1418623"/>
                </a:cubicBezTo>
                <a:cubicBezTo>
                  <a:pt x="86289" y="1373379"/>
                  <a:pt x="104532" y="1330324"/>
                  <a:pt x="131533" y="1292378"/>
                </a:cubicBezTo>
                <a:cubicBezTo>
                  <a:pt x="145398" y="1272675"/>
                  <a:pt x="162911" y="1256621"/>
                  <a:pt x="177506" y="1236918"/>
                </a:cubicBezTo>
                <a:cubicBezTo>
                  <a:pt x="195750" y="1211377"/>
                  <a:pt x="199398" y="1182917"/>
                  <a:pt x="200128" y="1152268"/>
                </a:cubicBezTo>
                <a:cubicBezTo>
                  <a:pt x="200128" y="1080024"/>
                  <a:pt x="217642" y="1006321"/>
                  <a:pt x="247561" y="939914"/>
                </a:cubicBezTo>
                <a:cubicBezTo>
                  <a:pt x="280399" y="866941"/>
                  <a:pt x="324913" y="802724"/>
                  <a:pt x="384022" y="749453"/>
                </a:cubicBezTo>
                <a:cubicBezTo>
                  <a:pt x="439482" y="699830"/>
                  <a:pt x="508807" y="663344"/>
                  <a:pt x="582511" y="653857"/>
                </a:cubicBezTo>
                <a:cubicBezTo>
                  <a:pt x="618268" y="649479"/>
                  <a:pt x="659134" y="650938"/>
                  <a:pt x="695620" y="658965"/>
                </a:cubicBezTo>
                <a:cubicBezTo>
                  <a:pt x="713134" y="662614"/>
                  <a:pt x="731378" y="653857"/>
                  <a:pt x="736486" y="635614"/>
                </a:cubicBezTo>
                <a:cubicBezTo>
                  <a:pt x="740864" y="618830"/>
                  <a:pt x="730648" y="598397"/>
                  <a:pt x="713134" y="594748"/>
                </a:cubicBezTo>
                <a:cubicBezTo>
                  <a:pt x="624836" y="576505"/>
                  <a:pt x="536537" y="585991"/>
                  <a:pt x="454807" y="623938"/>
                </a:cubicBezTo>
                <a:cubicBezTo>
                  <a:pt x="377454" y="659695"/>
                  <a:pt x="313237" y="718804"/>
                  <a:pt x="262156" y="785940"/>
                </a:cubicBezTo>
                <a:cubicBezTo>
                  <a:pt x="211804" y="852346"/>
                  <a:pt x="173857" y="930428"/>
                  <a:pt x="152695" y="1011429"/>
                </a:cubicBezTo>
                <a:cubicBezTo>
                  <a:pt x="142479" y="1050105"/>
                  <a:pt x="135911" y="1089511"/>
                  <a:pt x="134452" y="1129646"/>
                </a:cubicBezTo>
                <a:cubicBezTo>
                  <a:pt x="133722" y="1152268"/>
                  <a:pt x="138100" y="1177809"/>
                  <a:pt x="124965" y="1198242"/>
                </a:cubicBezTo>
                <a:cubicBezTo>
                  <a:pt x="111830" y="1218674"/>
                  <a:pt x="92127" y="1235458"/>
                  <a:pt x="77532" y="1255891"/>
                </a:cubicBezTo>
                <a:cubicBezTo>
                  <a:pt x="16964" y="1338352"/>
                  <a:pt x="-4929" y="1444893"/>
                  <a:pt x="909" y="1546327"/>
                </a:cubicBezTo>
                <a:cubicBezTo>
                  <a:pt x="6018" y="1645571"/>
                  <a:pt x="33748" y="1749194"/>
                  <a:pt x="90667" y="1831655"/>
                </a:cubicBezTo>
                <a:cubicBezTo>
                  <a:pt x="140289" y="1904628"/>
                  <a:pt x="210344" y="1957899"/>
                  <a:pt x="286967" y="2000224"/>
                </a:cubicBezTo>
                <a:cubicBezTo>
                  <a:pt x="305940" y="2010440"/>
                  <a:pt x="325643" y="2020657"/>
                  <a:pt x="345346" y="2030143"/>
                </a:cubicBezTo>
                <a:cubicBezTo>
                  <a:pt x="359211" y="2036711"/>
                  <a:pt x="386941" y="2044738"/>
                  <a:pt x="392049" y="2060792"/>
                </a:cubicBezTo>
                <a:cubicBezTo>
                  <a:pt x="394968" y="2069549"/>
                  <a:pt x="390590" y="2081955"/>
                  <a:pt x="388401" y="2090712"/>
                </a:cubicBezTo>
                <a:cubicBezTo>
                  <a:pt x="384752" y="2103847"/>
                  <a:pt x="381833" y="2116253"/>
                  <a:pt x="379644" y="2129388"/>
                </a:cubicBezTo>
                <a:cubicBezTo>
                  <a:pt x="375265" y="2156388"/>
                  <a:pt x="372346" y="2183389"/>
                  <a:pt x="372346" y="2210389"/>
                </a:cubicBezTo>
                <a:cubicBezTo>
                  <a:pt x="373076" y="2316931"/>
                  <a:pt x="410293" y="2421283"/>
                  <a:pt x="462834" y="2512501"/>
                </a:cubicBezTo>
                <a:cubicBezTo>
                  <a:pt x="513916" y="2601529"/>
                  <a:pt x="581781" y="2683259"/>
                  <a:pt x="659134" y="2750395"/>
                </a:cubicBezTo>
                <a:cubicBezTo>
                  <a:pt x="786838" y="2860586"/>
                  <a:pt x="955407" y="2917505"/>
                  <a:pt x="1121058" y="2937208"/>
                </a:cubicBezTo>
                <a:cubicBezTo>
                  <a:pt x="1288168" y="2956911"/>
                  <a:pt x="1470603" y="2936478"/>
                  <a:pt x="1617280" y="2847450"/>
                </a:cubicBezTo>
                <a:cubicBezTo>
                  <a:pt x="1636253" y="2835775"/>
                  <a:pt x="1653767" y="2823369"/>
                  <a:pt x="1670551" y="2810234"/>
                </a:cubicBezTo>
                <a:cubicBezTo>
                  <a:pt x="1686605" y="2797828"/>
                  <a:pt x="1699741" y="2783233"/>
                  <a:pt x="1715795" y="2770828"/>
                </a:cubicBezTo>
                <a:cubicBezTo>
                  <a:pt x="1729660" y="2759882"/>
                  <a:pt x="1747903" y="2754044"/>
                  <a:pt x="1765417" y="2756233"/>
                </a:cubicBezTo>
                <a:cubicBezTo>
                  <a:pt x="1789498" y="2759152"/>
                  <a:pt x="1809201" y="2777396"/>
                  <a:pt x="1829634" y="2788342"/>
                </a:cubicBezTo>
                <a:cubicBezTo>
                  <a:pt x="1927419" y="2838693"/>
                  <a:pt x="2041988" y="2848180"/>
                  <a:pt x="2149989" y="2840153"/>
                </a:cubicBezTo>
                <a:cubicBezTo>
                  <a:pt x="2357235" y="2824099"/>
                  <a:pt x="2563751" y="2740909"/>
                  <a:pt x="2709699" y="2589123"/>
                </a:cubicBezTo>
                <a:cubicBezTo>
                  <a:pt x="2852728" y="2440256"/>
                  <a:pt x="2924972" y="2227173"/>
                  <a:pt x="2893593" y="2022116"/>
                </a:cubicBezTo>
                <a:cubicBezTo>
                  <a:pt x="2886296" y="1973224"/>
                  <a:pt x="2871701" y="1925791"/>
                  <a:pt x="2851998" y="1880547"/>
                </a:cubicBezTo>
                <a:cubicBezTo>
                  <a:pt x="2845430" y="1896601"/>
                  <a:pt x="2838863" y="1913385"/>
                  <a:pt x="2832295" y="1929439"/>
                </a:cubicBezTo>
                <a:cubicBezTo>
                  <a:pt x="2989918" y="1900250"/>
                  <a:pt x="3108866" y="1772546"/>
                  <a:pt x="3162866" y="1626598"/>
                </a:cubicBezTo>
                <a:cubicBezTo>
                  <a:pt x="3215408" y="1486488"/>
                  <a:pt x="3213218" y="1329595"/>
                  <a:pt x="3186948" y="1183647"/>
                </a:cubicBezTo>
                <a:cubicBezTo>
                  <a:pt x="3143893" y="941374"/>
                  <a:pt x="3014000" y="697641"/>
                  <a:pt x="2793619" y="575045"/>
                </a:cubicBezTo>
                <a:cubicBezTo>
                  <a:pt x="2738159" y="543666"/>
                  <a:pt x="2676861" y="521045"/>
                  <a:pt x="2614833" y="507909"/>
                </a:cubicBezTo>
                <a:cubicBezTo>
                  <a:pt x="2581265" y="501342"/>
                  <a:pt x="2547697" y="496233"/>
                  <a:pt x="2514129" y="494774"/>
                </a:cubicBezTo>
                <a:cubicBezTo>
                  <a:pt x="2498804" y="494044"/>
                  <a:pt x="2483480" y="492585"/>
                  <a:pt x="2468885" y="494044"/>
                </a:cubicBezTo>
                <a:cubicBezTo>
                  <a:pt x="2450642" y="496233"/>
                  <a:pt x="2433858" y="500612"/>
                  <a:pt x="2416344" y="504990"/>
                </a:cubicBezTo>
                <a:cubicBezTo>
                  <a:pt x="2410506" y="506450"/>
                  <a:pt x="2400290" y="508639"/>
                  <a:pt x="2395911" y="508639"/>
                </a:cubicBezTo>
                <a:cubicBezTo>
                  <a:pt x="2392263" y="509369"/>
                  <a:pt x="2387884" y="509369"/>
                  <a:pt x="2384235" y="509369"/>
                </a:cubicBezTo>
                <a:cubicBezTo>
                  <a:pt x="2372560" y="508639"/>
                  <a:pt x="2386425" y="510099"/>
                  <a:pt x="2380587" y="508639"/>
                </a:cubicBezTo>
                <a:cubicBezTo>
                  <a:pt x="2375479" y="507180"/>
                  <a:pt x="2376938" y="508639"/>
                  <a:pt x="2372560" y="502801"/>
                </a:cubicBezTo>
                <a:cubicBezTo>
                  <a:pt x="2365992" y="494044"/>
                  <a:pt x="2361613" y="483098"/>
                  <a:pt x="2355776" y="473612"/>
                </a:cubicBezTo>
                <a:cubicBezTo>
                  <a:pt x="2338262" y="442963"/>
                  <a:pt x="2319289" y="413773"/>
                  <a:pt x="2298126" y="385313"/>
                </a:cubicBezTo>
                <a:cubicBezTo>
                  <a:pt x="2256531" y="328394"/>
                  <a:pt x="2209828" y="275123"/>
                  <a:pt x="2157287" y="228420"/>
                </a:cubicBezTo>
                <a:cubicBezTo>
                  <a:pt x="2053664" y="135013"/>
                  <a:pt x="1929608" y="64958"/>
                  <a:pt x="1794607" y="28471"/>
                </a:cubicBezTo>
                <a:cubicBezTo>
                  <a:pt x="1655227" y="-9475"/>
                  <a:pt x="1509279" y="-8016"/>
                  <a:pt x="1368439" y="24093"/>
                </a:cubicBezTo>
                <a:cubicBezTo>
                  <a:pt x="1095517" y="86121"/>
                  <a:pt x="839379" y="261987"/>
                  <a:pt x="715323" y="517396"/>
                </a:cubicBezTo>
                <a:cubicBezTo>
                  <a:pt x="699269" y="550234"/>
                  <a:pt x="685404" y="583802"/>
                  <a:pt x="674458" y="618100"/>
                </a:cubicBezTo>
                <a:cubicBezTo>
                  <a:pt x="658404" y="655316"/>
                  <a:pt x="722621" y="672830"/>
                  <a:pt x="735756" y="632695"/>
                </a:cubicBezTo>
                <a:lnTo>
                  <a:pt x="735756" y="632695"/>
                </a:ln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E18C66A2-39E5-4ACD-9767-09CD0244EA04}"/>
              </a:ext>
            </a:extLst>
          </p:cNvPr>
          <p:cNvSpPr/>
          <p:nvPr/>
        </p:nvSpPr>
        <p:spPr>
          <a:xfrm rot="259480">
            <a:off x="10202775" y="-68601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图片 20">
            <a:extLst>
              <a:ext uri="{FF2B5EF4-FFF2-40B4-BE49-F238E27FC236}">
                <a16:creationId xmlns:a16="http://schemas.microsoft.com/office/drawing/2014/main" id="{EBCCAD09-36EE-4785-9850-DF2153D588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" y="38859"/>
            <a:ext cx="1447881" cy="1319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AutoShape 2" descr="SGK Scan] ✓ Bài 1: Sự sinh sản - Sách Giáo Khoa - Học Online Cùng  Sachgiaibaitap.com">
            <a:extLst>
              <a:ext uri="{FF2B5EF4-FFF2-40B4-BE49-F238E27FC236}">
                <a16:creationId xmlns:a16="http://schemas.microsoft.com/office/drawing/2014/main" id="{2222897D-72D9-4A04-8691-9462098119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9346D-7A44-49B7-8305-C3F960F0A9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79" b="43636" l="8428" r="63145">
                        <a14:foregroundMark x1="50566" y1="8139" x2="38742" y2="7792"/>
                        <a14:foregroundMark x1="38742" y1="7792" x2="49182" y2="14805"/>
                        <a14:foregroundMark x1="49182" y1="14805" x2="60126" y2="11688"/>
                        <a14:foregroundMark x1="60126" y1="11688" x2="43774" y2="10823"/>
                        <a14:foregroundMark x1="43774" y1="10823" x2="39623" y2="16190"/>
                        <a14:foregroundMark x1="41509" y1="9957" x2="53333" y2="14113"/>
                        <a14:foregroundMark x1="53333" y1="14113" x2="45912" y2="8745"/>
                        <a14:foregroundMark x1="45912" y1="8745" x2="33962" y2="10476"/>
                        <a14:foregroundMark x1="33962" y1="10476" x2="42516" y2="15411"/>
                        <a14:foregroundMark x1="42516" y1="15411" x2="54465" y2="9870"/>
                        <a14:foregroundMark x1="54465" y1="9870" x2="58113" y2="13160"/>
                        <a14:foregroundMark x1="57610" y1="14978" x2="57610" y2="14978"/>
                        <a14:foregroundMark x1="56226" y1="14459" x2="56226" y2="14459"/>
                        <a14:foregroundMark x1="56226" y1="14459" x2="56226" y2="14459"/>
                        <a14:foregroundMark x1="54717" y1="14459" x2="61006" y2="11255"/>
                        <a14:foregroundMark x1="50943" y1="13853" x2="62013" y2="13766"/>
                        <a14:foregroundMark x1="62013" y1="13766" x2="63145" y2="13506"/>
                        <a14:foregroundMark x1="50063" y1="8658" x2="59497" y2="8918"/>
                        <a14:foregroundMark x1="50063" y1="8571" x2="56226" y2="9264"/>
                        <a14:foregroundMark x1="57736" y1="9177" x2="50943" y2="10736"/>
                        <a14:foregroundMark x1="58113" y1="8918" x2="50692" y2="10130"/>
                        <a14:foregroundMark x1="55849" y1="9177" x2="48428" y2="9610"/>
                        <a14:foregroundMark x1="40000" y1="8485" x2="53962" y2="8485"/>
                        <a14:foregroundMark x1="53962" y1="8485" x2="41006" y2="9957"/>
                        <a14:foregroundMark x1="41006" y1="9957" x2="53208" y2="12987"/>
                        <a14:foregroundMark x1="53208" y1="12987" x2="42516" y2="14372"/>
                        <a14:foregroundMark x1="42516" y1="14372" x2="54717" y2="13853"/>
                        <a14:foregroundMark x1="54717" y1="13853" x2="53585" y2="8745"/>
                        <a14:foregroundMark x1="41384" y1="14026" x2="41384" y2="14026"/>
                        <a14:foregroundMark x1="38113" y1="7965" x2="49811" y2="7879"/>
                        <a14:foregroundMark x1="49811" y1="7879" x2="60377" y2="9957"/>
                        <a14:foregroundMark x1="60377" y1="9957" x2="49057" y2="14892"/>
                        <a14:foregroundMark x1="49057" y1="14892" x2="38868" y2="16277"/>
                        <a14:foregroundMark x1="38868" y1="16277" x2="53962" y2="12987"/>
                        <a14:foregroundMark x1="53962" y1="12987" x2="43270" y2="13766"/>
                        <a14:foregroundMark x1="43270" y1="13766" x2="38868" y2="12814"/>
                        <a14:foregroundMark x1="42642" y1="12814" x2="42642" y2="12814"/>
                        <a14:foregroundMark x1="41761" y1="13506" x2="41761" y2="13506"/>
                        <a14:foregroundMark x1="23522" y1="19827" x2="23522" y2="19827"/>
                        <a14:foregroundMark x1="22390" y1="19740" x2="24780" y2="21991"/>
                        <a14:foregroundMark x1="11824" y1="23636" x2="8428" y2="31255"/>
                        <a14:foregroundMark x1="8428" y1="31255" x2="12579" y2="38009"/>
                        <a14:foregroundMark x1="12579" y1="38009" x2="12704" y2="38095"/>
                        <a14:foregroundMark x1="34088" y1="37056" x2="32956" y2="42944"/>
                        <a14:foregroundMark x1="38491" y1="38874" x2="26918" y2="42944"/>
                        <a14:foregroundMark x1="26918" y1="42944" x2="16730" y2="41991"/>
                        <a14:foregroundMark x1="16730" y1="41991" x2="16478" y2="40433"/>
                        <a14:foregroundMark x1="30314" y1="42338" x2="37862" y2="40693"/>
                        <a14:foregroundMark x1="39874" y1="9610" x2="38491" y2="14459"/>
                        <a14:foregroundMark x1="39748" y1="12814" x2="44277" y2="14978"/>
                        <a14:foregroundMark x1="41132" y1="10130" x2="45157" y2="14892"/>
                        <a14:foregroundMark x1="45283" y1="8398" x2="49937" y2="12987"/>
                        <a14:foregroundMark x1="43522" y1="8485" x2="42767" y2="14892"/>
                        <a14:foregroundMark x1="55220" y1="13853" x2="52579" y2="13074"/>
                        <a14:foregroundMark x1="53711" y1="13680" x2="53711" y2="13680"/>
                        <a14:foregroundMark x1="44780" y1="8571" x2="51321" y2="12727"/>
                        <a14:foregroundMark x1="38491" y1="12121" x2="43899" y2="14113"/>
                        <a14:foregroundMark x1="52453" y1="12468" x2="55849" y2="14805"/>
                        <a14:foregroundMark x1="36604" y1="40173" x2="36478" y2="43636"/>
                      </a14:backgroundRemoval>
                    </a14:imgEffect>
                  </a14:imgLayer>
                </a14:imgProps>
              </a:ext>
            </a:extLst>
          </a:blip>
          <a:srcRect l="6165" t="3879" r="34107" b="54238"/>
          <a:stretch/>
        </p:blipFill>
        <p:spPr>
          <a:xfrm>
            <a:off x="-77027" y="-158389"/>
            <a:ext cx="5869551" cy="7049074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F090FF-760B-488A-BF8C-555935CCEA7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37" b="100000" l="9847" r="88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53" r="19141"/>
          <a:stretch/>
        </p:blipFill>
        <p:spPr>
          <a:xfrm flipH="1">
            <a:off x="8262796" y="2943750"/>
            <a:ext cx="2104808" cy="3933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DB22D0-AD1C-4893-8D88-751BA707216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5" r="19090"/>
          <a:stretch/>
        </p:blipFill>
        <p:spPr>
          <a:xfrm>
            <a:off x="5870729" y="2582770"/>
            <a:ext cx="2398949" cy="40421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A2E9AF-CC42-4F50-96CF-394F468B4AE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18" r="15781"/>
          <a:stretch/>
        </p:blipFill>
        <p:spPr>
          <a:xfrm>
            <a:off x="10148350" y="5667"/>
            <a:ext cx="2073813" cy="13225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75565C-F78D-471C-8394-1E2090BA07B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531" t="22599" r="2813" b="35557"/>
          <a:stretch/>
        </p:blipFill>
        <p:spPr>
          <a:xfrm>
            <a:off x="-4890982" y="-1197054"/>
            <a:ext cx="1694939" cy="2124047"/>
          </a:xfrm>
          <a:prstGeom prst="rect">
            <a:avLst/>
          </a:prstGeom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9F041943-8CBE-4587-A4B3-53B9F445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838200"/>
            <a:ext cx="254683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nay gia đình bạn Liên có mấy người? </a:t>
            </a:r>
            <a:endParaRPr lang="en-US" altLang="vi-VN" sz="27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vi-VN" altLang="vi-VN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những ai?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761B149F-C565-4150-9B8B-B6E522F1BC3D}"/>
              </a:ext>
            </a:extLst>
          </p:cNvPr>
          <p:cNvSpPr txBox="1">
            <a:spLocks noChangeArrowheads="1"/>
          </p:cNvSpPr>
          <p:nvPr/>
        </p:nvSpPr>
        <p:spPr bwMode="auto">
          <a:xfrm rot="365315">
            <a:off x="9079963" y="1439566"/>
            <a:ext cx="281498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nay gia đình bạn </a:t>
            </a:r>
            <a:r>
              <a:rPr lang="vi-VN" altLang="vi-VN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có</a:t>
            </a:r>
            <a:r>
              <a:rPr lang="en-US" altLang="vi-VN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người: </a:t>
            </a:r>
            <a:r>
              <a:rPr lang="vi-VN" altLang="vi-VN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vi-VN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và bạn Liên</a:t>
            </a:r>
            <a:r>
              <a:rPr lang="vi-VN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Graphic 19">
            <a:extLst>
              <a:ext uri="{FF2B5EF4-FFF2-40B4-BE49-F238E27FC236}">
                <a16:creationId xmlns:a16="http://schemas.microsoft.com/office/drawing/2014/main" id="{58C3253E-B5C6-4930-8A3D-AA6D7B5DC10A}"/>
              </a:ext>
            </a:extLst>
          </p:cNvPr>
          <p:cNvSpPr/>
          <p:nvPr/>
        </p:nvSpPr>
        <p:spPr>
          <a:xfrm rot="18133926">
            <a:off x="7769465" y="2667257"/>
            <a:ext cx="256032" cy="254805"/>
          </a:xfrm>
          <a:custGeom>
            <a:avLst/>
            <a:gdLst>
              <a:gd name="connsiteX0" fmla="*/ 169808 w 265519"/>
              <a:gd name="connsiteY0" fmla="*/ 187182 h 264247"/>
              <a:gd name="connsiteX1" fmla="*/ 157402 w 265519"/>
              <a:gd name="connsiteY1" fmla="*/ 193749 h 264247"/>
              <a:gd name="connsiteX2" fmla="*/ 157402 w 265519"/>
              <a:gd name="connsiteY2" fmla="*/ 193749 h 264247"/>
              <a:gd name="connsiteX3" fmla="*/ 150835 w 265519"/>
              <a:gd name="connsiteY3" fmla="*/ 195939 h 264247"/>
              <a:gd name="connsiteX4" fmla="*/ 138429 w 265519"/>
              <a:gd name="connsiteY4" fmla="*/ 198858 h 264247"/>
              <a:gd name="connsiteX5" fmla="*/ 139159 w 265519"/>
              <a:gd name="connsiteY5" fmla="*/ 198858 h 264247"/>
              <a:gd name="connsiteX6" fmla="*/ 130402 w 265519"/>
              <a:gd name="connsiteY6" fmla="*/ 198858 h 264247"/>
              <a:gd name="connsiteX7" fmla="*/ 123834 w 265519"/>
              <a:gd name="connsiteY7" fmla="*/ 198128 h 264247"/>
              <a:gd name="connsiteX8" fmla="*/ 124564 w 265519"/>
              <a:gd name="connsiteY8" fmla="*/ 198128 h 264247"/>
              <a:gd name="connsiteX9" fmla="*/ 112159 w 265519"/>
              <a:gd name="connsiteY9" fmla="*/ 195209 h 264247"/>
              <a:gd name="connsiteX10" fmla="*/ 106321 w 265519"/>
              <a:gd name="connsiteY10" fmla="*/ 193020 h 264247"/>
              <a:gd name="connsiteX11" fmla="*/ 106321 w 265519"/>
              <a:gd name="connsiteY11" fmla="*/ 193020 h 264247"/>
              <a:gd name="connsiteX12" fmla="*/ 94645 w 265519"/>
              <a:gd name="connsiteY12" fmla="*/ 186452 h 264247"/>
              <a:gd name="connsiteX13" fmla="*/ 90266 w 265519"/>
              <a:gd name="connsiteY13" fmla="*/ 183533 h 264247"/>
              <a:gd name="connsiteX14" fmla="*/ 90266 w 265519"/>
              <a:gd name="connsiteY14" fmla="*/ 183533 h 264247"/>
              <a:gd name="connsiteX15" fmla="*/ 81510 w 265519"/>
              <a:gd name="connsiteY15" fmla="*/ 174776 h 264247"/>
              <a:gd name="connsiteX16" fmla="*/ 77131 w 265519"/>
              <a:gd name="connsiteY16" fmla="*/ 170398 h 264247"/>
              <a:gd name="connsiteX17" fmla="*/ 77131 w 265519"/>
              <a:gd name="connsiteY17" fmla="*/ 170398 h 264247"/>
              <a:gd name="connsiteX18" fmla="*/ 69834 w 265519"/>
              <a:gd name="connsiteY18" fmla="*/ 157263 h 264247"/>
              <a:gd name="connsiteX19" fmla="*/ 69834 w 265519"/>
              <a:gd name="connsiteY19" fmla="*/ 157263 h 264247"/>
              <a:gd name="connsiteX20" fmla="*/ 67645 w 265519"/>
              <a:gd name="connsiteY20" fmla="*/ 150695 h 264247"/>
              <a:gd name="connsiteX21" fmla="*/ 64726 w 265519"/>
              <a:gd name="connsiteY21" fmla="*/ 137560 h 264247"/>
              <a:gd name="connsiteX22" fmla="*/ 65455 w 265519"/>
              <a:gd name="connsiteY22" fmla="*/ 141938 h 264247"/>
              <a:gd name="connsiteX23" fmla="*/ 64726 w 265519"/>
              <a:gd name="connsiteY23" fmla="*/ 137560 h 264247"/>
              <a:gd name="connsiteX24" fmla="*/ 64726 w 265519"/>
              <a:gd name="connsiteY24" fmla="*/ 130262 h 264247"/>
              <a:gd name="connsiteX25" fmla="*/ 64726 w 265519"/>
              <a:gd name="connsiteY25" fmla="*/ 122235 h 264247"/>
              <a:gd name="connsiteX26" fmla="*/ 64726 w 265519"/>
              <a:gd name="connsiteY26" fmla="*/ 123695 h 264247"/>
              <a:gd name="connsiteX27" fmla="*/ 65455 w 265519"/>
              <a:gd name="connsiteY27" fmla="*/ 118587 h 264247"/>
              <a:gd name="connsiteX28" fmla="*/ 68374 w 265519"/>
              <a:gd name="connsiteY28" fmla="*/ 106911 h 264247"/>
              <a:gd name="connsiteX29" fmla="*/ 68374 w 265519"/>
              <a:gd name="connsiteY29" fmla="*/ 106181 h 264247"/>
              <a:gd name="connsiteX30" fmla="*/ 71293 w 265519"/>
              <a:gd name="connsiteY30" fmla="*/ 100343 h 264247"/>
              <a:gd name="connsiteX31" fmla="*/ 74942 w 265519"/>
              <a:gd name="connsiteY31" fmla="*/ 94505 h 264247"/>
              <a:gd name="connsiteX32" fmla="*/ 74942 w 265519"/>
              <a:gd name="connsiteY32" fmla="*/ 93775 h 264247"/>
              <a:gd name="connsiteX33" fmla="*/ 86618 w 265519"/>
              <a:gd name="connsiteY33" fmla="*/ 82829 h 264247"/>
              <a:gd name="connsiteX34" fmla="*/ 87347 w 265519"/>
              <a:gd name="connsiteY34" fmla="*/ 82100 h 264247"/>
              <a:gd name="connsiteX35" fmla="*/ 93185 w 265519"/>
              <a:gd name="connsiteY35" fmla="*/ 78451 h 264247"/>
              <a:gd name="connsiteX36" fmla="*/ 105591 w 265519"/>
              <a:gd name="connsiteY36" fmla="*/ 71883 h 264247"/>
              <a:gd name="connsiteX37" fmla="*/ 106321 w 265519"/>
              <a:gd name="connsiteY37" fmla="*/ 71154 h 264247"/>
              <a:gd name="connsiteX38" fmla="*/ 112888 w 265519"/>
              <a:gd name="connsiteY38" fmla="*/ 68964 h 264247"/>
              <a:gd name="connsiteX39" fmla="*/ 120186 w 265519"/>
              <a:gd name="connsiteY39" fmla="*/ 66775 h 264247"/>
              <a:gd name="connsiteX40" fmla="*/ 125294 w 265519"/>
              <a:gd name="connsiteY40" fmla="*/ 65316 h 264247"/>
              <a:gd name="connsiteX41" fmla="*/ 139159 w 265519"/>
              <a:gd name="connsiteY41" fmla="*/ 64586 h 264247"/>
              <a:gd name="connsiteX42" fmla="*/ 147186 w 265519"/>
              <a:gd name="connsiteY42" fmla="*/ 65316 h 264247"/>
              <a:gd name="connsiteX43" fmla="*/ 149375 w 265519"/>
              <a:gd name="connsiteY43" fmla="*/ 66045 h 264247"/>
              <a:gd name="connsiteX44" fmla="*/ 165430 w 265519"/>
              <a:gd name="connsiteY44" fmla="*/ 71154 h 264247"/>
              <a:gd name="connsiteX45" fmla="*/ 167619 w 265519"/>
              <a:gd name="connsiteY45" fmla="*/ 72613 h 264247"/>
              <a:gd name="connsiteX46" fmla="*/ 177105 w 265519"/>
              <a:gd name="connsiteY46" fmla="*/ 78451 h 264247"/>
              <a:gd name="connsiteX47" fmla="*/ 177835 w 265519"/>
              <a:gd name="connsiteY47" fmla="*/ 79181 h 264247"/>
              <a:gd name="connsiteX48" fmla="*/ 182213 w 265519"/>
              <a:gd name="connsiteY48" fmla="*/ 83559 h 264247"/>
              <a:gd name="connsiteX49" fmla="*/ 182213 w 265519"/>
              <a:gd name="connsiteY49" fmla="*/ 83559 h 264247"/>
              <a:gd name="connsiteX50" fmla="*/ 185862 w 265519"/>
              <a:gd name="connsiteY50" fmla="*/ 88667 h 264247"/>
              <a:gd name="connsiteX51" fmla="*/ 188781 w 265519"/>
              <a:gd name="connsiteY51" fmla="*/ 94505 h 264247"/>
              <a:gd name="connsiteX52" fmla="*/ 188781 w 265519"/>
              <a:gd name="connsiteY52" fmla="*/ 94505 h 264247"/>
              <a:gd name="connsiteX53" fmla="*/ 193160 w 265519"/>
              <a:gd name="connsiteY53" fmla="*/ 108370 h 264247"/>
              <a:gd name="connsiteX54" fmla="*/ 194619 w 265519"/>
              <a:gd name="connsiteY54" fmla="*/ 114938 h 264247"/>
              <a:gd name="connsiteX55" fmla="*/ 194619 w 265519"/>
              <a:gd name="connsiteY55" fmla="*/ 114938 h 264247"/>
              <a:gd name="connsiteX56" fmla="*/ 194619 w 265519"/>
              <a:gd name="connsiteY56" fmla="*/ 130262 h 264247"/>
              <a:gd name="connsiteX57" fmla="*/ 193889 w 265519"/>
              <a:gd name="connsiteY57" fmla="*/ 136830 h 264247"/>
              <a:gd name="connsiteX58" fmla="*/ 193889 w 265519"/>
              <a:gd name="connsiteY58" fmla="*/ 134641 h 264247"/>
              <a:gd name="connsiteX59" fmla="*/ 193160 w 265519"/>
              <a:gd name="connsiteY59" fmla="*/ 139019 h 264247"/>
              <a:gd name="connsiteX60" fmla="*/ 188781 w 265519"/>
              <a:gd name="connsiteY60" fmla="*/ 153614 h 264247"/>
              <a:gd name="connsiteX61" fmla="*/ 186592 w 265519"/>
              <a:gd name="connsiteY61" fmla="*/ 159452 h 264247"/>
              <a:gd name="connsiteX62" fmla="*/ 187322 w 265519"/>
              <a:gd name="connsiteY62" fmla="*/ 157263 h 264247"/>
              <a:gd name="connsiteX63" fmla="*/ 185132 w 265519"/>
              <a:gd name="connsiteY63" fmla="*/ 160911 h 264247"/>
              <a:gd name="connsiteX64" fmla="*/ 177105 w 265519"/>
              <a:gd name="connsiteY64" fmla="*/ 174047 h 264247"/>
              <a:gd name="connsiteX65" fmla="*/ 177105 w 265519"/>
              <a:gd name="connsiteY65" fmla="*/ 174047 h 264247"/>
              <a:gd name="connsiteX66" fmla="*/ 171267 w 265519"/>
              <a:gd name="connsiteY66" fmla="*/ 179884 h 264247"/>
              <a:gd name="connsiteX67" fmla="*/ 166159 w 265519"/>
              <a:gd name="connsiteY67" fmla="*/ 184263 h 264247"/>
              <a:gd name="connsiteX68" fmla="*/ 167619 w 265519"/>
              <a:gd name="connsiteY68" fmla="*/ 182803 h 264247"/>
              <a:gd name="connsiteX69" fmla="*/ 169808 w 265519"/>
              <a:gd name="connsiteY69" fmla="*/ 187182 h 264247"/>
              <a:gd name="connsiteX70" fmla="*/ 158132 w 265519"/>
              <a:gd name="connsiteY70" fmla="*/ 232426 h 264247"/>
              <a:gd name="connsiteX71" fmla="*/ 203376 w 265519"/>
              <a:gd name="connsiteY71" fmla="*/ 244102 h 264247"/>
              <a:gd name="connsiteX72" fmla="*/ 264674 w 265519"/>
              <a:gd name="connsiteY72" fmla="*/ 112749 h 264247"/>
              <a:gd name="connsiteX73" fmla="*/ 232565 w 265519"/>
              <a:gd name="connsiteY73" fmla="*/ 38315 h 264247"/>
              <a:gd name="connsiteX74" fmla="*/ 147916 w 265519"/>
              <a:gd name="connsiteY74" fmla="*/ 369 h 264247"/>
              <a:gd name="connsiteX75" fmla="*/ 9995 w 265519"/>
              <a:gd name="connsiteY75" fmla="*/ 82829 h 264247"/>
              <a:gd name="connsiteX76" fmla="*/ 42833 w 265519"/>
              <a:gd name="connsiteY76" fmla="*/ 229507 h 264247"/>
              <a:gd name="connsiteX77" fmla="*/ 203376 w 265519"/>
              <a:gd name="connsiteY77" fmla="*/ 244102 h 264247"/>
              <a:gd name="connsiteX78" fmla="*/ 215052 w 265519"/>
              <a:gd name="connsiteY78" fmla="*/ 198858 h 264247"/>
              <a:gd name="connsiteX79" fmla="*/ 169808 w 265519"/>
              <a:gd name="connsiteY79" fmla="*/ 187182 h 26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65519" h="264247">
                <a:moveTo>
                  <a:pt x="169808" y="187182"/>
                </a:moveTo>
                <a:cubicBezTo>
                  <a:pt x="166159" y="189371"/>
                  <a:pt x="161781" y="191560"/>
                  <a:pt x="157402" y="193749"/>
                </a:cubicBezTo>
                <a:cubicBezTo>
                  <a:pt x="150835" y="197398"/>
                  <a:pt x="164700" y="191560"/>
                  <a:pt x="157402" y="193749"/>
                </a:cubicBezTo>
                <a:cubicBezTo>
                  <a:pt x="155213" y="194479"/>
                  <a:pt x="153024" y="195209"/>
                  <a:pt x="150835" y="195939"/>
                </a:cubicBezTo>
                <a:cubicBezTo>
                  <a:pt x="147186" y="196669"/>
                  <a:pt x="141348" y="196669"/>
                  <a:pt x="138429" y="198858"/>
                </a:cubicBezTo>
                <a:cubicBezTo>
                  <a:pt x="144267" y="195939"/>
                  <a:pt x="143537" y="198128"/>
                  <a:pt x="139159" y="198858"/>
                </a:cubicBezTo>
                <a:cubicBezTo>
                  <a:pt x="136240" y="198858"/>
                  <a:pt x="133321" y="198858"/>
                  <a:pt x="130402" y="198858"/>
                </a:cubicBezTo>
                <a:cubicBezTo>
                  <a:pt x="128213" y="198858"/>
                  <a:pt x="126024" y="198858"/>
                  <a:pt x="123834" y="198128"/>
                </a:cubicBezTo>
                <a:cubicBezTo>
                  <a:pt x="116537" y="197398"/>
                  <a:pt x="131862" y="199588"/>
                  <a:pt x="124564" y="198128"/>
                </a:cubicBezTo>
                <a:cubicBezTo>
                  <a:pt x="120186" y="197398"/>
                  <a:pt x="116537" y="196669"/>
                  <a:pt x="112159" y="195209"/>
                </a:cubicBezTo>
                <a:cubicBezTo>
                  <a:pt x="109969" y="194479"/>
                  <a:pt x="108510" y="193749"/>
                  <a:pt x="106321" y="193020"/>
                </a:cubicBezTo>
                <a:cubicBezTo>
                  <a:pt x="99023" y="190831"/>
                  <a:pt x="112888" y="196669"/>
                  <a:pt x="106321" y="193020"/>
                </a:cubicBezTo>
                <a:cubicBezTo>
                  <a:pt x="102672" y="190831"/>
                  <a:pt x="98294" y="188641"/>
                  <a:pt x="94645" y="186452"/>
                </a:cubicBezTo>
                <a:cubicBezTo>
                  <a:pt x="93185" y="185723"/>
                  <a:pt x="91726" y="184263"/>
                  <a:pt x="90266" y="183533"/>
                </a:cubicBezTo>
                <a:cubicBezTo>
                  <a:pt x="84428" y="179155"/>
                  <a:pt x="96104" y="188641"/>
                  <a:pt x="90266" y="183533"/>
                </a:cubicBezTo>
                <a:cubicBezTo>
                  <a:pt x="87347" y="180614"/>
                  <a:pt x="84428" y="177695"/>
                  <a:pt x="81510" y="174776"/>
                </a:cubicBezTo>
                <a:cubicBezTo>
                  <a:pt x="80780" y="174047"/>
                  <a:pt x="77861" y="169668"/>
                  <a:pt x="77131" y="170398"/>
                </a:cubicBezTo>
                <a:cubicBezTo>
                  <a:pt x="78591" y="170398"/>
                  <a:pt x="81510" y="176236"/>
                  <a:pt x="77131" y="170398"/>
                </a:cubicBezTo>
                <a:cubicBezTo>
                  <a:pt x="74212" y="166020"/>
                  <a:pt x="72023" y="161641"/>
                  <a:pt x="69834" y="157263"/>
                </a:cubicBezTo>
                <a:cubicBezTo>
                  <a:pt x="66185" y="150695"/>
                  <a:pt x="72023" y="164560"/>
                  <a:pt x="69834" y="157263"/>
                </a:cubicBezTo>
                <a:cubicBezTo>
                  <a:pt x="69104" y="155073"/>
                  <a:pt x="68374" y="152884"/>
                  <a:pt x="67645" y="150695"/>
                </a:cubicBezTo>
                <a:cubicBezTo>
                  <a:pt x="66915" y="149236"/>
                  <a:pt x="63266" y="139019"/>
                  <a:pt x="64726" y="137560"/>
                </a:cubicBezTo>
                <a:cubicBezTo>
                  <a:pt x="64726" y="139019"/>
                  <a:pt x="65455" y="140479"/>
                  <a:pt x="65455" y="141938"/>
                </a:cubicBezTo>
                <a:cubicBezTo>
                  <a:pt x="65455" y="140479"/>
                  <a:pt x="65455" y="139019"/>
                  <a:pt x="64726" y="137560"/>
                </a:cubicBezTo>
                <a:cubicBezTo>
                  <a:pt x="64726" y="135370"/>
                  <a:pt x="64726" y="133181"/>
                  <a:pt x="64726" y="130262"/>
                </a:cubicBezTo>
                <a:cubicBezTo>
                  <a:pt x="64726" y="127343"/>
                  <a:pt x="64726" y="125154"/>
                  <a:pt x="64726" y="122235"/>
                </a:cubicBezTo>
                <a:cubicBezTo>
                  <a:pt x="65455" y="118587"/>
                  <a:pt x="64726" y="118587"/>
                  <a:pt x="64726" y="123695"/>
                </a:cubicBezTo>
                <a:cubicBezTo>
                  <a:pt x="64726" y="122235"/>
                  <a:pt x="65455" y="120776"/>
                  <a:pt x="65455" y="118587"/>
                </a:cubicBezTo>
                <a:cubicBezTo>
                  <a:pt x="66185" y="114938"/>
                  <a:pt x="67645" y="111289"/>
                  <a:pt x="68374" y="106911"/>
                </a:cubicBezTo>
                <a:cubicBezTo>
                  <a:pt x="70564" y="99613"/>
                  <a:pt x="64726" y="113478"/>
                  <a:pt x="68374" y="106181"/>
                </a:cubicBezTo>
                <a:cubicBezTo>
                  <a:pt x="69834" y="103992"/>
                  <a:pt x="70564" y="101803"/>
                  <a:pt x="71293" y="100343"/>
                </a:cubicBezTo>
                <a:cubicBezTo>
                  <a:pt x="72753" y="98154"/>
                  <a:pt x="73482" y="96694"/>
                  <a:pt x="74942" y="94505"/>
                </a:cubicBezTo>
                <a:cubicBezTo>
                  <a:pt x="79320" y="87937"/>
                  <a:pt x="69834" y="99613"/>
                  <a:pt x="74942" y="93775"/>
                </a:cubicBezTo>
                <a:cubicBezTo>
                  <a:pt x="78591" y="90127"/>
                  <a:pt x="82239" y="86478"/>
                  <a:pt x="86618" y="82829"/>
                </a:cubicBezTo>
                <a:cubicBezTo>
                  <a:pt x="92456" y="77721"/>
                  <a:pt x="80780" y="86478"/>
                  <a:pt x="87347" y="82100"/>
                </a:cubicBezTo>
                <a:cubicBezTo>
                  <a:pt x="89537" y="80640"/>
                  <a:pt x="90996" y="79181"/>
                  <a:pt x="93185" y="78451"/>
                </a:cubicBezTo>
                <a:cubicBezTo>
                  <a:pt x="97564" y="76262"/>
                  <a:pt x="101213" y="74072"/>
                  <a:pt x="105591" y="71883"/>
                </a:cubicBezTo>
                <a:cubicBezTo>
                  <a:pt x="112888" y="68235"/>
                  <a:pt x="99023" y="74072"/>
                  <a:pt x="106321" y="71154"/>
                </a:cubicBezTo>
                <a:cubicBezTo>
                  <a:pt x="108510" y="70424"/>
                  <a:pt x="110699" y="69694"/>
                  <a:pt x="112888" y="68964"/>
                </a:cubicBezTo>
                <a:cubicBezTo>
                  <a:pt x="115078" y="68235"/>
                  <a:pt x="117997" y="67505"/>
                  <a:pt x="120186" y="66775"/>
                </a:cubicBezTo>
                <a:cubicBezTo>
                  <a:pt x="121645" y="66045"/>
                  <a:pt x="133321" y="64586"/>
                  <a:pt x="125294" y="65316"/>
                </a:cubicBezTo>
                <a:cubicBezTo>
                  <a:pt x="129672" y="64586"/>
                  <a:pt x="134780" y="64586"/>
                  <a:pt x="139159" y="64586"/>
                </a:cubicBezTo>
                <a:cubicBezTo>
                  <a:pt x="142078" y="64586"/>
                  <a:pt x="144997" y="64586"/>
                  <a:pt x="147186" y="65316"/>
                </a:cubicBezTo>
                <a:cubicBezTo>
                  <a:pt x="139159" y="64586"/>
                  <a:pt x="147916" y="65316"/>
                  <a:pt x="149375" y="66045"/>
                </a:cubicBezTo>
                <a:cubicBezTo>
                  <a:pt x="154483" y="67505"/>
                  <a:pt x="160321" y="68964"/>
                  <a:pt x="165430" y="71154"/>
                </a:cubicBezTo>
                <a:cubicBezTo>
                  <a:pt x="158132" y="68235"/>
                  <a:pt x="166159" y="71883"/>
                  <a:pt x="167619" y="72613"/>
                </a:cubicBezTo>
                <a:cubicBezTo>
                  <a:pt x="170538" y="74072"/>
                  <a:pt x="174186" y="76262"/>
                  <a:pt x="177105" y="78451"/>
                </a:cubicBezTo>
                <a:cubicBezTo>
                  <a:pt x="171267" y="74072"/>
                  <a:pt x="177105" y="78451"/>
                  <a:pt x="177835" y="79181"/>
                </a:cubicBezTo>
                <a:cubicBezTo>
                  <a:pt x="179295" y="80640"/>
                  <a:pt x="180754" y="82100"/>
                  <a:pt x="182213" y="83559"/>
                </a:cubicBezTo>
                <a:cubicBezTo>
                  <a:pt x="187322" y="89397"/>
                  <a:pt x="182213" y="83559"/>
                  <a:pt x="182213" y="83559"/>
                </a:cubicBezTo>
                <a:cubicBezTo>
                  <a:pt x="182213" y="83559"/>
                  <a:pt x="185862" y="88667"/>
                  <a:pt x="185862" y="88667"/>
                </a:cubicBezTo>
                <a:cubicBezTo>
                  <a:pt x="187322" y="90127"/>
                  <a:pt x="188051" y="92316"/>
                  <a:pt x="188781" y="94505"/>
                </a:cubicBezTo>
                <a:cubicBezTo>
                  <a:pt x="192430" y="101073"/>
                  <a:pt x="188051" y="95965"/>
                  <a:pt x="188781" y="94505"/>
                </a:cubicBezTo>
                <a:cubicBezTo>
                  <a:pt x="188051" y="95965"/>
                  <a:pt x="192430" y="106911"/>
                  <a:pt x="193160" y="108370"/>
                </a:cubicBezTo>
                <a:cubicBezTo>
                  <a:pt x="193889" y="110559"/>
                  <a:pt x="193889" y="112749"/>
                  <a:pt x="194619" y="114938"/>
                </a:cubicBezTo>
                <a:cubicBezTo>
                  <a:pt x="196079" y="122235"/>
                  <a:pt x="193889" y="106911"/>
                  <a:pt x="194619" y="114938"/>
                </a:cubicBezTo>
                <a:cubicBezTo>
                  <a:pt x="194619" y="120046"/>
                  <a:pt x="195349" y="125154"/>
                  <a:pt x="194619" y="130262"/>
                </a:cubicBezTo>
                <a:cubicBezTo>
                  <a:pt x="194619" y="130992"/>
                  <a:pt x="193889" y="136830"/>
                  <a:pt x="193889" y="136830"/>
                </a:cubicBezTo>
                <a:cubicBezTo>
                  <a:pt x="194619" y="131722"/>
                  <a:pt x="194619" y="130992"/>
                  <a:pt x="193889" y="134641"/>
                </a:cubicBezTo>
                <a:cubicBezTo>
                  <a:pt x="193889" y="136100"/>
                  <a:pt x="193160" y="137560"/>
                  <a:pt x="193160" y="139019"/>
                </a:cubicBezTo>
                <a:cubicBezTo>
                  <a:pt x="192430" y="144127"/>
                  <a:pt x="190970" y="149236"/>
                  <a:pt x="188781" y="153614"/>
                </a:cubicBezTo>
                <a:cubicBezTo>
                  <a:pt x="188781" y="154344"/>
                  <a:pt x="187322" y="159452"/>
                  <a:pt x="186592" y="159452"/>
                </a:cubicBezTo>
                <a:cubicBezTo>
                  <a:pt x="188781" y="155073"/>
                  <a:pt x="188781" y="154344"/>
                  <a:pt x="187322" y="157263"/>
                </a:cubicBezTo>
                <a:cubicBezTo>
                  <a:pt x="186592" y="158722"/>
                  <a:pt x="185862" y="160182"/>
                  <a:pt x="185132" y="160911"/>
                </a:cubicBezTo>
                <a:cubicBezTo>
                  <a:pt x="184403" y="162371"/>
                  <a:pt x="177835" y="174047"/>
                  <a:pt x="177105" y="174047"/>
                </a:cubicBezTo>
                <a:cubicBezTo>
                  <a:pt x="177105" y="174047"/>
                  <a:pt x="182213" y="168209"/>
                  <a:pt x="177105" y="174047"/>
                </a:cubicBezTo>
                <a:cubicBezTo>
                  <a:pt x="174916" y="176236"/>
                  <a:pt x="173457" y="178425"/>
                  <a:pt x="171267" y="179884"/>
                </a:cubicBezTo>
                <a:cubicBezTo>
                  <a:pt x="169808" y="181344"/>
                  <a:pt x="168348" y="182803"/>
                  <a:pt x="166159" y="184263"/>
                </a:cubicBezTo>
                <a:cubicBezTo>
                  <a:pt x="163240" y="186452"/>
                  <a:pt x="163970" y="185723"/>
                  <a:pt x="167619" y="182803"/>
                </a:cubicBezTo>
                <a:cubicBezTo>
                  <a:pt x="171997" y="184993"/>
                  <a:pt x="170538" y="186452"/>
                  <a:pt x="169808" y="187182"/>
                </a:cubicBezTo>
                <a:cubicBezTo>
                  <a:pt x="155213" y="196669"/>
                  <a:pt x="147916" y="217101"/>
                  <a:pt x="158132" y="232426"/>
                </a:cubicBezTo>
                <a:cubicBezTo>
                  <a:pt x="167619" y="247021"/>
                  <a:pt x="188051" y="254318"/>
                  <a:pt x="203376" y="244102"/>
                </a:cubicBezTo>
                <a:cubicBezTo>
                  <a:pt x="245701" y="215642"/>
                  <a:pt x="270512" y="163830"/>
                  <a:pt x="264674" y="112749"/>
                </a:cubicBezTo>
                <a:cubicBezTo>
                  <a:pt x="261755" y="85019"/>
                  <a:pt x="251539" y="58748"/>
                  <a:pt x="232565" y="38315"/>
                </a:cubicBezTo>
                <a:cubicBezTo>
                  <a:pt x="210673" y="14964"/>
                  <a:pt x="179295" y="2558"/>
                  <a:pt x="147916" y="369"/>
                </a:cubicBezTo>
                <a:cubicBezTo>
                  <a:pt x="91726" y="-4009"/>
                  <a:pt x="31887" y="31018"/>
                  <a:pt x="9995" y="82829"/>
                </a:cubicBezTo>
                <a:cubicBezTo>
                  <a:pt x="-11167" y="132452"/>
                  <a:pt x="1968" y="193749"/>
                  <a:pt x="42833" y="229507"/>
                </a:cubicBezTo>
                <a:cubicBezTo>
                  <a:pt x="87347" y="268913"/>
                  <a:pt x="152294" y="276210"/>
                  <a:pt x="203376" y="244102"/>
                </a:cubicBezTo>
                <a:cubicBezTo>
                  <a:pt x="217971" y="234615"/>
                  <a:pt x="225268" y="214182"/>
                  <a:pt x="215052" y="198858"/>
                </a:cubicBezTo>
                <a:cubicBezTo>
                  <a:pt x="205565" y="184263"/>
                  <a:pt x="185132" y="176966"/>
                  <a:pt x="169808" y="187182"/>
                </a:cubicBez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9">
            <a:extLst>
              <a:ext uri="{FF2B5EF4-FFF2-40B4-BE49-F238E27FC236}">
                <a16:creationId xmlns:a16="http://schemas.microsoft.com/office/drawing/2014/main" id="{4368D3FA-A3BD-4D84-92BC-99961652249E}"/>
              </a:ext>
            </a:extLst>
          </p:cNvPr>
          <p:cNvSpPr/>
          <p:nvPr/>
        </p:nvSpPr>
        <p:spPr>
          <a:xfrm rot="18133926">
            <a:off x="7579983" y="2927373"/>
            <a:ext cx="157130" cy="166517"/>
          </a:xfrm>
          <a:custGeom>
            <a:avLst/>
            <a:gdLst>
              <a:gd name="connsiteX0" fmla="*/ 81807 w 162952"/>
              <a:gd name="connsiteY0" fmla="*/ 107255 h 172687"/>
              <a:gd name="connsiteX1" fmla="*/ 78888 w 162952"/>
              <a:gd name="connsiteY1" fmla="*/ 107984 h 172687"/>
              <a:gd name="connsiteX2" fmla="*/ 87645 w 162952"/>
              <a:gd name="connsiteY2" fmla="*/ 106525 h 172687"/>
              <a:gd name="connsiteX3" fmla="*/ 71591 w 162952"/>
              <a:gd name="connsiteY3" fmla="*/ 106525 h 172687"/>
              <a:gd name="connsiteX4" fmla="*/ 80348 w 162952"/>
              <a:gd name="connsiteY4" fmla="*/ 107984 h 172687"/>
              <a:gd name="connsiteX5" fmla="*/ 67942 w 162952"/>
              <a:gd name="connsiteY5" fmla="*/ 105065 h 172687"/>
              <a:gd name="connsiteX6" fmla="*/ 75969 w 162952"/>
              <a:gd name="connsiteY6" fmla="*/ 108714 h 172687"/>
              <a:gd name="connsiteX7" fmla="*/ 67212 w 162952"/>
              <a:gd name="connsiteY7" fmla="*/ 103606 h 172687"/>
              <a:gd name="connsiteX8" fmla="*/ 73780 w 162952"/>
              <a:gd name="connsiteY8" fmla="*/ 108714 h 172687"/>
              <a:gd name="connsiteX9" fmla="*/ 66483 w 162952"/>
              <a:gd name="connsiteY9" fmla="*/ 101417 h 172687"/>
              <a:gd name="connsiteX10" fmla="*/ 71591 w 162952"/>
              <a:gd name="connsiteY10" fmla="*/ 107984 h 172687"/>
              <a:gd name="connsiteX11" fmla="*/ 65753 w 162952"/>
              <a:gd name="connsiteY11" fmla="*/ 98498 h 172687"/>
              <a:gd name="connsiteX12" fmla="*/ 69402 w 162952"/>
              <a:gd name="connsiteY12" fmla="*/ 106525 h 172687"/>
              <a:gd name="connsiteX13" fmla="*/ 65753 w 162952"/>
              <a:gd name="connsiteY13" fmla="*/ 93390 h 172687"/>
              <a:gd name="connsiteX14" fmla="*/ 67212 w 162952"/>
              <a:gd name="connsiteY14" fmla="*/ 102147 h 172687"/>
              <a:gd name="connsiteX15" fmla="*/ 67212 w 162952"/>
              <a:gd name="connsiteY15" fmla="*/ 85362 h 172687"/>
              <a:gd name="connsiteX16" fmla="*/ 65753 w 162952"/>
              <a:gd name="connsiteY16" fmla="*/ 94119 h 172687"/>
              <a:gd name="connsiteX17" fmla="*/ 70861 w 162952"/>
              <a:gd name="connsiteY17" fmla="*/ 75876 h 172687"/>
              <a:gd name="connsiteX18" fmla="*/ 67212 w 162952"/>
              <a:gd name="connsiteY18" fmla="*/ 83903 h 172687"/>
              <a:gd name="connsiteX19" fmla="*/ 77429 w 162952"/>
              <a:gd name="connsiteY19" fmla="*/ 66389 h 172687"/>
              <a:gd name="connsiteX20" fmla="*/ 72321 w 162952"/>
              <a:gd name="connsiteY20" fmla="*/ 72957 h 172687"/>
              <a:gd name="connsiteX21" fmla="*/ 80348 w 162952"/>
              <a:gd name="connsiteY21" fmla="*/ 64930 h 172687"/>
              <a:gd name="connsiteX22" fmla="*/ 73780 w 162952"/>
              <a:gd name="connsiteY22" fmla="*/ 70038 h 172687"/>
              <a:gd name="connsiteX23" fmla="*/ 84726 w 162952"/>
              <a:gd name="connsiteY23" fmla="*/ 63470 h 172687"/>
              <a:gd name="connsiteX24" fmla="*/ 76699 w 162952"/>
              <a:gd name="connsiteY24" fmla="*/ 67119 h 172687"/>
              <a:gd name="connsiteX25" fmla="*/ 86186 w 162952"/>
              <a:gd name="connsiteY25" fmla="*/ 64930 h 172687"/>
              <a:gd name="connsiteX26" fmla="*/ 77429 w 162952"/>
              <a:gd name="connsiteY26" fmla="*/ 66389 h 172687"/>
              <a:gd name="connsiteX27" fmla="*/ 86915 w 162952"/>
              <a:gd name="connsiteY27" fmla="*/ 66389 h 172687"/>
              <a:gd name="connsiteX28" fmla="*/ 78158 w 162952"/>
              <a:gd name="connsiteY28" fmla="*/ 64930 h 172687"/>
              <a:gd name="connsiteX29" fmla="*/ 88375 w 162952"/>
              <a:gd name="connsiteY29" fmla="*/ 67849 h 172687"/>
              <a:gd name="connsiteX30" fmla="*/ 80348 w 162952"/>
              <a:gd name="connsiteY30" fmla="*/ 64200 h 172687"/>
              <a:gd name="connsiteX31" fmla="*/ 91294 w 162952"/>
              <a:gd name="connsiteY31" fmla="*/ 70038 h 172687"/>
              <a:gd name="connsiteX32" fmla="*/ 84726 w 162952"/>
              <a:gd name="connsiteY32" fmla="*/ 64930 h 172687"/>
              <a:gd name="connsiteX33" fmla="*/ 94213 w 162952"/>
              <a:gd name="connsiteY33" fmla="*/ 75146 h 172687"/>
              <a:gd name="connsiteX34" fmla="*/ 89104 w 162952"/>
              <a:gd name="connsiteY34" fmla="*/ 68579 h 172687"/>
              <a:gd name="connsiteX35" fmla="*/ 96402 w 162952"/>
              <a:gd name="connsiteY35" fmla="*/ 80254 h 172687"/>
              <a:gd name="connsiteX36" fmla="*/ 92753 w 162952"/>
              <a:gd name="connsiteY36" fmla="*/ 72227 h 172687"/>
              <a:gd name="connsiteX37" fmla="*/ 97132 w 162952"/>
              <a:gd name="connsiteY37" fmla="*/ 88281 h 172687"/>
              <a:gd name="connsiteX38" fmla="*/ 95672 w 162952"/>
              <a:gd name="connsiteY38" fmla="*/ 79525 h 172687"/>
              <a:gd name="connsiteX39" fmla="*/ 95672 w 162952"/>
              <a:gd name="connsiteY39" fmla="*/ 96309 h 172687"/>
              <a:gd name="connsiteX40" fmla="*/ 97132 w 162952"/>
              <a:gd name="connsiteY40" fmla="*/ 87552 h 172687"/>
              <a:gd name="connsiteX41" fmla="*/ 93483 w 162952"/>
              <a:gd name="connsiteY41" fmla="*/ 101417 h 172687"/>
              <a:gd name="connsiteX42" fmla="*/ 97132 w 162952"/>
              <a:gd name="connsiteY42" fmla="*/ 93390 h 172687"/>
              <a:gd name="connsiteX43" fmla="*/ 91294 w 162952"/>
              <a:gd name="connsiteY43" fmla="*/ 104336 h 172687"/>
              <a:gd name="connsiteX44" fmla="*/ 96402 w 162952"/>
              <a:gd name="connsiteY44" fmla="*/ 97768 h 172687"/>
              <a:gd name="connsiteX45" fmla="*/ 88375 w 162952"/>
              <a:gd name="connsiteY45" fmla="*/ 105795 h 172687"/>
              <a:gd name="connsiteX46" fmla="*/ 94942 w 162952"/>
              <a:gd name="connsiteY46" fmla="*/ 100687 h 172687"/>
              <a:gd name="connsiteX47" fmla="*/ 85456 w 162952"/>
              <a:gd name="connsiteY47" fmla="*/ 106525 h 172687"/>
              <a:gd name="connsiteX48" fmla="*/ 93483 w 162952"/>
              <a:gd name="connsiteY48" fmla="*/ 102876 h 172687"/>
              <a:gd name="connsiteX49" fmla="*/ 81807 w 162952"/>
              <a:gd name="connsiteY49" fmla="*/ 107255 h 172687"/>
              <a:gd name="connsiteX50" fmla="*/ 62104 w 162952"/>
              <a:gd name="connsiteY50" fmla="*/ 122579 h 172687"/>
              <a:gd name="connsiteX51" fmla="*/ 58455 w 162952"/>
              <a:gd name="connsiteY51" fmla="*/ 148120 h 172687"/>
              <a:gd name="connsiteX52" fmla="*/ 73780 w 162952"/>
              <a:gd name="connsiteY52" fmla="*/ 167823 h 172687"/>
              <a:gd name="connsiteX53" fmla="*/ 99321 w 162952"/>
              <a:gd name="connsiteY53" fmla="*/ 171472 h 172687"/>
              <a:gd name="connsiteX54" fmla="*/ 160619 w 162952"/>
              <a:gd name="connsiteY54" fmla="*/ 110903 h 172687"/>
              <a:gd name="connsiteX55" fmla="*/ 138727 w 162952"/>
              <a:gd name="connsiteY55" fmla="*/ 25524 h 172687"/>
              <a:gd name="connsiteX56" fmla="*/ 100051 w 162952"/>
              <a:gd name="connsiteY56" fmla="*/ 2172 h 172687"/>
              <a:gd name="connsiteX57" fmla="*/ 29266 w 162952"/>
              <a:gd name="connsiteY57" fmla="*/ 22605 h 172687"/>
              <a:gd name="connsiteX58" fmla="*/ 2995 w 162952"/>
              <a:gd name="connsiteY58" fmla="*/ 117471 h 172687"/>
              <a:gd name="connsiteX59" fmla="*/ 36563 w 162952"/>
              <a:gd name="connsiteY59" fmla="*/ 161985 h 172687"/>
              <a:gd name="connsiteX60" fmla="*/ 99321 w 162952"/>
              <a:gd name="connsiteY60" fmla="*/ 170742 h 172687"/>
              <a:gd name="connsiteX61" fmla="*/ 119024 w 162952"/>
              <a:gd name="connsiteY61" fmla="*/ 155417 h 172687"/>
              <a:gd name="connsiteX62" fmla="*/ 122672 w 162952"/>
              <a:gd name="connsiteY62" fmla="*/ 129877 h 172687"/>
              <a:gd name="connsiteX63" fmla="*/ 107348 w 162952"/>
              <a:gd name="connsiteY63" fmla="*/ 110173 h 172687"/>
              <a:gd name="connsiteX64" fmla="*/ 81807 w 162952"/>
              <a:gd name="connsiteY64" fmla="*/ 107255 h 17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62952" h="172687">
                <a:moveTo>
                  <a:pt x="81807" y="107255"/>
                </a:moveTo>
                <a:cubicBezTo>
                  <a:pt x="81077" y="107255"/>
                  <a:pt x="79618" y="107255"/>
                  <a:pt x="78888" y="107984"/>
                </a:cubicBezTo>
                <a:cubicBezTo>
                  <a:pt x="81807" y="107255"/>
                  <a:pt x="84726" y="107255"/>
                  <a:pt x="87645" y="106525"/>
                </a:cubicBezTo>
                <a:cubicBezTo>
                  <a:pt x="82537" y="107255"/>
                  <a:pt x="77429" y="107255"/>
                  <a:pt x="71591" y="106525"/>
                </a:cubicBezTo>
                <a:cubicBezTo>
                  <a:pt x="74510" y="107255"/>
                  <a:pt x="77429" y="107255"/>
                  <a:pt x="80348" y="107984"/>
                </a:cubicBezTo>
                <a:cubicBezTo>
                  <a:pt x="75969" y="107255"/>
                  <a:pt x="72321" y="106525"/>
                  <a:pt x="67942" y="105065"/>
                </a:cubicBezTo>
                <a:cubicBezTo>
                  <a:pt x="70861" y="106525"/>
                  <a:pt x="73050" y="107255"/>
                  <a:pt x="75969" y="108714"/>
                </a:cubicBezTo>
                <a:cubicBezTo>
                  <a:pt x="73050" y="107255"/>
                  <a:pt x="69402" y="105795"/>
                  <a:pt x="67212" y="103606"/>
                </a:cubicBezTo>
                <a:cubicBezTo>
                  <a:pt x="69402" y="105065"/>
                  <a:pt x="71591" y="107255"/>
                  <a:pt x="73780" y="108714"/>
                </a:cubicBezTo>
                <a:cubicBezTo>
                  <a:pt x="70861" y="106525"/>
                  <a:pt x="68672" y="104336"/>
                  <a:pt x="66483" y="101417"/>
                </a:cubicBezTo>
                <a:cubicBezTo>
                  <a:pt x="67942" y="103606"/>
                  <a:pt x="70131" y="105795"/>
                  <a:pt x="71591" y="107984"/>
                </a:cubicBezTo>
                <a:cubicBezTo>
                  <a:pt x="69402" y="105065"/>
                  <a:pt x="67212" y="102147"/>
                  <a:pt x="65753" y="98498"/>
                </a:cubicBezTo>
                <a:cubicBezTo>
                  <a:pt x="67212" y="101417"/>
                  <a:pt x="67942" y="103606"/>
                  <a:pt x="69402" y="106525"/>
                </a:cubicBezTo>
                <a:cubicBezTo>
                  <a:pt x="67942" y="102147"/>
                  <a:pt x="66483" y="97768"/>
                  <a:pt x="65753" y="93390"/>
                </a:cubicBezTo>
                <a:cubicBezTo>
                  <a:pt x="66483" y="96309"/>
                  <a:pt x="66483" y="99227"/>
                  <a:pt x="67212" y="102147"/>
                </a:cubicBezTo>
                <a:cubicBezTo>
                  <a:pt x="66483" y="96309"/>
                  <a:pt x="66483" y="91200"/>
                  <a:pt x="67212" y="85362"/>
                </a:cubicBezTo>
                <a:cubicBezTo>
                  <a:pt x="66483" y="88281"/>
                  <a:pt x="66483" y="91200"/>
                  <a:pt x="65753" y="94119"/>
                </a:cubicBezTo>
                <a:cubicBezTo>
                  <a:pt x="66483" y="87552"/>
                  <a:pt x="68672" y="81714"/>
                  <a:pt x="70861" y="75876"/>
                </a:cubicBezTo>
                <a:cubicBezTo>
                  <a:pt x="69402" y="78795"/>
                  <a:pt x="68672" y="80984"/>
                  <a:pt x="67212" y="83903"/>
                </a:cubicBezTo>
                <a:cubicBezTo>
                  <a:pt x="70131" y="78065"/>
                  <a:pt x="73050" y="72227"/>
                  <a:pt x="77429" y="66389"/>
                </a:cubicBezTo>
                <a:cubicBezTo>
                  <a:pt x="75969" y="68579"/>
                  <a:pt x="73780" y="70768"/>
                  <a:pt x="72321" y="72957"/>
                </a:cubicBezTo>
                <a:cubicBezTo>
                  <a:pt x="74510" y="70038"/>
                  <a:pt x="77429" y="67119"/>
                  <a:pt x="80348" y="64930"/>
                </a:cubicBezTo>
                <a:cubicBezTo>
                  <a:pt x="78158" y="66389"/>
                  <a:pt x="75969" y="68579"/>
                  <a:pt x="73780" y="70038"/>
                </a:cubicBezTo>
                <a:cubicBezTo>
                  <a:pt x="77429" y="67119"/>
                  <a:pt x="81077" y="64930"/>
                  <a:pt x="84726" y="63470"/>
                </a:cubicBezTo>
                <a:cubicBezTo>
                  <a:pt x="81807" y="64930"/>
                  <a:pt x="79618" y="65660"/>
                  <a:pt x="76699" y="67119"/>
                </a:cubicBezTo>
                <a:cubicBezTo>
                  <a:pt x="79618" y="65660"/>
                  <a:pt x="82537" y="64930"/>
                  <a:pt x="86186" y="64930"/>
                </a:cubicBezTo>
                <a:cubicBezTo>
                  <a:pt x="83267" y="65660"/>
                  <a:pt x="80348" y="65660"/>
                  <a:pt x="77429" y="66389"/>
                </a:cubicBezTo>
                <a:cubicBezTo>
                  <a:pt x="80348" y="65660"/>
                  <a:pt x="83996" y="65660"/>
                  <a:pt x="86915" y="66389"/>
                </a:cubicBezTo>
                <a:cubicBezTo>
                  <a:pt x="83996" y="65660"/>
                  <a:pt x="81077" y="65660"/>
                  <a:pt x="78158" y="64930"/>
                </a:cubicBezTo>
                <a:cubicBezTo>
                  <a:pt x="81807" y="65660"/>
                  <a:pt x="85456" y="66389"/>
                  <a:pt x="88375" y="67849"/>
                </a:cubicBezTo>
                <a:cubicBezTo>
                  <a:pt x="85456" y="66389"/>
                  <a:pt x="83267" y="65660"/>
                  <a:pt x="80348" y="64200"/>
                </a:cubicBezTo>
                <a:cubicBezTo>
                  <a:pt x="83996" y="65660"/>
                  <a:pt x="87645" y="67849"/>
                  <a:pt x="91294" y="70038"/>
                </a:cubicBezTo>
                <a:cubicBezTo>
                  <a:pt x="89104" y="68579"/>
                  <a:pt x="86915" y="66389"/>
                  <a:pt x="84726" y="64930"/>
                </a:cubicBezTo>
                <a:cubicBezTo>
                  <a:pt x="88375" y="67849"/>
                  <a:pt x="92023" y="70768"/>
                  <a:pt x="94213" y="75146"/>
                </a:cubicBezTo>
                <a:cubicBezTo>
                  <a:pt x="92753" y="72957"/>
                  <a:pt x="90564" y="70768"/>
                  <a:pt x="89104" y="68579"/>
                </a:cubicBezTo>
                <a:cubicBezTo>
                  <a:pt x="92023" y="72227"/>
                  <a:pt x="94213" y="76606"/>
                  <a:pt x="96402" y="80254"/>
                </a:cubicBezTo>
                <a:cubicBezTo>
                  <a:pt x="94942" y="77335"/>
                  <a:pt x="94213" y="75146"/>
                  <a:pt x="92753" y="72227"/>
                </a:cubicBezTo>
                <a:cubicBezTo>
                  <a:pt x="94942" y="77335"/>
                  <a:pt x="96402" y="83173"/>
                  <a:pt x="97132" y="88281"/>
                </a:cubicBezTo>
                <a:cubicBezTo>
                  <a:pt x="96402" y="85362"/>
                  <a:pt x="96402" y="82444"/>
                  <a:pt x="95672" y="79525"/>
                </a:cubicBezTo>
                <a:cubicBezTo>
                  <a:pt x="96402" y="85362"/>
                  <a:pt x="96402" y="90471"/>
                  <a:pt x="95672" y="96309"/>
                </a:cubicBezTo>
                <a:cubicBezTo>
                  <a:pt x="96402" y="93390"/>
                  <a:pt x="96402" y="90471"/>
                  <a:pt x="97132" y="87552"/>
                </a:cubicBezTo>
                <a:cubicBezTo>
                  <a:pt x="96402" y="92660"/>
                  <a:pt x="94942" y="97038"/>
                  <a:pt x="93483" y="101417"/>
                </a:cubicBezTo>
                <a:cubicBezTo>
                  <a:pt x="94942" y="98498"/>
                  <a:pt x="95672" y="96309"/>
                  <a:pt x="97132" y="93390"/>
                </a:cubicBezTo>
                <a:cubicBezTo>
                  <a:pt x="95672" y="97038"/>
                  <a:pt x="93483" y="100687"/>
                  <a:pt x="91294" y="104336"/>
                </a:cubicBezTo>
                <a:cubicBezTo>
                  <a:pt x="92753" y="102147"/>
                  <a:pt x="94942" y="99957"/>
                  <a:pt x="96402" y="97768"/>
                </a:cubicBezTo>
                <a:cubicBezTo>
                  <a:pt x="94213" y="100687"/>
                  <a:pt x="91294" y="103606"/>
                  <a:pt x="88375" y="105795"/>
                </a:cubicBezTo>
                <a:cubicBezTo>
                  <a:pt x="90564" y="104336"/>
                  <a:pt x="92753" y="102147"/>
                  <a:pt x="94942" y="100687"/>
                </a:cubicBezTo>
                <a:cubicBezTo>
                  <a:pt x="92023" y="102876"/>
                  <a:pt x="89104" y="105065"/>
                  <a:pt x="85456" y="106525"/>
                </a:cubicBezTo>
                <a:cubicBezTo>
                  <a:pt x="88375" y="105065"/>
                  <a:pt x="90564" y="104336"/>
                  <a:pt x="93483" y="102876"/>
                </a:cubicBezTo>
                <a:cubicBezTo>
                  <a:pt x="89834" y="105065"/>
                  <a:pt x="85456" y="106525"/>
                  <a:pt x="81807" y="107255"/>
                </a:cubicBezTo>
                <a:cubicBezTo>
                  <a:pt x="73780" y="108714"/>
                  <a:pt x="65753" y="116012"/>
                  <a:pt x="62104" y="122579"/>
                </a:cubicBezTo>
                <a:cubicBezTo>
                  <a:pt x="57726" y="129877"/>
                  <a:pt x="56266" y="140093"/>
                  <a:pt x="58455" y="148120"/>
                </a:cubicBezTo>
                <a:cubicBezTo>
                  <a:pt x="61374" y="156147"/>
                  <a:pt x="65753" y="164174"/>
                  <a:pt x="73780" y="167823"/>
                </a:cubicBezTo>
                <a:cubicBezTo>
                  <a:pt x="81807" y="172201"/>
                  <a:pt x="89834" y="172931"/>
                  <a:pt x="99321" y="171472"/>
                </a:cubicBezTo>
                <a:cubicBezTo>
                  <a:pt x="129240" y="166363"/>
                  <a:pt x="154781" y="140823"/>
                  <a:pt x="160619" y="110903"/>
                </a:cubicBezTo>
                <a:cubicBezTo>
                  <a:pt x="167187" y="80254"/>
                  <a:pt x="159889" y="48876"/>
                  <a:pt x="138727" y="25524"/>
                </a:cubicBezTo>
                <a:cubicBezTo>
                  <a:pt x="128510" y="14578"/>
                  <a:pt x="114645" y="5821"/>
                  <a:pt x="100051" y="2172"/>
                </a:cubicBezTo>
                <a:cubicBezTo>
                  <a:pt x="74510" y="-4395"/>
                  <a:pt x="47509" y="4361"/>
                  <a:pt x="29266" y="22605"/>
                </a:cubicBezTo>
                <a:cubicBezTo>
                  <a:pt x="5185" y="46686"/>
                  <a:pt x="-5762" y="84633"/>
                  <a:pt x="2995" y="117471"/>
                </a:cubicBezTo>
                <a:cubicBezTo>
                  <a:pt x="8104" y="135714"/>
                  <a:pt x="19779" y="151769"/>
                  <a:pt x="36563" y="161985"/>
                </a:cubicBezTo>
                <a:cubicBezTo>
                  <a:pt x="55537" y="173661"/>
                  <a:pt x="77429" y="174391"/>
                  <a:pt x="99321" y="170742"/>
                </a:cubicBezTo>
                <a:cubicBezTo>
                  <a:pt x="107348" y="169282"/>
                  <a:pt x="115375" y="161985"/>
                  <a:pt x="119024" y="155417"/>
                </a:cubicBezTo>
                <a:cubicBezTo>
                  <a:pt x="123402" y="148120"/>
                  <a:pt x="124862" y="137904"/>
                  <a:pt x="122672" y="129877"/>
                </a:cubicBezTo>
                <a:cubicBezTo>
                  <a:pt x="119754" y="121849"/>
                  <a:pt x="115375" y="113822"/>
                  <a:pt x="107348" y="110173"/>
                </a:cubicBezTo>
                <a:cubicBezTo>
                  <a:pt x="98591" y="105795"/>
                  <a:pt x="91294" y="105795"/>
                  <a:pt x="81807" y="107255"/>
                </a:cubicBez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B778A19-E12B-46EB-8216-740ABCEB627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469" t="37778" r="13253" b="11111"/>
          <a:stretch/>
        </p:blipFill>
        <p:spPr>
          <a:xfrm>
            <a:off x="-4367754" y="5703860"/>
            <a:ext cx="2056228" cy="234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82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/>
      <p:bldP spid="12" grpId="0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DEB72DA-26C7-4C43-BFEA-126463D79E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EE378F35-09C8-4022-B370-1AB4A0DFE438}"/>
              </a:ext>
            </a:extLst>
          </p:cNvPr>
          <p:cNvSpPr/>
          <p:nvPr/>
        </p:nvSpPr>
        <p:spPr>
          <a:xfrm>
            <a:off x="2136938" y="-2247764"/>
            <a:ext cx="13941262" cy="12018328"/>
          </a:xfrm>
          <a:prstGeom prst="hexagon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6D62C366-1606-4DEB-A931-03BA94020DC2}"/>
              </a:ext>
            </a:extLst>
          </p:cNvPr>
          <p:cNvSpPr/>
          <p:nvPr/>
        </p:nvSpPr>
        <p:spPr>
          <a:xfrm flipH="1">
            <a:off x="-892837" y="-276164"/>
            <a:ext cx="5672751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3DB9EA-788E-4FC3-B9CF-5D3A80E9C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776" y="4135964"/>
            <a:ext cx="9285989" cy="4112808"/>
          </a:xfrm>
          <a:prstGeom prst="rect">
            <a:avLst/>
          </a:prstGeom>
        </p:spPr>
      </p:pic>
      <p:sp>
        <p:nvSpPr>
          <p:cNvPr id="14" name="Hexagon 13">
            <a:extLst>
              <a:ext uri="{FF2B5EF4-FFF2-40B4-BE49-F238E27FC236}">
                <a16:creationId xmlns:a16="http://schemas.microsoft.com/office/drawing/2014/main" id="{F903AFF6-6249-43DB-A283-8C0BAE012AAC}"/>
              </a:ext>
            </a:extLst>
          </p:cNvPr>
          <p:cNvSpPr/>
          <p:nvPr/>
        </p:nvSpPr>
        <p:spPr>
          <a:xfrm>
            <a:off x="3860178" y="-783233"/>
            <a:ext cx="10189982" cy="8784466"/>
          </a:xfrm>
          <a:prstGeom prst="hexagon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CC6FF311-1386-4C7F-B784-6873F39EC700}"/>
              </a:ext>
            </a:extLst>
          </p:cNvPr>
          <p:cNvSpPr/>
          <p:nvPr/>
        </p:nvSpPr>
        <p:spPr>
          <a:xfrm>
            <a:off x="4747957" y="113473"/>
            <a:ext cx="8109624" cy="6991055"/>
          </a:xfrm>
          <a:prstGeom prst="hexagon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F62540-9D55-4077-9A20-9601B1543B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531" t="22599" r="2813" b="35557"/>
          <a:stretch/>
        </p:blipFill>
        <p:spPr>
          <a:xfrm>
            <a:off x="13311" y="92189"/>
            <a:ext cx="5489504" cy="6879284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4097EAAE-7C49-40A7-8A31-43BE11BC4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1865" y="30844"/>
            <a:ext cx="1120135" cy="1232013"/>
          </a:xfrm>
          <a:prstGeom prst="rect">
            <a:avLst/>
          </a:prstGeom>
        </p:spPr>
      </p:pic>
      <p:pic>
        <p:nvPicPr>
          <p:cNvPr id="11" name="图片 4">
            <a:extLst>
              <a:ext uri="{FF2B5EF4-FFF2-40B4-BE49-F238E27FC236}">
                <a16:creationId xmlns:a16="http://schemas.microsoft.com/office/drawing/2014/main" id="{68DB9073-CBCC-47A6-ABE7-BE58D372B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701"/>
            <a:ext cx="1394470" cy="1130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1E8BF1-7FFE-486B-B798-D884797383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37" b="100000" l="9847" r="88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53" r="19141"/>
          <a:stretch/>
        </p:blipFill>
        <p:spPr>
          <a:xfrm flipH="1">
            <a:off x="7779592" y="2887654"/>
            <a:ext cx="2242799" cy="4191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6990E2-FBF1-43BD-B64E-5CA215A1F2F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5" r="19090"/>
          <a:stretch/>
        </p:blipFill>
        <p:spPr>
          <a:xfrm>
            <a:off x="5299069" y="2673283"/>
            <a:ext cx="2545817" cy="42895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147C20-24A8-4292-8FFB-5F230C8F7A1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879" b="43636" l="8428" r="63145">
                        <a14:foregroundMark x1="50566" y1="8139" x2="38742" y2="7792"/>
                        <a14:foregroundMark x1="38742" y1="7792" x2="49182" y2="14805"/>
                        <a14:foregroundMark x1="49182" y1="14805" x2="60126" y2="11688"/>
                        <a14:foregroundMark x1="60126" y1="11688" x2="43774" y2="10823"/>
                        <a14:foregroundMark x1="43774" y1="10823" x2="39623" y2="16190"/>
                        <a14:foregroundMark x1="41509" y1="9957" x2="53333" y2="14113"/>
                        <a14:foregroundMark x1="53333" y1="14113" x2="45912" y2="8745"/>
                        <a14:foregroundMark x1="45912" y1="8745" x2="33962" y2="10476"/>
                        <a14:foregroundMark x1="33962" y1="10476" x2="42516" y2="15411"/>
                        <a14:foregroundMark x1="42516" y1="15411" x2="54465" y2="9870"/>
                        <a14:foregroundMark x1="54465" y1="9870" x2="58113" y2="13160"/>
                        <a14:foregroundMark x1="57610" y1="14978" x2="57610" y2="14978"/>
                        <a14:foregroundMark x1="56226" y1="14459" x2="56226" y2="14459"/>
                        <a14:foregroundMark x1="56226" y1="14459" x2="56226" y2="14459"/>
                        <a14:foregroundMark x1="54717" y1="14459" x2="61006" y2="11255"/>
                        <a14:foregroundMark x1="50943" y1="13853" x2="62013" y2="13766"/>
                        <a14:foregroundMark x1="62013" y1="13766" x2="63145" y2="13506"/>
                        <a14:foregroundMark x1="50063" y1="8658" x2="59497" y2="8918"/>
                        <a14:foregroundMark x1="50063" y1="8571" x2="56226" y2="9264"/>
                        <a14:foregroundMark x1="57736" y1="9177" x2="50943" y2="10736"/>
                        <a14:foregroundMark x1="58113" y1="8918" x2="50692" y2="10130"/>
                        <a14:foregroundMark x1="55849" y1="9177" x2="48428" y2="9610"/>
                        <a14:foregroundMark x1="40000" y1="8485" x2="53962" y2="8485"/>
                        <a14:foregroundMark x1="53962" y1="8485" x2="41006" y2="9957"/>
                        <a14:foregroundMark x1="41006" y1="9957" x2="53208" y2="12987"/>
                        <a14:foregroundMark x1="53208" y1="12987" x2="42516" y2="14372"/>
                        <a14:foregroundMark x1="42516" y1="14372" x2="54717" y2="13853"/>
                        <a14:foregroundMark x1="54717" y1="13853" x2="53585" y2="8745"/>
                        <a14:foregroundMark x1="41384" y1="14026" x2="41384" y2="14026"/>
                        <a14:foregroundMark x1="38113" y1="7965" x2="49811" y2="7879"/>
                        <a14:foregroundMark x1="49811" y1="7879" x2="60377" y2="9957"/>
                        <a14:foregroundMark x1="60377" y1="9957" x2="49057" y2="14892"/>
                        <a14:foregroundMark x1="49057" y1="14892" x2="38868" y2="16277"/>
                        <a14:foregroundMark x1="38868" y1="16277" x2="53962" y2="12987"/>
                        <a14:foregroundMark x1="53962" y1="12987" x2="43270" y2="13766"/>
                        <a14:foregroundMark x1="43270" y1="13766" x2="38868" y2="12814"/>
                        <a14:foregroundMark x1="42642" y1="12814" x2="42642" y2="12814"/>
                        <a14:foregroundMark x1="41761" y1="13506" x2="41761" y2="13506"/>
                        <a14:foregroundMark x1="23522" y1="19827" x2="23522" y2="19827"/>
                        <a14:foregroundMark x1="22390" y1="19740" x2="24780" y2="21991"/>
                        <a14:foregroundMark x1="11824" y1="23636" x2="8428" y2="31255"/>
                        <a14:foregroundMark x1="8428" y1="31255" x2="12579" y2="38009"/>
                        <a14:foregroundMark x1="12579" y1="38009" x2="12704" y2="38095"/>
                        <a14:foregroundMark x1="34088" y1="37056" x2="32956" y2="42944"/>
                        <a14:foregroundMark x1="38491" y1="38874" x2="26918" y2="42944"/>
                        <a14:foregroundMark x1="26918" y1="42944" x2="16730" y2="41991"/>
                        <a14:foregroundMark x1="16730" y1="41991" x2="16478" y2="40433"/>
                        <a14:foregroundMark x1="30314" y1="42338" x2="37862" y2="40693"/>
                        <a14:foregroundMark x1="39874" y1="9610" x2="38491" y2="14459"/>
                        <a14:foregroundMark x1="39748" y1="12814" x2="44277" y2="14978"/>
                        <a14:foregroundMark x1="41132" y1="10130" x2="45157" y2="14892"/>
                        <a14:foregroundMark x1="45283" y1="8398" x2="49937" y2="12987"/>
                        <a14:foregroundMark x1="43522" y1="8485" x2="42767" y2="14892"/>
                        <a14:foregroundMark x1="55220" y1="13853" x2="52579" y2="13074"/>
                        <a14:foregroundMark x1="53711" y1="13680" x2="53711" y2="13680"/>
                        <a14:foregroundMark x1="44780" y1="8571" x2="51321" y2="12727"/>
                        <a14:foregroundMark x1="38491" y1="12121" x2="43899" y2="14113"/>
                        <a14:foregroundMark x1="52453" y1="12468" x2="55849" y2="14805"/>
                        <a14:foregroundMark x1="36604" y1="40173" x2="36478" y2="43636"/>
                      </a14:backgroundRemoval>
                    </a14:imgEffect>
                  </a14:imgLayer>
                </a14:imgProps>
              </a:ext>
            </a:extLst>
          </a:blip>
          <a:srcRect l="6165" t="3879" r="34107" b="54238"/>
          <a:stretch/>
        </p:blipFill>
        <p:spPr>
          <a:xfrm>
            <a:off x="-4396584" y="6096000"/>
            <a:ext cx="2577771" cy="289858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0A483BAE-732B-41EA-A4AD-40D110AC4C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985275">
            <a:off x="8371989" y="362637"/>
            <a:ext cx="3706377" cy="3021162"/>
          </a:xfrm>
          <a:prstGeom prst="rect">
            <a:avLst/>
          </a:prstGeom>
        </p:spPr>
      </p:pic>
      <p:sp>
        <p:nvSpPr>
          <p:cNvPr id="24" name="Graphic 19">
            <a:extLst>
              <a:ext uri="{FF2B5EF4-FFF2-40B4-BE49-F238E27FC236}">
                <a16:creationId xmlns:a16="http://schemas.microsoft.com/office/drawing/2014/main" id="{0647D515-BF82-4CAF-B705-77247A13429E}"/>
              </a:ext>
            </a:extLst>
          </p:cNvPr>
          <p:cNvSpPr/>
          <p:nvPr/>
        </p:nvSpPr>
        <p:spPr>
          <a:xfrm rot="18133926">
            <a:off x="6487156" y="2610953"/>
            <a:ext cx="256032" cy="254805"/>
          </a:xfrm>
          <a:custGeom>
            <a:avLst/>
            <a:gdLst>
              <a:gd name="connsiteX0" fmla="*/ 169808 w 265519"/>
              <a:gd name="connsiteY0" fmla="*/ 187182 h 264247"/>
              <a:gd name="connsiteX1" fmla="*/ 157402 w 265519"/>
              <a:gd name="connsiteY1" fmla="*/ 193749 h 264247"/>
              <a:gd name="connsiteX2" fmla="*/ 157402 w 265519"/>
              <a:gd name="connsiteY2" fmla="*/ 193749 h 264247"/>
              <a:gd name="connsiteX3" fmla="*/ 150835 w 265519"/>
              <a:gd name="connsiteY3" fmla="*/ 195939 h 264247"/>
              <a:gd name="connsiteX4" fmla="*/ 138429 w 265519"/>
              <a:gd name="connsiteY4" fmla="*/ 198858 h 264247"/>
              <a:gd name="connsiteX5" fmla="*/ 139159 w 265519"/>
              <a:gd name="connsiteY5" fmla="*/ 198858 h 264247"/>
              <a:gd name="connsiteX6" fmla="*/ 130402 w 265519"/>
              <a:gd name="connsiteY6" fmla="*/ 198858 h 264247"/>
              <a:gd name="connsiteX7" fmla="*/ 123834 w 265519"/>
              <a:gd name="connsiteY7" fmla="*/ 198128 h 264247"/>
              <a:gd name="connsiteX8" fmla="*/ 124564 w 265519"/>
              <a:gd name="connsiteY8" fmla="*/ 198128 h 264247"/>
              <a:gd name="connsiteX9" fmla="*/ 112159 w 265519"/>
              <a:gd name="connsiteY9" fmla="*/ 195209 h 264247"/>
              <a:gd name="connsiteX10" fmla="*/ 106321 w 265519"/>
              <a:gd name="connsiteY10" fmla="*/ 193020 h 264247"/>
              <a:gd name="connsiteX11" fmla="*/ 106321 w 265519"/>
              <a:gd name="connsiteY11" fmla="*/ 193020 h 264247"/>
              <a:gd name="connsiteX12" fmla="*/ 94645 w 265519"/>
              <a:gd name="connsiteY12" fmla="*/ 186452 h 264247"/>
              <a:gd name="connsiteX13" fmla="*/ 90266 w 265519"/>
              <a:gd name="connsiteY13" fmla="*/ 183533 h 264247"/>
              <a:gd name="connsiteX14" fmla="*/ 90266 w 265519"/>
              <a:gd name="connsiteY14" fmla="*/ 183533 h 264247"/>
              <a:gd name="connsiteX15" fmla="*/ 81510 w 265519"/>
              <a:gd name="connsiteY15" fmla="*/ 174776 h 264247"/>
              <a:gd name="connsiteX16" fmla="*/ 77131 w 265519"/>
              <a:gd name="connsiteY16" fmla="*/ 170398 h 264247"/>
              <a:gd name="connsiteX17" fmla="*/ 77131 w 265519"/>
              <a:gd name="connsiteY17" fmla="*/ 170398 h 264247"/>
              <a:gd name="connsiteX18" fmla="*/ 69834 w 265519"/>
              <a:gd name="connsiteY18" fmla="*/ 157263 h 264247"/>
              <a:gd name="connsiteX19" fmla="*/ 69834 w 265519"/>
              <a:gd name="connsiteY19" fmla="*/ 157263 h 264247"/>
              <a:gd name="connsiteX20" fmla="*/ 67645 w 265519"/>
              <a:gd name="connsiteY20" fmla="*/ 150695 h 264247"/>
              <a:gd name="connsiteX21" fmla="*/ 64726 w 265519"/>
              <a:gd name="connsiteY21" fmla="*/ 137560 h 264247"/>
              <a:gd name="connsiteX22" fmla="*/ 65455 w 265519"/>
              <a:gd name="connsiteY22" fmla="*/ 141938 h 264247"/>
              <a:gd name="connsiteX23" fmla="*/ 64726 w 265519"/>
              <a:gd name="connsiteY23" fmla="*/ 137560 h 264247"/>
              <a:gd name="connsiteX24" fmla="*/ 64726 w 265519"/>
              <a:gd name="connsiteY24" fmla="*/ 130262 h 264247"/>
              <a:gd name="connsiteX25" fmla="*/ 64726 w 265519"/>
              <a:gd name="connsiteY25" fmla="*/ 122235 h 264247"/>
              <a:gd name="connsiteX26" fmla="*/ 64726 w 265519"/>
              <a:gd name="connsiteY26" fmla="*/ 123695 h 264247"/>
              <a:gd name="connsiteX27" fmla="*/ 65455 w 265519"/>
              <a:gd name="connsiteY27" fmla="*/ 118587 h 264247"/>
              <a:gd name="connsiteX28" fmla="*/ 68374 w 265519"/>
              <a:gd name="connsiteY28" fmla="*/ 106911 h 264247"/>
              <a:gd name="connsiteX29" fmla="*/ 68374 w 265519"/>
              <a:gd name="connsiteY29" fmla="*/ 106181 h 264247"/>
              <a:gd name="connsiteX30" fmla="*/ 71293 w 265519"/>
              <a:gd name="connsiteY30" fmla="*/ 100343 h 264247"/>
              <a:gd name="connsiteX31" fmla="*/ 74942 w 265519"/>
              <a:gd name="connsiteY31" fmla="*/ 94505 h 264247"/>
              <a:gd name="connsiteX32" fmla="*/ 74942 w 265519"/>
              <a:gd name="connsiteY32" fmla="*/ 93775 h 264247"/>
              <a:gd name="connsiteX33" fmla="*/ 86618 w 265519"/>
              <a:gd name="connsiteY33" fmla="*/ 82829 h 264247"/>
              <a:gd name="connsiteX34" fmla="*/ 87347 w 265519"/>
              <a:gd name="connsiteY34" fmla="*/ 82100 h 264247"/>
              <a:gd name="connsiteX35" fmla="*/ 93185 w 265519"/>
              <a:gd name="connsiteY35" fmla="*/ 78451 h 264247"/>
              <a:gd name="connsiteX36" fmla="*/ 105591 w 265519"/>
              <a:gd name="connsiteY36" fmla="*/ 71883 h 264247"/>
              <a:gd name="connsiteX37" fmla="*/ 106321 w 265519"/>
              <a:gd name="connsiteY37" fmla="*/ 71154 h 264247"/>
              <a:gd name="connsiteX38" fmla="*/ 112888 w 265519"/>
              <a:gd name="connsiteY38" fmla="*/ 68964 h 264247"/>
              <a:gd name="connsiteX39" fmla="*/ 120186 w 265519"/>
              <a:gd name="connsiteY39" fmla="*/ 66775 h 264247"/>
              <a:gd name="connsiteX40" fmla="*/ 125294 w 265519"/>
              <a:gd name="connsiteY40" fmla="*/ 65316 h 264247"/>
              <a:gd name="connsiteX41" fmla="*/ 139159 w 265519"/>
              <a:gd name="connsiteY41" fmla="*/ 64586 h 264247"/>
              <a:gd name="connsiteX42" fmla="*/ 147186 w 265519"/>
              <a:gd name="connsiteY42" fmla="*/ 65316 h 264247"/>
              <a:gd name="connsiteX43" fmla="*/ 149375 w 265519"/>
              <a:gd name="connsiteY43" fmla="*/ 66045 h 264247"/>
              <a:gd name="connsiteX44" fmla="*/ 165430 w 265519"/>
              <a:gd name="connsiteY44" fmla="*/ 71154 h 264247"/>
              <a:gd name="connsiteX45" fmla="*/ 167619 w 265519"/>
              <a:gd name="connsiteY45" fmla="*/ 72613 h 264247"/>
              <a:gd name="connsiteX46" fmla="*/ 177105 w 265519"/>
              <a:gd name="connsiteY46" fmla="*/ 78451 h 264247"/>
              <a:gd name="connsiteX47" fmla="*/ 177835 w 265519"/>
              <a:gd name="connsiteY47" fmla="*/ 79181 h 264247"/>
              <a:gd name="connsiteX48" fmla="*/ 182213 w 265519"/>
              <a:gd name="connsiteY48" fmla="*/ 83559 h 264247"/>
              <a:gd name="connsiteX49" fmla="*/ 182213 w 265519"/>
              <a:gd name="connsiteY49" fmla="*/ 83559 h 264247"/>
              <a:gd name="connsiteX50" fmla="*/ 185862 w 265519"/>
              <a:gd name="connsiteY50" fmla="*/ 88667 h 264247"/>
              <a:gd name="connsiteX51" fmla="*/ 188781 w 265519"/>
              <a:gd name="connsiteY51" fmla="*/ 94505 h 264247"/>
              <a:gd name="connsiteX52" fmla="*/ 188781 w 265519"/>
              <a:gd name="connsiteY52" fmla="*/ 94505 h 264247"/>
              <a:gd name="connsiteX53" fmla="*/ 193160 w 265519"/>
              <a:gd name="connsiteY53" fmla="*/ 108370 h 264247"/>
              <a:gd name="connsiteX54" fmla="*/ 194619 w 265519"/>
              <a:gd name="connsiteY54" fmla="*/ 114938 h 264247"/>
              <a:gd name="connsiteX55" fmla="*/ 194619 w 265519"/>
              <a:gd name="connsiteY55" fmla="*/ 114938 h 264247"/>
              <a:gd name="connsiteX56" fmla="*/ 194619 w 265519"/>
              <a:gd name="connsiteY56" fmla="*/ 130262 h 264247"/>
              <a:gd name="connsiteX57" fmla="*/ 193889 w 265519"/>
              <a:gd name="connsiteY57" fmla="*/ 136830 h 264247"/>
              <a:gd name="connsiteX58" fmla="*/ 193889 w 265519"/>
              <a:gd name="connsiteY58" fmla="*/ 134641 h 264247"/>
              <a:gd name="connsiteX59" fmla="*/ 193160 w 265519"/>
              <a:gd name="connsiteY59" fmla="*/ 139019 h 264247"/>
              <a:gd name="connsiteX60" fmla="*/ 188781 w 265519"/>
              <a:gd name="connsiteY60" fmla="*/ 153614 h 264247"/>
              <a:gd name="connsiteX61" fmla="*/ 186592 w 265519"/>
              <a:gd name="connsiteY61" fmla="*/ 159452 h 264247"/>
              <a:gd name="connsiteX62" fmla="*/ 187322 w 265519"/>
              <a:gd name="connsiteY62" fmla="*/ 157263 h 264247"/>
              <a:gd name="connsiteX63" fmla="*/ 185132 w 265519"/>
              <a:gd name="connsiteY63" fmla="*/ 160911 h 264247"/>
              <a:gd name="connsiteX64" fmla="*/ 177105 w 265519"/>
              <a:gd name="connsiteY64" fmla="*/ 174047 h 264247"/>
              <a:gd name="connsiteX65" fmla="*/ 177105 w 265519"/>
              <a:gd name="connsiteY65" fmla="*/ 174047 h 264247"/>
              <a:gd name="connsiteX66" fmla="*/ 171267 w 265519"/>
              <a:gd name="connsiteY66" fmla="*/ 179884 h 264247"/>
              <a:gd name="connsiteX67" fmla="*/ 166159 w 265519"/>
              <a:gd name="connsiteY67" fmla="*/ 184263 h 264247"/>
              <a:gd name="connsiteX68" fmla="*/ 167619 w 265519"/>
              <a:gd name="connsiteY68" fmla="*/ 182803 h 264247"/>
              <a:gd name="connsiteX69" fmla="*/ 169808 w 265519"/>
              <a:gd name="connsiteY69" fmla="*/ 187182 h 264247"/>
              <a:gd name="connsiteX70" fmla="*/ 158132 w 265519"/>
              <a:gd name="connsiteY70" fmla="*/ 232426 h 264247"/>
              <a:gd name="connsiteX71" fmla="*/ 203376 w 265519"/>
              <a:gd name="connsiteY71" fmla="*/ 244102 h 264247"/>
              <a:gd name="connsiteX72" fmla="*/ 264674 w 265519"/>
              <a:gd name="connsiteY72" fmla="*/ 112749 h 264247"/>
              <a:gd name="connsiteX73" fmla="*/ 232565 w 265519"/>
              <a:gd name="connsiteY73" fmla="*/ 38315 h 264247"/>
              <a:gd name="connsiteX74" fmla="*/ 147916 w 265519"/>
              <a:gd name="connsiteY74" fmla="*/ 369 h 264247"/>
              <a:gd name="connsiteX75" fmla="*/ 9995 w 265519"/>
              <a:gd name="connsiteY75" fmla="*/ 82829 h 264247"/>
              <a:gd name="connsiteX76" fmla="*/ 42833 w 265519"/>
              <a:gd name="connsiteY76" fmla="*/ 229507 h 264247"/>
              <a:gd name="connsiteX77" fmla="*/ 203376 w 265519"/>
              <a:gd name="connsiteY77" fmla="*/ 244102 h 264247"/>
              <a:gd name="connsiteX78" fmla="*/ 215052 w 265519"/>
              <a:gd name="connsiteY78" fmla="*/ 198858 h 264247"/>
              <a:gd name="connsiteX79" fmla="*/ 169808 w 265519"/>
              <a:gd name="connsiteY79" fmla="*/ 187182 h 26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65519" h="264247">
                <a:moveTo>
                  <a:pt x="169808" y="187182"/>
                </a:moveTo>
                <a:cubicBezTo>
                  <a:pt x="166159" y="189371"/>
                  <a:pt x="161781" y="191560"/>
                  <a:pt x="157402" y="193749"/>
                </a:cubicBezTo>
                <a:cubicBezTo>
                  <a:pt x="150835" y="197398"/>
                  <a:pt x="164700" y="191560"/>
                  <a:pt x="157402" y="193749"/>
                </a:cubicBezTo>
                <a:cubicBezTo>
                  <a:pt x="155213" y="194479"/>
                  <a:pt x="153024" y="195209"/>
                  <a:pt x="150835" y="195939"/>
                </a:cubicBezTo>
                <a:cubicBezTo>
                  <a:pt x="147186" y="196669"/>
                  <a:pt x="141348" y="196669"/>
                  <a:pt x="138429" y="198858"/>
                </a:cubicBezTo>
                <a:cubicBezTo>
                  <a:pt x="144267" y="195939"/>
                  <a:pt x="143537" y="198128"/>
                  <a:pt x="139159" y="198858"/>
                </a:cubicBezTo>
                <a:cubicBezTo>
                  <a:pt x="136240" y="198858"/>
                  <a:pt x="133321" y="198858"/>
                  <a:pt x="130402" y="198858"/>
                </a:cubicBezTo>
                <a:cubicBezTo>
                  <a:pt x="128213" y="198858"/>
                  <a:pt x="126024" y="198858"/>
                  <a:pt x="123834" y="198128"/>
                </a:cubicBezTo>
                <a:cubicBezTo>
                  <a:pt x="116537" y="197398"/>
                  <a:pt x="131862" y="199588"/>
                  <a:pt x="124564" y="198128"/>
                </a:cubicBezTo>
                <a:cubicBezTo>
                  <a:pt x="120186" y="197398"/>
                  <a:pt x="116537" y="196669"/>
                  <a:pt x="112159" y="195209"/>
                </a:cubicBezTo>
                <a:cubicBezTo>
                  <a:pt x="109969" y="194479"/>
                  <a:pt x="108510" y="193749"/>
                  <a:pt x="106321" y="193020"/>
                </a:cubicBezTo>
                <a:cubicBezTo>
                  <a:pt x="99023" y="190831"/>
                  <a:pt x="112888" y="196669"/>
                  <a:pt x="106321" y="193020"/>
                </a:cubicBezTo>
                <a:cubicBezTo>
                  <a:pt x="102672" y="190831"/>
                  <a:pt x="98294" y="188641"/>
                  <a:pt x="94645" y="186452"/>
                </a:cubicBezTo>
                <a:cubicBezTo>
                  <a:pt x="93185" y="185723"/>
                  <a:pt x="91726" y="184263"/>
                  <a:pt x="90266" y="183533"/>
                </a:cubicBezTo>
                <a:cubicBezTo>
                  <a:pt x="84428" y="179155"/>
                  <a:pt x="96104" y="188641"/>
                  <a:pt x="90266" y="183533"/>
                </a:cubicBezTo>
                <a:cubicBezTo>
                  <a:pt x="87347" y="180614"/>
                  <a:pt x="84428" y="177695"/>
                  <a:pt x="81510" y="174776"/>
                </a:cubicBezTo>
                <a:cubicBezTo>
                  <a:pt x="80780" y="174047"/>
                  <a:pt x="77861" y="169668"/>
                  <a:pt x="77131" y="170398"/>
                </a:cubicBezTo>
                <a:cubicBezTo>
                  <a:pt x="78591" y="170398"/>
                  <a:pt x="81510" y="176236"/>
                  <a:pt x="77131" y="170398"/>
                </a:cubicBezTo>
                <a:cubicBezTo>
                  <a:pt x="74212" y="166020"/>
                  <a:pt x="72023" y="161641"/>
                  <a:pt x="69834" y="157263"/>
                </a:cubicBezTo>
                <a:cubicBezTo>
                  <a:pt x="66185" y="150695"/>
                  <a:pt x="72023" y="164560"/>
                  <a:pt x="69834" y="157263"/>
                </a:cubicBezTo>
                <a:cubicBezTo>
                  <a:pt x="69104" y="155073"/>
                  <a:pt x="68374" y="152884"/>
                  <a:pt x="67645" y="150695"/>
                </a:cubicBezTo>
                <a:cubicBezTo>
                  <a:pt x="66915" y="149236"/>
                  <a:pt x="63266" y="139019"/>
                  <a:pt x="64726" y="137560"/>
                </a:cubicBezTo>
                <a:cubicBezTo>
                  <a:pt x="64726" y="139019"/>
                  <a:pt x="65455" y="140479"/>
                  <a:pt x="65455" y="141938"/>
                </a:cubicBezTo>
                <a:cubicBezTo>
                  <a:pt x="65455" y="140479"/>
                  <a:pt x="65455" y="139019"/>
                  <a:pt x="64726" y="137560"/>
                </a:cubicBezTo>
                <a:cubicBezTo>
                  <a:pt x="64726" y="135370"/>
                  <a:pt x="64726" y="133181"/>
                  <a:pt x="64726" y="130262"/>
                </a:cubicBezTo>
                <a:cubicBezTo>
                  <a:pt x="64726" y="127343"/>
                  <a:pt x="64726" y="125154"/>
                  <a:pt x="64726" y="122235"/>
                </a:cubicBezTo>
                <a:cubicBezTo>
                  <a:pt x="65455" y="118587"/>
                  <a:pt x="64726" y="118587"/>
                  <a:pt x="64726" y="123695"/>
                </a:cubicBezTo>
                <a:cubicBezTo>
                  <a:pt x="64726" y="122235"/>
                  <a:pt x="65455" y="120776"/>
                  <a:pt x="65455" y="118587"/>
                </a:cubicBezTo>
                <a:cubicBezTo>
                  <a:pt x="66185" y="114938"/>
                  <a:pt x="67645" y="111289"/>
                  <a:pt x="68374" y="106911"/>
                </a:cubicBezTo>
                <a:cubicBezTo>
                  <a:pt x="70564" y="99613"/>
                  <a:pt x="64726" y="113478"/>
                  <a:pt x="68374" y="106181"/>
                </a:cubicBezTo>
                <a:cubicBezTo>
                  <a:pt x="69834" y="103992"/>
                  <a:pt x="70564" y="101803"/>
                  <a:pt x="71293" y="100343"/>
                </a:cubicBezTo>
                <a:cubicBezTo>
                  <a:pt x="72753" y="98154"/>
                  <a:pt x="73482" y="96694"/>
                  <a:pt x="74942" y="94505"/>
                </a:cubicBezTo>
                <a:cubicBezTo>
                  <a:pt x="79320" y="87937"/>
                  <a:pt x="69834" y="99613"/>
                  <a:pt x="74942" y="93775"/>
                </a:cubicBezTo>
                <a:cubicBezTo>
                  <a:pt x="78591" y="90127"/>
                  <a:pt x="82239" y="86478"/>
                  <a:pt x="86618" y="82829"/>
                </a:cubicBezTo>
                <a:cubicBezTo>
                  <a:pt x="92456" y="77721"/>
                  <a:pt x="80780" y="86478"/>
                  <a:pt x="87347" y="82100"/>
                </a:cubicBezTo>
                <a:cubicBezTo>
                  <a:pt x="89537" y="80640"/>
                  <a:pt x="90996" y="79181"/>
                  <a:pt x="93185" y="78451"/>
                </a:cubicBezTo>
                <a:cubicBezTo>
                  <a:pt x="97564" y="76262"/>
                  <a:pt x="101213" y="74072"/>
                  <a:pt x="105591" y="71883"/>
                </a:cubicBezTo>
                <a:cubicBezTo>
                  <a:pt x="112888" y="68235"/>
                  <a:pt x="99023" y="74072"/>
                  <a:pt x="106321" y="71154"/>
                </a:cubicBezTo>
                <a:cubicBezTo>
                  <a:pt x="108510" y="70424"/>
                  <a:pt x="110699" y="69694"/>
                  <a:pt x="112888" y="68964"/>
                </a:cubicBezTo>
                <a:cubicBezTo>
                  <a:pt x="115078" y="68235"/>
                  <a:pt x="117997" y="67505"/>
                  <a:pt x="120186" y="66775"/>
                </a:cubicBezTo>
                <a:cubicBezTo>
                  <a:pt x="121645" y="66045"/>
                  <a:pt x="133321" y="64586"/>
                  <a:pt x="125294" y="65316"/>
                </a:cubicBezTo>
                <a:cubicBezTo>
                  <a:pt x="129672" y="64586"/>
                  <a:pt x="134780" y="64586"/>
                  <a:pt x="139159" y="64586"/>
                </a:cubicBezTo>
                <a:cubicBezTo>
                  <a:pt x="142078" y="64586"/>
                  <a:pt x="144997" y="64586"/>
                  <a:pt x="147186" y="65316"/>
                </a:cubicBezTo>
                <a:cubicBezTo>
                  <a:pt x="139159" y="64586"/>
                  <a:pt x="147916" y="65316"/>
                  <a:pt x="149375" y="66045"/>
                </a:cubicBezTo>
                <a:cubicBezTo>
                  <a:pt x="154483" y="67505"/>
                  <a:pt x="160321" y="68964"/>
                  <a:pt x="165430" y="71154"/>
                </a:cubicBezTo>
                <a:cubicBezTo>
                  <a:pt x="158132" y="68235"/>
                  <a:pt x="166159" y="71883"/>
                  <a:pt x="167619" y="72613"/>
                </a:cubicBezTo>
                <a:cubicBezTo>
                  <a:pt x="170538" y="74072"/>
                  <a:pt x="174186" y="76262"/>
                  <a:pt x="177105" y="78451"/>
                </a:cubicBezTo>
                <a:cubicBezTo>
                  <a:pt x="171267" y="74072"/>
                  <a:pt x="177105" y="78451"/>
                  <a:pt x="177835" y="79181"/>
                </a:cubicBezTo>
                <a:cubicBezTo>
                  <a:pt x="179295" y="80640"/>
                  <a:pt x="180754" y="82100"/>
                  <a:pt x="182213" y="83559"/>
                </a:cubicBezTo>
                <a:cubicBezTo>
                  <a:pt x="187322" y="89397"/>
                  <a:pt x="182213" y="83559"/>
                  <a:pt x="182213" y="83559"/>
                </a:cubicBezTo>
                <a:cubicBezTo>
                  <a:pt x="182213" y="83559"/>
                  <a:pt x="185862" y="88667"/>
                  <a:pt x="185862" y="88667"/>
                </a:cubicBezTo>
                <a:cubicBezTo>
                  <a:pt x="187322" y="90127"/>
                  <a:pt x="188051" y="92316"/>
                  <a:pt x="188781" y="94505"/>
                </a:cubicBezTo>
                <a:cubicBezTo>
                  <a:pt x="192430" y="101073"/>
                  <a:pt x="188051" y="95965"/>
                  <a:pt x="188781" y="94505"/>
                </a:cubicBezTo>
                <a:cubicBezTo>
                  <a:pt x="188051" y="95965"/>
                  <a:pt x="192430" y="106911"/>
                  <a:pt x="193160" y="108370"/>
                </a:cubicBezTo>
                <a:cubicBezTo>
                  <a:pt x="193889" y="110559"/>
                  <a:pt x="193889" y="112749"/>
                  <a:pt x="194619" y="114938"/>
                </a:cubicBezTo>
                <a:cubicBezTo>
                  <a:pt x="196079" y="122235"/>
                  <a:pt x="193889" y="106911"/>
                  <a:pt x="194619" y="114938"/>
                </a:cubicBezTo>
                <a:cubicBezTo>
                  <a:pt x="194619" y="120046"/>
                  <a:pt x="195349" y="125154"/>
                  <a:pt x="194619" y="130262"/>
                </a:cubicBezTo>
                <a:cubicBezTo>
                  <a:pt x="194619" y="130992"/>
                  <a:pt x="193889" y="136830"/>
                  <a:pt x="193889" y="136830"/>
                </a:cubicBezTo>
                <a:cubicBezTo>
                  <a:pt x="194619" y="131722"/>
                  <a:pt x="194619" y="130992"/>
                  <a:pt x="193889" y="134641"/>
                </a:cubicBezTo>
                <a:cubicBezTo>
                  <a:pt x="193889" y="136100"/>
                  <a:pt x="193160" y="137560"/>
                  <a:pt x="193160" y="139019"/>
                </a:cubicBezTo>
                <a:cubicBezTo>
                  <a:pt x="192430" y="144127"/>
                  <a:pt x="190970" y="149236"/>
                  <a:pt x="188781" y="153614"/>
                </a:cubicBezTo>
                <a:cubicBezTo>
                  <a:pt x="188781" y="154344"/>
                  <a:pt x="187322" y="159452"/>
                  <a:pt x="186592" y="159452"/>
                </a:cubicBezTo>
                <a:cubicBezTo>
                  <a:pt x="188781" y="155073"/>
                  <a:pt x="188781" y="154344"/>
                  <a:pt x="187322" y="157263"/>
                </a:cubicBezTo>
                <a:cubicBezTo>
                  <a:pt x="186592" y="158722"/>
                  <a:pt x="185862" y="160182"/>
                  <a:pt x="185132" y="160911"/>
                </a:cubicBezTo>
                <a:cubicBezTo>
                  <a:pt x="184403" y="162371"/>
                  <a:pt x="177835" y="174047"/>
                  <a:pt x="177105" y="174047"/>
                </a:cubicBezTo>
                <a:cubicBezTo>
                  <a:pt x="177105" y="174047"/>
                  <a:pt x="182213" y="168209"/>
                  <a:pt x="177105" y="174047"/>
                </a:cubicBezTo>
                <a:cubicBezTo>
                  <a:pt x="174916" y="176236"/>
                  <a:pt x="173457" y="178425"/>
                  <a:pt x="171267" y="179884"/>
                </a:cubicBezTo>
                <a:cubicBezTo>
                  <a:pt x="169808" y="181344"/>
                  <a:pt x="168348" y="182803"/>
                  <a:pt x="166159" y="184263"/>
                </a:cubicBezTo>
                <a:cubicBezTo>
                  <a:pt x="163240" y="186452"/>
                  <a:pt x="163970" y="185723"/>
                  <a:pt x="167619" y="182803"/>
                </a:cubicBezTo>
                <a:cubicBezTo>
                  <a:pt x="171997" y="184993"/>
                  <a:pt x="170538" y="186452"/>
                  <a:pt x="169808" y="187182"/>
                </a:cubicBezTo>
                <a:cubicBezTo>
                  <a:pt x="155213" y="196669"/>
                  <a:pt x="147916" y="217101"/>
                  <a:pt x="158132" y="232426"/>
                </a:cubicBezTo>
                <a:cubicBezTo>
                  <a:pt x="167619" y="247021"/>
                  <a:pt x="188051" y="254318"/>
                  <a:pt x="203376" y="244102"/>
                </a:cubicBezTo>
                <a:cubicBezTo>
                  <a:pt x="245701" y="215642"/>
                  <a:pt x="270512" y="163830"/>
                  <a:pt x="264674" y="112749"/>
                </a:cubicBezTo>
                <a:cubicBezTo>
                  <a:pt x="261755" y="85019"/>
                  <a:pt x="251539" y="58748"/>
                  <a:pt x="232565" y="38315"/>
                </a:cubicBezTo>
                <a:cubicBezTo>
                  <a:pt x="210673" y="14964"/>
                  <a:pt x="179295" y="2558"/>
                  <a:pt x="147916" y="369"/>
                </a:cubicBezTo>
                <a:cubicBezTo>
                  <a:pt x="91726" y="-4009"/>
                  <a:pt x="31887" y="31018"/>
                  <a:pt x="9995" y="82829"/>
                </a:cubicBezTo>
                <a:cubicBezTo>
                  <a:pt x="-11167" y="132452"/>
                  <a:pt x="1968" y="193749"/>
                  <a:pt x="42833" y="229507"/>
                </a:cubicBezTo>
                <a:cubicBezTo>
                  <a:pt x="87347" y="268913"/>
                  <a:pt x="152294" y="276210"/>
                  <a:pt x="203376" y="244102"/>
                </a:cubicBezTo>
                <a:cubicBezTo>
                  <a:pt x="217971" y="234615"/>
                  <a:pt x="225268" y="214182"/>
                  <a:pt x="215052" y="198858"/>
                </a:cubicBezTo>
                <a:cubicBezTo>
                  <a:pt x="205565" y="184263"/>
                  <a:pt x="185132" y="176966"/>
                  <a:pt x="169808" y="187182"/>
                </a:cubicBez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9">
            <a:extLst>
              <a:ext uri="{FF2B5EF4-FFF2-40B4-BE49-F238E27FC236}">
                <a16:creationId xmlns:a16="http://schemas.microsoft.com/office/drawing/2014/main" id="{40031818-F3D9-4A32-AF93-F2605076F379}"/>
              </a:ext>
            </a:extLst>
          </p:cNvPr>
          <p:cNvSpPr/>
          <p:nvPr/>
        </p:nvSpPr>
        <p:spPr>
          <a:xfrm rot="18133926">
            <a:off x="6297674" y="2871069"/>
            <a:ext cx="157130" cy="166517"/>
          </a:xfrm>
          <a:custGeom>
            <a:avLst/>
            <a:gdLst>
              <a:gd name="connsiteX0" fmla="*/ 81807 w 162952"/>
              <a:gd name="connsiteY0" fmla="*/ 107255 h 172687"/>
              <a:gd name="connsiteX1" fmla="*/ 78888 w 162952"/>
              <a:gd name="connsiteY1" fmla="*/ 107984 h 172687"/>
              <a:gd name="connsiteX2" fmla="*/ 87645 w 162952"/>
              <a:gd name="connsiteY2" fmla="*/ 106525 h 172687"/>
              <a:gd name="connsiteX3" fmla="*/ 71591 w 162952"/>
              <a:gd name="connsiteY3" fmla="*/ 106525 h 172687"/>
              <a:gd name="connsiteX4" fmla="*/ 80348 w 162952"/>
              <a:gd name="connsiteY4" fmla="*/ 107984 h 172687"/>
              <a:gd name="connsiteX5" fmla="*/ 67942 w 162952"/>
              <a:gd name="connsiteY5" fmla="*/ 105065 h 172687"/>
              <a:gd name="connsiteX6" fmla="*/ 75969 w 162952"/>
              <a:gd name="connsiteY6" fmla="*/ 108714 h 172687"/>
              <a:gd name="connsiteX7" fmla="*/ 67212 w 162952"/>
              <a:gd name="connsiteY7" fmla="*/ 103606 h 172687"/>
              <a:gd name="connsiteX8" fmla="*/ 73780 w 162952"/>
              <a:gd name="connsiteY8" fmla="*/ 108714 h 172687"/>
              <a:gd name="connsiteX9" fmla="*/ 66483 w 162952"/>
              <a:gd name="connsiteY9" fmla="*/ 101417 h 172687"/>
              <a:gd name="connsiteX10" fmla="*/ 71591 w 162952"/>
              <a:gd name="connsiteY10" fmla="*/ 107984 h 172687"/>
              <a:gd name="connsiteX11" fmla="*/ 65753 w 162952"/>
              <a:gd name="connsiteY11" fmla="*/ 98498 h 172687"/>
              <a:gd name="connsiteX12" fmla="*/ 69402 w 162952"/>
              <a:gd name="connsiteY12" fmla="*/ 106525 h 172687"/>
              <a:gd name="connsiteX13" fmla="*/ 65753 w 162952"/>
              <a:gd name="connsiteY13" fmla="*/ 93390 h 172687"/>
              <a:gd name="connsiteX14" fmla="*/ 67212 w 162952"/>
              <a:gd name="connsiteY14" fmla="*/ 102147 h 172687"/>
              <a:gd name="connsiteX15" fmla="*/ 67212 w 162952"/>
              <a:gd name="connsiteY15" fmla="*/ 85362 h 172687"/>
              <a:gd name="connsiteX16" fmla="*/ 65753 w 162952"/>
              <a:gd name="connsiteY16" fmla="*/ 94119 h 172687"/>
              <a:gd name="connsiteX17" fmla="*/ 70861 w 162952"/>
              <a:gd name="connsiteY17" fmla="*/ 75876 h 172687"/>
              <a:gd name="connsiteX18" fmla="*/ 67212 w 162952"/>
              <a:gd name="connsiteY18" fmla="*/ 83903 h 172687"/>
              <a:gd name="connsiteX19" fmla="*/ 77429 w 162952"/>
              <a:gd name="connsiteY19" fmla="*/ 66389 h 172687"/>
              <a:gd name="connsiteX20" fmla="*/ 72321 w 162952"/>
              <a:gd name="connsiteY20" fmla="*/ 72957 h 172687"/>
              <a:gd name="connsiteX21" fmla="*/ 80348 w 162952"/>
              <a:gd name="connsiteY21" fmla="*/ 64930 h 172687"/>
              <a:gd name="connsiteX22" fmla="*/ 73780 w 162952"/>
              <a:gd name="connsiteY22" fmla="*/ 70038 h 172687"/>
              <a:gd name="connsiteX23" fmla="*/ 84726 w 162952"/>
              <a:gd name="connsiteY23" fmla="*/ 63470 h 172687"/>
              <a:gd name="connsiteX24" fmla="*/ 76699 w 162952"/>
              <a:gd name="connsiteY24" fmla="*/ 67119 h 172687"/>
              <a:gd name="connsiteX25" fmla="*/ 86186 w 162952"/>
              <a:gd name="connsiteY25" fmla="*/ 64930 h 172687"/>
              <a:gd name="connsiteX26" fmla="*/ 77429 w 162952"/>
              <a:gd name="connsiteY26" fmla="*/ 66389 h 172687"/>
              <a:gd name="connsiteX27" fmla="*/ 86915 w 162952"/>
              <a:gd name="connsiteY27" fmla="*/ 66389 h 172687"/>
              <a:gd name="connsiteX28" fmla="*/ 78158 w 162952"/>
              <a:gd name="connsiteY28" fmla="*/ 64930 h 172687"/>
              <a:gd name="connsiteX29" fmla="*/ 88375 w 162952"/>
              <a:gd name="connsiteY29" fmla="*/ 67849 h 172687"/>
              <a:gd name="connsiteX30" fmla="*/ 80348 w 162952"/>
              <a:gd name="connsiteY30" fmla="*/ 64200 h 172687"/>
              <a:gd name="connsiteX31" fmla="*/ 91294 w 162952"/>
              <a:gd name="connsiteY31" fmla="*/ 70038 h 172687"/>
              <a:gd name="connsiteX32" fmla="*/ 84726 w 162952"/>
              <a:gd name="connsiteY32" fmla="*/ 64930 h 172687"/>
              <a:gd name="connsiteX33" fmla="*/ 94213 w 162952"/>
              <a:gd name="connsiteY33" fmla="*/ 75146 h 172687"/>
              <a:gd name="connsiteX34" fmla="*/ 89104 w 162952"/>
              <a:gd name="connsiteY34" fmla="*/ 68579 h 172687"/>
              <a:gd name="connsiteX35" fmla="*/ 96402 w 162952"/>
              <a:gd name="connsiteY35" fmla="*/ 80254 h 172687"/>
              <a:gd name="connsiteX36" fmla="*/ 92753 w 162952"/>
              <a:gd name="connsiteY36" fmla="*/ 72227 h 172687"/>
              <a:gd name="connsiteX37" fmla="*/ 97132 w 162952"/>
              <a:gd name="connsiteY37" fmla="*/ 88281 h 172687"/>
              <a:gd name="connsiteX38" fmla="*/ 95672 w 162952"/>
              <a:gd name="connsiteY38" fmla="*/ 79525 h 172687"/>
              <a:gd name="connsiteX39" fmla="*/ 95672 w 162952"/>
              <a:gd name="connsiteY39" fmla="*/ 96309 h 172687"/>
              <a:gd name="connsiteX40" fmla="*/ 97132 w 162952"/>
              <a:gd name="connsiteY40" fmla="*/ 87552 h 172687"/>
              <a:gd name="connsiteX41" fmla="*/ 93483 w 162952"/>
              <a:gd name="connsiteY41" fmla="*/ 101417 h 172687"/>
              <a:gd name="connsiteX42" fmla="*/ 97132 w 162952"/>
              <a:gd name="connsiteY42" fmla="*/ 93390 h 172687"/>
              <a:gd name="connsiteX43" fmla="*/ 91294 w 162952"/>
              <a:gd name="connsiteY43" fmla="*/ 104336 h 172687"/>
              <a:gd name="connsiteX44" fmla="*/ 96402 w 162952"/>
              <a:gd name="connsiteY44" fmla="*/ 97768 h 172687"/>
              <a:gd name="connsiteX45" fmla="*/ 88375 w 162952"/>
              <a:gd name="connsiteY45" fmla="*/ 105795 h 172687"/>
              <a:gd name="connsiteX46" fmla="*/ 94942 w 162952"/>
              <a:gd name="connsiteY46" fmla="*/ 100687 h 172687"/>
              <a:gd name="connsiteX47" fmla="*/ 85456 w 162952"/>
              <a:gd name="connsiteY47" fmla="*/ 106525 h 172687"/>
              <a:gd name="connsiteX48" fmla="*/ 93483 w 162952"/>
              <a:gd name="connsiteY48" fmla="*/ 102876 h 172687"/>
              <a:gd name="connsiteX49" fmla="*/ 81807 w 162952"/>
              <a:gd name="connsiteY49" fmla="*/ 107255 h 172687"/>
              <a:gd name="connsiteX50" fmla="*/ 62104 w 162952"/>
              <a:gd name="connsiteY50" fmla="*/ 122579 h 172687"/>
              <a:gd name="connsiteX51" fmla="*/ 58455 w 162952"/>
              <a:gd name="connsiteY51" fmla="*/ 148120 h 172687"/>
              <a:gd name="connsiteX52" fmla="*/ 73780 w 162952"/>
              <a:gd name="connsiteY52" fmla="*/ 167823 h 172687"/>
              <a:gd name="connsiteX53" fmla="*/ 99321 w 162952"/>
              <a:gd name="connsiteY53" fmla="*/ 171472 h 172687"/>
              <a:gd name="connsiteX54" fmla="*/ 160619 w 162952"/>
              <a:gd name="connsiteY54" fmla="*/ 110903 h 172687"/>
              <a:gd name="connsiteX55" fmla="*/ 138727 w 162952"/>
              <a:gd name="connsiteY55" fmla="*/ 25524 h 172687"/>
              <a:gd name="connsiteX56" fmla="*/ 100051 w 162952"/>
              <a:gd name="connsiteY56" fmla="*/ 2172 h 172687"/>
              <a:gd name="connsiteX57" fmla="*/ 29266 w 162952"/>
              <a:gd name="connsiteY57" fmla="*/ 22605 h 172687"/>
              <a:gd name="connsiteX58" fmla="*/ 2995 w 162952"/>
              <a:gd name="connsiteY58" fmla="*/ 117471 h 172687"/>
              <a:gd name="connsiteX59" fmla="*/ 36563 w 162952"/>
              <a:gd name="connsiteY59" fmla="*/ 161985 h 172687"/>
              <a:gd name="connsiteX60" fmla="*/ 99321 w 162952"/>
              <a:gd name="connsiteY60" fmla="*/ 170742 h 172687"/>
              <a:gd name="connsiteX61" fmla="*/ 119024 w 162952"/>
              <a:gd name="connsiteY61" fmla="*/ 155417 h 172687"/>
              <a:gd name="connsiteX62" fmla="*/ 122672 w 162952"/>
              <a:gd name="connsiteY62" fmla="*/ 129877 h 172687"/>
              <a:gd name="connsiteX63" fmla="*/ 107348 w 162952"/>
              <a:gd name="connsiteY63" fmla="*/ 110173 h 172687"/>
              <a:gd name="connsiteX64" fmla="*/ 81807 w 162952"/>
              <a:gd name="connsiteY64" fmla="*/ 107255 h 17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62952" h="172687">
                <a:moveTo>
                  <a:pt x="81807" y="107255"/>
                </a:moveTo>
                <a:cubicBezTo>
                  <a:pt x="81077" y="107255"/>
                  <a:pt x="79618" y="107255"/>
                  <a:pt x="78888" y="107984"/>
                </a:cubicBezTo>
                <a:cubicBezTo>
                  <a:pt x="81807" y="107255"/>
                  <a:pt x="84726" y="107255"/>
                  <a:pt x="87645" y="106525"/>
                </a:cubicBezTo>
                <a:cubicBezTo>
                  <a:pt x="82537" y="107255"/>
                  <a:pt x="77429" y="107255"/>
                  <a:pt x="71591" y="106525"/>
                </a:cubicBezTo>
                <a:cubicBezTo>
                  <a:pt x="74510" y="107255"/>
                  <a:pt x="77429" y="107255"/>
                  <a:pt x="80348" y="107984"/>
                </a:cubicBezTo>
                <a:cubicBezTo>
                  <a:pt x="75969" y="107255"/>
                  <a:pt x="72321" y="106525"/>
                  <a:pt x="67942" y="105065"/>
                </a:cubicBezTo>
                <a:cubicBezTo>
                  <a:pt x="70861" y="106525"/>
                  <a:pt x="73050" y="107255"/>
                  <a:pt x="75969" y="108714"/>
                </a:cubicBezTo>
                <a:cubicBezTo>
                  <a:pt x="73050" y="107255"/>
                  <a:pt x="69402" y="105795"/>
                  <a:pt x="67212" y="103606"/>
                </a:cubicBezTo>
                <a:cubicBezTo>
                  <a:pt x="69402" y="105065"/>
                  <a:pt x="71591" y="107255"/>
                  <a:pt x="73780" y="108714"/>
                </a:cubicBezTo>
                <a:cubicBezTo>
                  <a:pt x="70861" y="106525"/>
                  <a:pt x="68672" y="104336"/>
                  <a:pt x="66483" y="101417"/>
                </a:cubicBezTo>
                <a:cubicBezTo>
                  <a:pt x="67942" y="103606"/>
                  <a:pt x="70131" y="105795"/>
                  <a:pt x="71591" y="107984"/>
                </a:cubicBezTo>
                <a:cubicBezTo>
                  <a:pt x="69402" y="105065"/>
                  <a:pt x="67212" y="102147"/>
                  <a:pt x="65753" y="98498"/>
                </a:cubicBezTo>
                <a:cubicBezTo>
                  <a:pt x="67212" y="101417"/>
                  <a:pt x="67942" y="103606"/>
                  <a:pt x="69402" y="106525"/>
                </a:cubicBezTo>
                <a:cubicBezTo>
                  <a:pt x="67942" y="102147"/>
                  <a:pt x="66483" y="97768"/>
                  <a:pt x="65753" y="93390"/>
                </a:cubicBezTo>
                <a:cubicBezTo>
                  <a:pt x="66483" y="96309"/>
                  <a:pt x="66483" y="99227"/>
                  <a:pt x="67212" y="102147"/>
                </a:cubicBezTo>
                <a:cubicBezTo>
                  <a:pt x="66483" y="96309"/>
                  <a:pt x="66483" y="91200"/>
                  <a:pt x="67212" y="85362"/>
                </a:cubicBezTo>
                <a:cubicBezTo>
                  <a:pt x="66483" y="88281"/>
                  <a:pt x="66483" y="91200"/>
                  <a:pt x="65753" y="94119"/>
                </a:cubicBezTo>
                <a:cubicBezTo>
                  <a:pt x="66483" y="87552"/>
                  <a:pt x="68672" y="81714"/>
                  <a:pt x="70861" y="75876"/>
                </a:cubicBezTo>
                <a:cubicBezTo>
                  <a:pt x="69402" y="78795"/>
                  <a:pt x="68672" y="80984"/>
                  <a:pt x="67212" y="83903"/>
                </a:cubicBezTo>
                <a:cubicBezTo>
                  <a:pt x="70131" y="78065"/>
                  <a:pt x="73050" y="72227"/>
                  <a:pt x="77429" y="66389"/>
                </a:cubicBezTo>
                <a:cubicBezTo>
                  <a:pt x="75969" y="68579"/>
                  <a:pt x="73780" y="70768"/>
                  <a:pt x="72321" y="72957"/>
                </a:cubicBezTo>
                <a:cubicBezTo>
                  <a:pt x="74510" y="70038"/>
                  <a:pt x="77429" y="67119"/>
                  <a:pt x="80348" y="64930"/>
                </a:cubicBezTo>
                <a:cubicBezTo>
                  <a:pt x="78158" y="66389"/>
                  <a:pt x="75969" y="68579"/>
                  <a:pt x="73780" y="70038"/>
                </a:cubicBezTo>
                <a:cubicBezTo>
                  <a:pt x="77429" y="67119"/>
                  <a:pt x="81077" y="64930"/>
                  <a:pt x="84726" y="63470"/>
                </a:cubicBezTo>
                <a:cubicBezTo>
                  <a:pt x="81807" y="64930"/>
                  <a:pt x="79618" y="65660"/>
                  <a:pt x="76699" y="67119"/>
                </a:cubicBezTo>
                <a:cubicBezTo>
                  <a:pt x="79618" y="65660"/>
                  <a:pt x="82537" y="64930"/>
                  <a:pt x="86186" y="64930"/>
                </a:cubicBezTo>
                <a:cubicBezTo>
                  <a:pt x="83267" y="65660"/>
                  <a:pt x="80348" y="65660"/>
                  <a:pt x="77429" y="66389"/>
                </a:cubicBezTo>
                <a:cubicBezTo>
                  <a:pt x="80348" y="65660"/>
                  <a:pt x="83996" y="65660"/>
                  <a:pt x="86915" y="66389"/>
                </a:cubicBezTo>
                <a:cubicBezTo>
                  <a:pt x="83996" y="65660"/>
                  <a:pt x="81077" y="65660"/>
                  <a:pt x="78158" y="64930"/>
                </a:cubicBezTo>
                <a:cubicBezTo>
                  <a:pt x="81807" y="65660"/>
                  <a:pt x="85456" y="66389"/>
                  <a:pt x="88375" y="67849"/>
                </a:cubicBezTo>
                <a:cubicBezTo>
                  <a:pt x="85456" y="66389"/>
                  <a:pt x="83267" y="65660"/>
                  <a:pt x="80348" y="64200"/>
                </a:cubicBezTo>
                <a:cubicBezTo>
                  <a:pt x="83996" y="65660"/>
                  <a:pt x="87645" y="67849"/>
                  <a:pt x="91294" y="70038"/>
                </a:cubicBezTo>
                <a:cubicBezTo>
                  <a:pt x="89104" y="68579"/>
                  <a:pt x="86915" y="66389"/>
                  <a:pt x="84726" y="64930"/>
                </a:cubicBezTo>
                <a:cubicBezTo>
                  <a:pt x="88375" y="67849"/>
                  <a:pt x="92023" y="70768"/>
                  <a:pt x="94213" y="75146"/>
                </a:cubicBezTo>
                <a:cubicBezTo>
                  <a:pt x="92753" y="72957"/>
                  <a:pt x="90564" y="70768"/>
                  <a:pt x="89104" y="68579"/>
                </a:cubicBezTo>
                <a:cubicBezTo>
                  <a:pt x="92023" y="72227"/>
                  <a:pt x="94213" y="76606"/>
                  <a:pt x="96402" y="80254"/>
                </a:cubicBezTo>
                <a:cubicBezTo>
                  <a:pt x="94942" y="77335"/>
                  <a:pt x="94213" y="75146"/>
                  <a:pt x="92753" y="72227"/>
                </a:cubicBezTo>
                <a:cubicBezTo>
                  <a:pt x="94942" y="77335"/>
                  <a:pt x="96402" y="83173"/>
                  <a:pt x="97132" y="88281"/>
                </a:cubicBezTo>
                <a:cubicBezTo>
                  <a:pt x="96402" y="85362"/>
                  <a:pt x="96402" y="82444"/>
                  <a:pt x="95672" y="79525"/>
                </a:cubicBezTo>
                <a:cubicBezTo>
                  <a:pt x="96402" y="85362"/>
                  <a:pt x="96402" y="90471"/>
                  <a:pt x="95672" y="96309"/>
                </a:cubicBezTo>
                <a:cubicBezTo>
                  <a:pt x="96402" y="93390"/>
                  <a:pt x="96402" y="90471"/>
                  <a:pt x="97132" y="87552"/>
                </a:cubicBezTo>
                <a:cubicBezTo>
                  <a:pt x="96402" y="92660"/>
                  <a:pt x="94942" y="97038"/>
                  <a:pt x="93483" y="101417"/>
                </a:cubicBezTo>
                <a:cubicBezTo>
                  <a:pt x="94942" y="98498"/>
                  <a:pt x="95672" y="96309"/>
                  <a:pt x="97132" y="93390"/>
                </a:cubicBezTo>
                <a:cubicBezTo>
                  <a:pt x="95672" y="97038"/>
                  <a:pt x="93483" y="100687"/>
                  <a:pt x="91294" y="104336"/>
                </a:cubicBezTo>
                <a:cubicBezTo>
                  <a:pt x="92753" y="102147"/>
                  <a:pt x="94942" y="99957"/>
                  <a:pt x="96402" y="97768"/>
                </a:cubicBezTo>
                <a:cubicBezTo>
                  <a:pt x="94213" y="100687"/>
                  <a:pt x="91294" y="103606"/>
                  <a:pt x="88375" y="105795"/>
                </a:cubicBezTo>
                <a:cubicBezTo>
                  <a:pt x="90564" y="104336"/>
                  <a:pt x="92753" y="102147"/>
                  <a:pt x="94942" y="100687"/>
                </a:cubicBezTo>
                <a:cubicBezTo>
                  <a:pt x="92023" y="102876"/>
                  <a:pt x="89104" y="105065"/>
                  <a:pt x="85456" y="106525"/>
                </a:cubicBezTo>
                <a:cubicBezTo>
                  <a:pt x="88375" y="105065"/>
                  <a:pt x="90564" y="104336"/>
                  <a:pt x="93483" y="102876"/>
                </a:cubicBezTo>
                <a:cubicBezTo>
                  <a:pt x="89834" y="105065"/>
                  <a:pt x="85456" y="106525"/>
                  <a:pt x="81807" y="107255"/>
                </a:cubicBezTo>
                <a:cubicBezTo>
                  <a:pt x="73780" y="108714"/>
                  <a:pt x="65753" y="116012"/>
                  <a:pt x="62104" y="122579"/>
                </a:cubicBezTo>
                <a:cubicBezTo>
                  <a:pt x="57726" y="129877"/>
                  <a:pt x="56266" y="140093"/>
                  <a:pt x="58455" y="148120"/>
                </a:cubicBezTo>
                <a:cubicBezTo>
                  <a:pt x="61374" y="156147"/>
                  <a:pt x="65753" y="164174"/>
                  <a:pt x="73780" y="167823"/>
                </a:cubicBezTo>
                <a:cubicBezTo>
                  <a:pt x="81807" y="172201"/>
                  <a:pt x="89834" y="172931"/>
                  <a:pt x="99321" y="171472"/>
                </a:cubicBezTo>
                <a:cubicBezTo>
                  <a:pt x="129240" y="166363"/>
                  <a:pt x="154781" y="140823"/>
                  <a:pt x="160619" y="110903"/>
                </a:cubicBezTo>
                <a:cubicBezTo>
                  <a:pt x="167187" y="80254"/>
                  <a:pt x="159889" y="48876"/>
                  <a:pt x="138727" y="25524"/>
                </a:cubicBezTo>
                <a:cubicBezTo>
                  <a:pt x="128510" y="14578"/>
                  <a:pt x="114645" y="5821"/>
                  <a:pt x="100051" y="2172"/>
                </a:cubicBezTo>
                <a:cubicBezTo>
                  <a:pt x="74510" y="-4395"/>
                  <a:pt x="47509" y="4361"/>
                  <a:pt x="29266" y="22605"/>
                </a:cubicBezTo>
                <a:cubicBezTo>
                  <a:pt x="5185" y="46686"/>
                  <a:pt x="-5762" y="84633"/>
                  <a:pt x="2995" y="117471"/>
                </a:cubicBezTo>
                <a:cubicBezTo>
                  <a:pt x="8104" y="135714"/>
                  <a:pt x="19779" y="151769"/>
                  <a:pt x="36563" y="161985"/>
                </a:cubicBezTo>
                <a:cubicBezTo>
                  <a:pt x="55537" y="173661"/>
                  <a:pt x="77429" y="174391"/>
                  <a:pt x="99321" y="170742"/>
                </a:cubicBezTo>
                <a:cubicBezTo>
                  <a:pt x="107348" y="169282"/>
                  <a:pt x="115375" y="161985"/>
                  <a:pt x="119024" y="155417"/>
                </a:cubicBezTo>
                <a:cubicBezTo>
                  <a:pt x="123402" y="148120"/>
                  <a:pt x="124862" y="137904"/>
                  <a:pt x="122672" y="129877"/>
                </a:cubicBezTo>
                <a:cubicBezTo>
                  <a:pt x="119754" y="121849"/>
                  <a:pt x="115375" y="113822"/>
                  <a:pt x="107348" y="110173"/>
                </a:cubicBezTo>
                <a:cubicBezTo>
                  <a:pt x="98591" y="105795"/>
                  <a:pt x="91294" y="105795"/>
                  <a:pt x="81807" y="107255"/>
                </a:cubicBez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9">
            <a:extLst>
              <a:ext uri="{FF2B5EF4-FFF2-40B4-BE49-F238E27FC236}">
                <a16:creationId xmlns:a16="http://schemas.microsoft.com/office/drawing/2014/main" id="{1EDBE641-AF03-4A05-8916-06CA319886FE}"/>
              </a:ext>
            </a:extLst>
          </p:cNvPr>
          <p:cNvSpPr/>
          <p:nvPr/>
        </p:nvSpPr>
        <p:spPr>
          <a:xfrm rot="302405">
            <a:off x="4278853" y="41633"/>
            <a:ext cx="4243658" cy="2669980"/>
          </a:xfrm>
          <a:custGeom>
            <a:avLst/>
            <a:gdLst>
              <a:gd name="connsiteX0" fmla="*/ 735756 w 3205042"/>
              <a:gd name="connsiteY0" fmla="*/ 632695 h 2944088"/>
              <a:gd name="connsiteX1" fmla="*/ 1292547 w 3205042"/>
              <a:gd name="connsiteY1" fmla="*/ 110932 h 2944088"/>
              <a:gd name="connsiteX2" fmla="*/ 1687335 w 3205042"/>
              <a:gd name="connsiteY2" fmla="*/ 71526 h 2944088"/>
              <a:gd name="connsiteX3" fmla="*/ 2045637 w 3205042"/>
              <a:gd name="connsiteY3" fmla="*/ 221852 h 2944088"/>
              <a:gd name="connsiteX4" fmla="*/ 2304694 w 3205042"/>
              <a:gd name="connsiteY4" fmla="*/ 521045 h 2944088"/>
              <a:gd name="connsiteX5" fmla="*/ 2393722 w 3205042"/>
              <a:gd name="connsiteY5" fmla="*/ 572856 h 2944088"/>
              <a:gd name="connsiteX6" fmla="*/ 2444074 w 3205042"/>
              <a:gd name="connsiteY6" fmla="*/ 563369 h 2944088"/>
              <a:gd name="connsiteX7" fmla="*/ 2485669 w 3205042"/>
              <a:gd name="connsiteY7" fmla="*/ 557532 h 2944088"/>
              <a:gd name="connsiteX8" fmla="*/ 2663725 w 3205042"/>
              <a:gd name="connsiteY8" fmla="*/ 588181 h 2944088"/>
              <a:gd name="connsiteX9" fmla="*/ 3095001 w 3205042"/>
              <a:gd name="connsiteY9" fmla="*/ 1089511 h 2944088"/>
              <a:gd name="connsiteX10" fmla="*/ 2906728 w 3205042"/>
              <a:gd name="connsiteY10" fmla="*/ 1831655 h 2944088"/>
              <a:gd name="connsiteX11" fmla="*/ 2812592 w 3205042"/>
              <a:gd name="connsiteY11" fmla="*/ 1863763 h 2944088"/>
              <a:gd name="connsiteX12" fmla="*/ 2792889 w 3205042"/>
              <a:gd name="connsiteY12" fmla="*/ 1912656 h 2944088"/>
              <a:gd name="connsiteX13" fmla="*/ 2732321 w 3205042"/>
              <a:gd name="connsiteY13" fmla="*/ 2451932 h 2944088"/>
              <a:gd name="connsiteX14" fmla="*/ 2254342 w 3205042"/>
              <a:gd name="connsiteY14" fmla="*/ 2756963 h 2944088"/>
              <a:gd name="connsiteX15" fmla="*/ 1958798 w 3205042"/>
              <a:gd name="connsiteY15" fmla="*/ 2762801 h 2944088"/>
              <a:gd name="connsiteX16" fmla="*/ 1883635 w 3205042"/>
              <a:gd name="connsiteY16" fmla="*/ 2739449 h 2944088"/>
              <a:gd name="connsiteX17" fmla="*/ 1821607 w 3205042"/>
              <a:gd name="connsiteY17" fmla="*/ 2705151 h 2944088"/>
              <a:gd name="connsiteX18" fmla="*/ 1672740 w 3205042"/>
              <a:gd name="connsiteY18" fmla="*/ 2717557 h 2944088"/>
              <a:gd name="connsiteX19" fmla="*/ 1628226 w 3205042"/>
              <a:gd name="connsiteY19" fmla="*/ 2756963 h 2944088"/>
              <a:gd name="connsiteX20" fmla="*/ 1583712 w 3205042"/>
              <a:gd name="connsiteY20" fmla="*/ 2787612 h 2944088"/>
              <a:gd name="connsiteX21" fmla="*/ 1482279 w 3205042"/>
              <a:gd name="connsiteY21" fmla="*/ 2835775 h 2944088"/>
              <a:gd name="connsiteX22" fmla="*/ 1248033 w 3205042"/>
              <a:gd name="connsiteY22" fmla="*/ 2875910 h 2944088"/>
              <a:gd name="connsiteX23" fmla="*/ 786838 w 3205042"/>
              <a:gd name="connsiteY23" fmla="*/ 2759882 h 2944088"/>
              <a:gd name="connsiteX24" fmla="*/ 600754 w 3205042"/>
              <a:gd name="connsiteY24" fmla="*/ 2594231 h 2944088"/>
              <a:gd name="connsiteX25" fmla="*/ 456996 w 3205042"/>
              <a:gd name="connsiteY25" fmla="*/ 2334444 h 2944088"/>
              <a:gd name="connsiteX26" fmla="*/ 438023 w 3205042"/>
              <a:gd name="connsiteY26" fmla="*/ 2194335 h 2944088"/>
              <a:gd name="connsiteX27" fmla="*/ 446780 w 3205042"/>
              <a:gd name="connsiteY27" fmla="*/ 2124280 h 2944088"/>
              <a:gd name="connsiteX28" fmla="*/ 454077 w 3205042"/>
              <a:gd name="connsiteY28" fmla="*/ 2039630 h 2944088"/>
              <a:gd name="connsiteX29" fmla="*/ 344616 w 3205042"/>
              <a:gd name="connsiteY29" fmla="*/ 1954980 h 2944088"/>
              <a:gd name="connsiteX30" fmla="*/ 240264 w 3205042"/>
              <a:gd name="connsiteY30" fmla="*/ 1892223 h 2944088"/>
              <a:gd name="connsiteX31" fmla="*/ 97965 w 3205042"/>
              <a:gd name="connsiteY31" fmla="*/ 1700302 h 2944088"/>
              <a:gd name="connsiteX32" fmla="*/ 76072 w 3205042"/>
              <a:gd name="connsiteY32" fmla="*/ 1418623 h 2944088"/>
              <a:gd name="connsiteX33" fmla="*/ 131533 w 3205042"/>
              <a:gd name="connsiteY33" fmla="*/ 1292378 h 2944088"/>
              <a:gd name="connsiteX34" fmla="*/ 177506 w 3205042"/>
              <a:gd name="connsiteY34" fmla="*/ 1236918 h 2944088"/>
              <a:gd name="connsiteX35" fmla="*/ 200128 w 3205042"/>
              <a:gd name="connsiteY35" fmla="*/ 1152268 h 2944088"/>
              <a:gd name="connsiteX36" fmla="*/ 247561 w 3205042"/>
              <a:gd name="connsiteY36" fmla="*/ 939914 h 2944088"/>
              <a:gd name="connsiteX37" fmla="*/ 384022 w 3205042"/>
              <a:gd name="connsiteY37" fmla="*/ 749453 h 2944088"/>
              <a:gd name="connsiteX38" fmla="*/ 582511 w 3205042"/>
              <a:gd name="connsiteY38" fmla="*/ 653857 h 2944088"/>
              <a:gd name="connsiteX39" fmla="*/ 695620 w 3205042"/>
              <a:gd name="connsiteY39" fmla="*/ 658965 h 2944088"/>
              <a:gd name="connsiteX40" fmla="*/ 736486 w 3205042"/>
              <a:gd name="connsiteY40" fmla="*/ 635614 h 2944088"/>
              <a:gd name="connsiteX41" fmla="*/ 713134 w 3205042"/>
              <a:gd name="connsiteY41" fmla="*/ 594748 h 2944088"/>
              <a:gd name="connsiteX42" fmla="*/ 454807 w 3205042"/>
              <a:gd name="connsiteY42" fmla="*/ 623938 h 2944088"/>
              <a:gd name="connsiteX43" fmla="*/ 262156 w 3205042"/>
              <a:gd name="connsiteY43" fmla="*/ 785940 h 2944088"/>
              <a:gd name="connsiteX44" fmla="*/ 152695 w 3205042"/>
              <a:gd name="connsiteY44" fmla="*/ 1011429 h 2944088"/>
              <a:gd name="connsiteX45" fmla="*/ 134452 w 3205042"/>
              <a:gd name="connsiteY45" fmla="*/ 1129646 h 2944088"/>
              <a:gd name="connsiteX46" fmla="*/ 124965 w 3205042"/>
              <a:gd name="connsiteY46" fmla="*/ 1198242 h 2944088"/>
              <a:gd name="connsiteX47" fmla="*/ 77532 w 3205042"/>
              <a:gd name="connsiteY47" fmla="*/ 1255891 h 2944088"/>
              <a:gd name="connsiteX48" fmla="*/ 909 w 3205042"/>
              <a:gd name="connsiteY48" fmla="*/ 1546327 h 2944088"/>
              <a:gd name="connsiteX49" fmla="*/ 90667 w 3205042"/>
              <a:gd name="connsiteY49" fmla="*/ 1831655 h 2944088"/>
              <a:gd name="connsiteX50" fmla="*/ 286967 w 3205042"/>
              <a:gd name="connsiteY50" fmla="*/ 2000224 h 2944088"/>
              <a:gd name="connsiteX51" fmla="*/ 345346 w 3205042"/>
              <a:gd name="connsiteY51" fmla="*/ 2030143 h 2944088"/>
              <a:gd name="connsiteX52" fmla="*/ 392049 w 3205042"/>
              <a:gd name="connsiteY52" fmla="*/ 2060792 h 2944088"/>
              <a:gd name="connsiteX53" fmla="*/ 388401 w 3205042"/>
              <a:gd name="connsiteY53" fmla="*/ 2090712 h 2944088"/>
              <a:gd name="connsiteX54" fmla="*/ 379644 w 3205042"/>
              <a:gd name="connsiteY54" fmla="*/ 2129388 h 2944088"/>
              <a:gd name="connsiteX55" fmla="*/ 372346 w 3205042"/>
              <a:gd name="connsiteY55" fmla="*/ 2210389 h 2944088"/>
              <a:gd name="connsiteX56" fmla="*/ 462834 w 3205042"/>
              <a:gd name="connsiteY56" fmla="*/ 2512501 h 2944088"/>
              <a:gd name="connsiteX57" fmla="*/ 659134 w 3205042"/>
              <a:gd name="connsiteY57" fmla="*/ 2750395 h 2944088"/>
              <a:gd name="connsiteX58" fmla="*/ 1121058 w 3205042"/>
              <a:gd name="connsiteY58" fmla="*/ 2937208 h 2944088"/>
              <a:gd name="connsiteX59" fmla="*/ 1617280 w 3205042"/>
              <a:gd name="connsiteY59" fmla="*/ 2847450 h 2944088"/>
              <a:gd name="connsiteX60" fmla="*/ 1670551 w 3205042"/>
              <a:gd name="connsiteY60" fmla="*/ 2810234 h 2944088"/>
              <a:gd name="connsiteX61" fmla="*/ 1715795 w 3205042"/>
              <a:gd name="connsiteY61" fmla="*/ 2770828 h 2944088"/>
              <a:gd name="connsiteX62" fmla="*/ 1765417 w 3205042"/>
              <a:gd name="connsiteY62" fmla="*/ 2756233 h 2944088"/>
              <a:gd name="connsiteX63" fmla="*/ 1829634 w 3205042"/>
              <a:gd name="connsiteY63" fmla="*/ 2788342 h 2944088"/>
              <a:gd name="connsiteX64" fmla="*/ 2149989 w 3205042"/>
              <a:gd name="connsiteY64" fmla="*/ 2840153 h 2944088"/>
              <a:gd name="connsiteX65" fmla="*/ 2709699 w 3205042"/>
              <a:gd name="connsiteY65" fmla="*/ 2589123 h 2944088"/>
              <a:gd name="connsiteX66" fmla="*/ 2893593 w 3205042"/>
              <a:gd name="connsiteY66" fmla="*/ 2022116 h 2944088"/>
              <a:gd name="connsiteX67" fmla="*/ 2851998 w 3205042"/>
              <a:gd name="connsiteY67" fmla="*/ 1880547 h 2944088"/>
              <a:gd name="connsiteX68" fmla="*/ 2832295 w 3205042"/>
              <a:gd name="connsiteY68" fmla="*/ 1929439 h 2944088"/>
              <a:gd name="connsiteX69" fmla="*/ 3162866 w 3205042"/>
              <a:gd name="connsiteY69" fmla="*/ 1626598 h 2944088"/>
              <a:gd name="connsiteX70" fmla="*/ 3186948 w 3205042"/>
              <a:gd name="connsiteY70" fmla="*/ 1183647 h 2944088"/>
              <a:gd name="connsiteX71" fmla="*/ 2793619 w 3205042"/>
              <a:gd name="connsiteY71" fmla="*/ 575045 h 2944088"/>
              <a:gd name="connsiteX72" fmla="*/ 2614833 w 3205042"/>
              <a:gd name="connsiteY72" fmla="*/ 507909 h 2944088"/>
              <a:gd name="connsiteX73" fmla="*/ 2514129 w 3205042"/>
              <a:gd name="connsiteY73" fmla="*/ 494774 h 2944088"/>
              <a:gd name="connsiteX74" fmla="*/ 2468885 w 3205042"/>
              <a:gd name="connsiteY74" fmla="*/ 494044 h 2944088"/>
              <a:gd name="connsiteX75" fmla="*/ 2416344 w 3205042"/>
              <a:gd name="connsiteY75" fmla="*/ 504990 h 2944088"/>
              <a:gd name="connsiteX76" fmla="*/ 2395911 w 3205042"/>
              <a:gd name="connsiteY76" fmla="*/ 508639 h 2944088"/>
              <a:gd name="connsiteX77" fmla="*/ 2384235 w 3205042"/>
              <a:gd name="connsiteY77" fmla="*/ 509369 h 2944088"/>
              <a:gd name="connsiteX78" fmla="*/ 2380587 w 3205042"/>
              <a:gd name="connsiteY78" fmla="*/ 508639 h 2944088"/>
              <a:gd name="connsiteX79" fmla="*/ 2372560 w 3205042"/>
              <a:gd name="connsiteY79" fmla="*/ 502801 h 2944088"/>
              <a:gd name="connsiteX80" fmla="*/ 2355776 w 3205042"/>
              <a:gd name="connsiteY80" fmla="*/ 473612 h 2944088"/>
              <a:gd name="connsiteX81" fmla="*/ 2298126 w 3205042"/>
              <a:gd name="connsiteY81" fmla="*/ 385313 h 2944088"/>
              <a:gd name="connsiteX82" fmla="*/ 2157287 w 3205042"/>
              <a:gd name="connsiteY82" fmla="*/ 228420 h 2944088"/>
              <a:gd name="connsiteX83" fmla="*/ 1794607 w 3205042"/>
              <a:gd name="connsiteY83" fmla="*/ 28471 h 2944088"/>
              <a:gd name="connsiteX84" fmla="*/ 1368439 w 3205042"/>
              <a:gd name="connsiteY84" fmla="*/ 24093 h 2944088"/>
              <a:gd name="connsiteX85" fmla="*/ 715323 w 3205042"/>
              <a:gd name="connsiteY85" fmla="*/ 517396 h 2944088"/>
              <a:gd name="connsiteX86" fmla="*/ 674458 w 3205042"/>
              <a:gd name="connsiteY86" fmla="*/ 618100 h 2944088"/>
              <a:gd name="connsiteX87" fmla="*/ 735756 w 3205042"/>
              <a:gd name="connsiteY87" fmla="*/ 632695 h 2944088"/>
              <a:gd name="connsiteX88" fmla="*/ 735756 w 3205042"/>
              <a:gd name="connsiteY88" fmla="*/ 632695 h 294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205042" h="2944088">
                <a:moveTo>
                  <a:pt x="735756" y="632695"/>
                </a:moveTo>
                <a:cubicBezTo>
                  <a:pt x="821865" y="378746"/>
                  <a:pt x="1042246" y="192662"/>
                  <a:pt x="1292547" y="110932"/>
                </a:cubicBezTo>
                <a:cubicBezTo>
                  <a:pt x="1419521" y="69337"/>
                  <a:pt x="1555252" y="51093"/>
                  <a:pt x="1687335" y="71526"/>
                </a:cubicBezTo>
                <a:cubicBezTo>
                  <a:pt x="1817229" y="91229"/>
                  <a:pt x="1939825" y="144500"/>
                  <a:pt x="2045637" y="221852"/>
                </a:cubicBezTo>
                <a:cubicBezTo>
                  <a:pt x="2152908" y="300664"/>
                  <a:pt x="2239017" y="405016"/>
                  <a:pt x="2304694" y="521045"/>
                </a:cubicBezTo>
                <a:cubicBezTo>
                  <a:pt x="2324397" y="556072"/>
                  <a:pt x="2352127" y="576505"/>
                  <a:pt x="2393722" y="572856"/>
                </a:cubicBezTo>
                <a:cubicBezTo>
                  <a:pt x="2410506" y="571397"/>
                  <a:pt x="2427290" y="567748"/>
                  <a:pt x="2444074" y="563369"/>
                </a:cubicBezTo>
                <a:cubicBezTo>
                  <a:pt x="2461588" y="558991"/>
                  <a:pt x="2469615" y="557532"/>
                  <a:pt x="2485669" y="557532"/>
                </a:cubicBezTo>
                <a:cubicBezTo>
                  <a:pt x="2546967" y="558991"/>
                  <a:pt x="2605346" y="568478"/>
                  <a:pt x="2663725" y="588181"/>
                </a:cubicBezTo>
                <a:cubicBezTo>
                  <a:pt x="2885566" y="661884"/>
                  <a:pt x="3031514" y="870589"/>
                  <a:pt x="3095001" y="1089511"/>
                </a:cubicBezTo>
                <a:cubicBezTo>
                  <a:pt x="3166515" y="1335433"/>
                  <a:pt x="3167975" y="1692275"/>
                  <a:pt x="2906728" y="1831655"/>
                </a:cubicBezTo>
                <a:cubicBezTo>
                  <a:pt x="2876809" y="1847709"/>
                  <a:pt x="2845430" y="1857925"/>
                  <a:pt x="2812592" y="1863763"/>
                </a:cubicBezTo>
                <a:cubicBezTo>
                  <a:pt x="2789240" y="1868141"/>
                  <a:pt x="2784862" y="1895142"/>
                  <a:pt x="2792889" y="1912656"/>
                </a:cubicBezTo>
                <a:cubicBezTo>
                  <a:pt x="2868782" y="2087063"/>
                  <a:pt x="2833754" y="2295038"/>
                  <a:pt x="2732321" y="2451932"/>
                </a:cubicBezTo>
                <a:cubicBezTo>
                  <a:pt x="2625779" y="2616123"/>
                  <a:pt x="2443344" y="2718287"/>
                  <a:pt x="2254342" y="2756963"/>
                </a:cubicBezTo>
                <a:cubicBezTo>
                  <a:pt x="2158746" y="2776666"/>
                  <a:pt x="2055123" y="2783233"/>
                  <a:pt x="1958798" y="2762801"/>
                </a:cubicBezTo>
                <a:cubicBezTo>
                  <a:pt x="1933257" y="2756963"/>
                  <a:pt x="1907716" y="2749666"/>
                  <a:pt x="1883635" y="2739449"/>
                </a:cubicBezTo>
                <a:cubicBezTo>
                  <a:pt x="1861743" y="2729963"/>
                  <a:pt x="1842040" y="2717557"/>
                  <a:pt x="1821607" y="2705151"/>
                </a:cubicBezTo>
                <a:cubicBezTo>
                  <a:pt x="1774174" y="2678151"/>
                  <a:pt x="1715065" y="2683989"/>
                  <a:pt x="1672740" y="2717557"/>
                </a:cubicBezTo>
                <a:cubicBezTo>
                  <a:pt x="1657416" y="2729963"/>
                  <a:pt x="1643551" y="2744557"/>
                  <a:pt x="1628226" y="2756963"/>
                </a:cubicBezTo>
                <a:cubicBezTo>
                  <a:pt x="1615821" y="2766449"/>
                  <a:pt x="1599766" y="2778125"/>
                  <a:pt x="1583712" y="2787612"/>
                </a:cubicBezTo>
                <a:cubicBezTo>
                  <a:pt x="1550144" y="2808045"/>
                  <a:pt x="1517306" y="2823369"/>
                  <a:pt x="1482279" y="2835775"/>
                </a:cubicBezTo>
                <a:cubicBezTo>
                  <a:pt x="1405656" y="2862775"/>
                  <a:pt x="1328304" y="2874451"/>
                  <a:pt x="1248033" y="2875910"/>
                </a:cubicBezTo>
                <a:cubicBezTo>
                  <a:pt x="1088950" y="2878829"/>
                  <a:pt x="924029" y="2841612"/>
                  <a:pt x="786838" y="2759882"/>
                </a:cubicBezTo>
                <a:cubicBezTo>
                  <a:pt x="714594" y="2717557"/>
                  <a:pt x="655485" y="2660637"/>
                  <a:pt x="600754" y="2594231"/>
                </a:cubicBezTo>
                <a:cubicBezTo>
                  <a:pt x="537997" y="2518338"/>
                  <a:pt x="484726" y="2429310"/>
                  <a:pt x="456996" y="2334444"/>
                </a:cubicBezTo>
                <a:cubicBezTo>
                  <a:pt x="443861" y="2289201"/>
                  <a:pt x="436563" y="2242497"/>
                  <a:pt x="438023" y="2194335"/>
                </a:cubicBezTo>
                <a:cubicBezTo>
                  <a:pt x="438752" y="2170253"/>
                  <a:pt x="441671" y="2147631"/>
                  <a:pt x="446780" y="2124280"/>
                </a:cubicBezTo>
                <a:cubicBezTo>
                  <a:pt x="453347" y="2096550"/>
                  <a:pt x="462834" y="2068090"/>
                  <a:pt x="454077" y="2039630"/>
                </a:cubicBezTo>
                <a:cubicBezTo>
                  <a:pt x="438752" y="1991467"/>
                  <a:pt x="384752" y="1975413"/>
                  <a:pt x="344616" y="1954980"/>
                </a:cubicBezTo>
                <a:cubicBezTo>
                  <a:pt x="308129" y="1936737"/>
                  <a:pt x="273102" y="1916304"/>
                  <a:pt x="240264" y="1892223"/>
                </a:cubicBezTo>
                <a:cubicBezTo>
                  <a:pt x="176047" y="1844790"/>
                  <a:pt x="124965" y="1777654"/>
                  <a:pt x="97965" y="1700302"/>
                </a:cubicBezTo>
                <a:cubicBezTo>
                  <a:pt x="66586" y="1611274"/>
                  <a:pt x="54910" y="1511299"/>
                  <a:pt x="76072" y="1418623"/>
                </a:cubicBezTo>
                <a:cubicBezTo>
                  <a:pt x="86289" y="1373379"/>
                  <a:pt x="104532" y="1330324"/>
                  <a:pt x="131533" y="1292378"/>
                </a:cubicBezTo>
                <a:cubicBezTo>
                  <a:pt x="145398" y="1272675"/>
                  <a:pt x="162911" y="1256621"/>
                  <a:pt x="177506" y="1236918"/>
                </a:cubicBezTo>
                <a:cubicBezTo>
                  <a:pt x="195750" y="1211377"/>
                  <a:pt x="199398" y="1182917"/>
                  <a:pt x="200128" y="1152268"/>
                </a:cubicBezTo>
                <a:cubicBezTo>
                  <a:pt x="200128" y="1080024"/>
                  <a:pt x="217642" y="1006321"/>
                  <a:pt x="247561" y="939914"/>
                </a:cubicBezTo>
                <a:cubicBezTo>
                  <a:pt x="280399" y="866941"/>
                  <a:pt x="324913" y="802724"/>
                  <a:pt x="384022" y="749453"/>
                </a:cubicBezTo>
                <a:cubicBezTo>
                  <a:pt x="439482" y="699830"/>
                  <a:pt x="508807" y="663344"/>
                  <a:pt x="582511" y="653857"/>
                </a:cubicBezTo>
                <a:cubicBezTo>
                  <a:pt x="618268" y="649479"/>
                  <a:pt x="659134" y="650938"/>
                  <a:pt x="695620" y="658965"/>
                </a:cubicBezTo>
                <a:cubicBezTo>
                  <a:pt x="713134" y="662614"/>
                  <a:pt x="731378" y="653857"/>
                  <a:pt x="736486" y="635614"/>
                </a:cubicBezTo>
                <a:cubicBezTo>
                  <a:pt x="740864" y="618830"/>
                  <a:pt x="730648" y="598397"/>
                  <a:pt x="713134" y="594748"/>
                </a:cubicBezTo>
                <a:cubicBezTo>
                  <a:pt x="624836" y="576505"/>
                  <a:pt x="536537" y="585991"/>
                  <a:pt x="454807" y="623938"/>
                </a:cubicBezTo>
                <a:cubicBezTo>
                  <a:pt x="377454" y="659695"/>
                  <a:pt x="313237" y="718804"/>
                  <a:pt x="262156" y="785940"/>
                </a:cubicBezTo>
                <a:cubicBezTo>
                  <a:pt x="211804" y="852346"/>
                  <a:pt x="173857" y="930428"/>
                  <a:pt x="152695" y="1011429"/>
                </a:cubicBezTo>
                <a:cubicBezTo>
                  <a:pt x="142479" y="1050105"/>
                  <a:pt x="135911" y="1089511"/>
                  <a:pt x="134452" y="1129646"/>
                </a:cubicBezTo>
                <a:cubicBezTo>
                  <a:pt x="133722" y="1152268"/>
                  <a:pt x="138100" y="1177809"/>
                  <a:pt x="124965" y="1198242"/>
                </a:cubicBezTo>
                <a:cubicBezTo>
                  <a:pt x="111830" y="1218674"/>
                  <a:pt x="92127" y="1235458"/>
                  <a:pt x="77532" y="1255891"/>
                </a:cubicBezTo>
                <a:cubicBezTo>
                  <a:pt x="16964" y="1338352"/>
                  <a:pt x="-4929" y="1444893"/>
                  <a:pt x="909" y="1546327"/>
                </a:cubicBezTo>
                <a:cubicBezTo>
                  <a:pt x="6018" y="1645571"/>
                  <a:pt x="33748" y="1749194"/>
                  <a:pt x="90667" y="1831655"/>
                </a:cubicBezTo>
                <a:cubicBezTo>
                  <a:pt x="140289" y="1904628"/>
                  <a:pt x="210344" y="1957899"/>
                  <a:pt x="286967" y="2000224"/>
                </a:cubicBezTo>
                <a:cubicBezTo>
                  <a:pt x="305940" y="2010440"/>
                  <a:pt x="325643" y="2020657"/>
                  <a:pt x="345346" y="2030143"/>
                </a:cubicBezTo>
                <a:cubicBezTo>
                  <a:pt x="359211" y="2036711"/>
                  <a:pt x="386941" y="2044738"/>
                  <a:pt x="392049" y="2060792"/>
                </a:cubicBezTo>
                <a:cubicBezTo>
                  <a:pt x="394968" y="2069549"/>
                  <a:pt x="390590" y="2081955"/>
                  <a:pt x="388401" y="2090712"/>
                </a:cubicBezTo>
                <a:cubicBezTo>
                  <a:pt x="384752" y="2103847"/>
                  <a:pt x="381833" y="2116253"/>
                  <a:pt x="379644" y="2129388"/>
                </a:cubicBezTo>
                <a:cubicBezTo>
                  <a:pt x="375265" y="2156388"/>
                  <a:pt x="372346" y="2183389"/>
                  <a:pt x="372346" y="2210389"/>
                </a:cubicBezTo>
                <a:cubicBezTo>
                  <a:pt x="373076" y="2316931"/>
                  <a:pt x="410293" y="2421283"/>
                  <a:pt x="462834" y="2512501"/>
                </a:cubicBezTo>
                <a:cubicBezTo>
                  <a:pt x="513916" y="2601529"/>
                  <a:pt x="581781" y="2683259"/>
                  <a:pt x="659134" y="2750395"/>
                </a:cubicBezTo>
                <a:cubicBezTo>
                  <a:pt x="786838" y="2860586"/>
                  <a:pt x="955407" y="2917505"/>
                  <a:pt x="1121058" y="2937208"/>
                </a:cubicBezTo>
                <a:cubicBezTo>
                  <a:pt x="1288168" y="2956911"/>
                  <a:pt x="1470603" y="2936478"/>
                  <a:pt x="1617280" y="2847450"/>
                </a:cubicBezTo>
                <a:cubicBezTo>
                  <a:pt x="1636253" y="2835775"/>
                  <a:pt x="1653767" y="2823369"/>
                  <a:pt x="1670551" y="2810234"/>
                </a:cubicBezTo>
                <a:cubicBezTo>
                  <a:pt x="1686605" y="2797828"/>
                  <a:pt x="1699741" y="2783233"/>
                  <a:pt x="1715795" y="2770828"/>
                </a:cubicBezTo>
                <a:cubicBezTo>
                  <a:pt x="1729660" y="2759882"/>
                  <a:pt x="1747903" y="2754044"/>
                  <a:pt x="1765417" y="2756233"/>
                </a:cubicBezTo>
                <a:cubicBezTo>
                  <a:pt x="1789498" y="2759152"/>
                  <a:pt x="1809201" y="2777396"/>
                  <a:pt x="1829634" y="2788342"/>
                </a:cubicBezTo>
                <a:cubicBezTo>
                  <a:pt x="1927419" y="2838693"/>
                  <a:pt x="2041988" y="2848180"/>
                  <a:pt x="2149989" y="2840153"/>
                </a:cubicBezTo>
                <a:cubicBezTo>
                  <a:pt x="2357235" y="2824099"/>
                  <a:pt x="2563751" y="2740909"/>
                  <a:pt x="2709699" y="2589123"/>
                </a:cubicBezTo>
                <a:cubicBezTo>
                  <a:pt x="2852728" y="2440256"/>
                  <a:pt x="2924972" y="2227173"/>
                  <a:pt x="2893593" y="2022116"/>
                </a:cubicBezTo>
                <a:cubicBezTo>
                  <a:pt x="2886296" y="1973224"/>
                  <a:pt x="2871701" y="1925791"/>
                  <a:pt x="2851998" y="1880547"/>
                </a:cubicBezTo>
                <a:cubicBezTo>
                  <a:pt x="2845430" y="1896601"/>
                  <a:pt x="2838863" y="1913385"/>
                  <a:pt x="2832295" y="1929439"/>
                </a:cubicBezTo>
                <a:cubicBezTo>
                  <a:pt x="2989918" y="1900250"/>
                  <a:pt x="3108866" y="1772546"/>
                  <a:pt x="3162866" y="1626598"/>
                </a:cubicBezTo>
                <a:cubicBezTo>
                  <a:pt x="3215408" y="1486488"/>
                  <a:pt x="3213218" y="1329595"/>
                  <a:pt x="3186948" y="1183647"/>
                </a:cubicBezTo>
                <a:cubicBezTo>
                  <a:pt x="3143893" y="941374"/>
                  <a:pt x="3014000" y="697641"/>
                  <a:pt x="2793619" y="575045"/>
                </a:cubicBezTo>
                <a:cubicBezTo>
                  <a:pt x="2738159" y="543666"/>
                  <a:pt x="2676861" y="521045"/>
                  <a:pt x="2614833" y="507909"/>
                </a:cubicBezTo>
                <a:cubicBezTo>
                  <a:pt x="2581265" y="501342"/>
                  <a:pt x="2547697" y="496233"/>
                  <a:pt x="2514129" y="494774"/>
                </a:cubicBezTo>
                <a:cubicBezTo>
                  <a:pt x="2498804" y="494044"/>
                  <a:pt x="2483480" y="492585"/>
                  <a:pt x="2468885" y="494044"/>
                </a:cubicBezTo>
                <a:cubicBezTo>
                  <a:pt x="2450642" y="496233"/>
                  <a:pt x="2433858" y="500612"/>
                  <a:pt x="2416344" y="504990"/>
                </a:cubicBezTo>
                <a:cubicBezTo>
                  <a:pt x="2410506" y="506450"/>
                  <a:pt x="2400290" y="508639"/>
                  <a:pt x="2395911" y="508639"/>
                </a:cubicBezTo>
                <a:cubicBezTo>
                  <a:pt x="2392263" y="509369"/>
                  <a:pt x="2387884" y="509369"/>
                  <a:pt x="2384235" y="509369"/>
                </a:cubicBezTo>
                <a:cubicBezTo>
                  <a:pt x="2372560" y="508639"/>
                  <a:pt x="2386425" y="510099"/>
                  <a:pt x="2380587" y="508639"/>
                </a:cubicBezTo>
                <a:cubicBezTo>
                  <a:pt x="2375479" y="507180"/>
                  <a:pt x="2376938" y="508639"/>
                  <a:pt x="2372560" y="502801"/>
                </a:cubicBezTo>
                <a:cubicBezTo>
                  <a:pt x="2365992" y="494044"/>
                  <a:pt x="2361613" y="483098"/>
                  <a:pt x="2355776" y="473612"/>
                </a:cubicBezTo>
                <a:cubicBezTo>
                  <a:pt x="2338262" y="442963"/>
                  <a:pt x="2319289" y="413773"/>
                  <a:pt x="2298126" y="385313"/>
                </a:cubicBezTo>
                <a:cubicBezTo>
                  <a:pt x="2256531" y="328394"/>
                  <a:pt x="2209828" y="275123"/>
                  <a:pt x="2157287" y="228420"/>
                </a:cubicBezTo>
                <a:cubicBezTo>
                  <a:pt x="2053664" y="135013"/>
                  <a:pt x="1929608" y="64958"/>
                  <a:pt x="1794607" y="28471"/>
                </a:cubicBezTo>
                <a:cubicBezTo>
                  <a:pt x="1655227" y="-9475"/>
                  <a:pt x="1509279" y="-8016"/>
                  <a:pt x="1368439" y="24093"/>
                </a:cubicBezTo>
                <a:cubicBezTo>
                  <a:pt x="1095517" y="86121"/>
                  <a:pt x="839379" y="261987"/>
                  <a:pt x="715323" y="517396"/>
                </a:cubicBezTo>
                <a:cubicBezTo>
                  <a:pt x="699269" y="550234"/>
                  <a:pt x="685404" y="583802"/>
                  <a:pt x="674458" y="618100"/>
                </a:cubicBezTo>
                <a:cubicBezTo>
                  <a:pt x="658404" y="655316"/>
                  <a:pt x="722621" y="672830"/>
                  <a:pt x="735756" y="632695"/>
                </a:cubicBezTo>
                <a:lnTo>
                  <a:pt x="735756" y="632695"/>
                </a:ln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A5D50B85-B8B5-4016-974E-96888DC7C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599" y="546318"/>
            <a:ext cx="33055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tới, Gia đình bạn Liên có mấy người? Tại sao bạn biết?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1EE52E4B-52E3-4F34-A6C0-7B385080D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3403" y="1066800"/>
            <a:ext cx="32602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vi-VN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tới, gia đình bạn Liên </a:t>
            </a:r>
            <a:r>
              <a:rPr lang="vi-VN" altLang="vi-VN" sz="27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vi-VN" sz="27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vi-VN" sz="27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người: Bố mẹ Liên, Liên và em của Liên.	</a:t>
            </a:r>
          </a:p>
        </p:txBody>
      </p:sp>
    </p:spTree>
    <p:extLst>
      <p:ext uri="{BB962C8B-B14F-4D97-AF65-F5344CB8AC3E}">
        <p14:creationId xmlns:p14="http://schemas.microsoft.com/office/powerpoint/2010/main" val="4185641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3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79521CE-931A-42B8-8E77-6E8AD3FD08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A58E0F70-A1D6-41AD-9208-CF19FFA214E0}"/>
              </a:ext>
            </a:extLst>
          </p:cNvPr>
          <p:cNvSpPr/>
          <p:nvPr/>
        </p:nvSpPr>
        <p:spPr>
          <a:xfrm rot="1336037">
            <a:off x="10337978" y="5595895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0E4EA81-E54B-43CC-BF11-BE2C478E2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363">
            <a:off x="-3062038" y="-1730385"/>
            <a:ext cx="7179732" cy="317993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8ACE2F6-586A-406E-97B5-B03065A2EF2A}"/>
              </a:ext>
            </a:extLst>
          </p:cNvPr>
          <p:cNvSpPr/>
          <p:nvPr/>
        </p:nvSpPr>
        <p:spPr>
          <a:xfrm>
            <a:off x="315897" y="352919"/>
            <a:ext cx="11560206" cy="6152162"/>
          </a:xfrm>
          <a:prstGeom prst="rect">
            <a:avLst/>
          </a:prstGeom>
          <a:solidFill>
            <a:schemeClr val="bg1">
              <a:lumMod val="70000"/>
              <a:lumOff val="30000"/>
              <a:alpha val="92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B67B2420-CE3B-42A6-8540-A5C15057D2DD}"/>
              </a:ext>
            </a:extLst>
          </p:cNvPr>
          <p:cNvSpPr/>
          <p:nvPr/>
        </p:nvSpPr>
        <p:spPr>
          <a:xfrm rot="20263963" flipH="1">
            <a:off x="-1409017" y="5678547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C7C675-DD30-499A-8A25-FB20B7A7D97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286171">
            <a:off x="6739233" y="920726"/>
            <a:ext cx="5745213" cy="6220687"/>
          </a:xfrm>
          <a:prstGeom prst="rect">
            <a:avLst/>
          </a:prstGeom>
          <a:blipFill dpi="0" rotWithShape="0">
            <a:blip r:embed="rId8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25A471-A942-4ACB-87C9-F454190950F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26733">
            <a:off x="3661103" y="-313329"/>
            <a:ext cx="5745213" cy="4986620"/>
          </a:xfrm>
          <a:prstGeom prst="rect">
            <a:avLst/>
          </a:prstGeom>
          <a:blipFill dpi="0" rotWithShape="0">
            <a:blip r:embed="rId8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11" name="Google Shape;101;p3" descr="F:\未标题-1.png">
            <a:extLst>
              <a:ext uri="{FF2B5EF4-FFF2-40B4-BE49-F238E27FC236}">
                <a16:creationId xmlns:a16="http://schemas.microsoft.com/office/drawing/2014/main" id="{9A64D0EB-2556-4F2C-85EC-75FE0AA404E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15443" t="3279" r="21015" b="1397"/>
          <a:stretch/>
        </p:blipFill>
        <p:spPr>
          <a:xfrm rot="21163682">
            <a:off x="307769" y="1083615"/>
            <a:ext cx="4497432" cy="467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Tranh tô màu số hóa Gam Tranh gia đình hạnh phúc cute đơn giản dễ vẽ GD0935  Happy family | Shopee Việt Nam">
            <a:extLst>
              <a:ext uri="{FF2B5EF4-FFF2-40B4-BE49-F238E27FC236}">
                <a16:creationId xmlns:a16="http://schemas.microsoft.com/office/drawing/2014/main" id="{A88DDCF3-9614-415F-B105-7FFF63608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8" t="14544" r="22223" b="14544"/>
          <a:stretch/>
        </p:blipFill>
        <p:spPr bwMode="auto">
          <a:xfrm rot="20349218">
            <a:off x="1191177" y="2025787"/>
            <a:ext cx="2926534" cy="2952130"/>
          </a:xfrm>
          <a:prstGeom prst="round2DiagRect">
            <a:avLst>
              <a:gd name="adj1" fmla="val 8059"/>
              <a:gd name="adj2" fmla="val 1286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044D24-6217-4DF1-91A6-0724A099438F}"/>
              </a:ext>
            </a:extLst>
          </p:cNvPr>
          <p:cNvSpPr txBox="1"/>
          <p:nvPr/>
        </p:nvSpPr>
        <p:spPr>
          <a:xfrm>
            <a:off x="4818989" y="558865"/>
            <a:ext cx="31282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 nói về ý nghĩa của sự sinh sản đối với mỗi gia đình, dòng họ?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E6E247A5-15FF-434F-8383-5DEC11A16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  <a14:foregroundMark x1="17561" y1="70778" x2="17561" y2="70778"/>
                        <a14:backgroundMark x1="37073" y1="21733" x2="37561" y2="62261"/>
                        <a14:backgroundMark x1="37561" y1="62261" x2="39756" y2="65345"/>
                        <a14:backgroundMark x1="32683" y1="32159" x2="32683" y2="32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7" t="20245" r="62481" b="16905"/>
          <a:stretch/>
        </p:blipFill>
        <p:spPr bwMode="auto">
          <a:xfrm>
            <a:off x="10789470" y="102180"/>
            <a:ext cx="1395731" cy="218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76BFDC1D-6E24-4408-8203-CA62E1B8A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22683" y1="41703" x2="22683" y2="41703"/>
                        <a14:foregroundMark x1="58659" y1="31131" x2="58659" y2="31131"/>
                        <a14:foregroundMark x1="55854" y1="30543" x2="55854" y2="30543"/>
                        <a14:foregroundMark x1="72683" y1="38473" x2="72683" y2="38473"/>
                        <a14:backgroundMark x1="54756" y1="21880" x2="59268" y2="23789"/>
                        <a14:backgroundMark x1="55732" y1="33627" x2="57195" y2="45374"/>
                        <a14:backgroundMark x1="57195" y1="45374" x2="55488" y2="58003"/>
                        <a14:backgroundMark x1="55488" y1="58003" x2="55976" y2="61087"/>
                        <a14:backgroundMark x1="55732" y1="19530" x2="53902" y2="29075"/>
                        <a14:backgroundMark x1="50732" y1="64611" x2="57195" y2="79442"/>
                        <a14:backgroundMark x1="57195" y1="79442" x2="57317" y2="79589"/>
                        <a14:backgroundMark x1="60610" y1="50073" x2="60000" y2="54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56" t="15050" r="11096" b="22101"/>
          <a:stretch/>
        </p:blipFill>
        <p:spPr bwMode="auto">
          <a:xfrm flipH="1">
            <a:off x="4874579" y="3179951"/>
            <a:ext cx="2257569" cy="378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B7AE9D-6604-48F7-BE19-14BCE7A6AACA}"/>
              </a:ext>
            </a:extLst>
          </p:cNvPr>
          <p:cNvSpPr txBox="1"/>
          <p:nvPr/>
        </p:nvSpPr>
        <p:spPr>
          <a:xfrm>
            <a:off x="4868655" y="975161"/>
            <a:ext cx="32280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rgbClr val="D88F0E"/>
                </a:solidFill>
                <a:latin typeface="Times New Roman" pitchFamily="18" charset="0"/>
                <a:cs typeface="Times New Roman" pitchFamily="18" charset="0"/>
              </a:rPr>
              <a:t>Gia đình bạn gồm có những ai?</a:t>
            </a:r>
            <a:endParaRPr lang="en-US" sz="4000" b="1" dirty="0">
              <a:solidFill>
                <a:srgbClr val="D88F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1C77CB1-85AF-4E2C-A3F2-56866D95B62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67" y="5637602"/>
            <a:ext cx="1790111" cy="1295400"/>
          </a:xfrm>
          <a:prstGeom prst="rect">
            <a:avLst/>
          </a:prstGeom>
        </p:spPr>
      </p:pic>
      <p:sp>
        <p:nvSpPr>
          <p:cNvPr id="42" name="TextBox 68">
            <a:extLst>
              <a:ext uri="{FF2B5EF4-FFF2-40B4-BE49-F238E27FC236}">
                <a16:creationId xmlns:a16="http://schemas.microsoft.com/office/drawing/2014/main" id="{FE2F5821-7453-4B8C-96F9-C8D1DC514DC4}"/>
              </a:ext>
            </a:extLst>
          </p:cNvPr>
          <p:cNvSpPr txBox="1">
            <a:spLocks/>
          </p:cNvSpPr>
          <p:nvPr/>
        </p:nvSpPr>
        <p:spPr>
          <a:xfrm>
            <a:off x="7960495" y="2482951"/>
            <a:ext cx="3816106" cy="3175963"/>
          </a:xfrm>
          <a:prstGeom prst="rect">
            <a:avLst/>
          </a:prstGeom>
          <a:noFill/>
        </p:spPr>
        <p:txBody>
          <a:bodyPr vert="horz" wrap="square" lIns="0" tIns="72000" rIns="0" bIns="0" anchor="t" anchorCtr="1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vi-VN" altLang="vi-VN" sz="36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có sự sinh sản mà các thế hệ trong mỗi gia đình, dòng họ được duy trì kế tiếp nhau.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8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3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CBE239-2935-4887-9E4C-19391FD916E1}"/>
              </a:ext>
            </a:extLst>
          </p:cNvPr>
          <p:cNvGrpSpPr/>
          <p:nvPr/>
        </p:nvGrpSpPr>
        <p:grpSpPr>
          <a:xfrm>
            <a:off x="-35532" y="0"/>
            <a:ext cx="12260980" cy="6865290"/>
            <a:chOff x="-35532" y="0"/>
            <a:chExt cx="12260980" cy="686529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E60B61F-2E76-4CB7-9FF4-7DF30D294D9F}"/>
                </a:ext>
              </a:extLst>
            </p:cNvPr>
            <p:cNvSpPr/>
            <p:nvPr/>
          </p:nvSpPr>
          <p:spPr>
            <a:xfrm>
              <a:off x="8290" y="0"/>
              <a:ext cx="12192000" cy="6858000"/>
            </a:xfrm>
            <a:custGeom>
              <a:avLst/>
              <a:gdLst>
                <a:gd name="connsiteX0" fmla="*/ 6096000 w 12192000"/>
                <a:gd name="connsiteY0" fmla="*/ 657225 h 6858000"/>
                <a:gd name="connsiteX1" fmla="*/ 3324225 w 12192000"/>
                <a:gd name="connsiteY1" fmla="*/ 3429000 h 6858000"/>
                <a:gd name="connsiteX2" fmla="*/ 6096000 w 12192000"/>
                <a:gd name="connsiteY2" fmla="*/ 6200775 h 6858000"/>
                <a:gd name="connsiteX3" fmla="*/ 8867775 w 12192000"/>
                <a:gd name="connsiteY3" fmla="*/ 3429000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6096000" y="657225"/>
                  </a:moveTo>
                  <a:lnTo>
                    <a:pt x="3324225" y="3429000"/>
                  </a:lnTo>
                  <a:lnTo>
                    <a:pt x="6096000" y="6200775"/>
                  </a:lnTo>
                  <a:lnTo>
                    <a:pt x="8867775" y="3429000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accent4">
                    <a:lumMod val="45000"/>
                    <a:lumOff val="55000"/>
                    <a:alpha val="36000"/>
                  </a:schemeClr>
                </a:gs>
                <a:gs pos="100000">
                  <a:srgbClr val="FFC00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6175F715-DCC8-44C5-9535-DE073774C51A}"/>
                </a:ext>
              </a:extLst>
            </p:cNvPr>
            <p:cNvSpPr/>
            <p:nvPr/>
          </p:nvSpPr>
          <p:spPr>
            <a:xfrm>
              <a:off x="-35532" y="827223"/>
              <a:ext cx="5160191" cy="5203554"/>
            </a:xfrm>
            <a:prstGeom prst="diamond">
              <a:avLst/>
            </a:prstGeom>
            <a:solidFill>
              <a:srgbClr val="FFFFFF">
                <a:alpha val="36000"/>
              </a:srgb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DC658627-58F8-4889-AA97-E52D338F6FBA}"/>
                </a:ext>
              </a:extLst>
            </p:cNvPr>
            <p:cNvSpPr/>
            <p:nvPr/>
          </p:nvSpPr>
          <p:spPr>
            <a:xfrm>
              <a:off x="7065257" y="827223"/>
              <a:ext cx="5160191" cy="5203554"/>
            </a:xfrm>
            <a:prstGeom prst="diamond">
              <a:avLst/>
            </a:prstGeom>
            <a:solidFill>
              <a:srgbClr val="FFFFFF">
                <a:alpha val="36000"/>
              </a:srgb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8A2C7714-A5DE-4310-8AED-4B0B3B4B00FA}"/>
                </a:ext>
              </a:extLst>
            </p:cNvPr>
            <p:cNvSpPr/>
            <p:nvPr/>
          </p:nvSpPr>
          <p:spPr>
            <a:xfrm>
              <a:off x="2695575" y="0"/>
              <a:ext cx="6800850" cy="6858000"/>
            </a:xfrm>
            <a:prstGeom prst="diamond">
              <a:avLst/>
            </a:prstGeom>
            <a:solidFill>
              <a:srgbClr val="FFFFFF">
                <a:alpha val="36000"/>
              </a:srgb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790E166-E134-4C33-A994-53B2D73A8EB6}"/>
                </a:ext>
              </a:extLst>
            </p:cNvPr>
            <p:cNvGrpSpPr/>
            <p:nvPr/>
          </p:nvGrpSpPr>
          <p:grpSpPr>
            <a:xfrm>
              <a:off x="7278260" y="1690255"/>
              <a:ext cx="1941946" cy="3477490"/>
              <a:chOff x="7278260" y="1690255"/>
              <a:chExt cx="1941946" cy="347749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C779DDB-B226-4E23-AA3A-4C8ACFD099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78260" y="3429000"/>
                <a:ext cx="1738745" cy="173874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A46C9D4-60C1-407E-B079-762FABAB0297}"/>
                  </a:ext>
                </a:extLst>
              </p:cNvPr>
              <p:cNvGrpSpPr/>
              <p:nvPr/>
            </p:nvGrpSpPr>
            <p:grpSpPr>
              <a:xfrm>
                <a:off x="7278261" y="1690255"/>
                <a:ext cx="1941945" cy="3477490"/>
                <a:chOff x="7278261" y="1690255"/>
                <a:chExt cx="1941945" cy="3477490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E883D02-B12A-4169-96A0-D0138AD180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78261" y="1690255"/>
                  <a:ext cx="1738745" cy="173874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AFFC8D9F-AFD8-4163-B24D-0E54C080A3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81461" y="1690255"/>
                  <a:ext cx="1738745" cy="173874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255C07BD-2C97-49CD-A7CA-D7A4C29B71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481460" y="3429000"/>
                  <a:ext cx="1738745" cy="173874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F94AB0-FC12-41F0-8BED-AC8DFF1FAF55}"/>
                </a:ext>
              </a:extLst>
            </p:cNvPr>
            <p:cNvGrpSpPr/>
            <p:nvPr/>
          </p:nvGrpSpPr>
          <p:grpSpPr>
            <a:xfrm flipH="1">
              <a:off x="2971794" y="1690255"/>
              <a:ext cx="1941946" cy="3477490"/>
              <a:chOff x="7278260" y="1690255"/>
              <a:chExt cx="1941946" cy="3477490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098D59F-B25E-45F0-A5CD-2505EFB271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78260" y="3429000"/>
                <a:ext cx="1738745" cy="173874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828E858-A3D3-4CB6-A236-F38C7E2F6E17}"/>
                  </a:ext>
                </a:extLst>
              </p:cNvPr>
              <p:cNvGrpSpPr/>
              <p:nvPr/>
            </p:nvGrpSpPr>
            <p:grpSpPr>
              <a:xfrm>
                <a:off x="7278261" y="1690255"/>
                <a:ext cx="1941945" cy="3477490"/>
                <a:chOff x="7278261" y="1690255"/>
                <a:chExt cx="1941945" cy="3477490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ACDCBC23-1305-467E-A082-EBA08F4E91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78261" y="1690255"/>
                  <a:ext cx="1738745" cy="173874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077FCE6-ABA7-46B8-90C0-DF5AD2D747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81461" y="1690255"/>
                  <a:ext cx="1738745" cy="173874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87E6A3AE-6A38-4D61-A49B-384DAEAD44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481460" y="3429000"/>
                  <a:ext cx="1738745" cy="173874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3A4B6D31-0342-4D58-86D1-BC93573ACC08}"/>
                </a:ext>
              </a:extLst>
            </p:cNvPr>
            <p:cNvSpPr/>
            <p:nvPr/>
          </p:nvSpPr>
          <p:spPr>
            <a:xfrm>
              <a:off x="4521200" y="1104900"/>
              <a:ext cx="493023" cy="493023"/>
            </a:xfrm>
            <a:prstGeom prst="diamon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6672A80A-13D2-45BC-B1B8-82E9933C8BED}"/>
                </a:ext>
              </a:extLst>
            </p:cNvPr>
            <p:cNvSpPr/>
            <p:nvPr/>
          </p:nvSpPr>
          <p:spPr>
            <a:xfrm rot="19595999">
              <a:off x="4174206" y="4828901"/>
              <a:ext cx="493023" cy="493023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58E8FBEB-188B-4A7C-9F44-03C2E5928BA0}"/>
                </a:ext>
              </a:extLst>
            </p:cNvPr>
            <p:cNvSpPr/>
            <p:nvPr/>
          </p:nvSpPr>
          <p:spPr>
            <a:xfrm rot="2774923">
              <a:off x="6428548" y="5496765"/>
              <a:ext cx="493023" cy="493023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468FBDBF-4EAC-41E3-B0EA-B6DA062A7368}"/>
                </a:ext>
              </a:extLst>
            </p:cNvPr>
            <p:cNvSpPr/>
            <p:nvPr/>
          </p:nvSpPr>
          <p:spPr>
            <a:xfrm>
              <a:off x="8188430" y="2059201"/>
              <a:ext cx="493023" cy="493023"/>
            </a:xfrm>
            <a:prstGeom prst="diamon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ED2E9941-6182-4C9A-B681-05E7B0CC0F9E}"/>
                </a:ext>
              </a:extLst>
            </p:cNvPr>
            <p:cNvSpPr/>
            <p:nvPr/>
          </p:nvSpPr>
          <p:spPr>
            <a:xfrm>
              <a:off x="3032483" y="4270008"/>
              <a:ext cx="493023" cy="493023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2581F46-21A6-4164-B156-55698F651B86}"/>
                </a:ext>
              </a:extLst>
            </p:cNvPr>
            <p:cNvSpPr/>
            <p:nvPr/>
          </p:nvSpPr>
          <p:spPr>
            <a:xfrm>
              <a:off x="6785236" y="640742"/>
              <a:ext cx="493023" cy="4930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CCCE22B-AF8B-4015-ABAC-44FD7C211964}"/>
                </a:ext>
              </a:extLst>
            </p:cNvPr>
            <p:cNvSpPr/>
            <p:nvPr/>
          </p:nvSpPr>
          <p:spPr>
            <a:xfrm>
              <a:off x="7278259" y="4338644"/>
              <a:ext cx="547212" cy="547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5AFCEE5-6EE4-438F-BD2F-7D1970F8C077}"/>
                </a:ext>
              </a:extLst>
            </p:cNvPr>
            <p:cNvSpPr/>
            <p:nvPr/>
          </p:nvSpPr>
          <p:spPr>
            <a:xfrm>
              <a:off x="3141546" y="2559627"/>
              <a:ext cx="493719" cy="4937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8BE6C3C-EA5C-4276-AB91-9F0AD5C976D5}"/>
                </a:ext>
              </a:extLst>
            </p:cNvPr>
            <p:cNvSpPr/>
            <p:nvPr/>
          </p:nvSpPr>
          <p:spPr>
            <a:xfrm>
              <a:off x="5017392" y="5075412"/>
              <a:ext cx="493719" cy="4937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iamond 25">
              <a:extLst>
                <a:ext uri="{FF2B5EF4-FFF2-40B4-BE49-F238E27FC236}">
                  <a16:creationId xmlns:a16="http://schemas.microsoft.com/office/drawing/2014/main" id="{0338FC9A-5DA5-4BC6-AA43-87957F525971}"/>
                </a:ext>
              </a:extLst>
            </p:cNvPr>
            <p:cNvSpPr/>
            <p:nvPr/>
          </p:nvSpPr>
          <p:spPr>
            <a:xfrm>
              <a:off x="1" y="0"/>
              <a:ext cx="3589576" cy="3886200"/>
            </a:xfrm>
            <a:prstGeom prst="diamond">
              <a:avLst/>
            </a:prstGeom>
            <a:solidFill>
              <a:srgbClr val="FFFFFF">
                <a:alpha val="36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B7BE6C54-C371-42CB-A1FB-DF77284438B7}"/>
                </a:ext>
              </a:extLst>
            </p:cNvPr>
            <p:cNvSpPr/>
            <p:nvPr/>
          </p:nvSpPr>
          <p:spPr>
            <a:xfrm>
              <a:off x="1" y="2979090"/>
              <a:ext cx="3589576" cy="3886200"/>
            </a:xfrm>
            <a:prstGeom prst="diamond">
              <a:avLst/>
            </a:prstGeom>
            <a:solidFill>
              <a:srgbClr val="FFFFFF">
                <a:alpha val="36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iamond 27">
              <a:extLst>
                <a:ext uri="{FF2B5EF4-FFF2-40B4-BE49-F238E27FC236}">
                  <a16:creationId xmlns:a16="http://schemas.microsoft.com/office/drawing/2014/main" id="{D5600E57-35FC-4A09-842D-2A0D9E5FA4F8}"/>
                </a:ext>
              </a:extLst>
            </p:cNvPr>
            <p:cNvSpPr/>
            <p:nvPr/>
          </p:nvSpPr>
          <p:spPr>
            <a:xfrm>
              <a:off x="8526223" y="0"/>
              <a:ext cx="3665777" cy="3886200"/>
            </a:xfrm>
            <a:prstGeom prst="diamond">
              <a:avLst/>
            </a:prstGeom>
            <a:solidFill>
              <a:srgbClr val="FFFFFF">
                <a:alpha val="36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iamond 28">
              <a:extLst>
                <a:ext uri="{FF2B5EF4-FFF2-40B4-BE49-F238E27FC236}">
                  <a16:creationId xmlns:a16="http://schemas.microsoft.com/office/drawing/2014/main" id="{95CCC2E8-2ACB-421A-A0DD-4E183D9BD2CE}"/>
                </a:ext>
              </a:extLst>
            </p:cNvPr>
            <p:cNvSpPr/>
            <p:nvPr/>
          </p:nvSpPr>
          <p:spPr>
            <a:xfrm>
              <a:off x="8526223" y="2979090"/>
              <a:ext cx="3665777" cy="3886200"/>
            </a:xfrm>
            <a:prstGeom prst="diamond">
              <a:avLst/>
            </a:prstGeom>
            <a:solidFill>
              <a:srgbClr val="FFFFFF">
                <a:alpha val="36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D57354F4-3A52-4D04-AB18-586409E6C206}"/>
                </a:ext>
              </a:extLst>
            </p:cNvPr>
            <p:cNvSpPr/>
            <p:nvPr/>
          </p:nvSpPr>
          <p:spPr>
            <a:xfrm rot="16200000">
              <a:off x="4066310" y="5687165"/>
              <a:ext cx="1131407" cy="1175014"/>
            </a:xfrm>
            <a:prstGeom prst="diamond">
              <a:avLst/>
            </a:prstGeom>
            <a:solidFill>
              <a:srgbClr val="FFFFFF">
                <a:alpha val="36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iamond 30">
              <a:extLst>
                <a:ext uri="{FF2B5EF4-FFF2-40B4-BE49-F238E27FC236}">
                  <a16:creationId xmlns:a16="http://schemas.microsoft.com/office/drawing/2014/main" id="{30E46F57-58B7-46BE-BC5E-ACF87E797680}"/>
                </a:ext>
              </a:extLst>
            </p:cNvPr>
            <p:cNvSpPr/>
            <p:nvPr/>
          </p:nvSpPr>
          <p:spPr>
            <a:xfrm rot="16200000">
              <a:off x="7045401" y="5687166"/>
              <a:ext cx="1131406" cy="1175013"/>
            </a:xfrm>
            <a:prstGeom prst="diamond">
              <a:avLst/>
            </a:prstGeom>
            <a:solidFill>
              <a:srgbClr val="FFFFFF">
                <a:alpha val="36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iamond 31">
              <a:extLst>
                <a:ext uri="{FF2B5EF4-FFF2-40B4-BE49-F238E27FC236}">
                  <a16:creationId xmlns:a16="http://schemas.microsoft.com/office/drawing/2014/main" id="{5E48F760-C58B-4F36-A0DD-F87FF0A783BE}"/>
                </a:ext>
              </a:extLst>
            </p:cNvPr>
            <p:cNvSpPr/>
            <p:nvPr/>
          </p:nvSpPr>
          <p:spPr>
            <a:xfrm rot="16200000">
              <a:off x="4066311" y="13289"/>
              <a:ext cx="1131407" cy="1175014"/>
            </a:xfrm>
            <a:prstGeom prst="diamond">
              <a:avLst/>
            </a:prstGeom>
            <a:solidFill>
              <a:srgbClr val="FFFFFF">
                <a:alpha val="36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9EC74607-C534-41D9-B80C-0A00F548AC75}"/>
                </a:ext>
              </a:extLst>
            </p:cNvPr>
            <p:cNvSpPr/>
            <p:nvPr/>
          </p:nvSpPr>
          <p:spPr>
            <a:xfrm rot="16200000">
              <a:off x="7045402" y="13290"/>
              <a:ext cx="1131406" cy="1175013"/>
            </a:xfrm>
            <a:prstGeom prst="diamond">
              <a:avLst/>
            </a:prstGeom>
            <a:solidFill>
              <a:srgbClr val="FFFFFF">
                <a:alpha val="36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F0001B2A-39EA-49C3-A1E7-8FA1FF0D3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t="28010" r="42314" b="11095"/>
          <a:stretch/>
        </p:blipFill>
        <p:spPr>
          <a:xfrm rot="21413935">
            <a:off x="4568702" y="1444964"/>
            <a:ext cx="5828886" cy="5773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C8011B-6620-4827-96EE-00D63D4A9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16" y="1095464"/>
            <a:ext cx="3120440" cy="575928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BEA20EB-AA5A-417D-9A31-C373A17B30F6}"/>
              </a:ext>
            </a:extLst>
          </p:cNvPr>
          <p:cNvSpPr txBox="1"/>
          <p:nvPr/>
        </p:nvSpPr>
        <p:spPr>
          <a:xfrm>
            <a:off x="2032958" y="0"/>
            <a:ext cx="8126084" cy="1408569"/>
          </a:xfrm>
          <a:prstGeom prst="ellipseRibbon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pic>
        <p:nvPicPr>
          <p:cNvPr id="50" name="图片 1">
            <a:extLst>
              <a:ext uri="{FF2B5EF4-FFF2-40B4-BE49-F238E27FC236}">
                <a16:creationId xmlns:a16="http://schemas.microsoft.com/office/drawing/2014/main" id="{7B2E129B-C08B-473D-85CA-FCE9BAE79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" y="55420"/>
            <a:ext cx="1970073" cy="2050970"/>
          </a:xfrm>
          <a:prstGeom prst="rect">
            <a:avLst/>
          </a:prstGeom>
        </p:spPr>
      </p:pic>
      <p:pic>
        <p:nvPicPr>
          <p:cNvPr id="51" name="图片 11">
            <a:extLst>
              <a:ext uri="{FF2B5EF4-FFF2-40B4-BE49-F238E27FC236}">
                <a16:creationId xmlns:a16="http://schemas.microsoft.com/office/drawing/2014/main" id="{FADF12FF-1754-4FC1-94E6-A8C1A827B2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6474" r="24593" b="27005"/>
          <a:stretch/>
        </p:blipFill>
        <p:spPr>
          <a:xfrm flipH="1">
            <a:off x="10428048" y="-207227"/>
            <a:ext cx="1754540" cy="25908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B8B8D14-6FAE-4934-9FC4-0070620E06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7" t="855" r="2019" b="1"/>
          <a:stretch/>
        </p:blipFill>
        <p:spPr>
          <a:xfrm>
            <a:off x="399852" y="-6087"/>
            <a:ext cx="4990637" cy="7037549"/>
          </a:xfrm>
          <a:prstGeom prst="rect">
            <a:avLst/>
          </a:prstGeom>
        </p:spPr>
      </p:pic>
      <p:sp>
        <p:nvSpPr>
          <p:cNvPr id="54" name="TextBox 68">
            <a:extLst>
              <a:ext uri="{FF2B5EF4-FFF2-40B4-BE49-F238E27FC236}">
                <a16:creationId xmlns:a16="http://schemas.microsoft.com/office/drawing/2014/main" id="{373C2839-28C8-47BB-ADEE-B291728AB7B3}"/>
              </a:ext>
            </a:extLst>
          </p:cNvPr>
          <p:cNvSpPr txBox="1">
            <a:spLocks/>
          </p:cNvSpPr>
          <p:nvPr/>
        </p:nvSpPr>
        <p:spPr>
          <a:xfrm>
            <a:off x="1143000" y="2514600"/>
            <a:ext cx="2429600" cy="3903655"/>
          </a:xfrm>
          <a:prstGeom prst="rect">
            <a:avLst/>
          </a:prstGeom>
          <a:noFill/>
        </p:spPr>
        <p:txBody>
          <a:bodyPr vert="horz" wrap="square" lIns="0" tIns="72000" rIns="0" bIns="0" anchor="t" anchorCtr="1"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Mọi trẻ em đều do bố, mẹ sinh ra và có những đặc điểm giống với bố, mẹ của mình.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68">
            <a:extLst>
              <a:ext uri="{FF2B5EF4-FFF2-40B4-BE49-F238E27FC236}">
                <a16:creationId xmlns:a16="http://schemas.microsoft.com/office/drawing/2014/main" id="{3CB988D9-3D64-417E-A0F2-275BAFFBBAE6}"/>
              </a:ext>
            </a:extLst>
          </p:cNvPr>
          <p:cNvSpPr txBox="1">
            <a:spLocks/>
          </p:cNvSpPr>
          <p:nvPr/>
        </p:nvSpPr>
        <p:spPr>
          <a:xfrm>
            <a:off x="6576802" y="2717050"/>
            <a:ext cx="3374552" cy="3909243"/>
          </a:xfrm>
          <a:prstGeom prst="rect">
            <a:avLst/>
          </a:prstGeom>
          <a:noFill/>
        </p:spPr>
        <p:txBody>
          <a:bodyPr vert="horz" wrap="square" lIns="0" tIns="72000" rIns="0" bIns="0" anchor="t" anchorCtr="1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vi-VN" altLang="vi-VN" sz="3300">
                <a:latin typeface="Times New Roman" panose="02020603050405020304" pitchFamily="18" charset="0"/>
                <a:cs typeface="Times New Roman" panose="02020603050405020304" pitchFamily="18" charset="0"/>
              </a:rPr>
              <a:t>Nhờ có sự sinh sản mà các thế hệ trong mỗi gia đình, dòng họ được duy trì kế tiếp nhau.</a:t>
            </a:r>
            <a:endParaRPr lang="zh-CN" altLang="en-US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5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60854D-3FB1-431D-B12D-D2621BACE6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3547FF4D-951F-40FF-9132-CE0BDDD80513}"/>
              </a:ext>
            </a:extLst>
          </p:cNvPr>
          <p:cNvSpPr/>
          <p:nvPr/>
        </p:nvSpPr>
        <p:spPr>
          <a:xfrm>
            <a:off x="461304" y="587280"/>
            <a:ext cx="11099994" cy="5897424"/>
          </a:xfrm>
          <a:prstGeom prst="round2DiagRect">
            <a:avLst>
              <a:gd name="adj1" fmla="val 35495"/>
              <a:gd name="adj2" fmla="val 0"/>
            </a:avLst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FCE5D-F7E6-4FE4-B9AF-36D7B0F84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1621" y="-2317285"/>
            <a:ext cx="9285989" cy="4112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E124F7-6BC8-4242-91B8-13B66AF97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58" y="4059789"/>
            <a:ext cx="9285989" cy="4112808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E41AD84E-883B-4801-941C-20958418ED7C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2B85CF18-8DF5-4CDC-A4B2-17A459C9E8B8}"/>
              </a:ext>
            </a:extLst>
          </p:cNvPr>
          <p:cNvSpPr/>
          <p:nvPr/>
        </p:nvSpPr>
        <p:spPr>
          <a:xfrm>
            <a:off x="10858500" y="-626658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350B58-DACE-4EB6-B0F6-E042C68CEC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664" flipH="1">
            <a:off x="149532" y="5879137"/>
            <a:ext cx="1612100" cy="1166584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6ABD51A6-391A-4E0D-83DB-5B73CA5FFA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0592" y="4915896"/>
            <a:ext cx="1942104" cy="19421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280825-C058-402A-A12A-CDDAE5730CB4}"/>
              </a:ext>
            </a:extLst>
          </p:cNvPr>
          <p:cNvSpPr txBox="1"/>
          <p:nvPr/>
        </p:nvSpPr>
        <p:spPr>
          <a:xfrm>
            <a:off x="551913" y="2573595"/>
            <a:ext cx="10918776" cy="2343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Học nội dung bài học.</a:t>
            </a:r>
          </a:p>
          <a:p>
            <a:pPr algn="ctr">
              <a:lnSpc>
                <a:spcPct val="150000"/>
              </a:lnSpc>
            </a:pPr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 bài mới: Nam hay nữ.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A98993-8D97-4BBD-BE46-99F00E52AB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B2FF"/>
              </a:clrFrom>
              <a:clrTo>
                <a:srgbClr val="00B2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t="8227" r="2935" b="4394"/>
          <a:stretch/>
        </p:blipFill>
        <p:spPr>
          <a:xfrm>
            <a:off x="0" y="-346112"/>
            <a:ext cx="12687300" cy="74172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3847E3-2295-49F6-8F59-267D325F28A9}"/>
              </a:ext>
            </a:extLst>
          </p:cNvPr>
          <p:cNvSpPr txBox="1"/>
          <p:nvPr/>
        </p:nvSpPr>
        <p:spPr>
          <a:xfrm>
            <a:off x="3513334" y="1541079"/>
            <a:ext cx="4995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1A581D-8851-46A3-BF19-41878A1DC8B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879" y="-740874"/>
            <a:ext cx="3556000" cy="355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7467E8-9820-4F6F-A013-170E407501A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313" y="1584513"/>
            <a:ext cx="3556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1.01445 -0.02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16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D4AF17-3A6B-4BCF-9DB3-CBA6E257C9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FA52912C-0C26-42A3-B4DF-C752D9FC8824}"/>
              </a:ext>
            </a:extLst>
          </p:cNvPr>
          <p:cNvSpPr/>
          <p:nvPr/>
        </p:nvSpPr>
        <p:spPr>
          <a:xfrm>
            <a:off x="-146611" y="-2813611"/>
            <a:ext cx="12485223" cy="12485223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8FFE7592-7549-4EA1-8AC6-C6C727E3B8D9}"/>
              </a:ext>
            </a:extLst>
          </p:cNvPr>
          <p:cNvSpPr/>
          <p:nvPr/>
        </p:nvSpPr>
        <p:spPr>
          <a:xfrm>
            <a:off x="468778" y="-2198222"/>
            <a:ext cx="11254445" cy="11254445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E964E-D774-49E0-A449-3254BBDA9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995" y="-2539862"/>
            <a:ext cx="9285989" cy="4112808"/>
          </a:xfrm>
          <a:prstGeom prst="rect">
            <a:avLst/>
          </a:prstGeom>
        </p:spPr>
      </p:pic>
      <p:sp>
        <p:nvSpPr>
          <p:cNvPr id="12" name="Diamond 11">
            <a:extLst>
              <a:ext uri="{FF2B5EF4-FFF2-40B4-BE49-F238E27FC236}">
                <a16:creationId xmlns:a16="http://schemas.microsoft.com/office/drawing/2014/main" id="{12940C04-F08B-4DDA-B4C4-5E3F60BFB2A5}"/>
              </a:ext>
            </a:extLst>
          </p:cNvPr>
          <p:cNvSpPr/>
          <p:nvPr/>
        </p:nvSpPr>
        <p:spPr>
          <a:xfrm>
            <a:off x="1699555" y="-967445"/>
            <a:ext cx="8792890" cy="8792890"/>
          </a:xfrm>
          <a:prstGeom prst="diamond">
            <a:avLst/>
          </a:pr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14027D4-F91F-4590-9FAF-78AD1B6F900F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DD7EDB9B-92AD-41C1-9720-858669DC771B}"/>
              </a:ext>
            </a:extLst>
          </p:cNvPr>
          <p:cNvSpPr/>
          <p:nvPr/>
        </p:nvSpPr>
        <p:spPr>
          <a:xfrm>
            <a:off x="10858500" y="-626658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34">
            <a:extLst>
              <a:ext uri="{FF2B5EF4-FFF2-40B4-BE49-F238E27FC236}">
                <a16:creationId xmlns:a16="http://schemas.microsoft.com/office/drawing/2014/main" id="{7C15692B-47B1-4E06-884E-C08A51E32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71937">
            <a:off x="11350765" y="130319"/>
            <a:ext cx="686785" cy="605557"/>
          </a:xfrm>
          <a:prstGeom prst="rect">
            <a:avLst/>
          </a:prstGeom>
        </p:spPr>
      </p:pic>
      <p:pic>
        <p:nvPicPr>
          <p:cNvPr id="10" name="图片 35">
            <a:extLst>
              <a:ext uri="{FF2B5EF4-FFF2-40B4-BE49-F238E27FC236}">
                <a16:creationId xmlns:a16="http://schemas.microsoft.com/office/drawing/2014/main" id="{20E5C3D0-5E59-4E5A-8233-7E538AA06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009" y="-35032"/>
            <a:ext cx="700493" cy="700837"/>
          </a:xfrm>
          <a:prstGeom prst="rect">
            <a:avLst/>
          </a:prstGeom>
        </p:spPr>
      </p:pic>
      <p:sp>
        <p:nvSpPr>
          <p:cNvPr id="11" name="Diamond 10">
            <a:extLst>
              <a:ext uri="{FF2B5EF4-FFF2-40B4-BE49-F238E27FC236}">
                <a16:creationId xmlns:a16="http://schemas.microsoft.com/office/drawing/2014/main" id="{A31F9525-DE8C-40F1-97D7-A3534D54997E}"/>
              </a:ext>
            </a:extLst>
          </p:cNvPr>
          <p:cNvSpPr/>
          <p:nvPr/>
        </p:nvSpPr>
        <p:spPr>
          <a:xfrm>
            <a:off x="2628900" y="-38100"/>
            <a:ext cx="6934200" cy="6934200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66017-D23D-4B3F-91D6-C82D7F1AD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68449"/>
            <a:ext cx="9285989" cy="41128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5627AC-AC10-4FBF-9B3F-EBA15FDC82A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4220" y="4968932"/>
            <a:ext cx="2573676" cy="1862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283938-9B13-49A8-B7A3-7B76CA2F0FAE}"/>
              </a:ext>
            </a:extLst>
          </p:cNvPr>
          <p:cNvSpPr txBox="1"/>
          <p:nvPr/>
        </p:nvSpPr>
        <p:spPr>
          <a:xfrm>
            <a:off x="3065326" y="2714686"/>
            <a:ext cx="6134501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LÀ CON AI?</a:t>
            </a:r>
          </a:p>
        </p:txBody>
      </p:sp>
      <p:pic>
        <p:nvPicPr>
          <p:cNvPr id="17" name="图片 6">
            <a:extLst>
              <a:ext uri="{FF2B5EF4-FFF2-40B4-BE49-F238E27FC236}">
                <a16:creationId xmlns:a16="http://schemas.microsoft.com/office/drawing/2014/main" id="{643BCACD-3D45-41AB-9162-37B52D683A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/>
          <a:srcRect r="47310"/>
          <a:stretch/>
        </p:blipFill>
        <p:spPr>
          <a:xfrm>
            <a:off x="-1" y="4779668"/>
            <a:ext cx="3841013" cy="2051685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B31B0C7E-F3BC-4D27-B18F-EBB372A5E4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/>
          <a:srcRect l="44600"/>
          <a:stretch/>
        </p:blipFill>
        <p:spPr>
          <a:xfrm>
            <a:off x="4098643" y="4724400"/>
            <a:ext cx="4038601" cy="2051685"/>
          </a:xfrm>
          <a:prstGeom prst="rect">
            <a:avLst/>
          </a:prstGeom>
        </p:spPr>
      </p:pic>
      <p:pic>
        <p:nvPicPr>
          <p:cNvPr id="19" name="图片 35">
            <a:extLst>
              <a:ext uri="{FF2B5EF4-FFF2-40B4-BE49-F238E27FC236}">
                <a16:creationId xmlns:a16="http://schemas.microsoft.com/office/drawing/2014/main" id="{48A2DE1A-8C29-40D6-8648-82B5DAC42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80703" y="591626"/>
            <a:ext cx="700493" cy="700837"/>
          </a:xfrm>
          <a:prstGeom prst="rect">
            <a:avLst/>
          </a:prstGeom>
        </p:spPr>
      </p:pic>
      <p:pic>
        <p:nvPicPr>
          <p:cNvPr id="20" name="图片 35">
            <a:extLst>
              <a:ext uri="{FF2B5EF4-FFF2-40B4-BE49-F238E27FC236}">
                <a16:creationId xmlns:a16="http://schemas.microsoft.com/office/drawing/2014/main" id="{792EFAB7-4C81-4D77-A189-4C698B2F6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81079" y="596424"/>
            <a:ext cx="700493" cy="700837"/>
          </a:xfrm>
          <a:prstGeom prst="rect">
            <a:avLst/>
          </a:prstGeom>
        </p:spPr>
      </p:pic>
      <p:pic>
        <p:nvPicPr>
          <p:cNvPr id="21" name="图片 35">
            <a:extLst>
              <a:ext uri="{FF2B5EF4-FFF2-40B4-BE49-F238E27FC236}">
                <a16:creationId xmlns:a16="http://schemas.microsoft.com/office/drawing/2014/main" id="{F039ACCB-D9DA-4F46-8578-90A8F194D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98509" y="70388"/>
            <a:ext cx="700493" cy="700837"/>
          </a:xfrm>
          <a:prstGeom prst="rect">
            <a:avLst/>
          </a:prstGeom>
        </p:spPr>
      </p:pic>
      <p:pic>
        <p:nvPicPr>
          <p:cNvPr id="22" name="图片 34">
            <a:extLst>
              <a:ext uri="{FF2B5EF4-FFF2-40B4-BE49-F238E27FC236}">
                <a16:creationId xmlns:a16="http://schemas.microsoft.com/office/drawing/2014/main" id="{5308DA23-6E75-4322-AD9F-1A2FDC6E5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71937">
            <a:off x="10869699" y="541481"/>
            <a:ext cx="686785" cy="605557"/>
          </a:xfrm>
          <a:prstGeom prst="rect">
            <a:avLst/>
          </a:prstGeom>
        </p:spPr>
      </p:pic>
      <p:pic>
        <p:nvPicPr>
          <p:cNvPr id="23" name="图片 34">
            <a:extLst>
              <a:ext uri="{FF2B5EF4-FFF2-40B4-BE49-F238E27FC236}">
                <a16:creationId xmlns:a16="http://schemas.microsoft.com/office/drawing/2014/main" id="{C44CC1BF-C03C-4950-9377-75FF92065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71937">
            <a:off x="11479184" y="952643"/>
            <a:ext cx="686785" cy="60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54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0AE98A0-0C94-4747-B980-6C972F980C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7EE8A76F-1E89-4346-9FB8-F28253A6BCF7}"/>
              </a:ext>
            </a:extLst>
          </p:cNvPr>
          <p:cNvSpPr/>
          <p:nvPr/>
        </p:nvSpPr>
        <p:spPr>
          <a:xfrm>
            <a:off x="800100" y="801263"/>
            <a:ext cx="10591800" cy="525547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10000"/>
              <a:lumOff val="90000"/>
              <a:alpha val="93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5B2DDA-7490-4A47-9DEE-1A3609168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5009" y="4429994"/>
            <a:ext cx="9285989" cy="41128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7CD33E-3148-4BDE-A326-8C9BD0ECD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33442" y="2067291"/>
            <a:ext cx="9285989" cy="41128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F094EF-3F85-49E6-93BF-EF9A7FDA7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1399" y="-3012623"/>
            <a:ext cx="9285989" cy="41128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EB0178-0E29-4941-B006-0BCACF15D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05" y="-3171101"/>
            <a:ext cx="9285989" cy="41128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5D2463-288B-4000-AF17-4F2925D2F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58448" y="1843403"/>
            <a:ext cx="9285989" cy="41128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CCEE4D-0791-4B8C-AB6D-C807510D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953" y="4335714"/>
            <a:ext cx="9285989" cy="4112808"/>
          </a:xfrm>
          <a:prstGeom prst="rect">
            <a:avLst/>
          </a:prstGeom>
        </p:spPr>
      </p:pic>
      <p:pic>
        <p:nvPicPr>
          <p:cNvPr id="10" name="图片 34">
            <a:extLst>
              <a:ext uri="{FF2B5EF4-FFF2-40B4-BE49-F238E27FC236}">
                <a16:creationId xmlns:a16="http://schemas.microsoft.com/office/drawing/2014/main" id="{D65923BC-3F5D-46B4-8062-0ADD5FAC2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71937">
            <a:off x="11631965" y="120708"/>
            <a:ext cx="686785" cy="605557"/>
          </a:xfrm>
          <a:prstGeom prst="rect">
            <a:avLst/>
          </a:prstGeom>
        </p:spPr>
      </p:pic>
      <p:pic>
        <p:nvPicPr>
          <p:cNvPr id="7" name="Picture 8" descr="Marian Rivera Update on Twitter: &amp;quot;“Happy Morning” with #Actress  @marianrivera New Family #BehindTheScenes #Photograhy @jgyoung #Hair  @viennueva #Stylist @melvillesy #MakeUp #Beauty #MakeUpByStevenDoloso  #NewEndorsement #ComingSoon Repost from ...">
            <a:extLst>
              <a:ext uri="{FF2B5EF4-FFF2-40B4-BE49-F238E27FC236}">
                <a16:creationId xmlns:a16="http://schemas.microsoft.com/office/drawing/2014/main" id="{C068ACA8-27AC-4832-95E7-0507C54A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348" y="3994604"/>
            <a:ext cx="2073600" cy="2592000"/>
          </a:xfrm>
          <a:prstGeom prst="hexagon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Nhan sắc tựa thiên thần của con gái mỹ nhân đẹp nhất Philippines">
            <a:extLst>
              <a:ext uri="{FF2B5EF4-FFF2-40B4-BE49-F238E27FC236}">
                <a16:creationId xmlns:a16="http://schemas.microsoft.com/office/drawing/2014/main" id="{5C2493D1-2C30-4371-B13B-C4DD518EE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4286" r="21999"/>
          <a:stretch/>
        </p:blipFill>
        <p:spPr bwMode="auto">
          <a:xfrm>
            <a:off x="304799" y="790575"/>
            <a:ext cx="1999799" cy="2592000"/>
          </a:xfrm>
          <a:prstGeom prst="hexagon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Lâm Chí Dĩnh và dàn sao Cbiz tự hào vì có con là &amp;quot;bản sao&amp;quot; hoàn hảo">
            <a:extLst>
              <a:ext uri="{FF2B5EF4-FFF2-40B4-BE49-F238E27FC236}">
                <a16:creationId xmlns:a16="http://schemas.microsoft.com/office/drawing/2014/main" id="{32C1F739-D4CA-456A-91A7-7B4A4CBCF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1"/>
          <a:stretch/>
        </p:blipFill>
        <p:spPr bwMode="auto">
          <a:xfrm>
            <a:off x="8365655" y="790575"/>
            <a:ext cx="1737654" cy="2592000"/>
          </a:xfrm>
          <a:prstGeom prst="hexagon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Lâm Chí Dĩnh và dàn sao Cbiz tự hào vì có con là &amp;quot;bản sao&amp;quot; hoàn hảo">
            <a:extLst>
              <a:ext uri="{FF2B5EF4-FFF2-40B4-BE49-F238E27FC236}">
                <a16:creationId xmlns:a16="http://schemas.microsoft.com/office/drawing/2014/main" id="{F471F8E4-3E6C-4955-A367-AA598CF0C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91"/>
          <a:stretch/>
        </p:blipFill>
        <p:spPr bwMode="auto">
          <a:xfrm>
            <a:off x="4380530" y="3994604"/>
            <a:ext cx="1737653" cy="2592000"/>
          </a:xfrm>
          <a:prstGeom prst="hexagon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A2F9CF-A3AB-4DAA-A744-33F2EFA9558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813" r="4541"/>
          <a:stretch/>
        </p:blipFill>
        <p:spPr>
          <a:xfrm>
            <a:off x="468900" y="3994604"/>
            <a:ext cx="1662220" cy="2592000"/>
          </a:xfrm>
          <a:prstGeom prst="hexagon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71833B-A834-48DA-8B0E-A0116A64D85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343" t="12281" r="48011" b="-2005"/>
          <a:stretch/>
        </p:blipFill>
        <p:spPr>
          <a:xfrm>
            <a:off x="4488364" y="790575"/>
            <a:ext cx="1852586" cy="2592000"/>
          </a:xfrm>
          <a:prstGeom prst="hexagon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F33D4B-B38A-49D7-A27B-2F334A1D735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191" flipH="1">
            <a:off x="243093" y="105687"/>
            <a:ext cx="1318808" cy="95434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BEF9EA5-89E3-4A8C-BBB1-000DCCDA031C}"/>
              </a:ext>
            </a:extLst>
          </p:cNvPr>
          <p:cNvGrpSpPr/>
          <p:nvPr/>
        </p:nvGrpSpPr>
        <p:grpSpPr>
          <a:xfrm rot="16200000">
            <a:off x="-7928701" y="2658459"/>
            <a:ext cx="1592593" cy="1173012"/>
            <a:chOff x="2005368" y="783316"/>
            <a:chExt cx="3592032" cy="2645684"/>
          </a:xfrm>
        </p:grpSpPr>
        <p:pic>
          <p:nvPicPr>
            <p:cNvPr id="27" name="Picture 8" descr="Marian Rivera Update on Twitter: &amp;quot;“Happy Morning” with #Actress  @marianrivera New Family #BehindTheScenes #Photograhy @jgyoung #Hair  @viennueva #Stylist @melvillesy #MakeUp #Beauty #MakeUpByStevenDoloso  #NewEndorsement #ComingSoon Repost from ...">
              <a:extLst>
                <a:ext uri="{FF2B5EF4-FFF2-40B4-BE49-F238E27FC236}">
                  <a16:creationId xmlns:a16="http://schemas.microsoft.com/office/drawing/2014/main" id="{CA8639AA-398A-4317-804C-C793B1937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909000"/>
              <a:ext cx="2016000" cy="2520000"/>
            </a:xfrm>
            <a:prstGeom prst="hear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Nhan sắc tựa thiên thần của con gái mỹ nhân đẹp nhất Philippines">
              <a:extLst>
                <a:ext uri="{FF2B5EF4-FFF2-40B4-BE49-F238E27FC236}">
                  <a16:creationId xmlns:a16="http://schemas.microsoft.com/office/drawing/2014/main" id="{3D9EA98E-81E8-45E8-9796-283605A8C8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00" t="4286" r="21999"/>
            <a:stretch/>
          </p:blipFill>
          <p:spPr bwMode="auto">
            <a:xfrm>
              <a:off x="2005368" y="783316"/>
              <a:ext cx="1944249" cy="2520000"/>
            </a:xfrm>
            <a:prstGeom prst="hear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28" descr="Lâm Chí Dĩnh và dàn sao Cbiz tự hào vì có con là &amp;quot;bản sao&amp;quot; hoàn hảo">
            <a:extLst>
              <a:ext uri="{FF2B5EF4-FFF2-40B4-BE49-F238E27FC236}">
                <a16:creationId xmlns:a16="http://schemas.microsoft.com/office/drawing/2014/main" id="{AE19090B-D946-4DBB-AA8B-000F9C524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" t="565" b="202"/>
          <a:stretch/>
        </p:blipFill>
        <p:spPr bwMode="auto">
          <a:xfrm rot="16200000">
            <a:off x="-3691063" y="2456399"/>
            <a:ext cx="1806866" cy="1364692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2E91F8E-344A-4AF4-881E-543AA96203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83" r="4541" b="-1854"/>
          <a:stretch/>
        </p:blipFill>
        <p:spPr>
          <a:xfrm rot="16200000">
            <a:off x="-5878075" y="2613734"/>
            <a:ext cx="1754953" cy="1318185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2944895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5 3.33333E-6 L -0.01185 0.00023 C -0.00404 0.03518 0.00104 0.06597 0.01641 0.09722 C 0.03203 0.1287 0.05873 0.15555 0.08086 0.17546 C 0.11641 0.20764 0.15013 0.23194 0.19024 0.25185 C 0.22735 0.2699 0.26406 0.29051 0.30248 0.30046 C 0.3569 0.31435 0.3513 0.31412 0.40886 0.32361 C 0.43242 0.32754 0.45573 0.33264 0.47917 0.33426 C 0.5237 0.3375 0.56836 0.33703 0.61276 0.33842 C 0.61914 0.34004 0.62565 0.34097 0.63216 0.34282 C 0.64011 0.34514 0.66159 0.35301 0.6711 0.35764 C 0.67748 0.36088 0.68412 0.36435 0.6905 0.36805 C 0.69544 0.37106 0.7112 0.38102 0.71615 0.38518 C 0.72721 0.39467 0.73828 0.40416 0.74909 0.41481 C 0.75391 0.41967 0.75886 0.42477 0.76393 0.42963 C 0.76888 0.43402 0.77435 0.43727 0.77904 0.44213 C 0.78281 0.44652 0.78958 0.45694 0.78958 0.45717 C 0.79089 0.46828 0.79089 0.46412 0.79089 0.46967 L 0.79245 0.47199 L 0.79844 0.47199 " pathEditMode="relative" rAng="0" ptsTypes="AAAAAAAAAAAAAAAAAA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08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-4.16667E-7 0.00023 L -0.01185 0.06828 C -0.01315 0.07708 -0.01458 0.08611 -0.01602 0.0949 C -0.01745 0.10324 -0.01901 0.11111 -0.02031 0.11921 C -0.02396 0.14051 -0.025 0.15254 -0.03047 0.1706 C -0.0319 0.175 -0.03398 0.17731 -0.03555 0.18125 C -0.03633 0.1831 -0.03685 0.18634 -0.03776 0.18796 C -0.03945 0.19143 -0.04284 0.19398 -0.04492 0.19467 C -0.04831 0.19583 -0.05182 0.19583 -0.05508 0.19676 C -0.05703 0.19722 -0.05898 0.19838 -0.06094 0.19907 C -0.06328 0.20139 -0.06575 0.20324 -0.0681 0.20578 C -0.08737 0.22685 -0.07213 0.21319 -0.08411 0.22338 C -0.08516 0.22569 -0.08659 0.22754 -0.08763 0.23009 C -0.09049 0.23727 -0.0931 0.24977 -0.09479 0.25902 C -0.10195 0.29652 -0.09831 0.28842 -0.10638 0.33865 C -0.10768 0.34629 -0.10846 0.35393 -0.11016 0.36088 C -0.1138 0.37639 -0.11732 0.39375 -0.1224 0.40532 C -0.12669 0.41481 -0.13047 0.42731 -0.13542 0.43426 C -0.15169 0.45671 -0.13542 0.43518 -0.15052 0.45185 C -0.16016 0.46227 -0.1513 0.45787 -0.16588 0.46736 C -0.16914 0.46967 -0.17253 0.47014 -0.17591 0.47176 C -0.1875 0.47731 -0.16549 0.47176 -0.19414 0.47615 L -0.19818 0.47847 L -0.19818 0.47893 " pathEditMode="relative" rAng="0" ptsTypes="AAAAAAAAAAAAAAAAAAAAAAA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9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1.875E-6 0.00023 C -0.00547 0.00347 -0.0112 0.00393 -0.01627 0.01041 C -0.02135 0.01759 -0.04948 0.0787 -0.05312 0.08865 C -0.0582 0.10208 -0.06172 0.11875 -0.06679 0.13194 C -0.08594 0.1824 -0.12396 0.25625 -0.14075 0.29282 C -0.15039 0.31365 -0.16823 0.35671 -0.17604 0.38194 C -0.18112 0.39791 -0.18515 0.41666 -0.18971 0.43379 C -0.19075 0.43819 -0.19219 0.44213 -0.19297 0.44699 C -0.19609 0.46828 -0.19258 0.45046 -0.19687 0.46227 C -0.19818 0.46551 -0.2 0.47291 -0.2 0.47361 L -0.2 0.47291 " pathEditMode="relative" rAng="0" ptsTypes="AAAAAAAAAA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993E86-AAA2-43D8-A077-C4D569EE8F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B169A5-54D0-4FF1-AA3F-3DC9186C1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07" y="-2897940"/>
            <a:ext cx="9285989" cy="411280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2E68F1-2632-42B3-9135-61EF62E70348}"/>
              </a:ext>
            </a:extLst>
          </p:cNvPr>
          <p:cNvSpPr/>
          <p:nvPr/>
        </p:nvSpPr>
        <p:spPr>
          <a:xfrm>
            <a:off x="800100" y="840526"/>
            <a:ext cx="10591800" cy="525547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C0F706-3F28-4751-9B87-86EBC66D8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5592">
            <a:off x="-4030344" y="-1367698"/>
            <a:ext cx="7179732" cy="31799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D43F3E-F5AE-4BF7-90EC-BFD265C3F022}"/>
              </a:ext>
            </a:extLst>
          </p:cNvPr>
          <p:cNvSpPr txBox="1"/>
          <p:nvPr/>
        </p:nvSpPr>
        <p:spPr>
          <a:xfrm>
            <a:off x="4796076" y="892314"/>
            <a:ext cx="278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20" name="图片 35">
            <a:extLst>
              <a:ext uri="{FF2B5EF4-FFF2-40B4-BE49-F238E27FC236}">
                <a16:creationId xmlns:a16="http://schemas.microsoft.com/office/drawing/2014/main" id="{B3636F0A-D0DD-472A-8132-19636F20D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9804" y="4559816"/>
            <a:ext cx="700493" cy="700837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5FFE2A67-4A49-48C9-8216-5C15A268C3F2}"/>
              </a:ext>
            </a:extLst>
          </p:cNvPr>
          <p:cNvSpPr/>
          <p:nvPr/>
        </p:nvSpPr>
        <p:spPr>
          <a:xfrm rot="20263963" flipH="1">
            <a:off x="-1409017" y="5678547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67A64525-E613-4BC4-A1C0-13AA7C1F27BC}"/>
              </a:ext>
            </a:extLst>
          </p:cNvPr>
          <p:cNvSpPr/>
          <p:nvPr/>
        </p:nvSpPr>
        <p:spPr>
          <a:xfrm rot="1336037">
            <a:off x="10808697" y="5764453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2E3B79-66E1-4142-A326-6A90AA8C66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B2FF"/>
              </a:clrFrom>
              <a:clrTo>
                <a:srgbClr val="00B2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838200"/>
            <a:ext cx="12663249" cy="7848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EB8C5-AD0F-425D-8268-8B81DA0CA19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04" y="5715001"/>
            <a:ext cx="1790111" cy="1295400"/>
          </a:xfrm>
          <a:prstGeom prst="rect">
            <a:avLst/>
          </a:prstGeom>
        </p:spPr>
      </p:pic>
      <p:pic>
        <p:nvPicPr>
          <p:cNvPr id="12" name="Google Shape;94;p2">
            <a:extLst>
              <a:ext uri="{FF2B5EF4-FFF2-40B4-BE49-F238E27FC236}">
                <a16:creationId xmlns:a16="http://schemas.microsoft.com/office/drawing/2014/main" id="{FB00A845-5EAB-4D14-A694-76B69D9DED1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0037" y="5439494"/>
            <a:ext cx="2080260" cy="1295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FC4C68A-BD35-4E77-AA03-215DEF54346B}"/>
              </a:ext>
            </a:extLst>
          </p:cNvPr>
          <p:cNvGrpSpPr/>
          <p:nvPr/>
        </p:nvGrpSpPr>
        <p:grpSpPr>
          <a:xfrm>
            <a:off x="4055377" y="3917043"/>
            <a:ext cx="3592032" cy="2645684"/>
            <a:chOff x="2005368" y="783316"/>
            <a:chExt cx="3592032" cy="2645684"/>
          </a:xfrm>
        </p:grpSpPr>
        <p:pic>
          <p:nvPicPr>
            <p:cNvPr id="37" name="Picture 8" descr="Marian Rivera Update on Twitter: &amp;quot;“Happy Morning” with #Actress  @marianrivera New Family #BehindTheScenes #Photograhy @jgyoung #Hair  @viennueva #Stylist @melvillesy #MakeUp #Beauty #MakeUpByStevenDoloso  #NewEndorsement #ComingSoon Repost from ...">
              <a:extLst>
                <a:ext uri="{FF2B5EF4-FFF2-40B4-BE49-F238E27FC236}">
                  <a16:creationId xmlns:a16="http://schemas.microsoft.com/office/drawing/2014/main" id="{3F1AD5BF-299C-452F-958D-D2A30E168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909000"/>
              <a:ext cx="2016000" cy="2520000"/>
            </a:xfrm>
            <a:prstGeom prst="hear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Nhan sắc tựa thiên thần của con gái mỹ nhân đẹp nhất Philippines">
              <a:extLst>
                <a:ext uri="{FF2B5EF4-FFF2-40B4-BE49-F238E27FC236}">
                  <a16:creationId xmlns:a16="http://schemas.microsoft.com/office/drawing/2014/main" id="{0E175FBD-1B03-4EBC-A23A-D257BA3D4C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00" t="4286" r="21999"/>
            <a:stretch/>
          </p:blipFill>
          <p:spPr bwMode="auto">
            <a:xfrm>
              <a:off x="2005368" y="783316"/>
              <a:ext cx="1944249" cy="2520000"/>
            </a:xfrm>
            <a:prstGeom prst="hear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38" descr="Lâm Chí Dĩnh và dàn sao Cbiz tự hào vì có con là &amp;quot;bản sao&amp;quot; hoàn hảo">
            <a:extLst>
              <a:ext uri="{FF2B5EF4-FFF2-40B4-BE49-F238E27FC236}">
                <a16:creationId xmlns:a16="http://schemas.microsoft.com/office/drawing/2014/main" id="{C78DD378-2F61-4247-A37B-96AAD09E1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" t="565" b="202"/>
          <a:stretch/>
        </p:blipFill>
        <p:spPr bwMode="auto">
          <a:xfrm>
            <a:off x="6342671" y="1600200"/>
            <a:ext cx="4075317" cy="307801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4B35247-62B9-486E-A488-8357B27C7C2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283" r="4541" b="-1854"/>
          <a:stretch/>
        </p:blipFill>
        <p:spPr>
          <a:xfrm>
            <a:off x="1674673" y="1086816"/>
            <a:ext cx="3958230" cy="2973117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3836411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0AE98A0-0C94-4747-B980-6C972F980CD1}"/>
              </a:ext>
            </a:extLst>
          </p:cNvPr>
          <p:cNvSpPr/>
          <p:nvPr/>
        </p:nvSpPr>
        <p:spPr>
          <a:xfrm>
            <a:off x="0" y="7620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202CF9F-E9E7-43BF-9885-4243913C7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4140063" y="2131071"/>
            <a:ext cx="9285989" cy="41128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F094EF-3F85-49E6-93BF-EF9A7FDA7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-2683062"/>
            <a:ext cx="9285989" cy="41128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CCEE4D-0791-4B8C-AB6D-C807510D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96" y="3605897"/>
            <a:ext cx="9285989" cy="4112808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5BA79280-C04B-44BF-8B6F-F060C3DED1FE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B3368A51-706D-4724-812B-821A0E632FC2}"/>
              </a:ext>
            </a:extLst>
          </p:cNvPr>
          <p:cNvSpPr/>
          <p:nvPr/>
        </p:nvSpPr>
        <p:spPr>
          <a:xfrm>
            <a:off x="10858500" y="-626658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35">
            <a:extLst>
              <a:ext uri="{FF2B5EF4-FFF2-40B4-BE49-F238E27FC236}">
                <a16:creationId xmlns:a16="http://schemas.microsoft.com/office/drawing/2014/main" id="{2A3AB317-0235-4688-9FE8-539A946C3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2085622" y="1717488"/>
            <a:ext cx="700493" cy="700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AC9706-9817-4690-9FEA-360C48C028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59106"/>
          <a:stretch/>
        </p:blipFill>
        <p:spPr>
          <a:xfrm>
            <a:off x="3006140" y="2847332"/>
            <a:ext cx="2343682" cy="43486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917887-18DC-4021-8C2C-5F04A541F3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3450"/>
          <a:stretch/>
        </p:blipFill>
        <p:spPr>
          <a:xfrm flipH="1">
            <a:off x="6719412" y="2149425"/>
            <a:ext cx="3514536" cy="471583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310843B-07F3-48DF-AC3F-4AA00F7E6A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00755">
            <a:off x="7359598" y="126891"/>
            <a:ext cx="5121928" cy="33970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BFD18A-6D0A-4E79-A817-8AC0D4B3E77D}"/>
              </a:ext>
            </a:extLst>
          </p:cNvPr>
          <p:cNvSpPr txBox="1"/>
          <p:nvPr/>
        </p:nvSpPr>
        <p:spPr>
          <a:xfrm>
            <a:off x="3342654" y="1248645"/>
            <a:ext cx="34784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alt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chúng ta tìm được mẹ cho các bạn?</a:t>
            </a:r>
            <a:endParaRPr lang="vi-VN" sz="3600" dirty="0">
              <a:solidFill>
                <a:srgbClr val="FF4D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4260B917-7C6D-4FA7-8328-B5FB4CEBCB06}"/>
              </a:ext>
            </a:extLst>
          </p:cNvPr>
          <p:cNvSpPr/>
          <p:nvPr/>
        </p:nvSpPr>
        <p:spPr>
          <a:xfrm rot="21265249">
            <a:off x="2893779" y="503633"/>
            <a:ext cx="4468343" cy="2758769"/>
          </a:xfrm>
          <a:custGeom>
            <a:avLst/>
            <a:gdLst>
              <a:gd name="connsiteX0" fmla="*/ 735756 w 3205042"/>
              <a:gd name="connsiteY0" fmla="*/ 632695 h 2944088"/>
              <a:gd name="connsiteX1" fmla="*/ 1292547 w 3205042"/>
              <a:gd name="connsiteY1" fmla="*/ 110932 h 2944088"/>
              <a:gd name="connsiteX2" fmla="*/ 1687335 w 3205042"/>
              <a:gd name="connsiteY2" fmla="*/ 71526 h 2944088"/>
              <a:gd name="connsiteX3" fmla="*/ 2045637 w 3205042"/>
              <a:gd name="connsiteY3" fmla="*/ 221852 h 2944088"/>
              <a:gd name="connsiteX4" fmla="*/ 2304694 w 3205042"/>
              <a:gd name="connsiteY4" fmla="*/ 521045 h 2944088"/>
              <a:gd name="connsiteX5" fmla="*/ 2393722 w 3205042"/>
              <a:gd name="connsiteY5" fmla="*/ 572856 h 2944088"/>
              <a:gd name="connsiteX6" fmla="*/ 2444074 w 3205042"/>
              <a:gd name="connsiteY6" fmla="*/ 563369 h 2944088"/>
              <a:gd name="connsiteX7" fmla="*/ 2485669 w 3205042"/>
              <a:gd name="connsiteY7" fmla="*/ 557532 h 2944088"/>
              <a:gd name="connsiteX8" fmla="*/ 2663725 w 3205042"/>
              <a:gd name="connsiteY8" fmla="*/ 588181 h 2944088"/>
              <a:gd name="connsiteX9" fmla="*/ 3095001 w 3205042"/>
              <a:gd name="connsiteY9" fmla="*/ 1089511 h 2944088"/>
              <a:gd name="connsiteX10" fmla="*/ 2906728 w 3205042"/>
              <a:gd name="connsiteY10" fmla="*/ 1831655 h 2944088"/>
              <a:gd name="connsiteX11" fmla="*/ 2812592 w 3205042"/>
              <a:gd name="connsiteY11" fmla="*/ 1863763 h 2944088"/>
              <a:gd name="connsiteX12" fmla="*/ 2792889 w 3205042"/>
              <a:gd name="connsiteY12" fmla="*/ 1912656 h 2944088"/>
              <a:gd name="connsiteX13" fmla="*/ 2732321 w 3205042"/>
              <a:gd name="connsiteY13" fmla="*/ 2451932 h 2944088"/>
              <a:gd name="connsiteX14" fmla="*/ 2254342 w 3205042"/>
              <a:gd name="connsiteY14" fmla="*/ 2756963 h 2944088"/>
              <a:gd name="connsiteX15" fmla="*/ 1958798 w 3205042"/>
              <a:gd name="connsiteY15" fmla="*/ 2762801 h 2944088"/>
              <a:gd name="connsiteX16" fmla="*/ 1883635 w 3205042"/>
              <a:gd name="connsiteY16" fmla="*/ 2739449 h 2944088"/>
              <a:gd name="connsiteX17" fmla="*/ 1821607 w 3205042"/>
              <a:gd name="connsiteY17" fmla="*/ 2705151 h 2944088"/>
              <a:gd name="connsiteX18" fmla="*/ 1672740 w 3205042"/>
              <a:gd name="connsiteY18" fmla="*/ 2717557 h 2944088"/>
              <a:gd name="connsiteX19" fmla="*/ 1628226 w 3205042"/>
              <a:gd name="connsiteY19" fmla="*/ 2756963 h 2944088"/>
              <a:gd name="connsiteX20" fmla="*/ 1583712 w 3205042"/>
              <a:gd name="connsiteY20" fmla="*/ 2787612 h 2944088"/>
              <a:gd name="connsiteX21" fmla="*/ 1482279 w 3205042"/>
              <a:gd name="connsiteY21" fmla="*/ 2835775 h 2944088"/>
              <a:gd name="connsiteX22" fmla="*/ 1248033 w 3205042"/>
              <a:gd name="connsiteY22" fmla="*/ 2875910 h 2944088"/>
              <a:gd name="connsiteX23" fmla="*/ 786838 w 3205042"/>
              <a:gd name="connsiteY23" fmla="*/ 2759882 h 2944088"/>
              <a:gd name="connsiteX24" fmla="*/ 600754 w 3205042"/>
              <a:gd name="connsiteY24" fmla="*/ 2594231 h 2944088"/>
              <a:gd name="connsiteX25" fmla="*/ 456996 w 3205042"/>
              <a:gd name="connsiteY25" fmla="*/ 2334444 h 2944088"/>
              <a:gd name="connsiteX26" fmla="*/ 438023 w 3205042"/>
              <a:gd name="connsiteY26" fmla="*/ 2194335 h 2944088"/>
              <a:gd name="connsiteX27" fmla="*/ 446780 w 3205042"/>
              <a:gd name="connsiteY27" fmla="*/ 2124280 h 2944088"/>
              <a:gd name="connsiteX28" fmla="*/ 454077 w 3205042"/>
              <a:gd name="connsiteY28" fmla="*/ 2039630 h 2944088"/>
              <a:gd name="connsiteX29" fmla="*/ 344616 w 3205042"/>
              <a:gd name="connsiteY29" fmla="*/ 1954980 h 2944088"/>
              <a:gd name="connsiteX30" fmla="*/ 240264 w 3205042"/>
              <a:gd name="connsiteY30" fmla="*/ 1892223 h 2944088"/>
              <a:gd name="connsiteX31" fmla="*/ 97965 w 3205042"/>
              <a:gd name="connsiteY31" fmla="*/ 1700302 h 2944088"/>
              <a:gd name="connsiteX32" fmla="*/ 76072 w 3205042"/>
              <a:gd name="connsiteY32" fmla="*/ 1418623 h 2944088"/>
              <a:gd name="connsiteX33" fmla="*/ 131533 w 3205042"/>
              <a:gd name="connsiteY33" fmla="*/ 1292378 h 2944088"/>
              <a:gd name="connsiteX34" fmla="*/ 177506 w 3205042"/>
              <a:gd name="connsiteY34" fmla="*/ 1236918 h 2944088"/>
              <a:gd name="connsiteX35" fmla="*/ 200128 w 3205042"/>
              <a:gd name="connsiteY35" fmla="*/ 1152268 h 2944088"/>
              <a:gd name="connsiteX36" fmla="*/ 247561 w 3205042"/>
              <a:gd name="connsiteY36" fmla="*/ 939914 h 2944088"/>
              <a:gd name="connsiteX37" fmla="*/ 384022 w 3205042"/>
              <a:gd name="connsiteY37" fmla="*/ 749453 h 2944088"/>
              <a:gd name="connsiteX38" fmla="*/ 582511 w 3205042"/>
              <a:gd name="connsiteY38" fmla="*/ 653857 h 2944088"/>
              <a:gd name="connsiteX39" fmla="*/ 695620 w 3205042"/>
              <a:gd name="connsiteY39" fmla="*/ 658965 h 2944088"/>
              <a:gd name="connsiteX40" fmla="*/ 736486 w 3205042"/>
              <a:gd name="connsiteY40" fmla="*/ 635614 h 2944088"/>
              <a:gd name="connsiteX41" fmla="*/ 713134 w 3205042"/>
              <a:gd name="connsiteY41" fmla="*/ 594748 h 2944088"/>
              <a:gd name="connsiteX42" fmla="*/ 454807 w 3205042"/>
              <a:gd name="connsiteY42" fmla="*/ 623938 h 2944088"/>
              <a:gd name="connsiteX43" fmla="*/ 262156 w 3205042"/>
              <a:gd name="connsiteY43" fmla="*/ 785940 h 2944088"/>
              <a:gd name="connsiteX44" fmla="*/ 152695 w 3205042"/>
              <a:gd name="connsiteY44" fmla="*/ 1011429 h 2944088"/>
              <a:gd name="connsiteX45" fmla="*/ 134452 w 3205042"/>
              <a:gd name="connsiteY45" fmla="*/ 1129646 h 2944088"/>
              <a:gd name="connsiteX46" fmla="*/ 124965 w 3205042"/>
              <a:gd name="connsiteY46" fmla="*/ 1198242 h 2944088"/>
              <a:gd name="connsiteX47" fmla="*/ 77532 w 3205042"/>
              <a:gd name="connsiteY47" fmla="*/ 1255891 h 2944088"/>
              <a:gd name="connsiteX48" fmla="*/ 909 w 3205042"/>
              <a:gd name="connsiteY48" fmla="*/ 1546327 h 2944088"/>
              <a:gd name="connsiteX49" fmla="*/ 90667 w 3205042"/>
              <a:gd name="connsiteY49" fmla="*/ 1831655 h 2944088"/>
              <a:gd name="connsiteX50" fmla="*/ 286967 w 3205042"/>
              <a:gd name="connsiteY50" fmla="*/ 2000224 h 2944088"/>
              <a:gd name="connsiteX51" fmla="*/ 345346 w 3205042"/>
              <a:gd name="connsiteY51" fmla="*/ 2030143 h 2944088"/>
              <a:gd name="connsiteX52" fmla="*/ 392049 w 3205042"/>
              <a:gd name="connsiteY52" fmla="*/ 2060792 h 2944088"/>
              <a:gd name="connsiteX53" fmla="*/ 388401 w 3205042"/>
              <a:gd name="connsiteY53" fmla="*/ 2090712 h 2944088"/>
              <a:gd name="connsiteX54" fmla="*/ 379644 w 3205042"/>
              <a:gd name="connsiteY54" fmla="*/ 2129388 h 2944088"/>
              <a:gd name="connsiteX55" fmla="*/ 372346 w 3205042"/>
              <a:gd name="connsiteY55" fmla="*/ 2210389 h 2944088"/>
              <a:gd name="connsiteX56" fmla="*/ 462834 w 3205042"/>
              <a:gd name="connsiteY56" fmla="*/ 2512501 h 2944088"/>
              <a:gd name="connsiteX57" fmla="*/ 659134 w 3205042"/>
              <a:gd name="connsiteY57" fmla="*/ 2750395 h 2944088"/>
              <a:gd name="connsiteX58" fmla="*/ 1121058 w 3205042"/>
              <a:gd name="connsiteY58" fmla="*/ 2937208 h 2944088"/>
              <a:gd name="connsiteX59" fmla="*/ 1617280 w 3205042"/>
              <a:gd name="connsiteY59" fmla="*/ 2847450 h 2944088"/>
              <a:gd name="connsiteX60" fmla="*/ 1670551 w 3205042"/>
              <a:gd name="connsiteY60" fmla="*/ 2810234 h 2944088"/>
              <a:gd name="connsiteX61" fmla="*/ 1715795 w 3205042"/>
              <a:gd name="connsiteY61" fmla="*/ 2770828 h 2944088"/>
              <a:gd name="connsiteX62" fmla="*/ 1765417 w 3205042"/>
              <a:gd name="connsiteY62" fmla="*/ 2756233 h 2944088"/>
              <a:gd name="connsiteX63" fmla="*/ 1829634 w 3205042"/>
              <a:gd name="connsiteY63" fmla="*/ 2788342 h 2944088"/>
              <a:gd name="connsiteX64" fmla="*/ 2149989 w 3205042"/>
              <a:gd name="connsiteY64" fmla="*/ 2840153 h 2944088"/>
              <a:gd name="connsiteX65" fmla="*/ 2709699 w 3205042"/>
              <a:gd name="connsiteY65" fmla="*/ 2589123 h 2944088"/>
              <a:gd name="connsiteX66" fmla="*/ 2893593 w 3205042"/>
              <a:gd name="connsiteY66" fmla="*/ 2022116 h 2944088"/>
              <a:gd name="connsiteX67" fmla="*/ 2851998 w 3205042"/>
              <a:gd name="connsiteY67" fmla="*/ 1880547 h 2944088"/>
              <a:gd name="connsiteX68" fmla="*/ 2832295 w 3205042"/>
              <a:gd name="connsiteY68" fmla="*/ 1929439 h 2944088"/>
              <a:gd name="connsiteX69" fmla="*/ 3162866 w 3205042"/>
              <a:gd name="connsiteY69" fmla="*/ 1626598 h 2944088"/>
              <a:gd name="connsiteX70" fmla="*/ 3186948 w 3205042"/>
              <a:gd name="connsiteY70" fmla="*/ 1183647 h 2944088"/>
              <a:gd name="connsiteX71" fmla="*/ 2793619 w 3205042"/>
              <a:gd name="connsiteY71" fmla="*/ 575045 h 2944088"/>
              <a:gd name="connsiteX72" fmla="*/ 2614833 w 3205042"/>
              <a:gd name="connsiteY72" fmla="*/ 507909 h 2944088"/>
              <a:gd name="connsiteX73" fmla="*/ 2514129 w 3205042"/>
              <a:gd name="connsiteY73" fmla="*/ 494774 h 2944088"/>
              <a:gd name="connsiteX74" fmla="*/ 2468885 w 3205042"/>
              <a:gd name="connsiteY74" fmla="*/ 494044 h 2944088"/>
              <a:gd name="connsiteX75" fmla="*/ 2416344 w 3205042"/>
              <a:gd name="connsiteY75" fmla="*/ 504990 h 2944088"/>
              <a:gd name="connsiteX76" fmla="*/ 2395911 w 3205042"/>
              <a:gd name="connsiteY76" fmla="*/ 508639 h 2944088"/>
              <a:gd name="connsiteX77" fmla="*/ 2384235 w 3205042"/>
              <a:gd name="connsiteY77" fmla="*/ 509369 h 2944088"/>
              <a:gd name="connsiteX78" fmla="*/ 2380587 w 3205042"/>
              <a:gd name="connsiteY78" fmla="*/ 508639 h 2944088"/>
              <a:gd name="connsiteX79" fmla="*/ 2372560 w 3205042"/>
              <a:gd name="connsiteY79" fmla="*/ 502801 h 2944088"/>
              <a:gd name="connsiteX80" fmla="*/ 2355776 w 3205042"/>
              <a:gd name="connsiteY80" fmla="*/ 473612 h 2944088"/>
              <a:gd name="connsiteX81" fmla="*/ 2298126 w 3205042"/>
              <a:gd name="connsiteY81" fmla="*/ 385313 h 2944088"/>
              <a:gd name="connsiteX82" fmla="*/ 2157287 w 3205042"/>
              <a:gd name="connsiteY82" fmla="*/ 228420 h 2944088"/>
              <a:gd name="connsiteX83" fmla="*/ 1794607 w 3205042"/>
              <a:gd name="connsiteY83" fmla="*/ 28471 h 2944088"/>
              <a:gd name="connsiteX84" fmla="*/ 1368439 w 3205042"/>
              <a:gd name="connsiteY84" fmla="*/ 24093 h 2944088"/>
              <a:gd name="connsiteX85" fmla="*/ 715323 w 3205042"/>
              <a:gd name="connsiteY85" fmla="*/ 517396 h 2944088"/>
              <a:gd name="connsiteX86" fmla="*/ 674458 w 3205042"/>
              <a:gd name="connsiteY86" fmla="*/ 618100 h 2944088"/>
              <a:gd name="connsiteX87" fmla="*/ 735756 w 3205042"/>
              <a:gd name="connsiteY87" fmla="*/ 632695 h 2944088"/>
              <a:gd name="connsiteX88" fmla="*/ 735756 w 3205042"/>
              <a:gd name="connsiteY88" fmla="*/ 632695 h 294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205042" h="2944088">
                <a:moveTo>
                  <a:pt x="735756" y="632695"/>
                </a:moveTo>
                <a:cubicBezTo>
                  <a:pt x="821865" y="378746"/>
                  <a:pt x="1042246" y="192662"/>
                  <a:pt x="1292547" y="110932"/>
                </a:cubicBezTo>
                <a:cubicBezTo>
                  <a:pt x="1419521" y="69337"/>
                  <a:pt x="1555252" y="51093"/>
                  <a:pt x="1687335" y="71526"/>
                </a:cubicBezTo>
                <a:cubicBezTo>
                  <a:pt x="1817229" y="91229"/>
                  <a:pt x="1939825" y="144500"/>
                  <a:pt x="2045637" y="221852"/>
                </a:cubicBezTo>
                <a:cubicBezTo>
                  <a:pt x="2152908" y="300664"/>
                  <a:pt x="2239017" y="405016"/>
                  <a:pt x="2304694" y="521045"/>
                </a:cubicBezTo>
                <a:cubicBezTo>
                  <a:pt x="2324397" y="556072"/>
                  <a:pt x="2352127" y="576505"/>
                  <a:pt x="2393722" y="572856"/>
                </a:cubicBezTo>
                <a:cubicBezTo>
                  <a:pt x="2410506" y="571397"/>
                  <a:pt x="2427290" y="567748"/>
                  <a:pt x="2444074" y="563369"/>
                </a:cubicBezTo>
                <a:cubicBezTo>
                  <a:pt x="2461588" y="558991"/>
                  <a:pt x="2469615" y="557532"/>
                  <a:pt x="2485669" y="557532"/>
                </a:cubicBezTo>
                <a:cubicBezTo>
                  <a:pt x="2546967" y="558991"/>
                  <a:pt x="2605346" y="568478"/>
                  <a:pt x="2663725" y="588181"/>
                </a:cubicBezTo>
                <a:cubicBezTo>
                  <a:pt x="2885566" y="661884"/>
                  <a:pt x="3031514" y="870589"/>
                  <a:pt x="3095001" y="1089511"/>
                </a:cubicBezTo>
                <a:cubicBezTo>
                  <a:pt x="3166515" y="1335433"/>
                  <a:pt x="3167975" y="1692275"/>
                  <a:pt x="2906728" y="1831655"/>
                </a:cubicBezTo>
                <a:cubicBezTo>
                  <a:pt x="2876809" y="1847709"/>
                  <a:pt x="2845430" y="1857925"/>
                  <a:pt x="2812592" y="1863763"/>
                </a:cubicBezTo>
                <a:cubicBezTo>
                  <a:pt x="2789240" y="1868141"/>
                  <a:pt x="2784862" y="1895142"/>
                  <a:pt x="2792889" y="1912656"/>
                </a:cubicBezTo>
                <a:cubicBezTo>
                  <a:pt x="2868782" y="2087063"/>
                  <a:pt x="2833754" y="2295038"/>
                  <a:pt x="2732321" y="2451932"/>
                </a:cubicBezTo>
                <a:cubicBezTo>
                  <a:pt x="2625779" y="2616123"/>
                  <a:pt x="2443344" y="2718287"/>
                  <a:pt x="2254342" y="2756963"/>
                </a:cubicBezTo>
                <a:cubicBezTo>
                  <a:pt x="2158746" y="2776666"/>
                  <a:pt x="2055123" y="2783233"/>
                  <a:pt x="1958798" y="2762801"/>
                </a:cubicBezTo>
                <a:cubicBezTo>
                  <a:pt x="1933257" y="2756963"/>
                  <a:pt x="1907716" y="2749666"/>
                  <a:pt x="1883635" y="2739449"/>
                </a:cubicBezTo>
                <a:cubicBezTo>
                  <a:pt x="1861743" y="2729963"/>
                  <a:pt x="1842040" y="2717557"/>
                  <a:pt x="1821607" y="2705151"/>
                </a:cubicBezTo>
                <a:cubicBezTo>
                  <a:pt x="1774174" y="2678151"/>
                  <a:pt x="1715065" y="2683989"/>
                  <a:pt x="1672740" y="2717557"/>
                </a:cubicBezTo>
                <a:cubicBezTo>
                  <a:pt x="1657416" y="2729963"/>
                  <a:pt x="1643551" y="2744557"/>
                  <a:pt x="1628226" y="2756963"/>
                </a:cubicBezTo>
                <a:cubicBezTo>
                  <a:pt x="1615821" y="2766449"/>
                  <a:pt x="1599766" y="2778125"/>
                  <a:pt x="1583712" y="2787612"/>
                </a:cubicBezTo>
                <a:cubicBezTo>
                  <a:pt x="1550144" y="2808045"/>
                  <a:pt x="1517306" y="2823369"/>
                  <a:pt x="1482279" y="2835775"/>
                </a:cubicBezTo>
                <a:cubicBezTo>
                  <a:pt x="1405656" y="2862775"/>
                  <a:pt x="1328304" y="2874451"/>
                  <a:pt x="1248033" y="2875910"/>
                </a:cubicBezTo>
                <a:cubicBezTo>
                  <a:pt x="1088950" y="2878829"/>
                  <a:pt x="924029" y="2841612"/>
                  <a:pt x="786838" y="2759882"/>
                </a:cubicBezTo>
                <a:cubicBezTo>
                  <a:pt x="714594" y="2717557"/>
                  <a:pt x="655485" y="2660637"/>
                  <a:pt x="600754" y="2594231"/>
                </a:cubicBezTo>
                <a:cubicBezTo>
                  <a:pt x="537997" y="2518338"/>
                  <a:pt x="484726" y="2429310"/>
                  <a:pt x="456996" y="2334444"/>
                </a:cubicBezTo>
                <a:cubicBezTo>
                  <a:pt x="443861" y="2289201"/>
                  <a:pt x="436563" y="2242497"/>
                  <a:pt x="438023" y="2194335"/>
                </a:cubicBezTo>
                <a:cubicBezTo>
                  <a:pt x="438752" y="2170253"/>
                  <a:pt x="441671" y="2147631"/>
                  <a:pt x="446780" y="2124280"/>
                </a:cubicBezTo>
                <a:cubicBezTo>
                  <a:pt x="453347" y="2096550"/>
                  <a:pt x="462834" y="2068090"/>
                  <a:pt x="454077" y="2039630"/>
                </a:cubicBezTo>
                <a:cubicBezTo>
                  <a:pt x="438752" y="1991467"/>
                  <a:pt x="384752" y="1975413"/>
                  <a:pt x="344616" y="1954980"/>
                </a:cubicBezTo>
                <a:cubicBezTo>
                  <a:pt x="308129" y="1936737"/>
                  <a:pt x="273102" y="1916304"/>
                  <a:pt x="240264" y="1892223"/>
                </a:cubicBezTo>
                <a:cubicBezTo>
                  <a:pt x="176047" y="1844790"/>
                  <a:pt x="124965" y="1777654"/>
                  <a:pt x="97965" y="1700302"/>
                </a:cubicBezTo>
                <a:cubicBezTo>
                  <a:pt x="66586" y="1611274"/>
                  <a:pt x="54910" y="1511299"/>
                  <a:pt x="76072" y="1418623"/>
                </a:cubicBezTo>
                <a:cubicBezTo>
                  <a:pt x="86289" y="1373379"/>
                  <a:pt x="104532" y="1330324"/>
                  <a:pt x="131533" y="1292378"/>
                </a:cubicBezTo>
                <a:cubicBezTo>
                  <a:pt x="145398" y="1272675"/>
                  <a:pt x="162911" y="1256621"/>
                  <a:pt x="177506" y="1236918"/>
                </a:cubicBezTo>
                <a:cubicBezTo>
                  <a:pt x="195750" y="1211377"/>
                  <a:pt x="199398" y="1182917"/>
                  <a:pt x="200128" y="1152268"/>
                </a:cubicBezTo>
                <a:cubicBezTo>
                  <a:pt x="200128" y="1080024"/>
                  <a:pt x="217642" y="1006321"/>
                  <a:pt x="247561" y="939914"/>
                </a:cubicBezTo>
                <a:cubicBezTo>
                  <a:pt x="280399" y="866941"/>
                  <a:pt x="324913" y="802724"/>
                  <a:pt x="384022" y="749453"/>
                </a:cubicBezTo>
                <a:cubicBezTo>
                  <a:pt x="439482" y="699830"/>
                  <a:pt x="508807" y="663344"/>
                  <a:pt x="582511" y="653857"/>
                </a:cubicBezTo>
                <a:cubicBezTo>
                  <a:pt x="618268" y="649479"/>
                  <a:pt x="659134" y="650938"/>
                  <a:pt x="695620" y="658965"/>
                </a:cubicBezTo>
                <a:cubicBezTo>
                  <a:pt x="713134" y="662614"/>
                  <a:pt x="731378" y="653857"/>
                  <a:pt x="736486" y="635614"/>
                </a:cubicBezTo>
                <a:cubicBezTo>
                  <a:pt x="740864" y="618830"/>
                  <a:pt x="730648" y="598397"/>
                  <a:pt x="713134" y="594748"/>
                </a:cubicBezTo>
                <a:cubicBezTo>
                  <a:pt x="624836" y="576505"/>
                  <a:pt x="536537" y="585991"/>
                  <a:pt x="454807" y="623938"/>
                </a:cubicBezTo>
                <a:cubicBezTo>
                  <a:pt x="377454" y="659695"/>
                  <a:pt x="313237" y="718804"/>
                  <a:pt x="262156" y="785940"/>
                </a:cubicBezTo>
                <a:cubicBezTo>
                  <a:pt x="211804" y="852346"/>
                  <a:pt x="173857" y="930428"/>
                  <a:pt x="152695" y="1011429"/>
                </a:cubicBezTo>
                <a:cubicBezTo>
                  <a:pt x="142479" y="1050105"/>
                  <a:pt x="135911" y="1089511"/>
                  <a:pt x="134452" y="1129646"/>
                </a:cubicBezTo>
                <a:cubicBezTo>
                  <a:pt x="133722" y="1152268"/>
                  <a:pt x="138100" y="1177809"/>
                  <a:pt x="124965" y="1198242"/>
                </a:cubicBezTo>
                <a:cubicBezTo>
                  <a:pt x="111830" y="1218674"/>
                  <a:pt x="92127" y="1235458"/>
                  <a:pt x="77532" y="1255891"/>
                </a:cubicBezTo>
                <a:cubicBezTo>
                  <a:pt x="16964" y="1338352"/>
                  <a:pt x="-4929" y="1444893"/>
                  <a:pt x="909" y="1546327"/>
                </a:cubicBezTo>
                <a:cubicBezTo>
                  <a:pt x="6018" y="1645571"/>
                  <a:pt x="33748" y="1749194"/>
                  <a:pt x="90667" y="1831655"/>
                </a:cubicBezTo>
                <a:cubicBezTo>
                  <a:pt x="140289" y="1904628"/>
                  <a:pt x="210344" y="1957899"/>
                  <a:pt x="286967" y="2000224"/>
                </a:cubicBezTo>
                <a:cubicBezTo>
                  <a:pt x="305940" y="2010440"/>
                  <a:pt x="325643" y="2020657"/>
                  <a:pt x="345346" y="2030143"/>
                </a:cubicBezTo>
                <a:cubicBezTo>
                  <a:pt x="359211" y="2036711"/>
                  <a:pt x="386941" y="2044738"/>
                  <a:pt x="392049" y="2060792"/>
                </a:cubicBezTo>
                <a:cubicBezTo>
                  <a:pt x="394968" y="2069549"/>
                  <a:pt x="390590" y="2081955"/>
                  <a:pt x="388401" y="2090712"/>
                </a:cubicBezTo>
                <a:cubicBezTo>
                  <a:pt x="384752" y="2103847"/>
                  <a:pt x="381833" y="2116253"/>
                  <a:pt x="379644" y="2129388"/>
                </a:cubicBezTo>
                <a:cubicBezTo>
                  <a:pt x="375265" y="2156388"/>
                  <a:pt x="372346" y="2183389"/>
                  <a:pt x="372346" y="2210389"/>
                </a:cubicBezTo>
                <a:cubicBezTo>
                  <a:pt x="373076" y="2316931"/>
                  <a:pt x="410293" y="2421283"/>
                  <a:pt x="462834" y="2512501"/>
                </a:cubicBezTo>
                <a:cubicBezTo>
                  <a:pt x="513916" y="2601529"/>
                  <a:pt x="581781" y="2683259"/>
                  <a:pt x="659134" y="2750395"/>
                </a:cubicBezTo>
                <a:cubicBezTo>
                  <a:pt x="786838" y="2860586"/>
                  <a:pt x="955407" y="2917505"/>
                  <a:pt x="1121058" y="2937208"/>
                </a:cubicBezTo>
                <a:cubicBezTo>
                  <a:pt x="1288168" y="2956911"/>
                  <a:pt x="1470603" y="2936478"/>
                  <a:pt x="1617280" y="2847450"/>
                </a:cubicBezTo>
                <a:cubicBezTo>
                  <a:pt x="1636253" y="2835775"/>
                  <a:pt x="1653767" y="2823369"/>
                  <a:pt x="1670551" y="2810234"/>
                </a:cubicBezTo>
                <a:cubicBezTo>
                  <a:pt x="1686605" y="2797828"/>
                  <a:pt x="1699741" y="2783233"/>
                  <a:pt x="1715795" y="2770828"/>
                </a:cubicBezTo>
                <a:cubicBezTo>
                  <a:pt x="1729660" y="2759882"/>
                  <a:pt x="1747903" y="2754044"/>
                  <a:pt x="1765417" y="2756233"/>
                </a:cubicBezTo>
                <a:cubicBezTo>
                  <a:pt x="1789498" y="2759152"/>
                  <a:pt x="1809201" y="2777396"/>
                  <a:pt x="1829634" y="2788342"/>
                </a:cubicBezTo>
                <a:cubicBezTo>
                  <a:pt x="1927419" y="2838693"/>
                  <a:pt x="2041988" y="2848180"/>
                  <a:pt x="2149989" y="2840153"/>
                </a:cubicBezTo>
                <a:cubicBezTo>
                  <a:pt x="2357235" y="2824099"/>
                  <a:pt x="2563751" y="2740909"/>
                  <a:pt x="2709699" y="2589123"/>
                </a:cubicBezTo>
                <a:cubicBezTo>
                  <a:pt x="2852728" y="2440256"/>
                  <a:pt x="2924972" y="2227173"/>
                  <a:pt x="2893593" y="2022116"/>
                </a:cubicBezTo>
                <a:cubicBezTo>
                  <a:pt x="2886296" y="1973224"/>
                  <a:pt x="2871701" y="1925791"/>
                  <a:pt x="2851998" y="1880547"/>
                </a:cubicBezTo>
                <a:cubicBezTo>
                  <a:pt x="2845430" y="1896601"/>
                  <a:pt x="2838863" y="1913385"/>
                  <a:pt x="2832295" y="1929439"/>
                </a:cubicBezTo>
                <a:cubicBezTo>
                  <a:pt x="2989918" y="1900250"/>
                  <a:pt x="3108866" y="1772546"/>
                  <a:pt x="3162866" y="1626598"/>
                </a:cubicBezTo>
                <a:cubicBezTo>
                  <a:pt x="3215408" y="1486488"/>
                  <a:pt x="3213218" y="1329595"/>
                  <a:pt x="3186948" y="1183647"/>
                </a:cubicBezTo>
                <a:cubicBezTo>
                  <a:pt x="3143893" y="941374"/>
                  <a:pt x="3014000" y="697641"/>
                  <a:pt x="2793619" y="575045"/>
                </a:cubicBezTo>
                <a:cubicBezTo>
                  <a:pt x="2738159" y="543666"/>
                  <a:pt x="2676861" y="521045"/>
                  <a:pt x="2614833" y="507909"/>
                </a:cubicBezTo>
                <a:cubicBezTo>
                  <a:pt x="2581265" y="501342"/>
                  <a:pt x="2547697" y="496233"/>
                  <a:pt x="2514129" y="494774"/>
                </a:cubicBezTo>
                <a:cubicBezTo>
                  <a:pt x="2498804" y="494044"/>
                  <a:pt x="2483480" y="492585"/>
                  <a:pt x="2468885" y="494044"/>
                </a:cubicBezTo>
                <a:cubicBezTo>
                  <a:pt x="2450642" y="496233"/>
                  <a:pt x="2433858" y="500612"/>
                  <a:pt x="2416344" y="504990"/>
                </a:cubicBezTo>
                <a:cubicBezTo>
                  <a:pt x="2410506" y="506450"/>
                  <a:pt x="2400290" y="508639"/>
                  <a:pt x="2395911" y="508639"/>
                </a:cubicBezTo>
                <a:cubicBezTo>
                  <a:pt x="2392263" y="509369"/>
                  <a:pt x="2387884" y="509369"/>
                  <a:pt x="2384235" y="509369"/>
                </a:cubicBezTo>
                <a:cubicBezTo>
                  <a:pt x="2372560" y="508639"/>
                  <a:pt x="2386425" y="510099"/>
                  <a:pt x="2380587" y="508639"/>
                </a:cubicBezTo>
                <a:cubicBezTo>
                  <a:pt x="2375479" y="507180"/>
                  <a:pt x="2376938" y="508639"/>
                  <a:pt x="2372560" y="502801"/>
                </a:cubicBezTo>
                <a:cubicBezTo>
                  <a:pt x="2365992" y="494044"/>
                  <a:pt x="2361613" y="483098"/>
                  <a:pt x="2355776" y="473612"/>
                </a:cubicBezTo>
                <a:cubicBezTo>
                  <a:pt x="2338262" y="442963"/>
                  <a:pt x="2319289" y="413773"/>
                  <a:pt x="2298126" y="385313"/>
                </a:cubicBezTo>
                <a:cubicBezTo>
                  <a:pt x="2256531" y="328394"/>
                  <a:pt x="2209828" y="275123"/>
                  <a:pt x="2157287" y="228420"/>
                </a:cubicBezTo>
                <a:cubicBezTo>
                  <a:pt x="2053664" y="135013"/>
                  <a:pt x="1929608" y="64958"/>
                  <a:pt x="1794607" y="28471"/>
                </a:cubicBezTo>
                <a:cubicBezTo>
                  <a:pt x="1655227" y="-9475"/>
                  <a:pt x="1509279" y="-8016"/>
                  <a:pt x="1368439" y="24093"/>
                </a:cubicBezTo>
                <a:cubicBezTo>
                  <a:pt x="1095517" y="86121"/>
                  <a:pt x="839379" y="261987"/>
                  <a:pt x="715323" y="517396"/>
                </a:cubicBezTo>
                <a:cubicBezTo>
                  <a:pt x="699269" y="550234"/>
                  <a:pt x="685404" y="583802"/>
                  <a:pt x="674458" y="618100"/>
                </a:cubicBezTo>
                <a:cubicBezTo>
                  <a:pt x="658404" y="655316"/>
                  <a:pt x="722621" y="672830"/>
                  <a:pt x="735756" y="632695"/>
                </a:cubicBezTo>
                <a:lnTo>
                  <a:pt x="735756" y="632695"/>
                </a:ln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19">
            <a:extLst>
              <a:ext uri="{FF2B5EF4-FFF2-40B4-BE49-F238E27FC236}">
                <a16:creationId xmlns:a16="http://schemas.microsoft.com/office/drawing/2014/main" id="{47151AA8-3F22-43D4-AFD4-AB7E6AFE2240}"/>
              </a:ext>
            </a:extLst>
          </p:cNvPr>
          <p:cNvSpPr/>
          <p:nvPr/>
        </p:nvSpPr>
        <p:spPr>
          <a:xfrm rot="18232085">
            <a:off x="4939991" y="3265026"/>
            <a:ext cx="265519" cy="264247"/>
          </a:xfrm>
          <a:custGeom>
            <a:avLst/>
            <a:gdLst>
              <a:gd name="connsiteX0" fmla="*/ 169808 w 265519"/>
              <a:gd name="connsiteY0" fmla="*/ 187182 h 264247"/>
              <a:gd name="connsiteX1" fmla="*/ 157402 w 265519"/>
              <a:gd name="connsiteY1" fmla="*/ 193749 h 264247"/>
              <a:gd name="connsiteX2" fmla="*/ 157402 w 265519"/>
              <a:gd name="connsiteY2" fmla="*/ 193749 h 264247"/>
              <a:gd name="connsiteX3" fmla="*/ 150835 w 265519"/>
              <a:gd name="connsiteY3" fmla="*/ 195939 h 264247"/>
              <a:gd name="connsiteX4" fmla="*/ 138429 w 265519"/>
              <a:gd name="connsiteY4" fmla="*/ 198858 h 264247"/>
              <a:gd name="connsiteX5" fmla="*/ 139159 w 265519"/>
              <a:gd name="connsiteY5" fmla="*/ 198858 h 264247"/>
              <a:gd name="connsiteX6" fmla="*/ 130402 w 265519"/>
              <a:gd name="connsiteY6" fmla="*/ 198858 h 264247"/>
              <a:gd name="connsiteX7" fmla="*/ 123834 w 265519"/>
              <a:gd name="connsiteY7" fmla="*/ 198128 h 264247"/>
              <a:gd name="connsiteX8" fmla="*/ 124564 w 265519"/>
              <a:gd name="connsiteY8" fmla="*/ 198128 h 264247"/>
              <a:gd name="connsiteX9" fmla="*/ 112159 w 265519"/>
              <a:gd name="connsiteY9" fmla="*/ 195209 h 264247"/>
              <a:gd name="connsiteX10" fmla="*/ 106321 w 265519"/>
              <a:gd name="connsiteY10" fmla="*/ 193020 h 264247"/>
              <a:gd name="connsiteX11" fmla="*/ 106321 w 265519"/>
              <a:gd name="connsiteY11" fmla="*/ 193020 h 264247"/>
              <a:gd name="connsiteX12" fmla="*/ 94645 w 265519"/>
              <a:gd name="connsiteY12" fmla="*/ 186452 h 264247"/>
              <a:gd name="connsiteX13" fmla="*/ 90266 w 265519"/>
              <a:gd name="connsiteY13" fmla="*/ 183533 h 264247"/>
              <a:gd name="connsiteX14" fmla="*/ 90266 w 265519"/>
              <a:gd name="connsiteY14" fmla="*/ 183533 h 264247"/>
              <a:gd name="connsiteX15" fmla="*/ 81510 w 265519"/>
              <a:gd name="connsiteY15" fmla="*/ 174776 h 264247"/>
              <a:gd name="connsiteX16" fmla="*/ 77131 w 265519"/>
              <a:gd name="connsiteY16" fmla="*/ 170398 h 264247"/>
              <a:gd name="connsiteX17" fmla="*/ 77131 w 265519"/>
              <a:gd name="connsiteY17" fmla="*/ 170398 h 264247"/>
              <a:gd name="connsiteX18" fmla="*/ 69834 w 265519"/>
              <a:gd name="connsiteY18" fmla="*/ 157263 h 264247"/>
              <a:gd name="connsiteX19" fmla="*/ 69834 w 265519"/>
              <a:gd name="connsiteY19" fmla="*/ 157263 h 264247"/>
              <a:gd name="connsiteX20" fmla="*/ 67645 w 265519"/>
              <a:gd name="connsiteY20" fmla="*/ 150695 h 264247"/>
              <a:gd name="connsiteX21" fmla="*/ 64726 w 265519"/>
              <a:gd name="connsiteY21" fmla="*/ 137560 h 264247"/>
              <a:gd name="connsiteX22" fmla="*/ 65455 w 265519"/>
              <a:gd name="connsiteY22" fmla="*/ 141938 h 264247"/>
              <a:gd name="connsiteX23" fmla="*/ 64726 w 265519"/>
              <a:gd name="connsiteY23" fmla="*/ 137560 h 264247"/>
              <a:gd name="connsiteX24" fmla="*/ 64726 w 265519"/>
              <a:gd name="connsiteY24" fmla="*/ 130262 h 264247"/>
              <a:gd name="connsiteX25" fmla="*/ 64726 w 265519"/>
              <a:gd name="connsiteY25" fmla="*/ 122235 h 264247"/>
              <a:gd name="connsiteX26" fmla="*/ 64726 w 265519"/>
              <a:gd name="connsiteY26" fmla="*/ 123695 h 264247"/>
              <a:gd name="connsiteX27" fmla="*/ 65455 w 265519"/>
              <a:gd name="connsiteY27" fmla="*/ 118587 h 264247"/>
              <a:gd name="connsiteX28" fmla="*/ 68374 w 265519"/>
              <a:gd name="connsiteY28" fmla="*/ 106911 h 264247"/>
              <a:gd name="connsiteX29" fmla="*/ 68374 w 265519"/>
              <a:gd name="connsiteY29" fmla="*/ 106181 h 264247"/>
              <a:gd name="connsiteX30" fmla="*/ 71293 w 265519"/>
              <a:gd name="connsiteY30" fmla="*/ 100343 h 264247"/>
              <a:gd name="connsiteX31" fmla="*/ 74942 w 265519"/>
              <a:gd name="connsiteY31" fmla="*/ 94505 h 264247"/>
              <a:gd name="connsiteX32" fmla="*/ 74942 w 265519"/>
              <a:gd name="connsiteY32" fmla="*/ 93775 h 264247"/>
              <a:gd name="connsiteX33" fmla="*/ 86618 w 265519"/>
              <a:gd name="connsiteY33" fmla="*/ 82829 h 264247"/>
              <a:gd name="connsiteX34" fmla="*/ 87347 w 265519"/>
              <a:gd name="connsiteY34" fmla="*/ 82100 h 264247"/>
              <a:gd name="connsiteX35" fmla="*/ 93185 w 265519"/>
              <a:gd name="connsiteY35" fmla="*/ 78451 h 264247"/>
              <a:gd name="connsiteX36" fmla="*/ 105591 w 265519"/>
              <a:gd name="connsiteY36" fmla="*/ 71883 h 264247"/>
              <a:gd name="connsiteX37" fmla="*/ 106321 w 265519"/>
              <a:gd name="connsiteY37" fmla="*/ 71154 h 264247"/>
              <a:gd name="connsiteX38" fmla="*/ 112888 w 265519"/>
              <a:gd name="connsiteY38" fmla="*/ 68964 h 264247"/>
              <a:gd name="connsiteX39" fmla="*/ 120186 w 265519"/>
              <a:gd name="connsiteY39" fmla="*/ 66775 h 264247"/>
              <a:gd name="connsiteX40" fmla="*/ 125294 w 265519"/>
              <a:gd name="connsiteY40" fmla="*/ 65316 h 264247"/>
              <a:gd name="connsiteX41" fmla="*/ 139159 w 265519"/>
              <a:gd name="connsiteY41" fmla="*/ 64586 h 264247"/>
              <a:gd name="connsiteX42" fmla="*/ 147186 w 265519"/>
              <a:gd name="connsiteY42" fmla="*/ 65316 h 264247"/>
              <a:gd name="connsiteX43" fmla="*/ 149375 w 265519"/>
              <a:gd name="connsiteY43" fmla="*/ 66045 h 264247"/>
              <a:gd name="connsiteX44" fmla="*/ 165430 w 265519"/>
              <a:gd name="connsiteY44" fmla="*/ 71154 h 264247"/>
              <a:gd name="connsiteX45" fmla="*/ 167619 w 265519"/>
              <a:gd name="connsiteY45" fmla="*/ 72613 h 264247"/>
              <a:gd name="connsiteX46" fmla="*/ 177105 w 265519"/>
              <a:gd name="connsiteY46" fmla="*/ 78451 h 264247"/>
              <a:gd name="connsiteX47" fmla="*/ 177835 w 265519"/>
              <a:gd name="connsiteY47" fmla="*/ 79181 h 264247"/>
              <a:gd name="connsiteX48" fmla="*/ 182213 w 265519"/>
              <a:gd name="connsiteY48" fmla="*/ 83559 h 264247"/>
              <a:gd name="connsiteX49" fmla="*/ 182213 w 265519"/>
              <a:gd name="connsiteY49" fmla="*/ 83559 h 264247"/>
              <a:gd name="connsiteX50" fmla="*/ 185862 w 265519"/>
              <a:gd name="connsiteY50" fmla="*/ 88667 h 264247"/>
              <a:gd name="connsiteX51" fmla="*/ 188781 w 265519"/>
              <a:gd name="connsiteY51" fmla="*/ 94505 h 264247"/>
              <a:gd name="connsiteX52" fmla="*/ 188781 w 265519"/>
              <a:gd name="connsiteY52" fmla="*/ 94505 h 264247"/>
              <a:gd name="connsiteX53" fmla="*/ 193160 w 265519"/>
              <a:gd name="connsiteY53" fmla="*/ 108370 h 264247"/>
              <a:gd name="connsiteX54" fmla="*/ 194619 w 265519"/>
              <a:gd name="connsiteY54" fmla="*/ 114938 h 264247"/>
              <a:gd name="connsiteX55" fmla="*/ 194619 w 265519"/>
              <a:gd name="connsiteY55" fmla="*/ 114938 h 264247"/>
              <a:gd name="connsiteX56" fmla="*/ 194619 w 265519"/>
              <a:gd name="connsiteY56" fmla="*/ 130262 h 264247"/>
              <a:gd name="connsiteX57" fmla="*/ 193889 w 265519"/>
              <a:gd name="connsiteY57" fmla="*/ 136830 h 264247"/>
              <a:gd name="connsiteX58" fmla="*/ 193889 w 265519"/>
              <a:gd name="connsiteY58" fmla="*/ 134641 h 264247"/>
              <a:gd name="connsiteX59" fmla="*/ 193160 w 265519"/>
              <a:gd name="connsiteY59" fmla="*/ 139019 h 264247"/>
              <a:gd name="connsiteX60" fmla="*/ 188781 w 265519"/>
              <a:gd name="connsiteY60" fmla="*/ 153614 h 264247"/>
              <a:gd name="connsiteX61" fmla="*/ 186592 w 265519"/>
              <a:gd name="connsiteY61" fmla="*/ 159452 h 264247"/>
              <a:gd name="connsiteX62" fmla="*/ 187322 w 265519"/>
              <a:gd name="connsiteY62" fmla="*/ 157263 h 264247"/>
              <a:gd name="connsiteX63" fmla="*/ 185132 w 265519"/>
              <a:gd name="connsiteY63" fmla="*/ 160911 h 264247"/>
              <a:gd name="connsiteX64" fmla="*/ 177105 w 265519"/>
              <a:gd name="connsiteY64" fmla="*/ 174047 h 264247"/>
              <a:gd name="connsiteX65" fmla="*/ 177105 w 265519"/>
              <a:gd name="connsiteY65" fmla="*/ 174047 h 264247"/>
              <a:gd name="connsiteX66" fmla="*/ 171267 w 265519"/>
              <a:gd name="connsiteY66" fmla="*/ 179884 h 264247"/>
              <a:gd name="connsiteX67" fmla="*/ 166159 w 265519"/>
              <a:gd name="connsiteY67" fmla="*/ 184263 h 264247"/>
              <a:gd name="connsiteX68" fmla="*/ 167619 w 265519"/>
              <a:gd name="connsiteY68" fmla="*/ 182803 h 264247"/>
              <a:gd name="connsiteX69" fmla="*/ 169808 w 265519"/>
              <a:gd name="connsiteY69" fmla="*/ 187182 h 264247"/>
              <a:gd name="connsiteX70" fmla="*/ 158132 w 265519"/>
              <a:gd name="connsiteY70" fmla="*/ 232426 h 264247"/>
              <a:gd name="connsiteX71" fmla="*/ 203376 w 265519"/>
              <a:gd name="connsiteY71" fmla="*/ 244102 h 264247"/>
              <a:gd name="connsiteX72" fmla="*/ 264674 w 265519"/>
              <a:gd name="connsiteY72" fmla="*/ 112749 h 264247"/>
              <a:gd name="connsiteX73" fmla="*/ 232565 w 265519"/>
              <a:gd name="connsiteY73" fmla="*/ 38315 h 264247"/>
              <a:gd name="connsiteX74" fmla="*/ 147916 w 265519"/>
              <a:gd name="connsiteY74" fmla="*/ 369 h 264247"/>
              <a:gd name="connsiteX75" fmla="*/ 9995 w 265519"/>
              <a:gd name="connsiteY75" fmla="*/ 82829 h 264247"/>
              <a:gd name="connsiteX76" fmla="*/ 42833 w 265519"/>
              <a:gd name="connsiteY76" fmla="*/ 229507 h 264247"/>
              <a:gd name="connsiteX77" fmla="*/ 203376 w 265519"/>
              <a:gd name="connsiteY77" fmla="*/ 244102 h 264247"/>
              <a:gd name="connsiteX78" fmla="*/ 215052 w 265519"/>
              <a:gd name="connsiteY78" fmla="*/ 198858 h 264247"/>
              <a:gd name="connsiteX79" fmla="*/ 169808 w 265519"/>
              <a:gd name="connsiteY79" fmla="*/ 187182 h 26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65519" h="264247">
                <a:moveTo>
                  <a:pt x="169808" y="187182"/>
                </a:moveTo>
                <a:cubicBezTo>
                  <a:pt x="166159" y="189371"/>
                  <a:pt x="161781" y="191560"/>
                  <a:pt x="157402" y="193749"/>
                </a:cubicBezTo>
                <a:cubicBezTo>
                  <a:pt x="150835" y="197398"/>
                  <a:pt x="164700" y="191560"/>
                  <a:pt x="157402" y="193749"/>
                </a:cubicBezTo>
                <a:cubicBezTo>
                  <a:pt x="155213" y="194479"/>
                  <a:pt x="153024" y="195209"/>
                  <a:pt x="150835" y="195939"/>
                </a:cubicBezTo>
                <a:cubicBezTo>
                  <a:pt x="147186" y="196669"/>
                  <a:pt x="141348" y="196669"/>
                  <a:pt x="138429" y="198858"/>
                </a:cubicBezTo>
                <a:cubicBezTo>
                  <a:pt x="144267" y="195939"/>
                  <a:pt x="143537" y="198128"/>
                  <a:pt x="139159" y="198858"/>
                </a:cubicBezTo>
                <a:cubicBezTo>
                  <a:pt x="136240" y="198858"/>
                  <a:pt x="133321" y="198858"/>
                  <a:pt x="130402" y="198858"/>
                </a:cubicBezTo>
                <a:cubicBezTo>
                  <a:pt x="128213" y="198858"/>
                  <a:pt x="126024" y="198858"/>
                  <a:pt x="123834" y="198128"/>
                </a:cubicBezTo>
                <a:cubicBezTo>
                  <a:pt x="116537" y="197398"/>
                  <a:pt x="131862" y="199588"/>
                  <a:pt x="124564" y="198128"/>
                </a:cubicBezTo>
                <a:cubicBezTo>
                  <a:pt x="120186" y="197398"/>
                  <a:pt x="116537" y="196669"/>
                  <a:pt x="112159" y="195209"/>
                </a:cubicBezTo>
                <a:cubicBezTo>
                  <a:pt x="109969" y="194479"/>
                  <a:pt x="108510" y="193749"/>
                  <a:pt x="106321" y="193020"/>
                </a:cubicBezTo>
                <a:cubicBezTo>
                  <a:pt x="99023" y="190831"/>
                  <a:pt x="112888" y="196669"/>
                  <a:pt x="106321" y="193020"/>
                </a:cubicBezTo>
                <a:cubicBezTo>
                  <a:pt x="102672" y="190831"/>
                  <a:pt x="98294" y="188641"/>
                  <a:pt x="94645" y="186452"/>
                </a:cubicBezTo>
                <a:cubicBezTo>
                  <a:pt x="93185" y="185723"/>
                  <a:pt x="91726" y="184263"/>
                  <a:pt x="90266" y="183533"/>
                </a:cubicBezTo>
                <a:cubicBezTo>
                  <a:pt x="84428" y="179155"/>
                  <a:pt x="96104" y="188641"/>
                  <a:pt x="90266" y="183533"/>
                </a:cubicBezTo>
                <a:cubicBezTo>
                  <a:pt x="87347" y="180614"/>
                  <a:pt x="84428" y="177695"/>
                  <a:pt x="81510" y="174776"/>
                </a:cubicBezTo>
                <a:cubicBezTo>
                  <a:pt x="80780" y="174047"/>
                  <a:pt x="77861" y="169668"/>
                  <a:pt x="77131" y="170398"/>
                </a:cubicBezTo>
                <a:cubicBezTo>
                  <a:pt x="78591" y="170398"/>
                  <a:pt x="81510" y="176236"/>
                  <a:pt x="77131" y="170398"/>
                </a:cubicBezTo>
                <a:cubicBezTo>
                  <a:pt x="74212" y="166020"/>
                  <a:pt x="72023" y="161641"/>
                  <a:pt x="69834" y="157263"/>
                </a:cubicBezTo>
                <a:cubicBezTo>
                  <a:pt x="66185" y="150695"/>
                  <a:pt x="72023" y="164560"/>
                  <a:pt x="69834" y="157263"/>
                </a:cubicBezTo>
                <a:cubicBezTo>
                  <a:pt x="69104" y="155073"/>
                  <a:pt x="68374" y="152884"/>
                  <a:pt x="67645" y="150695"/>
                </a:cubicBezTo>
                <a:cubicBezTo>
                  <a:pt x="66915" y="149236"/>
                  <a:pt x="63266" y="139019"/>
                  <a:pt x="64726" y="137560"/>
                </a:cubicBezTo>
                <a:cubicBezTo>
                  <a:pt x="64726" y="139019"/>
                  <a:pt x="65455" y="140479"/>
                  <a:pt x="65455" y="141938"/>
                </a:cubicBezTo>
                <a:cubicBezTo>
                  <a:pt x="65455" y="140479"/>
                  <a:pt x="65455" y="139019"/>
                  <a:pt x="64726" y="137560"/>
                </a:cubicBezTo>
                <a:cubicBezTo>
                  <a:pt x="64726" y="135370"/>
                  <a:pt x="64726" y="133181"/>
                  <a:pt x="64726" y="130262"/>
                </a:cubicBezTo>
                <a:cubicBezTo>
                  <a:pt x="64726" y="127343"/>
                  <a:pt x="64726" y="125154"/>
                  <a:pt x="64726" y="122235"/>
                </a:cubicBezTo>
                <a:cubicBezTo>
                  <a:pt x="65455" y="118587"/>
                  <a:pt x="64726" y="118587"/>
                  <a:pt x="64726" y="123695"/>
                </a:cubicBezTo>
                <a:cubicBezTo>
                  <a:pt x="64726" y="122235"/>
                  <a:pt x="65455" y="120776"/>
                  <a:pt x="65455" y="118587"/>
                </a:cubicBezTo>
                <a:cubicBezTo>
                  <a:pt x="66185" y="114938"/>
                  <a:pt x="67645" y="111289"/>
                  <a:pt x="68374" y="106911"/>
                </a:cubicBezTo>
                <a:cubicBezTo>
                  <a:pt x="70564" y="99613"/>
                  <a:pt x="64726" y="113478"/>
                  <a:pt x="68374" y="106181"/>
                </a:cubicBezTo>
                <a:cubicBezTo>
                  <a:pt x="69834" y="103992"/>
                  <a:pt x="70564" y="101803"/>
                  <a:pt x="71293" y="100343"/>
                </a:cubicBezTo>
                <a:cubicBezTo>
                  <a:pt x="72753" y="98154"/>
                  <a:pt x="73482" y="96694"/>
                  <a:pt x="74942" y="94505"/>
                </a:cubicBezTo>
                <a:cubicBezTo>
                  <a:pt x="79320" y="87937"/>
                  <a:pt x="69834" y="99613"/>
                  <a:pt x="74942" y="93775"/>
                </a:cubicBezTo>
                <a:cubicBezTo>
                  <a:pt x="78591" y="90127"/>
                  <a:pt x="82239" y="86478"/>
                  <a:pt x="86618" y="82829"/>
                </a:cubicBezTo>
                <a:cubicBezTo>
                  <a:pt x="92456" y="77721"/>
                  <a:pt x="80780" y="86478"/>
                  <a:pt x="87347" y="82100"/>
                </a:cubicBezTo>
                <a:cubicBezTo>
                  <a:pt x="89537" y="80640"/>
                  <a:pt x="90996" y="79181"/>
                  <a:pt x="93185" y="78451"/>
                </a:cubicBezTo>
                <a:cubicBezTo>
                  <a:pt x="97564" y="76262"/>
                  <a:pt x="101213" y="74072"/>
                  <a:pt x="105591" y="71883"/>
                </a:cubicBezTo>
                <a:cubicBezTo>
                  <a:pt x="112888" y="68235"/>
                  <a:pt x="99023" y="74072"/>
                  <a:pt x="106321" y="71154"/>
                </a:cubicBezTo>
                <a:cubicBezTo>
                  <a:pt x="108510" y="70424"/>
                  <a:pt x="110699" y="69694"/>
                  <a:pt x="112888" y="68964"/>
                </a:cubicBezTo>
                <a:cubicBezTo>
                  <a:pt x="115078" y="68235"/>
                  <a:pt x="117997" y="67505"/>
                  <a:pt x="120186" y="66775"/>
                </a:cubicBezTo>
                <a:cubicBezTo>
                  <a:pt x="121645" y="66045"/>
                  <a:pt x="133321" y="64586"/>
                  <a:pt x="125294" y="65316"/>
                </a:cubicBezTo>
                <a:cubicBezTo>
                  <a:pt x="129672" y="64586"/>
                  <a:pt x="134780" y="64586"/>
                  <a:pt x="139159" y="64586"/>
                </a:cubicBezTo>
                <a:cubicBezTo>
                  <a:pt x="142078" y="64586"/>
                  <a:pt x="144997" y="64586"/>
                  <a:pt x="147186" y="65316"/>
                </a:cubicBezTo>
                <a:cubicBezTo>
                  <a:pt x="139159" y="64586"/>
                  <a:pt x="147916" y="65316"/>
                  <a:pt x="149375" y="66045"/>
                </a:cubicBezTo>
                <a:cubicBezTo>
                  <a:pt x="154483" y="67505"/>
                  <a:pt x="160321" y="68964"/>
                  <a:pt x="165430" y="71154"/>
                </a:cubicBezTo>
                <a:cubicBezTo>
                  <a:pt x="158132" y="68235"/>
                  <a:pt x="166159" y="71883"/>
                  <a:pt x="167619" y="72613"/>
                </a:cubicBezTo>
                <a:cubicBezTo>
                  <a:pt x="170538" y="74072"/>
                  <a:pt x="174186" y="76262"/>
                  <a:pt x="177105" y="78451"/>
                </a:cubicBezTo>
                <a:cubicBezTo>
                  <a:pt x="171267" y="74072"/>
                  <a:pt x="177105" y="78451"/>
                  <a:pt x="177835" y="79181"/>
                </a:cubicBezTo>
                <a:cubicBezTo>
                  <a:pt x="179295" y="80640"/>
                  <a:pt x="180754" y="82100"/>
                  <a:pt x="182213" y="83559"/>
                </a:cubicBezTo>
                <a:cubicBezTo>
                  <a:pt x="187322" y="89397"/>
                  <a:pt x="182213" y="83559"/>
                  <a:pt x="182213" y="83559"/>
                </a:cubicBezTo>
                <a:cubicBezTo>
                  <a:pt x="182213" y="83559"/>
                  <a:pt x="185862" y="88667"/>
                  <a:pt x="185862" y="88667"/>
                </a:cubicBezTo>
                <a:cubicBezTo>
                  <a:pt x="187322" y="90127"/>
                  <a:pt x="188051" y="92316"/>
                  <a:pt x="188781" y="94505"/>
                </a:cubicBezTo>
                <a:cubicBezTo>
                  <a:pt x="192430" y="101073"/>
                  <a:pt x="188051" y="95965"/>
                  <a:pt x="188781" y="94505"/>
                </a:cubicBezTo>
                <a:cubicBezTo>
                  <a:pt x="188051" y="95965"/>
                  <a:pt x="192430" y="106911"/>
                  <a:pt x="193160" y="108370"/>
                </a:cubicBezTo>
                <a:cubicBezTo>
                  <a:pt x="193889" y="110559"/>
                  <a:pt x="193889" y="112749"/>
                  <a:pt x="194619" y="114938"/>
                </a:cubicBezTo>
                <a:cubicBezTo>
                  <a:pt x="196079" y="122235"/>
                  <a:pt x="193889" y="106911"/>
                  <a:pt x="194619" y="114938"/>
                </a:cubicBezTo>
                <a:cubicBezTo>
                  <a:pt x="194619" y="120046"/>
                  <a:pt x="195349" y="125154"/>
                  <a:pt x="194619" y="130262"/>
                </a:cubicBezTo>
                <a:cubicBezTo>
                  <a:pt x="194619" y="130992"/>
                  <a:pt x="193889" y="136830"/>
                  <a:pt x="193889" y="136830"/>
                </a:cubicBezTo>
                <a:cubicBezTo>
                  <a:pt x="194619" y="131722"/>
                  <a:pt x="194619" y="130992"/>
                  <a:pt x="193889" y="134641"/>
                </a:cubicBezTo>
                <a:cubicBezTo>
                  <a:pt x="193889" y="136100"/>
                  <a:pt x="193160" y="137560"/>
                  <a:pt x="193160" y="139019"/>
                </a:cubicBezTo>
                <a:cubicBezTo>
                  <a:pt x="192430" y="144127"/>
                  <a:pt x="190970" y="149236"/>
                  <a:pt x="188781" y="153614"/>
                </a:cubicBezTo>
                <a:cubicBezTo>
                  <a:pt x="188781" y="154344"/>
                  <a:pt x="187322" y="159452"/>
                  <a:pt x="186592" y="159452"/>
                </a:cubicBezTo>
                <a:cubicBezTo>
                  <a:pt x="188781" y="155073"/>
                  <a:pt x="188781" y="154344"/>
                  <a:pt x="187322" y="157263"/>
                </a:cubicBezTo>
                <a:cubicBezTo>
                  <a:pt x="186592" y="158722"/>
                  <a:pt x="185862" y="160182"/>
                  <a:pt x="185132" y="160911"/>
                </a:cubicBezTo>
                <a:cubicBezTo>
                  <a:pt x="184403" y="162371"/>
                  <a:pt x="177835" y="174047"/>
                  <a:pt x="177105" y="174047"/>
                </a:cubicBezTo>
                <a:cubicBezTo>
                  <a:pt x="177105" y="174047"/>
                  <a:pt x="182213" y="168209"/>
                  <a:pt x="177105" y="174047"/>
                </a:cubicBezTo>
                <a:cubicBezTo>
                  <a:pt x="174916" y="176236"/>
                  <a:pt x="173457" y="178425"/>
                  <a:pt x="171267" y="179884"/>
                </a:cubicBezTo>
                <a:cubicBezTo>
                  <a:pt x="169808" y="181344"/>
                  <a:pt x="168348" y="182803"/>
                  <a:pt x="166159" y="184263"/>
                </a:cubicBezTo>
                <a:cubicBezTo>
                  <a:pt x="163240" y="186452"/>
                  <a:pt x="163970" y="185723"/>
                  <a:pt x="167619" y="182803"/>
                </a:cubicBezTo>
                <a:cubicBezTo>
                  <a:pt x="171997" y="184993"/>
                  <a:pt x="170538" y="186452"/>
                  <a:pt x="169808" y="187182"/>
                </a:cubicBezTo>
                <a:cubicBezTo>
                  <a:pt x="155213" y="196669"/>
                  <a:pt x="147916" y="217101"/>
                  <a:pt x="158132" y="232426"/>
                </a:cubicBezTo>
                <a:cubicBezTo>
                  <a:pt x="167619" y="247021"/>
                  <a:pt x="188051" y="254318"/>
                  <a:pt x="203376" y="244102"/>
                </a:cubicBezTo>
                <a:cubicBezTo>
                  <a:pt x="245701" y="215642"/>
                  <a:pt x="270512" y="163830"/>
                  <a:pt x="264674" y="112749"/>
                </a:cubicBezTo>
                <a:cubicBezTo>
                  <a:pt x="261755" y="85019"/>
                  <a:pt x="251539" y="58748"/>
                  <a:pt x="232565" y="38315"/>
                </a:cubicBezTo>
                <a:cubicBezTo>
                  <a:pt x="210673" y="14964"/>
                  <a:pt x="179295" y="2558"/>
                  <a:pt x="147916" y="369"/>
                </a:cubicBezTo>
                <a:cubicBezTo>
                  <a:pt x="91726" y="-4009"/>
                  <a:pt x="31887" y="31018"/>
                  <a:pt x="9995" y="82829"/>
                </a:cubicBezTo>
                <a:cubicBezTo>
                  <a:pt x="-11167" y="132452"/>
                  <a:pt x="1968" y="193749"/>
                  <a:pt x="42833" y="229507"/>
                </a:cubicBezTo>
                <a:cubicBezTo>
                  <a:pt x="87347" y="268913"/>
                  <a:pt x="152294" y="276210"/>
                  <a:pt x="203376" y="244102"/>
                </a:cubicBezTo>
                <a:cubicBezTo>
                  <a:pt x="217971" y="234615"/>
                  <a:pt x="225268" y="214182"/>
                  <a:pt x="215052" y="198858"/>
                </a:cubicBezTo>
                <a:cubicBezTo>
                  <a:pt x="205565" y="184263"/>
                  <a:pt x="185132" y="176966"/>
                  <a:pt x="169808" y="187182"/>
                </a:cubicBez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9">
            <a:extLst>
              <a:ext uri="{FF2B5EF4-FFF2-40B4-BE49-F238E27FC236}">
                <a16:creationId xmlns:a16="http://schemas.microsoft.com/office/drawing/2014/main" id="{46224861-9AAA-4D79-B225-69FB5D360E0B}"/>
              </a:ext>
            </a:extLst>
          </p:cNvPr>
          <p:cNvSpPr/>
          <p:nvPr/>
        </p:nvSpPr>
        <p:spPr>
          <a:xfrm rot="18232085">
            <a:off x="4749962" y="3527387"/>
            <a:ext cx="162952" cy="172687"/>
          </a:xfrm>
          <a:custGeom>
            <a:avLst/>
            <a:gdLst>
              <a:gd name="connsiteX0" fmla="*/ 81807 w 162952"/>
              <a:gd name="connsiteY0" fmla="*/ 107255 h 172687"/>
              <a:gd name="connsiteX1" fmla="*/ 78888 w 162952"/>
              <a:gd name="connsiteY1" fmla="*/ 107984 h 172687"/>
              <a:gd name="connsiteX2" fmla="*/ 87645 w 162952"/>
              <a:gd name="connsiteY2" fmla="*/ 106525 h 172687"/>
              <a:gd name="connsiteX3" fmla="*/ 71591 w 162952"/>
              <a:gd name="connsiteY3" fmla="*/ 106525 h 172687"/>
              <a:gd name="connsiteX4" fmla="*/ 80348 w 162952"/>
              <a:gd name="connsiteY4" fmla="*/ 107984 h 172687"/>
              <a:gd name="connsiteX5" fmla="*/ 67942 w 162952"/>
              <a:gd name="connsiteY5" fmla="*/ 105065 h 172687"/>
              <a:gd name="connsiteX6" fmla="*/ 75969 w 162952"/>
              <a:gd name="connsiteY6" fmla="*/ 108714 h 172687"/>
              <a:gd name="connsiteX7" fmla="*/ 67212 w 162952"/>
              <a:gd name="connsiteY7" fmla="*/ 103606 h 172687"/>
              <a:gd name="connsiteX8" fmla="*/ 73780 w 162952"/>
              <a:gd name="connsiteY8" fmla="*/ 108714 h 172687"/>
              <a:gd name="connsiteX9" fmla="*/ 66483 w 162952"/>
              <a:gd name="connsiteY9" fmla="*/ 101417 h 172687"/>
              <a:gd name="connsiteX10" fmla="*/ 71591 w 162952"/>
              <a:gd name="connsiteY10" fmla="*/ 107984 h 172687"/>
              <a:gd name="connsiteX11" fmla="*/ 65753 w 162952"/>
              <a:gd name="connsiteY11" fmla="*/ 98498 h 172687"/>
              <a:gd name="connsiteX12" fmla="*/ 69402 w 162952"/>
              <a:gd name="connsiteY12" fmla="*/ 106525 h 172687"/>
              <a:gd name="connsiteX13" fmla="*/ 65753 w 162952"/>
              <a:gd name="connsiteY13" fmla="*/ 93390 h 172687"/>
              <a:gd name="connsiteX14" fmla="*/ 67212 w 162952"/>
              <a:gd name="connsiteY14" fmla="*/ 102147 h 172687"/>
              <a:gd name="connsiteX15" fmla="*/ 67212 w 162952"/>
              <a:gd name="connsiteY15" fmla="*/ 85362 h 172687"/>
              <a:gd name="connsiteX16" fmla="*/ 65753 w 162952"/>
              <a:gd name="connsiteY16" fmla="*/ 94119 h 172687"/>
              <a:gd name="connsiteX17" fmla="*/ 70861 w 162952"/>
              <a:gd name="connsiteY17" fmla="*/ 75876 h 172687"/>
              <a:gd name="connsiteX18" fmla="*/ 67212 w 162952"/>
              <a:gd name="connsiteY18" fmla="*/ 83903 h 172687"/>
              <a:gd name="connsiteX19" fmla="*/ 77429 w 162952"/>
              <a:gd name="connsiteY19" fmla="*/ 66389 h 172687"/>
              <a:gd name="connsiteX20" fmla="*/ 72321 w 162952"/>
              <a:gd name="connsiteY20" fmla="*/ 72957 h 172687"/>
              <a:gd name="connsiteX21" fmla="*/ 80348 w 162952"/>
              <a:gd name="connsiteY21" fmla="*/ 64930 h 172687"/>
              <a:gd name="connsiteX22" fmla="*/ 73780 w 162952"/>
              <a:gd name="connsiteY22" fmla="*/ 70038 h 172687"/>
              <a:gd name="connsiteX23" fmla="*/ 84726 w 162952"/>
              <a:gd name="connsiteY23" fmla="*/ 63470 h 172687"/>
              <a:gd name="connsiteX24" fmla="*/ 76699 w 162952"/>
              <a:gd name="connsiteY24" fmla="*/ 67119 h 172687"/>
              <a:gd name="connsiteX25" fmla="*/ 86186 w 162952"/>
              <a:gd name="connsiteY25" fmla="*/ 64930 h 172687"/>
              <a:gd name="connsiteX26" fmla="*/ 77429 w 162952"/>
              <a:gd name="connsiteY26" fmla="*/ 66389 h 172687"/>
              <a:gd name="connsiteX27" fmla="*/ 86915 w 162952"/>
              <a:gd name="connsiteY27" fmla="*/ 66389 h 172687"/>
              <a:gd name="connsiteX28" fmla="*/ 78158 w 162952"/>
              <a:gd name="connsiteY28" fmla="*/ 64930 h 172687"/>
              <a:gd name="connsiteX29" fmla="*/ 88375 w 162952"/>
              <a:gd name="connsiteY29" fmla="*/ 67849 h 172687"/>
              <a:gd name="connsiteX30" fmla="*/ 80348 w 162952"/>
              <a:gd name="connsiteY30" fmla="*/ 64200 h 172687"/>
              <a:gd name="connsiteX31" fmla="*/ 91294 w 162952"/>
              <a:gd name="connsiteY31" fmla="*/ 70038 h 172687"/>
              <a:gd name="connsiteX32" fmla="*/ 84726 w 162952"/>
              <a:gd name="connsiteY32" fmla="*/ 64930 h 172687"/>
              <a:gd name="connsiteX33" fmla="*/ 94213 w 162952"/>
              <a:gd name="connsiteY33" fmla="*/ 75146 h 172687"/>
              <a:gd name="connsiteX34" fmla="*/ 89104 w 162952"/>
              <a:gd name="connsiteY34" fmla="*/ 68579 h 172687"/>
              <a:gd name="connsiteX35" fmla="*/ 96402 w 162952"/>
              <a:gd name="connsiteY35" fmla="*/ 80254 h 172687"/>
              <a:gd name="connsiteX36" fmla="*/ 92753 w 162952"/>
              <a:gd name="connsiteY36" fmla="*/ 72227 h 172687"/>
              <a:gd name="connsiteX37" fmla="*/ 97132 w 162952"/>
              <a:gd name="connsiteY37" fmla="*/ 88281 h 172687"/>
              <a:gd name="connsiteX38" fmla="*/ 95672 w 162952"/>
              <a:gd name="connsiteY38" fmla="*/ 79525 h 172687"/>
              <a:gd name="connsiteX39" fmla="*/ 95672 w 162952"/>
              <a:gd name="connsiteY39" fmla="*/ 96309 h 172687"/>
              <a:gd name="connsiteX40" fmla="*/ 97132 w 162952"/>
              <a:gd name="connsiteY40" fmla="*/ 87552 h 172687"/>
              <a:gd name="connsiteX41" fmla="*/ 93483 w 162952"/>
              <a:gd name="connsiteY41" fmla="*/ 101417 h 172687"/>
              <a:gd name="connsiteX42" fmla="*/ 97132 w 162952"/>
              <a:gd name="connsiteY42" fmla="*/ 93390 h 172687"/>
              <a:gd name="connsiteX43" fmla="*/ 91294 w 162952"/>
              <a:gd name="connsiteY43" fmla="*/ 104336 h 172687"/>
              <a:gd name="connsiteX44" fmla="*/ 96402 w 162952"/>
              <a:gd name="connsiteY44" fmla="*/ 97768 h 172687"/>
              <a:gd name="connsiteX45" fmla="*/ 88375 w 162952"/>
              <a:gd name="connsiteY45" fmla="*/ 105795 h 172687"/>
              <a:gd name="connsiteX46" fmla="*/ 94942 w 162952"/>
              <a:gd name="connsiteY46" fmla="*/ 100687 h 172687"/>
              <a:gd name="connsiteX47" fmla="*/ 85456 w 162952"/>
              <a:gd name="connsiteY47" fmla="*/ 106525 h 172687"/>
              <a:gd name="connsiteX48" fmla="*/ 93483 w 162952"/>
              <a:gd name="connsiteY48" fmla="*/ 102876 h 172687"/>
              <a:gd name="connsiteX49" fmla="*/ 81807 w 162952"/>
              <a:gd name="connsiteY49" fmla="*/ 107255 h 172687"/>
              <a:gd name="connsiteX50" fmla="*/ 62104 w 162952"/>
              <a:gd name="connsiteY50" fmla="*/ 122579 h 172687"/>
              <a:gd name="connsiteX51" fmla="*/ 58455 w 162952"/>
              <a:gd name="connsiteY51" fmla="*/ 148120 h 172687"/>
              <a:gd name="connsiteX52" fmla="*/ 73780 w 162952"/>
              <a:gd name="connsiteY52" fmla="*/ 167823 h 172687"/>
              <a:gd name="connsiteX53" fmla="*/ 99321 w 162952"/>
              <a:gd name="connsiteY53" fmla="*/ 171472 h 172687"/>
              <a:gd name="connsiteX54" fmla="*/ 160619 w 162952"/>
              <a:gd name="connsiteY54" fmla="*/ 110903 h 172687"/>
              <a:gd name="connsiteX55" fmla="*/ 138727 w 162952"/>
              <a:gd name="connsiteY55" fmla="*/ 25524 h 172687"/>
              <a:gd name="connsiteX56" fmla="*/ 100051 w 162952"/>
              <a:gd name="connsiteY56" fmla="*/ 2172 h 172687"/>
              <a:gd name="connsiteX57" fmla="*/ 29266 w 162952"/>
              <a:gd name="connsiteY57" fmla="*/ 22605 h 172687"/>
              <a:gd name="connsiteX58" fmla="*/ 2995 w 162952"/>
              <a:gd name="connsiteY58" fmla="*/ 117471 h 172687"/>
              <a:gd name="connsiteX59" fmla="*/ 36563 w 162952"/>
              <a:gd name="connsiteY59" fmla="*/ 161985 h 172687"/>
              <a:gd name="connsiteX60" fmla="*/ 99321 w 162952"/>
              <a:gd name="connsiteY60" fmla="*/ 170742 h 172687"/>
              <a:gd name="connsiteX61" fmla="*/ 119024 w 162952"/>
              <a:gd name="connsiteY61" fmla="*/ 155417 h 172687"/>
              <a:gd name="connsiteX62" fmla="*/ 122672 w 162952"/>
              <a:gd name="connsiteY62" fmla="*/ 129877 h 172687"/>
              <a:gd name="connsiteX63" fmla="*/ 107348 w 162952"/>
              <a:gd name="connsiteY63" fmla="*/ 110173 h 172687"/>
              <a:gd name="connsiteX64" fmla="*/ 81807 w 162952"/>
              <a:gd name="connsiteY64" fmla="*/ 107255 h 17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62952" h="172687">
                <a:moveTo>
                  <a:pt x="81807" y="107255"/>
                </a:moveTo>
                <a:cubicBezTo>
                  <a:pt x="81077" y="107255"/>
                  <a:pt x="79618" y="107255"/>
                  <a:pt x="78888" y="107984"/>
                </a:cubicBezTo>
                <a:cubicBezTo>
                  <a:pt x="81807" y="107255"/>
                  <a:pt x="84726" y="107255"/>
                  <a:pt x="87645" y="106525"/>
                </a:cubicBezTo>
                <a:cubicBezTo>
                  <a:pt x="82537" y="107255"/>
                  <a:pt x="77429" y="107255"/>
                  <a:pt x="71591" y="106525"/>
                </a:cubicBezTo>
                <a:cubicBezTo>
                  <a:pt x="74510" y="107255"/>
                  <a:pt x="77429" y="107255"/>
                  <a:pt x="80348" y="107984"/>
                </a:cubicBezTo>
                <a:cubicBezTo>
                  <a:pt x="75969" y="107255"/>
                  <a:pt x="72321" y="106525"/>
                  <a:pt x="67942" y="105065"/>
                </a:cubicBezTo>
                <a:cubicBezTo>
                  <a:pt x="70861" y="106525"/>
                  <a:pt x="73050" y="107255"/>
                  <a:pt x="75969" y="108714"/>
                </a:cubicBezTo>
                <a:cubicBezTo>
                  <a:pt x="73050" y="107255"/>
                  <a:pt x="69402" y="105795"/>
                  <a:pt x="67212" y="103606"/>
                </a:cubicBezTo>
                <a:cubicBezTo>
                  <a:pt x="69402" y="105065"/>
                  <a:pt x="71591" y="107255"/>
                  <a:pt x="73780" y="108714"/>
                </a:cubicBezTo>
                <a:cubicBezTo>
                  <a:pt x="70861" y="106525"/>
                  <a:pt x="68672" y="104336"/>
                  <a:pt x="66483" y="101417"/>
                </a:cubicBezTo>
                <a:cubicBezTo>
                  <a:pt x="67942" y="103606"/>
                  <a:pt x="70131" y="105795"/>
                  <a:pt x="71591" y="107984"/>
                </a:cubicBezTo>
                <a:cubicBezTo>
                  <a:pt x="69402" y="105065"/>
                  <a:pt x="67212" y="102147"/>
                  <a:pt x="65753" y="98498"/>
                </a:cubicBezTo>
                <a:cubicBezTo>
                  <a:pt x="67212" y="101417"/>
                  <a:pt x="67942" y="103606"/>
                  <a:pt x="69402" y="106525"/>
                </a:cubicBezTo>
                <a:cubicBezTo>
                  <a:pt x="67942" y="102147"/>
                  <a:pt x="66483" y="97768"/>
                  <a:pt x="65753" y="93390"/>
                </a:cubicBezTo>
                <a:cubicBezTo>
                  <a:pt x="66483" y="96309"/>
                  <a:pt x="66483" y="99227"/>
                  <a:pt x="67212" y="102147"/>
                </a:cubicBezTo>
                <a:cubicBezTo>
                  <a:pt x="66483" y="96309"/>
                  <a:pt x="66483" y="91200"/>
                  <a:pt x="67212" y="85362"/>
                </a:cubicBezTo>
                <a:cubicBezTo>
                  <a:pt x="66483" y="88281"/>
                  <a:pt x="66483" y="91200"/>
                  <a:pt x="65753" y="94119"/>
                </a:cubicBezTo>
                <a:cubicBezTo>
                  <a:pt x="66483" y="87552"/>
                  <a:pt x="68672" y="81714"/>
                  <a:pt x="70861" y="75876"/>
                </a:cubicBezTo>
                <a:cubicBezTo>
                  <a:pt x="69402" y="78795"/>
                  <a:pt x="68672" y="80984"/>
                  <a:pt x="67212" y="83903"/>
                </a:cubicBezTo>
                <a:cubicBezTo>
                  <a:pt x="70131" y="78065"/>
                  <a:pt x="73050" y="72227"/>
                  <a:pt x="77429" y="66389"/>
                </a:cubicBezTo>
                <a:cubicBezTo>
                  <a:pt x="75969" y="68579"/>
                  <a:pt x="73780" y="70768"/>
                  <a:pt x="72321" y="72957"/>
                </a:cubicBezTo>
                <a:cubicBezTo>
                  <a:pt x="74510" y="70038"/>
                  <a:pt x="77429" y="67119"/>
                  <a:pt x="80348" y="64930"/>
                </a:cubicBezTo>
                <a:cubicBezTo>
                  <a:pt x="78158" y="66389"/>
                  <a:pt x="75969" y="68579"/>
                  <a:pt x="73780" y="70038"/>
                </a:cubicBezTo>
                <a:cubicBezTo>
                  <a:pt x="77429" y="67119"/>
                  <a:pt x="81077" y="64930"/>
                  <a:pt x="84726" y="63470"/>
                </a:cubicBezTo>
                <a:cubicBezTo>
                  <a:pt x="81807" y="64930"/>
                  <a:pt x="79618" y="65660"/>
                  <a:pt x="76699" y="67119"/>
                </a:cubicBezTo>
                <a:cubicBezTo>
                  <a:pt x="79618" y="65660"/>
                  <a:pt x="82537" y="64930"/>
                  <a:pt x="86186" y="64930"/>
                </a:cubicBezTo>
                <a:cubicBezTo>
                  <a:pt x="83267" y="65660"/>
                  <a:pt x="80348" y="65660"/>
                  <a:pt x="77429" y="66389"/>
                </a:cubicBezTo>
                <a:cubicBezTo>
                  <a:pt x="80348" y="65660"/>
                  <a:pt x="83996" y="65660"/>
                  <a:pt x="86915" y="66389"/>
                </a:cubicBezTo>
                <a:cubicBezTo>
                  <a:pt x="83996" y="65660"/>
                  <a:pt x="81077" y="65660"/>
                  <a:pt x="78158" y="64930"/>
                </a:cubicBezTo>
                <a:cubicBezTo>
                  <a:pt x="81807" y="65660"/>
                  <a:pt x="85456" y="66389"/>
                  <a:pt x="88375" y="67849"/>
                </a:cubicBezTo>
                <a:cubicBezTo>
                  <a:pt x="85456" y="66389"/>
                  <a:pt x="83267" y="65660"/>
                  <a:pt x="80348" y="64200"/>
                </a:cubicBezTo>
                <a:cubicBezTo>
                  <a:pt x="83996" y="65660"/>
                  <a:pt x="87645" y="67849"/>
                  <a:pt x="91294" y="70038"/>
                </a:cubicBezTo>
                <a:cubicBezTo>
                  <a:pt x="89104" y="68579"/>
                  <a:pt x="86915" y="66389"/>
                  <a:pt x="84726" y="64930"/>
                </a:cubicBezTo>
                <a:cubicBezTo>
                  <a:pt x="88375" y="67849"/>
                  <a:pt x="92023" y="70768"/>
                  <a:pt x="94213" y="75146"/>
                </a:cubicBezTo>
                <a:cubicBezTo>
                  <a:pt x="92753" y="72957"/>
                  <a:pt x="90564" y="70768"/>
                  <a:pt x="89104" y="68579"/>
                </a:cubicBezTo>
                <a:cubicBezTo>
                  <a:pt x="92023" y="72227"/>
                  <a:pt x="94213" y="76606"/>
                  <a:pt x="96402" y="80254"/>
                </a:cubicBezTo>
                <a:cubicBezTo>
                  <a:pt x="94942" y="77335"/>
                  <a:pt x="94213" y="75146"/>
                  <a:pt x="92753" y="72227"/>
                </a:cubicBezTo>
                <a:cubicBezTo>
                  <a:pt x="94942" y="77335"/>
                  <a:pt x="96402" y="83173"/>
                  <a:pt x="97132" y="88281"/>
                </a:cubicBezTo>
                <a:cubicBezTo>
                  <a:pt x="96402" y="85362"/>
                  <a:pt x="96402" y="82444"/>
                  <a:pt x="95672" y="79525"/>
                </a:cubicBezTo>
                <a:cubicBezTo>
                  <a:pt x="96402" y="85362"/>
                  <a:pt x="96402" y="90471"/>
                  <a:pt x="95672" y="96309"/>
                </a:cubicBezTo>
                <a:cubicBezTo>
                  <a:pt x="96402" y="93390"/>
                  <a:pt x="96402" y="90471"/>
                  <a:pt x="97132" y="87552"/>
                </a:cubicBezTo>
                <a:cubicBezTo>
                  <a:pt x="96402" y="92660"/>
                  <a:pt x="94942" y="97038"/>
                  <a:pt x="93483" y="101417"/>
                </a:cubicBezTo>
                <a:cubicBezTo>
                  <a:pt x="94942" y="98498"/>
                  <a:pt x="95672" y="96309"/>
                  <a:pt x="97132" y="93390"/>
                </a:cubicBezTo>
                <a:cubicBezTo>
                  <a:pt x="95672" y="97038"/>
                  <a:pt x="93483" y="100687"/>
                  <a:pt x="91294" y="104336"/>
                </a:cubicBezTo>
                <a:cubicBezTo>
                  <a:pt x="92753" y="102147"/>
                  <a:pt x="94942" y="99957"/>
                  <a:pt x="96402" y="97768"/>
                </a:cubicBezTo>
                <a:cubicBezTo>
                  <a:pt x="94213" y="100687"/>
                  <a:pt x="91294" y="103606"/>
                  <a:pt x="88375" y="105795"/>
                </a:cubicBezTo>
                <a:cubicBezTo>
                  <a:pt x="90564" y="104336"/>
                  <a:pt x="92753" y="102147"/>
                  <a:pt x="94942" y="100687"/>
                </a:cubicBezTo>
                <a:cubicBezTo>
                  <a:pt x="92023" y="102876"/>
                  <a:pt x="89104" y="105065"/>
                  <a:pt x="85456" y="106525"/>
                </a:cubicBezTo>
                <a:cubicBezTo>
                  <a:pt x="88375" y="105065"/>
                  <a:pt x="90564" y="104336"/>
                  <a:pt x="93483" y="102876"/>
                </a:cubicBezTo>
                <a:cubicBezTo>
                  <a:pt x="89834" y="105065"/>
                  <a:pt x="85456" y="106525"/>
                  <a:pt x="81807" y="107255"/>
                </a:cubicBezTo>
                <a:cubicBezTo>
                  <a:pt x="73780" y="108714"/>
                  <a:pt x="65753" y="116012"/>
                  <a:pt x="62104" y="122579"/>
                </a:cubicBezTo>
                <a:cubicBezTo>
                  <a:pt x="57726" y="129877"/>
                  <a:pt x="56266" y="140093"/>
                  <a:pt x="58455" y="148120"/>
                </a:cubicBezTo>
                <a:cubicBezTo>
                  <a:pt x="61374" y="156147"/>
                  <a:pt x="65753" y="164174"/>
                  <a:pt x="73780" y="167823"/>
                </a:cubicBezTo>
                <a:cubicBezTo>
                  <a:pt x="81807" y="172201"/>
                  <a:pt x="89834" y="172931"/>
                  <a:pt x="99321" y="171472"/>
                </a:cubicBezTo>
                <a:cubicBezTo>
                  <a:pt x="129240" y="166363"/>
                  <a:pt x="154781" y="140823"/>
                  <a:pt x="160619" y="110903"/>
                </a:cubicBezTo>
                <a:cubicBezTo>
                  <a:pt x="167187" y="80254"/>
                  <a:pt x="159889" y="48876"/>
                  <a:pt x="138727" y="25524"/>
                </a:cubicBezTo>
                <a:cubicBezTo>
                  <a:pt x="128510" y="14578"/>
                  <a:pt x="114645" y="5821"/>
                  <a:pt x="100051" y="2172"/>
                </a:cubicBezTo>
                <a:cubicBezTo>
                  <a:pt x="74510" y="-4395"/>
                  <a:pt x="47509" y="4361"/>
                  <a:pt x="29266" y="22605"/>
                </a:cubicBezTo>
                <a:cubicBezTo>
                  <a:pt x="5185" y="46686"/>
                  <a:pt x="-5762" y="84633"/>
                  <a:pt x="2995" y="117471"/>
                </a:cubicBezTo>
                <a:cubicBezTo>
                  <a:pt x="8104" y="135714"/>
                  <a:pt x="19779" y="151769"/>
                  <a:pt x="36563" y="161985"/>
                </a:cubicBezTo>
                <a:cubicBezTo>
                  <a:pt x="55537" y="173661"/>
                  <a:pt x="77429" y="174391"/>
                  <a:pt x="99321" y="170742"/>
                </a:cubicBezTo>
                <a:cubicBezTo>
                  <a:pt x="107348" y="169282"/>
                  <a:pt x="115375" y="161985"/>
                  <a:pt x="119024" y="155417"/>
                </a:cubicBezTo>
                <a:cubicBezTo>
                  <a:pt x="123402" y="148120"/>
                  <a:pt x="124862" y="137904"/>
                  <a:pt x="122672" y="129877"/>
                </a:cubicBezTo>
                <a:cubicBezTo>
                  <a:pt x="119754" y="121849"/>
                  <a:pt x="115375" y="113822"/>
                  <a:pt x="107348" y="110173"/>
                </a:cubicBezTo>
                <a:cubicBezTo>
                  <a:pt x="98591" y="105795"/>
                  <a:pt x="91294" y="105795"/>
                  <a:pt x="81807" y="107255"/>
                </a:cubicBez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E2BC55-FBC4-4A30-931F-A6C2C87C802A}"/>
              </a:ext>
            </a:extLst>
          </p:cNvPr>
          <p:cNvSpPr txBox="1"/>
          <p:nvPr/>
        </p:nvSpPr>
        <p:spPr>
          <a:xfrm rot="319398">
            <a:off x="7651710" y="1042801"/>
            <a:ext cx="44922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nhỏ</a:t>
            </a:r>
            <a:r>
              <a:rPr lang="vi-VN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có những đặc điểm giống với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mẹ của mình.</a:t>
            </a:r>
            <a:endParaRPr lang="vi-VN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2112B8-5211-404A-A091-AC64BAEA9799}"/>
              </a:ext>
            </a:extLst>
          </p:cNvPr>
          <p:cNvGrpSpPr/>
          <p:nvPr/>
        </p:nvGrpSpPr>
        <p:grpSpPr>
          <a:xfrm>
            <a:off x="269362" y="2123076"/>
            <a:ext cx="2747635" cy="1950069"/>
            <a:chOff x="2005368" y="783316"/>
            <a:chExt cx="3592032" cy="264568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28" name="Picture 8" descr="Marian Rivera Update on Twitter: &amp;quot;“Happy Morning” with #Actress  @marianrivera New Family #BehindTheScenes #Photograhy @jgyoung #Hair  @viennueva #Stylist @melvillesy #MakeUp #Beauty #MakeUpByStevenDoloso  #NewEndorsement #ComingSoon Repost from ...">
              <a:extLst>
                <a:ext uri="{FF2B5EF4-FFF2-40B4-BE49-F238E27FC236}">
                  <a16:creationId xmlns:a16="http://schemas.microsoft.com/office/drawing/2014/main" id="{287657B0-1A67-4DB8-8F37-265B16964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909000"/>
              <a:ext cx="2016000" cy="2520000"/>
            </a:xfrm>
            <a:prstGeom prst="hear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Nhan sắc tựa thiên thần của con gái mỹ nhân đẹp nhất Philippines">
              <a:extLst>
                <a:ext uri="{FF2B5EF4-FFF2-40B4-BE49-F238E27FC236}">
                  <a16:creationId xmlns:a16="http://schemas.microsoft.com/office/drawing/2014/main" id="{627E4663-5045-4F29-9A21-15881D03E7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00" t="4286" r="21999"/>
            <a:stretch/>
          </p:blipFill>
          <p:spPr bwMode="auto">
            <a:xfrm>
              <a:off x="2005368" y="783316"/>
              <a:ext cx="1944249" cy="2520000"/>
            </a:xfrm>
            <a:prstGeom prst="hear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9" descr="Lâm Chí Dĩnh và dàn sao Cbiz tự hào vì có con là &amp;quot;bản sao&amp;quot; hoàn hảo">
            <a:extLst>
              <a:ext uri="{FF2B5EF4-FFF2-40B4-BE49-F238E27FC236}">
                <a16:creationId xmlns:a16="http://schemas.microsoft.com/office/drawing/2014/main" id="{502AA97A-CB4D-4E47-AF46-CC1CA9457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" t="565" b="202"/>
          <a:stretch/>
        </p:blipFill>
        <p:spPr bwMode="auto">
          <a:xfrm>
            <a:off x="542327" y="4214911"/>
            <a:ext cx="2549158" cy="1925331"/>
          </a:xfrm>
          <a:prstGeom prst="hear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056E6DF-2819-41AC-80B9-7F99634EB06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283" r="4541" b="-1854"/>
          <a:stretch/>
        </p:blipFill>
        <p:spPr>
          <a:xfrm>
            <a:off x="612939" y="216997"/>
            <a:ext cx="2475918" cy="1859719"/>
          </a:xfrm>
          <a:prstGeom prst="hear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8102B9D-A8D7-4DB0-AAF3-1474B91FBF1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30" y="5626512"/>
            <a:ext cx="1790111" cy="1295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E389CB7-1D6F-425F-99F6-D451FD82523D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200">
            <a:off x="10675607" y="27915"/>
            <a:ext cx="1612100" cy="116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00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 animBg="1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DF824F-4EAA-44BF-B93F-D5813471B2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EEC7415B-CB26-40EF-80FA-4973D8556748}"/>
              </a:ext>
            </a:extLst>
          </p:cNvPr>
          <p:cNvSpPr/>
          <p:nvPr/>
        </p:nvSpPr>
        <p:spPr>
          <a:xfrm>
            <a:off x="461304" y="587280"/>
            <a:ext cx="11099994" cy="589742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49D06C-882C-4A86-AEF4-CBCCC8879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7367" y="-2683062"/>
            <a:ext cx="9285989" cy="4112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2B6DB6-44ED-457C-8413-8ED54975F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58" y="4059789"/>
            <a:ext cx="9285989" cy="4112808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943D57C7-0716-44A6-88CD-E9D81048B164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C231ACFB-5AB0-4D8B-B1FD-78663973583E}"/>
              </a:ext>
            </a:extLst>
          </p:cNvPr>
          <p:cNvSpPr/>
          <p:nvPr/>
        </p:nvSpPr>
        <p:spPr>
          <a:xfrm>
            <a:off x="10858500" y="-626658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F37F8D-F591-4DFA-AEAD-68A7424459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B2FF"/>
              </a:clrFrom>
              <a:clrTo>
                <a:srgbClr val="00B2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t="8227" r="2935" b="4394"/>
          <a:stretch/>
        </p:blipFill>
        <p:spPr>
          <a:xfrm>
            <a:off x="0" y="-172633"/>
            <a:ext cx="12687300" cy="7417250"/>
          </a:xfrm>
          <a:prstGeom prst="rect">
            <a:avLst/>
          </a:prstGeom>
        </p:spPr>
      </p:pic>
      <p:pic>
        <p:nvPicPr>
          <p:cNvPr id="14" name="图片 6">
            <a:extLst>
              <a:ext uri="{FF2B5EF4-FFF2-40B4-BE49-F238E27FC236}">
                <a16:creationId xmlns:a16="http://schemas.microsoft.com/office/drawing/2014/main" id="{F83E8290-1756-4CD0-8847-DA67987E60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/>
          <a:srcRect l="53553" r="24678"/>
          <a:stretch/>
        </p:blipFill>
        <p:spPr>
          <a:xfrm>
            <a:off x="-150348" y="5485404"/>
            <a:ext cx="1081828" cy="1398689"/>
          </a:xfrm>
          <a:prstGeom prst="rect">
            <a:avLst/>
          </a:prstGeom>
        </p:spPr>
      </p:pic>
      <p:sp>
        <p:nvSpPr>
          <p:cNvPr id="6" name="AutoShape 10">
            <a:extLst>
              <a:ext uri="{FF2B5EF4-FFF2-40B4-BE49-F238E27FC236}">
                <a16:creationId xmlns:a16="http://schemas.microsoft.com/office/drawing/2014/main" id="{77A5C978-2451-457F-9AFD-48F3EACEE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33" y="498639"/>
            <a:ext cx="4984667" cy="2633170"/>
          </a:xfrm>
          <a:prstGeom prst="cloudCallout">
            <a:avLst>
              <a:gd name="adj1" fmla="val -48858"/>
              <a:gd name="adj2" fmla="val 46234"/>
            </a:avLst>
          </a:prstGeom>
          <a:solidFill>
            <a:schemeClr val="accent3">
              <a:lumMod val="40000"/>
              <a:lumOff val="60000"/>
              <a:alpha val="88000"/>
            </a:schemeClr>
          </a:solidFill>
          <a:ln w="9525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vi-VN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trò chơi, các em rút ra điều gì?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9A5FBD-EB75-4AC1-B08F-2BFF1A8DBA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241" y="1142218"/>
            <a:ext cx="3684164" cy="5759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010F62-8B58-4946-B9A5-48C29945041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800" flipH="1">
            <a:off x="272625" y="3988"/>
            <a:ext cx="1612100" cy="1166584"/>
          </a:xfrm>
          <a:prstGeom prst="rect">
            <a:avLst/>
          </a:prstGeom>
        </p:spPr>
      </p:pic>
      <p:pic>
        <p:nvPicPr>
          <p:cNvPr id="20" name="图片 3">
            <a:extLst>
              <a:ext uri="{FF2B5EF4-FFF2-40B4-BE49-F238E27FC236}">
                <a16:creationId xmlns:a16="http://schemas.microsoft.com/office/drawing/2014/main" id="{7A3D48F8-3523-4016-B94E-93DED48DF9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0592" y="4915896"/>
            <a:ext cx="1942104" cy="19421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AD2863-51D8-4EF1-A89E-7B3EF1BDB42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37" b="100000" l="9847" r="88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53" r="19141"/>
          <a:stretch/>
        </p:blipFill>
        <p:spPr>
          <a:xfrm flipH="1">
            <a:off x="6332059" y="2872665"/>
            <a:ext cx="2209800" cy="41298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157408-2440-4B35-8FC5-6E6D9ED0E9A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3450"/>
          <a:stretch/>
        </p:blipFill>
        <p:spPr>
          <a:xfrm flipH="1">
            <a:off x="8012130" y="2171513"/>
            <a:ext cx="3217012" cy="5069850"/>
          </a:xfrm>
          <a:prstGeom prst="rect">
            <a:avLst/>
          </a:prstGeom>
        </p:spPr>
      </p:pic>
      <p:sp>
        <p:nvSpPr>
          <p:cNvPr id="23" name="Diamond 22">
            <a:extLst>
              <a:ext uri="{FF2B5EF4-FFF2-40B4-BE49-F238E27FC236}">
                <a16:creationId xmlns:a16="http://schemas.microsoft.com/office/drawing/2014/main" id="{9975F9C1-DB8B-4ADA-A6F0-6164C4735E8A}"/>
              </a:ext>
            </a:extLst>
          </p:cNvPr>
          <p:cNvSpPr/>
          <p:nvPr/>
        </p:nvSpPr>
        <p:spPr>
          <a:xfrm rot="5400000">
            <a:off x="13861359" y="-1600200"/>
            <a:ext cx="2866030" cy="2667000"/>
          </a:xfrm>
          <a:prstGeom prst="diamond">
            <a:avLst/>
          </a:prstGeom>
          <a:solidFill>
            <a:schemeClr val="accent3">
              <a:lumMod val="30000"/>
              <a:lumOff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BA7D4910-C02B-4A81-9A22-0DF9678F907B}"/>
              </a:ext>
            </a:extLst>
          </p:cNvPr>
          <p:cNvSpPr/>
          <p:nvPr/>
        </p:nvSpPr>
        <p:spPr>
          <a:xfrm rot="5400000">
            <a:off x="15557197" y="-153538"/>
            <a:ext cx="3849891" cy="3582537"/>
          </a:xfrm>
          <a:prstGeom prst="diamond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9B75A4D-32AA-446F-93D8-645453CCF67C}"/>
              </a:ext>
            </a:extLst>
          </p:cNvPr>
          <p:cNvSpPr/>
          <p:nvPr/>
        </p:nvSpPr>
        <p:spPr>
          <a:xfrm rot="5172200">
            <a:off x="16807966" y="600457"/>
            <a:ext cx="5491645" cy="5110281"/>
          </a:xfrm>
          <a:prstGeom prst="diamond">
            <a:avLst/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5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1BF6049-9ABC-4DAF-8926-D2EFB5424F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D19405-F38D-4161-9E60-FAAE82444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05" y="3893545"/>
            <a:ext cx="9285989" cy="41128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917C9B-BA0F-4A45-9C5D-54976EBA3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-2683062"/>
            <a:ext cx="9285989" cy="4112808"/>
          </a:xfrm>
          <a:prstGeom prst="rect">
            <a:avLst/>
          </a:prstGeom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A7FD3218-FF65-4814-A104-3B672B27EAA4}"/>
              </a:ext>
            </a:extLst>
          </p:cNvPr>
          <p:cNvSpPr/>
          <p:nvPr/>
        </p:nvSpPr>
        <p:spPr>
          <a:xfrm>
            <a:off x="9968554" y="-524827"/>
            <a:ext cx="3176893" cy="2792314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234C6BF1-1608-495C-899D-D947415EF9C2}"/>
              </a:ext>
            </a:extLst>
          </p:cNvPr>
          <p:cNvSpPr/>
          <p:nvPr/>
        </p:nvSpPr>
        <p:spPr>
          <a:xfrm>
            <a:off x="4254500" y="0"/>
            <a:ext cx="5486400" cy="5105400"/>
          </a:xfrm>
          <a:prstGeom prst="diamond">
            <a:avLst/>
          </a:prstGeom>
          <a:solidFill>
            <a:schemeClr val="accent3">
              <a:lumMod val="30000"/>
              <a:lumOff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B5E8E6ED-017E-4BDA-87A7-6EF819751795}"/>
              </a:ext>
            </a:extLst>
          </p:cNvPr>
          <p:cNvSpPr/>
          <p:nvPr/>
        </p:nvSpPr>
        <p:spPr>
          <a:xfrm>
            <a:off x="5050810" y="609600"/>
            <a:ext cx="7369790" cy="6857999"/>
          </a:xfrm>
          <a:prstGeom prst="diamond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3AAD9-4BF6-4628-BEFF-7AA0E77EC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4098" name="Picture 2" descr="Tiếng Anh Giao Tiếp Chủ Đề Gia Đình">
            <a:extLst>
              <a:ext uri="{FF2B5EF4-FFF2-40B4-BE49-F238E27FC236}">
                <a16:creationId xmlns:a16="http://schemas.microsoft.com/office/drawing/2014/main" id="{1CA54B78-80B4-42A5-ADF6-29246DC4F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3031" r="16667" b="9091"/>
          <a:stretch/>
        </p:blipFill>
        <p:spPr bwMode="auto">
          <a:xfrm>
            <a:off x="1739479" y="1327148"/>
            <a:ext cx="3505199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46E98A-255A-48EC-96B9-B39F02F07B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700" y="647700"/>
            <a:ext cx="5562599" cy="5562599"/>
          </a:xfrm>
          <a:prstGeom prst="rect">
            <a:avLst/>
          </a:prstGeom>
          <a:blipFill dpi="0" rotWithShape="0">
            <a:blip r:embed="rId6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72033E6-D360-4347-8AF7-4B43D2FDC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5"/>
          <a:stretch/>
        </p:blipFill>
        <p:spPr bwMode="auto">
          <a:xfrm>
            <a:off x="10499110" y="-16409"/>
            <a:ext cx="1599182" cy="215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03;p3">
            <a:extLst>
              <a:ext uri="{FF2B5EF4-FFF2-40B4-BE49-F238E27FC236}">
                <a16:creationId xmlns:a16="http://schemas.microsoft.com/office/drawing/2014/main" id="{15A6AAA1-0513-4D70-AB38-70D132C3394C}"/>
              </a:ext>
            </a:extLst>
          </p:cNvPr>
          <p:cNvSpPr/>
          <p:nvPr/>
        </p:nvSpPr>
        <p:spPr>
          <a:xfrm>
            <a:off x="6853346" y="3318463"/>
            <a:ext cx="3967054" cy="21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eaLnBrk="1" hangingPunct="1"/>
            <a:r>
              <a:rPr lang="vi-VN" altLang="vi-V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trẻ em đều do bố, mẹ sinh ra và có những đặc điểm giống với bố mẹ </a:t>
            </a:r>
            <a:r>
              <a:rPr lang="vi-VN" altLang="vi-VN" sz="3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mình</a:t>
            </a:r>
            <a:r>
              <a:rPr lang="en-US" altLang="vi-VN" sz="3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65132834-735E-4AD4-9AAE-6A3BCB606E9A}"/>
              </a:ext>
            </a:extLst>
          </p:cNvPr>
          <p:cNvSpPr/>
          <p:nvPr/>
        </p:nvSpPr>
        <p:spPr>
          <a:xfrm rot="21372200">
            <a:off x="4603120" y="895472"/>
            <a:ext cx="7369790" cy="6857999"/>
          </a:xfrm>
          <a:prstGeom prst="diamond">
            <a:avLst/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3">
            <a:extLst>
              <a:ext uri="{FF2B5EF4-FFF2-40B4-BE49-F238E27FC236}">
                <a16:creationId xmlns:a16="http://schemas.microsoft.com/office/drawing/2014/main" id="{CBA500B9-F67A-4F65-A275-B1A1FD57D2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9900" y="5097974"/>
            <a:ext cx="1600200" cy="1760026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16E73F37-D1DE-41D0-BC9C-09ECEC52DD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701"/>
            <a:ext cx="1394470" cy="1130300"/>
          </a:xfrm>
          <a:prstGeom prst="rect">
            <a:avLst/>
          </a:prstGeom>
        </p:spPr>
      </p:pic>
      <p:pic>
        <p:nvPicPr>
          <p:cNvPr id="16" name="图片 3">
            <a:extLst>
              <a:ext uri="{FF2B5EF4-FFF2-40B4-BE49-F238E27FC236}">
                <a16:creationId xmlns:a16="http://schemas.microsoft.com/office/drawing/2014/main" id="{CD792CE6-2EDA-42F7-99D8-2C8488F081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4" y="4846000"/>
            <a:ext cx="1990390" cy="19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31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0AE98A0-0C94-4747-B980-6C972F980C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F094EF-3F85-49E6-93BF-EF9A7FDA7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5488" y="-2759262"/>
            <a:ext cx="9285989" cy="41128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CCEE4D-0791-4B8C-AB6D-C807510D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48050"/>
            <a:ext cx="9285989" cy="4112808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5BA79280-C04B-44BF-8B6F-F060C3DED1FE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B3368A51-706D-4724-812B-821A0E632FC2}"/>
              </a:ext>
            </a:extLst>
          </p:cNvPr>
          <p:cNvSpPr/>
          <p:nvPr/>
        </p:nvSpPr>
        <p:spPr>
          <a:xfrm>
            <a:off x="10858500" y="-626658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6">
            <a:extLst>
              <a:ext uri="{FF2B5EF4-FFF2-40B4-BE49-F238E27FC236}">
                <a16:creationId xmlns:a16="http://schemas.microsoft.com/office/drawing/2014/main" id="{CAF88BA5-B7A9-4E6A-B99B-8792A0BBF5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 r="47310"/>
          <a:stretch/>
        </p:blipFill>
        <p:spPr>
          <a:xfrm>
            <a:off x="9754444" y="4943714"/>
            <a:ext cx="3021756" cy="161407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588D133-8F27-4E7A-A9ED-509666A42EA1}"/>
              </a:ext>
            </a:extLst>
          </p:cNvPr>
          <p:cNvSpPr/>
          <p:nvPr/>
        </p:nvSpPr>
        <p:spPr>
          <a:xfrm>
            <a:off x="479424" y="-2187576"/>
            <a:ext cx="11233153" cy="11233153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D02E1E3-893E-4A16-B31E-3FBE95A71190}"/>
              </a:ext>
            </a:extLst>
          </p:cNvPr>
          <p:cNvSpPr/>
          <p:nvPr/>
        </p:nvSpPr>
        <p:spPr>
          <a:xfrm>
            <a:off x="1107187" y="-1559813"/>
            <a:ext cx="9977626" cy="997762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362DAB-84D7-45F0-8657-BA765258D029}"/>
              </a:ext>
            </a:extLst>
          </p:cNvPr>
          <p:cNvSpPr/>
          <p:nvPr/>
        </p:nvSpPr>
        <p:spPr>
          <a:xfrm>
            <a:off x="1727464" y="-939536"/>
            <a:ext cx="8567029" cy="8567029"/>
          </a:xfrm>
          <a:prstGeom prst="ellips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7FCFDF-95AD-46B3-A2DC-EC89E7F228B5}"/>
              </a:ext>
            </a:extLst>
          </p:cNvPr>
          <p:cNvSpPr/>
          <p:nvPr/>
        </p:nvSpPr>
        <p:spPr>
          <a:xfrm>
            <a:off x="2350962" y="-316038"/>
            <a:ext cx="7490077" cy="7490077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F499B7-6A53-4265-A615-999E5046B2FF}"/>
              </a:ext>
            </a:extLst>
          </p:cNvPr>
          <p:cNvSpPr txBox="1"/>
          <p:nvPr/>
        </p:nvSpPr>
        <p:spPr>
          <a:xfrm>
            <a:off x="2867605" y="2413338"/>
            <a:ext cx="6456791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SỰ SINH SẢN</a:t>
            </a: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id="{9245A040-0F1B-4024-87B6-287EF3876B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229" y="3810000"/>
            <a:ext cx="3235820" cy="32358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19780B7-6C14-4776-81B8-A710B3E1E78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200">
            <a:off x="10630973" y="-48284"/>
            <a:ext cx="1612100" cy="11665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1F8523-507F-48D2-8575-1863F8362C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469" t="37778" r="13253" b="11111"/>
          <a:stretch/>
        </p:blipFill>
        <p:spPr>
          <a:xfrm rot="16200000">
            <a:off x="-4673602" y="257673"/>
            <a:ext cx="2798522" cy="31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8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CD7DC4-2800-4003-9BEC-BD4EE208F2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CF8A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029086-606F-48F6-87A5-64EF463B94BC}"/>
              </a:ext>
            </a:extLst>
          </p:cNvPr>
          <p:cNvSpPr/>
          <p:nvPr/>
        </p:nvSpPr>
        <p:spPr>
          <a:xfrm>
            <a:off x="222855" y="303404"/>
            <a:ext cx="11746290" cy="6251193"/>
          </a:xfrm>
          <a:prstGeom prst="rect">
            <a:avLst/>
          </a:prstGeom>
          <a:solidFill>
            <a:schemeClr val="bg1">
              <a:lumMod val="70000"/>
              <a:lumOff val="30000"/>
              <a:alpha val="92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77593B-50EF-40AD-960A-1BA33A274F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93"/>
          <a:stretch/>
        </p:blipFill>
        <p:spPr>
          <a:xfrm>
            <a:off x="4876800" y="5422858"/>
            <a:ext cx="9285989" cy="26736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8333B4-E2DE-4FA0-8758-72948F73C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4310" l="3229" r="99288">
                        <a14:foregroundMark x1="9734" y1="53825" x2="64767" y2="78451"/>
                        <a14:foregroundMark x1="64767" y1="78451" x2="81909" y2="69963"/>
                        <a14:foregroundMark x1="81909" y1="69963" x2="74786" y2="60914"/>
                        <a14:foregroundMark x1="74786" y1="60914" x2="16619" y2="63526"/>
                        <a14:foregroundMark x1="16619" y1="63526" x2="20655" y2="76026"/>
                        <a14:foregroundMark x1="20655" y1="76026" x2="80532" y2="83955"/>
                        <a14:foregroundMark x1="80532" y1="83955" x2="92355" y2="75280"/>
                        <a14:foregroundMark x1="92355" y1="75280" x2="92070" y2="61194"/>
                        <a14:foregroundMark x1="92070" y1="61194" x2="28395" y2="72668"/>
                        <a14:foregroundMark x1="28395" y1="72668" x2="11159" y2="60354"/>
                        <a14:foregroundMark x1="11159" y1="60354" x2="4891" y2="64366"/>
                        <a14:foregroundMark x1="4891" y1="64366" x2="12915" y2="78078"/>
                        <a14:foregroundMark x1="12915" y1="78078" x2="20085" y2="76119"/>
                        <a14:foregroundMark x1="20085" y1="76119" x2="22887" y2="77052"/>
                        <a14:foregroundMark x1="3276" y1="69590" x2="3276" y2="69590"/>
                        <a14:foregroundMark x1="95204" y1="74907" x2="95204" y2="74907"/>
                        <a14:foregroundMark x1="99288" y1="72108" x2="99288" y2="72108"/>
                        <a14:foregroundMark x1="16097" y1="86287" x2="20988" y2="90205"/>
                        <a14:foregroundMark x1="20988" y1="90205" x2="22032" y2="88340"/>
                        <a14:foregroundMark x1="28727" y1="89552" x2="31481" y2="90205"/>
                        <a14:foregroundMark x1="44729" y1="88619" x2="51045" y2="92910"/>
                        <a14:foregroundMark x1="51045" y1="92910" x2="52612" y2="87873"/>
                        <a14:foregroundMark x1="55888" y1="92071" x2="56505" y2="92257"/>
                        <a14:foregroundMark x1="56743" y1="92257" x2="57455" y2="94123"/>
                        <a14:foregroundMark x1="44634" y1="92724" x2="50332" y2="94310"/>
                        <a14:foregroundMark x1="50332" y1="94310" x2="50570" y2="94123"/>
                        <a14:backgroundMark x1="17236" y1="32276" x2="38746" y2="44030"/>
                        <a14:backgroundMark x1="38746" y1="44030" x2="43637" y2="38153"/>
                        <a14:backgroundMark x1="43637" y1="38153" x2="54891" y2="37407"/>
                        <a14:backgroundMark x1="54891" y1="37407" x2="62108" y2="43657"/>
                        <a14:backgroundMark x1="62108" y1="43657" x2="84710" y2="34701"/>
                        <a14:backgroundMark x1="84710" y1="34701" x2="85043" y2="35354"/>
                        <a14:backgroundMark x1="4986" y1="63899" x2="4986" y2="63899"/>
                        <a14:backgroundMark x1="4843" y1="64086" x2="5081" y2="64272"/>
                        <a14:backgroundMark x1="5318" y1="64552" x2="5318" y2="64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6658" y="-2683062"/>
            <a:ext cx="9285989" cy="4112808"/>
          </a:xfrm>
          <a:prstGeom prst="rect">
            <a:avLst/>
          </a:prstGeom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id="{179F6310-9A58-4FD3-B7DC-3E71803AAC2A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C50F1D0-5AAC-411D-82C7-3033E58D4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16013">
            <a:off x="8916579" y="931362"/>
            <a:ext cx="3235114" cy="2706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658A59-091E-477D-9EA1-F11D85C0B4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469" t="37778" r="13253" b="11111"/>
          <a:stretch/>
        </p:blipFill>
        <p:spPr>
          <a:xfrm>
            <a:off x="-21771" y="0"/>
            <a:ext cx="6282824" cy="7162559"/>
          </a:xfrm>
          <a:prstGeom prst="rect">
            <a:avLst/>
          </a:prstGeom>
        </p:spPr>
      </p:pic>
      <p:sp>
        <p:nvSpPr>
          <p:cNvPr id="8" name="Text Box 13">
            <a:extLst>
              <a:ext uri="{FF2B5EF4-FFF2-40B4-BE49-F238E27FC236}">
                <a16:creationId xmlns:a16="http://schemas.microsoft.com/office/drawing/2014/main" id="{084031CB-4E01-4026-8337-0D63FDE8E3CE}"/>
              </a:ext>
            </a:extLst>
          </p:cNvPr>
          <p:cNvSpPr txBox="1">
            <a:spLocks noChangeArrowheads="1"/>
          </p:cNvSpPr>
          <p:nvPr/>
        </p:nvSpPr>
        <p:spPr bwMode="auto">
          <a:xfrm rot="527190">
            <a:off x="9166141" y="1733328"/>
            <a:ext cx="30895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đầu gia đình nhà bạn </a:t>
            </a:r>
            <a:r>
              <a:rPr lang="vi-VN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có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người.</a:t>
            </a:r>
            <a:endParaRPr lang="vi-VN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38D679-1623-41E7-B8D1-86C66B4290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37" b="100000" l="9847" r="88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53" r="19141"/>
          <a:stretch/>
        </p:blipFill>
        <p:spPr>
          <a:xfrm flipH="1">
            <a:off x="8633513" y="3167710"/>
            <a:ext cx="2103929" cy="3931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CFECB6-1D1B-42A4-9495-D96014E17D4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45" t="3988" r="19090"/>
          <a:stretch/>
        </p:blipFill>
        <p:spPr>
          <a:xfrm>
            <a:off x="6486189" y="2916419"/>
            <a:ext cx="2448909" cy="3961733"/>
          </a:xfrm>
          <a:prstGeom prst="rect">
            <a:avLst/>
          </a:prstGeom>
        </p:spPr>
      </p:pic>
      <p:pic>
        <p:nvPicPr>
          <p:cNvPr id="18" name="图片 20">
            <a:extLst>
              <a:ext uri="{FF2B5EF4-FFF2-40B4-BE49-F238E27FC236}">
                <a16:creationId xmlns:a16="http://schemas.microsoft.com/office/drawing/2014/main" id="{AAB06CC1-192B-4B3C-B73B-BDF050BEF38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870" y="64674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D10D28EA-E5CB-496A-A73C-EC8065B84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692" y="607874"/>
            <a:ext cx="232210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7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vi-VN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7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vi-VN" sz="27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B806B5DD-5654-4E89-809D-AAF6134FE2EB}"/>
              </a:ext>
            </a:extLst>
          </p:cNvPr>
          <p:cNvSpPr/>
          <p:nvPr/>
        </p:nvSpPr>
        <p:spPr>
          <a:xfrm rot="450927">
            <a:off x="5898582" y="228600"/>
            <a:ext cx="3321618" cy="2308567"/>
          </a:xfrm>
          <a:custGeom>
            <a:avLst/>
            <a:gdLst>
              <a:gd name="connsiteX0" fmla="*/ 735756 w 3205042"/>
              <a:gd name="connsiteY0" fmla="*/ 632695 h 2944088"/>
              <a:gd name="connsiteX1" fmla="*/ 1292547 w 3205042"/>
              <a:gd name="connsiteY1" fmla="*/ 110932 h 2944088"/>
              <a:gd name="connsiteX2" fmla="*/ 1687335 w 3205042"/>
              <a:gd name="connsiteY2" fmla="*/ 71526 h 2944088"/>
              <a:gd name="connsiteX3" fmla="*/ 2045637 w 3205042"/>
              <a:gd name="connsiteY3" fmla="*/ 221852 h 2944088"/>
              <a:gd name="connsiteX4" fmla="*/ 2304694 w 3205042"/>
              <a:gd name="connsiteY4" fmla="*/ 521045 h 2944088"/>
              <a:gd name="connsiteX5" fmla="*/ 2393722 w 3205042"/>
              <a:gd name="connsiteY5" fmla="*/ 572856 h 2944088"/>
              <a:gd name="connsiteX6" fmla="*/ 2444074 w 3205042"/>
              <a:gd name="connsiteY6" fmla="*/ 563369 h 2944088"/>
              <a:gd name="connsiteX7" fmla="*/ 2485669 w 3205042"/>
              <a:gd name="connsiteY7" fmla="*/ 557532 h 2944088"/>
              <a:gd name="connsiteX8" fmla="*/ 2663725 w 3205042"/>
              <a:gd name="connsiteY8" fmla="*/ 588181 h 2944088"/>
              <a:gd name="connsiteX9" fmla="*/ 3095001 w 3205042"/>
              <a:gd name="connsiteY9" fmla="*/ 1089511 h 2944088"/>
              <a:gd name="connsiteX10" fmla="*/ 2906728 w 3205042"/>
              <a:gd name="connsiteY10" fmla="*/ 1831655 h 2944088"/>
              <a:gd name="connsiteX11" fmla="*/ 2812592 w 3205042"/>
              <a:gd name="connsiteY11" fmla="*/ 1863763 h 2944088"/>
              <a:gd name="connsiteX12" fmla="*/ 2792889 w 3205042"/>
              <a:gd name="connsiteY12" fmla="*/ 1912656 h 2944088"/>
              <a:gd name="connsiteX13" fmla="*/ 2732321 w 3205042"/>
              <a:gd name="connsiteY13" fmla="*/ 2451932 h 2944088"/>
              <a:gd name="connsiteX14" fmla="*/ 2254342 w 3205042"/>
              <a:gd name="connsiteY14" fmla="*/ 2756963 h 2944088"/>
              <a:gd name="connsiteX15" fmla="*/ 1958798 w 3205042"/>
              <a:gd name="connsiteY15" fmla="*/ 2762801 h 2944088"/>
              <a:gd name="connsiteX16" fmla="*/ 1883635 w 3205042"/>
              <a:gd name="connsiteY16" fmla="*/ 2739449 h 2944088"/>
              <a:gd name="connsiteX17" fmla="*/ 1821607 w 3205042"/>
              <a:gd name="connsiteY17" fmla="*/ 2705151 h 2944088"/>
              <a:gd name="connsiteX18" fmla="*/ 1672740 w 3205042"/>
              <a:gd name="connsiteY18" fmla="*/ 2717557 h 2944088"/>
              <a:gd name="connsiteX19" fmla="*/ 1628226 w 3205042"/>
              <a:gd name="connsiteY19" fmla="*/ 2756963 h 2944088"/>
              <a:gd name="connsiteX20" fmla="*/ 1583712 w 3205042"/>
              <a:gd name="connsiteY20" fmla="*/ 2787612 h 2944088"/>
              <a:gd name="connsiteX21" fmla="*/ 1482279 w 3205042"/>
              <a:gd name="connsiteY21" fmla="*/ 2835775 h 2944088"/>
              <a:gd name="connsiteX22" fmla="*/ 1248033 w 3205042"/>
              <a:gd name="connsiteY22" fmla="*/ 2875910 h 2944088"/>
              <a:gd name="connsiteX23" fmla="*/ 786838 w 3205042"/>
              <a:gd name="connsiteY23" fmla="*/ 2759882 h 2944088"/>
              <a:gd name="connsiteX24" fmla="*/ 600754 w 3205042"/>
              <a:gd name="connsiteY24" fmla="*/ 2594231 h 2944088"/>
              <a:gd name="connsiteX25" fmla="*/ 456996 w 3205042"/>
              <a:gd name="connsiteY25" fmla="*/ 2334444 h 2944088"/>
              <a:gd name="connsiteX26" fmla="*/ 438023 w 3205042"/>
              <a:gd name="connsiteY26" fmla="*/ 2194335 h 2944088"/>
              <a:gd name="connsiteX27" fmla="*/ 446780 w 3205042"/>
              <a:gd name="connsiteY27" fmla="*/ 2124280 h 2944088"/>
              <a:gd name="connsiteX28" fmla="*/ 454077 w 3205042"/>
              <a:gd name="connsiteY28" fmla="*/ 2039630 h 2944088"/>
              <a:gd name="connsiteX29" fmla="*/ 344616 w 3205042"/>
              <a:gd name="connsiteY29" fmla="*/ 1954980 h 2944088"/>
              <a:gd name="connsiteX30" fmla="*/ 240264 w 3205042"/>
              <a:gd name="connsiteY30" fmla="*/ 1892223 h 2944088"/>
              <a:gd name="connsiteX31" fmla="*/ 97965 w 3205042"/>
              <a:gd name="connsiteY31" fmla="*/ 1700302 h 2944088"/>
              <a:gd name="connsiteX32" fmla="*/ 76072 w 3205042"/>
              <a:gd name="connsiteY32" fmla="*/ 1418623 h 2944088"/>
              <a:gd name="connsiteX33" fmla="*/ 131533 w 3205042"/>
              <a:gd name="connsiteY33" fmla="*/ 1292378 h 2944088"/>
              <a:gd name="connsiteX34" fmla="*/ 177506 w 3205042"/>
              <a:gd name="connsiteY34" fmla="*/ 1236918 h 2944088"/>
              <a:gd name="connsiteX35" fmla="*/ 200128 w 3205042"/>
              <a:gd name="connsiteY35" fmla="*/ 1152268 h 2944088"/>
              <a:gd name="connsiteX36" fmla="*/ 247561 w 3205042"/>
              <a:gd name="connsiteY36" fmla="*/ 939914 h 2944088"/>
              <a:gd name="connsiteX37" fmla="*/ 384022 w 3205042"/>
              <a:gd name="connsiteY37" fmla="*/ 749453 h 2944088"/>
              <a:gd name="connsiteX38" fmla="*/ 582511 w 3205042"/>
              <a:gd name="connsiteY38" fmla="*/ 653857 h 2944088"/>
              <a:gd name="connsiteX39" fmla="*/ 695620 w 3205042"/>
              <a:gd name="connsiteY39" fmla="*/ 658965 h 2944088"/>
              <a:gd name="connsiteX40" fmla="*/ 736486 w 3205042"/>
              <a:gd name="connsiteY40" fmla="*/ 635614 h 2944088"/>
              <a:gd name="connsiteX41" fmla="*/ 713134 w 3205042"/>
              <a:gd name="connsiteY41" fmla="*/ 594748 h 2944088"/>
              <a:gd name="connsiteX42" fmla="*/ 454807 w 3205042"/>
              <a:gd name="connsiteY42" fmla="*/ 623938 h 2944088"/>
              <a:gd name="connsiteX43" fmla="*/ 262156 w 3205042"/>
              <a:gd name="connsiteY43" fmla="*/ 785940 h 2944088"/>
              <a:gd name="connsiteX44" fmla="*/ 152695 w 3205042"/>
              <a:gd name="connsiteY44" fmla="*/ 1011429 h 2944088"/>
              <a:gd name="connsiteX45" fmla="*/ 134452 w 3205042"/>
              <a:gd name="connsiteY45" fmla="*/ 1129646 h 2944088"/>
              <a:gd name="connsiteX46" fmla="*/ 124965 w 3205042"/>
              <a:gd name="connsiteY46" fmla="*/ 1198242 h 2944088"/>
              <a:gd name="connsiteX47" fmla="*/ 77532 w 3205042"/>
              <a:gd name="connsiteY47" fmla="*/ 1255891 h 2944088"/>
              <a:gd name="connsiteX48" fmla="*/ 909 w 3205042"/>
              <a:gd name="connsiteY48" fmla="*/ 1546327 h 2944088"/>
              <a:gd name="connsiteX49" fmla="*/ 90667 w 3205042"/>
              <a:gd name="connsiteY49" fmla="*/ 1831655 h 2944088"/>
              <a:gd name="connsiteX50" fmla="*/ 286967 w 3205042"/>
              <a:gd name="connsiteY50" fmla="*/ 2000224 h 2944088"/>
              <a:gd name="connsiteX51" fmla="*/ 345346 w 3205042"/>
              <a:gd name="connsiteY51" fmla="*/ 2030143 h 2944088"/>
              <a:gd name="connsiteX52" fmla="*/ 392049 w 3205042"/>
              <a:gd name="connsiteY52" fmla="*/ 2060792 h 2944088"/>
              <a:gd name="connsiteX53" fmla="*/ 388401 w 3205042"/>
              <a:gd name="connsiteY53" fmla="*/ 2090712 h 2944088"/>
              <a:gd name="connsiteX54" fmla="*/ 379644 w 3205042"/>
              <a:gd name="connsiteY54" fmla="*/ 2129388 h 2944088"/>
              <a:gd name="connsiteX55" fmla="*/ 372346 w 3205042"/>
              <a:gd name="connsiteY55" fmla="*/ 2210389 h 2944088"/>
              <a:gd name="connsiteX56" fmla="*/ 462834 w 3205042"/>
              <a:gd name="connsiteY56" fmla="*/ 2512501 h 2944088"/>
              <a:gd name="connsiteX57" fmla="*/ 659134 w 3205042"/>
              <a:gd name="connsiteY57" fmla="*/ 2750395 h 2944088"/>
              <a:gd name="connsiteX58" fmla="*/ 1121058 w 3205042"/>
              <a:gd name="connsiteY58" fmla="*/ 2937208 h 2944088"/>
              <a:gd name="connsiteX59" fmla="*/ 1617280 w 3205042"/>
              <a:gd name="connsiteY59" fmla="*/ 2847450 h 2944088"/>
              <a:gd name="connsiteX60" fmla="*/ 1670551 w 3205042"/>
              <a:gd name="connsiteY60" fmla="*/ 2810234 h 2944088"/>
              <a:gd name="connsiteX61" fmla="*/ 1715795 w 3205042"/>
              <a:gd name="connsiteY61" fmla="*/ 2770828 h 2944088"/>
              <a:gd name="connsiteX62" fmla="*/ 1765417 w 3205042"/>
              <a:gd name="connsiteY62" fmla="*/ 2756233 h 2944088"/>
              <a:gd name="connsiteX63" fmla="*/ 1829634 w 3205042"/>
              <a:gd name="connsiteY63" fmla="*/ 2788342 h 2944088"/>
              <a:gd name="connsiteX64" fmla="*/ 2149989 w 3205042"/>
              <a:gd name="connsiteY64" fmla="*/ 2840153 h 2944088"/>
              <a:gd name="connsiteX65" fmla="*/ 2709699 w 3205042"/>
              <a:gd name="connsiteY65" fmla="*/ 2589123 h 2944088"/>
              <a:gd name="connsiteX66" fmla="*/ 2893593 w 3205042"/>
              <a:gd name="connsiteY66" fmla="*/ 2022116 h 2944088"/>
              <a:gd name="connsiteX67" fmla="*/ 2851998 w 3205042"/>
              <a:gd name="connsiteY67" fmla="*/ 1880547 h 2944088"/>
              <a:gd name="connsiteX68" fmla="*/ 2832295 w 3205042"/>
              <a:gd name="connsiteY68" fmla="*/ 1929439 h 2944088"/>
              <a:gd name="connsiteX69" fmla="*/ 3162866 w 3205042"/>
              <a:gd name="connsiteY69" fmla="*/ 1626598 h 2944088"/>
              <a:gd name="connsiteX70" fmla="*/ 3186948 w 3205042"/>
              <a:gd name="connsiteY70" fmla="*/ 1183647 h 2944088"/>
              <a:gd name="connsiteX71" fmla="*/ 2793619 w 3205042"/>
              <a:gd name="connsiteY71" fmla="*/ 575045 h 2944088"/>
              <a:gd name="connsiteX72" fmla="*/ 2614833 w 3205042"/>
              <a:gd name="connsiteY72" fmla="*/ 507909 h 2944088"/>
              <a:gd name="connsiteX73" fmla="*/ 2514129 w 3205042"/>
              <a:gd name="connsiteY73" fmla="*/ 494774 h 2944088"/>
              <a:gd name="connsiteX74" fmla="*/ 2468885 w 3205042"/>
              <a:gd name="connsiteY74" fmla="*/ 494044 h 2944088"/>
              <a:gd name="connsiteX75" fmla="*/ 2416344 w 3205042"/>
              <a:gd name="connsiteY75" fmla="*/ 504990 h 2944088"/>
              <a:gd name="connsiteX76" fmla="*/ 2395911 w 3205042"/>
              <a:gd name="connsiteY76" fmla="*/ 508639 h 2944088"/>
              <a:gd name="connsiteX77" fmla="*/ 2384235 w 3205042"/>
              <a:gd name="connsiteY77" fmla="*/ 509369 h 2944088"/>
              <a:gd name="connsiteX78" fmla="*/ 2380587 w 3205042"/>
              <a:gd name="connsiteY78" fmla="*/ 508639 h 2944088"/>
              <a:gd name="connsiteX79" fmla="*/ 2372560 w 3205042"/>
              <a:gd name="connsiteY79" fmla="*/ 502801 h 2944088"/>
              <a:gd name="connsiteX80" fmla="*/ 2355776 w 3205042"/>
              <a:gd name="connsiteY80" fmla="*/ 473612 h 2944088"/>
              <a:gd name="connsiteX81" fmla="*/ 2298126 w 3205042"/>
              <a:gd name="connsiteY81" fmla="*/ 385313 h 2944088"/>
              <a:gd name="connsiteX82" fmla="*/ 2157287 w 3205042"/>
              <a:gd name="connsiteY82" fmla="*/ 228420 h 2944088"/>
              <a:gd name="connsiteX83" fmla="*/ 1794607 w 3205042"/>
              <a:gd name="connsiteY83" fmla="*/ 28471 h 2944088"/>
              <a:gd name="connsiteX84" fmla="*/ 1368439 w 3205042"/>
              <a:gd name="connsiteY84" fmla="*/ 24093 h 2944088"/>
              <a:gd name="connsiteX85" fmla="*/ 715323 w 3205042"/>
              <a:gd name="connsiteY85" fmla="*/ 517396 h 2944088"/>
              <a:gd name="connsiteX86" fmla="*/ 674458 w 3205042"/>
              <a:gd name="connsiteY86" fmla="*/ 618100 h 2944088"/>
              <a:gd name="connsiteX87" fmla="*/ 735756 w 3205042"/>
              <a:gd name="connsiteY87" fmla="*/ 632695 h 2944088"/>
              <a:gd name="connsiteX88" fmla="*/ 735756 w 3205042"/>
              <a:gd name="connsiteY88" fmla="*/ 632695 h 294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205042" h="2944088">
                <a:moveTo>
                  <a:pt x="735756" y="632695"/>
                </a:moveTo>
                <a:cubicBezTo>
                  <a:pt x="821865" y="378746"/>
                  <a:pt x="1042246" y="192662"/>
                  <a:pt x="1292547" y="110932"/>
                </a:cubicBezTo>
                <a:cubicBezTo>
                  <a:pt x="1419521" y="69337"/>
                  <a:pt x="1555252" y="51093"/>
                  <a:pt x="1687335" y="71526"/>
                </a:cubicBezTo>
                <a:cubicBezTo>
                  <a:pt x="1817229" y="91229"/>
                  <a:pt x="1939825" y="144500"/>
                  <a:pt x="2045637" y="221852"/>
                </a:cubicBezTo>
                <a:cubicBezTo>
                  <a:pt x="2152908" y="300664"/>
                  <a:pt x="2239017" y="405016"/>
                  <a:pt x="2304694" y="521045"/>
                </a:cubicBezTo>
                <a:cubicBezTo>
                  <a:pt x="2324397" y="556072"/>
                  <a:pt x="2352127" y="576505"/>
                  <a:pt x="2393722" y="572856"/>
                </a:cubicBezTo>
                <a:cubicBezTo>
                  <a:pt x="2410506" y="571397"/>
                  <a:pt x="2427290" y="567748"/>
                  <a:pt x="2444074" y="563369"/>
                </a:cubicBezTo>
                <a:cubicBezTo>
                  <a:pt x="2461588" y="558991"/>
                  <a:pt x="2469615" y="557532"/>
                  <a:pt x="2485669" y="557532"/>
                </a:cubicBezTo>
                <a:cubicBezTo>
                  <a:pt x="2546967" y="558991"/>
                  <a:pt x="2605346" y="568478"/>
                  <a:pt x="2663725" y="588181"/>
                </a:cubicBezTo>
                <a:cubicBezTo>
                  <a:pt x="2885566" y="661884"/>
                  <a:pt x="3031514" y="870589"/>
                  <a:pt x="3095001" y="1089511"/>
                </a:cubicBezTo>
                <a:cubicBezTo>
                  <a:pt x="3166515" y="1335433"/>
                  <a:pt x="3167975" y="1692275"/>
                  <a:pt x="2906728" y="1831655"/>
                </a:cubicBezTo>
                <a:cubicBezTo>
                  <a:pt x="2876809" y="1847709"/>
                  <a:pt x="2845430" y="1857925"/>
                  <a:pt x="2812592" y="1863763"/>
                </a:cubicBezTo>
                <a:cubicBezTo>
                  <a:pt x="2789240" y="1868141"/>
                  <a:pt x="2784862" y="1895142"/>
                  <a:pt x="2792889" y="1912656"/>
                </a:cubicBezTo>
                <a:cubicBezTo>
                  <a:pt x="2868782" y="2087063"/>
                  <a:pt x="2833754" y="2295038"/>
                  <a:pt x="2732321" y="2451932"/>
                </a:cubicBezTo>
                <a:cubicBezTo>
                  <a:pt x="2625779" y="2616123"/>
                  <a:pt x="2443344" y="2718287"/>
                  <a:pt x="2254342" y="2756963"/>
                </a:cubicBezTo>
                <a:cubicBezTo>
                  <a:pt x="2158746" y="2776666"/>
                  <a:pt x="2055123" y="2783233"/>
                  <a:pt x="1958798" y="2762801"/>
                </a:cubicBezTo>
                <a:cubicBezTo>
                  <a:pt x="1933257" y="2756963"/>
                  <a:pt x="1907716" y="2749666"/>
                  <a:pt x="1883635" y="2739449"/>
                </a:cubicBezTo>
                <a:cubicBezTo>
                  <a:pt x="1861743" y="2729963"/>
                  <a:pt x="1842040" y="2717557"/>
                  <a:pt x="1821607" y="2705151"/>
                </a:cubicBezTo>
                <a:cubicBezTo>
                  <a:pt x="1774174" y="2678151"/>
                  <a:pt x="1715065" y="2683989"/>
                  <a:pt x="1672740" y="2717557"/>
                </a:cubicBezTo>
                <a:cubicBezTo>
                  <a:pt x="1657416" y="2729963"/>
                  <a:pt x="1643551" y="2744557"/>
                  <a:pt x="1628226" y="2756963"/>
                </a:cubicBezTo>
                <a:cubicBezTo>
                  <a:pt x="1615821" y="2766449"/>
                  <a:pt x="1599766" y="2778125"/>
                  <a:pt x="1583712" y="2787612"/>
                </a:cubicBezTo>
                <a:cubicBezTo>
                  <a:pt x="1550144" y="2808045"/>
                  <a:pt x="1517306" y="2823369"/>
                  <a:pt x="1482279" y="2835775"/>
                </a:cubicBezTo>
                <a:cubicBezTo>
                  <a:pt x="1405656" y="2862775"/>
                  <a:pt x="1328304" y="2874451"/>
                  <a:pt x="1248033" y="2875910"/>
                </a:cubicBezTo>
                <a:cubicBezTo>
                  <a:pt x="1088950" y="2878829"/>
                  <a:pt x="924029" y="2841612"/>
                  <a:pt x="786838" y="2759882"/>
                </a:cubicBezTo>
                <a:cubicBezTo>
                  <a:pt x="714594" y="2717557"/>
                  <a:pt x="655485" y="2660637"/>
                  <a:pt x="600754" y="2594231"/>
                </a:cubicBezTo>
                <a:cubicBezTo>
                  <a:pt x="537997" y="2518338"/>
                  <a:pt x="484726" y="2429310"/>
                  <a:pt x="456996" y="2334444"/>
                </a:cubicBezTo>
                <a:cubicBezTo>
                  <a:pt x="443861" y="2289201"/>
                  <a:pt x="436563" y="2242497"/>
                  <a:pt x="438023" y="2194335"/>
                </a:cubicBezTo>
                <a:cubicBezTo>
                  <a:pt x="438752" y="2170253"/>
                  <a:pt x="441671" y="2147631"/>
                  <a:pt x="446780" y="2124280"/>
                </a:cubicBezTo>
                <a:cubicBezTo>
                  <a:pt x="453347" y="2096550"/>
                  <a:pt x="462834" y="2068090"/>
                  <a:pt x="454077" y="2039630"/>
                </a:cubicBezTo>
                <a:cubicBezTo>
                  <a:pt x="438752" y="1991467"/>
                  <a:pt x="384752" y="1975413"/>
                  <a:pt x="344616" y="1954980"/>
                </a:cubicBezTo>
                <a:cubicBezTo>
                  <a:pt x="308129" y="1936737"/>
                  <a:pt x="273102" y="1916304"/>
                  <a:pt x="240264" y="1892223"/>
                </a:cubicBezTo>
                <a:cubicBezTo>
                  <a:pt x="176047" y="1844790"/>
                  <a:pt x="124965" y="1777654"/>
                  <a:pt x="97965" y="1700302"/>
                </a:cubicBezTo>
                <a:cubicBezTo>
                  <a:pt x="66586" y="1611274"/>
                  <a:pt x="54910" y="1511299"/>
                  <a:pt x="76072" y="1418623"/>
                </a:cubicBezTo>
                <a:cubicBezTo>
                  <a:pt x="86289" y="1373379"/>
                  <a:pt x="104532" y="1330324"/>
                  <a:pt x="131533" y="1292378"/>
                </a:cubicBezTo>
                <a:cubicBezTo>
                  <a:pt x="145398" y="1272675"/>
                  <a:pt x="162911" y="1256621"/>
                  <a:pt x="177506" y="1236918"/>
                </a:cubicBezTo>
                <a:cubicBezTo>
                  <a:pt x="195750" y="1211377"/>
                  <a:pt x="199398" y="1182917"/>
                  <a:pt x="200128" y="1152268"/>
                </a:cubicBezTo>
                <a:cubicBezTo>
                  <a:pt x="200128" y="1080024"/>
                  <a:pt x="217642" y="1006321"/>
                  <a:pt x="247561" y="939914"/>
                </a:cubicBezTo>
                <a:cubicBezTo>
                  <a:pt x="280399" y="866941"/>
                  <a:pt x="324913" y="802724"/>
                  <a:pt x="384022" y="749453"/>
                </a:cubicBezTo>
                <a:cubicBezTo>
                  <a:pt x="439482" y="699830"/>
                  <a:pt x="508807" y="663344"/>
                  <a:pt x="582511" y="653857"/>
                </a:cubicBezTo>
                <a:cubicBezTo>
                  <a:pt x="618268" y="649479"/>
                  <a:pt x="659134" y="650938"/>
                  <a:pt x="695620" y="658965"/>
                </a:cubicBezTo>
                <a:cubicBezTo>
                  <a:pt x="713134" y="662614"/>
                  <a:pt x="731378" y="653857"/>
                  <a:pt x="736486" y="635614"/>
                </a:cubicBezTo>
                <a:cubicBezTo>
                  <a:pt x="740864" y="618830"/>
                  <a:pt x="730648" y="598397"/>
                  <a:pt x="713134" y="594748"/>
                </a:cubicBezTo>
                <a:cubicBezTo>
                  <a:pt x="624836" y="576505"/>
                  <a:pt x="536537" y="585991"/>
                  <a:pt x="454807" y="623938"/>
                </a:cubicBezTo>
                <a:cubicBezTo>
                  <a:pt x="377454" y="659695"/>
                  <a:pt x="313237" y="718804"/>
                  <a:pt x="262156" y="785940"/>
                </a:cubicBezTo>
                <a:cubicBezTo>
                  <a:pt x="211804" y="852346"/>
                  <a:pt x="173857" y="930428"/>
                  <a:pt x="152695" y="1011429"/>
                </a:cubicBezTo>
                <a:cubicBezTo>
                  <a:pt x="142479" y="1050105"/>
                  <a:pt x="135911" y="1089511"/>
                  <a:pt x="134452" y="1129646"/>
                </a:cubicBezTo>
                <a:cubicBezTo>
                  <a:pt x="133722" y="1152268"/>
                  <a:pt x="138100" y="1177809"/>
                  <a:pt x="124965" y="1198242"/>
                </a:cubicBezTo>
                <a:cubicBezTo>
                  <a:pt x="111830" y="1218674"/>
                  <a:pt x="92127" y="1235458"/>
                  <a:pt x="77532" y="1255891"/>
                </a:cubicBezTo>
                <a:cubicBezTo>
                  <a:pt x="16964" y="1338352"/>
                  <a:pt x="-4929" y="1444893"/>
                  <a:pt x="909" y="1546327"/>
                </a:cubicBezTo>
                <a:cubicBezTo>
                  <a:pt x="6018" y="1645571"/>
                  <a:pt x="33748" y="1749194"/>
                  <a:pt x="90667" y="1831655"/>
                </a:cubicBezTo>
                <a:cubicBezTo>
                  <a:pt x="140289" y="1904628"/>
                  <a:pt x="210344" y="1957899"/>
                  <a:pt x="286967" y="2000224"/>
                </a:cubicBezTo>
                <a:cubicBezTo>
                  <a:pt x="305940" y="2010440"/>
                  <a:pt x="325643" y="2020657"/>
                  <a:pt x="345346" y="2030143"/>
                </a:cubicBezTo>
                <a:cubicBezTo>
                  <a:pt x="359211" y="2036711"/>
                  <a:pt x="386941" y="2044738"/>
                  <a:pt x="392049" y="2060792"/>
                </a:cubicBezTo>
                <a:cubicBezTo>
                  <a:pt x="394968" y="2069549"/>
                  <a:pt x="390590" y="2081955"/>
                  <a:pt x="388401" y="2090712"/>
                </a:cubicBezTo>
                <a:cubicBezTo>
                  <a:pt x="384752" y="2103847"/>
                  <a:pt x="381833" y="2116253"/>
                  <a:pt x="379644" y="2129388"/>
                </a:cubicBezTo>
                <a:cubicBezTo>
                  <a:pt x="375265" y="2156388"/>
                  <a:pt x="372346" y="2183389"/>
                  <a:pt x="372346" y="2210389"/>
                </a:cubicBezTo>
                <a:cubicBezTo>
                  <a:pt x="373076" y="2316931"/>
                  <a:pt x="410293" y="2421283"/>
                  <a:pt x="462834" y="2512501"/>
                </a:cubicBezTo>
                <a:cubicBezTo>
                  <a:pt x="513916" y="2601529"/>
                  <a:pt x="581781" y="2683259"/>
                  <a:pt x="659134" y="2750395"/>
                </a:cubicBezTo>
                <a:cubicBezTo>
                  <a:pt x="786838" y="2860586"/>
                  <a:pt x="955407" y="2917505"/>
                  <a:pt x="1121058" y="2937208"/>
                </a:cubicBezTo>
                <a:cubicBezTo>
                  <a:pt x="1288168" y="2956911"/>
                  <a:pt x="1470603" y="2936478"/>
                  <a:pt x="1617280" y="2847450"/>
                </a:cubicBezTo>
                <a:cubicBezTo>
                  <a:pt x="1636253" y="2835775"/>
                  <a:pt x="1653767" y="2823369"/>
                  <a:pt x="1670551" y="2810234"/>
                </a:cubicBezTo>
                <a:cubicBezTo>
                  <a:pt x="1686605" y="2797828"/>
                  <a:pt x="1699741" y="2783233"/>
                  <a:pt x="1715795" y="2770828"/>
                </a:cubicBezTo>
                <a:cubicBezTo>
                  <a:pt x="1729660" y="2759882"/>
                  <a:pt x="1747903" y="2754044"/>
                  <a:pt x="1765417" y="2756233"/>
                </a:cubicBezTo>
                <a:cubicBezTo>
                  <a:pt x="1789498" y="2759152"/>
                  <a:pt x="1809201" y="2777396"/>
                  <a:pt x="1829634" y="2788342"/>
                </a:cubicBezTo>
                <a:cubicBezTo>
                  <a:pt x="1927419" y="2838693"/>
                  <a:pt x="2041988" y="2848180"/>
                  <a:pt x="2149989" y="2840153"/>
                </a:cubicBezTo>
                <a:cubicBezTo>
                  <a:pt x="2357235" y="2824099"/>
                  <a:pt x="2563751" y="2740909"/>
                  <a:pt x="2709699" y="2589123"/>
                </a:cubicBezTo>
                <a:cubicBezTo>
                  <a:pt x="2852728" y="2440256"/>
                  <a:pt x="2924972" y="2227173"/>
                  <a:pt x="2893593" y="2022116"/>
                </a:cubicBezTo>
                <a:cubicBezTo>
                  <a:pt x="2886296" y="1973224"/>
                  <a:pt x="2871701" y="1925791"/>
                  <a:pt x="2851998" y="1880547"/>
                </a:cubicBezTo>
                <a:cubicBezTo>
                  <a:pt x="2845430" y="1896601"/>
                  <a:pt x="2838863" y="1913385"/>
                  <a:pt x="2832295" y="1929439"/>
                </a:cubicBezTo>
                <a:cubicBezTo>
                  <a:pt x="2989918" y="1900250"/>
                  <a:pt x="3108866" y="1772546"/>
                  <a:pt x="3162866" y="1626598"/>
                </a:cubicBezTo>
                <a:cubicBezTo>
                  <a:pt x="3215408" y="1486488"/>
                  <a:pt x="3213218" y="1329595"/>
                  <a:pt x="3186948" y="1183647"/>
                </a:cubicBezTo>
                <a:cubicBezTo>
                  <a:pt x="3143893" y="941374"/>
                  <a:pt x="3014000" y="697641"/>
                  <a:pt x="2793619" y="575045"/>
                </a:cubicBezTo>
                <a:cubicBezTo>
                  <a:pt x="2738159" y="543666"/>
                  <a:pt x="2676861" y="521045"/>
                  <a:pt x="2614833" y="507909"/>
                </a:cubicBezTo>
                <a:cubicBezTo>
                  <a:pt x="2581265" y="501342"/>
                  <a:pt x="2547697" y="496233"/>
                  <a:pt x="2514129" y="494774"/>
                </a:cubicBezTo>
                <a:cubicBezTo>
                  <a:pt x="2498804" y="494044"/>
                  <a:pt x="2483480" y="492585"/>
                  <a:pt x="2468885" y="494044"/>
                </a:cubicBezTo>
                <a:cubicBezTo>
                  <a:pt x="2450642" y="496233"/>
                  <a:pt x="2433858" y="500612"/>
                  <a:pt x="2416344" y="504990"/>
                </a:cubicBezTo>
                <a:cubicBezTo>
                  <a:pt x="2410506" y="506450"/>
                  <a:pt x="2400290" y="508639"/>
                  <a:pt x="2395911" y="508639"/>
                </a:cubicBezTo>
                <a:cubicBezTo>
                  <a:pt x="2392263" y="509369"/>
                  <a:pt x="2387884" y="509369"/>
                  <a:pt x="2384235" y="509369"/>
                </a:cubicBezTo>
                <a:cubicBezTo>
                  <a:pt x="2372560" y="508639"/>
                  <a:pt x="2386425" y="510099"/>
                  <a:pt x="2380587" y="508639"/>
                </a:cubicBezTo>
                <a:cubicBezTo>
                  <a:pt x="2375479" y="507180"/>
                  <a:pt x="2376938" y="508639"/>
                  <a:pt x="2372560" y="502801"/>
                </a:cubicBezTo>
                <a:cubicBezTo>
                  <a:pt x="2365992" y="494044"/>
                  <a:pt x="2361613" y="483098"/>
                  <a:pt x="2355776" y="473612"/>
                </a:cubicBezTo>
                <a:cubicBezTo>
                  <a:pt x="2338262" y="442963"/>
                  <a:pt x="2319289" y="413773"/>
                  <a:pt x="2298126" y="385313"/>
                </a:cubicBezTo>
                <a:cubicBezTo>
                  <a:pt x="2256531" y="328394"/>
                  <a:pt x="2209828" y="275123"/>
                  <a:pt x="2157287" y="228420"/>
                </a:cubicBezTo>
                <a:cubicBezTo>
                  <a:pt x="2053664" y="135013"/>
                  <a:pt x="1929608" y="64958"/>
                  <a:pt x="1794607" y="28471"/>
                </a:cubicBezTo>
                <a:cubicBezTo>
                  <a:pt x="1655227" y="-9475"/>
                  <a:pt x="1509279" y="-8016"/>
                  <a:pt x="1368439" y="24093"/>
                </a:cubicBezTo>
                <a:cubicBezTo>
                  <a:pt x="1095517" y="86121"/>
                  <a:pt x="839379" y="261987"/>
                  <a:pt x="715323" y="517396"/>
                </a:cubicBezTo>
                <a:cubicBezTo>
                  <a:pt x="699269" y="550234"/>
                  <a:pt x="685404" y="583802"/>
                  <a:pt x="674458" y="618100"/>
                </a:cubicBezTo>
                <a:cubicBezTo>
                  <a:pt x="658404" y="655316"/>
                  <a:pt x="722621" y="672830"/>
                  <a:pt x="735756" y="632695"/>
                </a:cubicBezTo>
                <a:lnTo>
                  <a:pt x="735756" y="632695"/>
                </a:ln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9">
            <a:extLst>
              <a:ext uri="{FF2B5EF4-FFF2-40B4-BE49-F238E27FC236}">
                <a16:creationId xmlns:a16="http://schemas.microsoft.com/office/drawing/2014/main" id="{18C9A432-2B2D-4964-9BC4-D9A32D22C8A2}"/>
              </a:ext>
            </a:extLst>
          </p:cNvPr>
          <p:cNvSpPr/>
          <p:nvPr/>
        </p:nvSpPr>
        <p:spPr>
          <a:xfrm rot="18133926">
            <a:off x="7769465" y="2667257"/>
            <a:ext cx="256032" cy="254805"/>
          </a:xfrm>
          <a:custGeom>
            <a:avLst/>
            <a:gdLst>
              <a:gd name="connsiteX0" fmla="*/ 169808 w 265519"/>
              <a:gd name="connsiteY0" fmla="*/ 187182 h 264247"/>
              <a:gd name="connsiteX1" fmla="*/ 157402 w 265519"/>
              <a:gd name="connsiteY1" fmla="*/ 193749 h 264247"/>
              <a:gd name="connsiteX2" fmla="*/ 157402 w 265519"/>
              <a:gd name="connsiteY2" fmla="*/ 193749 h 264247"/>
              <a:gd name="connsiteX3" fmla="*/ 150835 w 265519"/>
              <a:gd name="connsiteY3" fmla="*/ 195939 h 264247"/>
              <a:gd name="connsiteX4" fmla="*/ 138429 w 265519"/>
              <a:gd name="connsiteY4" fmla="*/ 198858 h 264247"/>
              <a:gd name="connsiteX5" fmla="*/ 139159 w 265519"/>
              <a:gd name="connsiteY5" fmla="*/ 198858 h 264247"/>
              <a:gd name="connsiteX6" fmla="*/ 130402 w 265519"/>
              <a:gd name="connsiteY6" fmla="*/ 198858 h 264247"/>
              <a:gd name="connsiteX7" fmla="*/ 123834 w 265519"/>
              <a:gd name="connsiteY7" fmla="*/ 198128 h 264247"/>
              <a:gd name="connsiteX8" fmla="*/ 124564 w 265519"/>
              <a:gd name="connsiteY8" fmla="*/ 198128 h 264247"/>
              <a:gd name="connsiteX9" fmla="*/ 112159 w 265519"/>
              <a:gd name="connsiteY9" fmla="*/ 195209 h 264247"/>
              <a:gd name="connsiteX10" fmla="*/ 106321 w 265519"/>
              <a:gd name="connsiteY10" fmla="*/ 193020 h 264247"/>
              <a:gd name="connsiteX11" fmla="*/ 106321 w 265519"/>
              <a:gd name="connsiteY11" fmla="*/ 193020 h 264247"/>
              <a:gd name="connsiteX12" fmla="*/ 94645 w 265519"/>
              <a:gd name="connsiteY12" fmla="*/ 186452 h 264247"/>
              <a:gd name="connsiteX13" fmla="*/ 90266 w 265519"/>
              <a:gd name="connsiteY13" fmla="*/ 183533 h 264247"/>
              <a:gd name="connsiteX14" fmla="*/ 90266 w 265519"/>
              <a:gd name="connsiteY14" fmla="*/ 183533 h 264247"/>
              <a:gd name="connsiteX15" fmla="*/ 81510 w 265519"/>
              <a:gd name="connsiteY15" fmla="*/ 174776 h 264247"/>
              <a:gd name="connsiteX16" fmla="*/ 77131 w 265519"/>
              <a:gd name="connsiteY16" fmla="*/ 170398 h 264247"/>
              <a:gd name="connsiteX17" fmla="*/ 77131 w 265519"/>
              <a:gd name="connsiteY17" fmla="*/ 170398 h 264247"/>
              <a:gd name="connsiteX18" fmla="*/ 69834 w 265519"/>
              <a:gd name="connsiteY18" fmla="*/ 157263 h 264247"/>
              <a:gd name="connsiteX19" fmla="*/ 69834 w 265519"/>
              <a:gd name="connsiteY19" fmla="*/ 157263 h 264247"/>
              <a:gd name="connsiteX20" fmla="*/ 67645 w 265519"/>
              <a:gd name="connsiteY20" fmla="*/ 150695 h 264247"/>
              <a:gd name="connsiteX21" fmla="*/ 64726 w 265519"/>
              <a:gd name="connsiteY21" fmla="*/ 137560 h 264247"/>
              <a:gd name="connsiteX22" fmla="*/ 65455 w 265519"/>
              <a:gd name="connsiteY22" fmla="*/ 141938 h 264247"/>
              <a:gd name="connsiteX23" fmla="*/ 64726 w 265519"/>
              <a:gd name="connsiteY23" fmla="*/ 137560 h 264247"/>
              <a:gd name="connsiteX24" fmla="*/ 64726 w 265519"/>
              <a:gd name="connsiteY24" fmla="*/ 130262 h 264247"/>
              <a:gd name="connsiteX25" fmla="*/ 64726 w 265519"/>
              <a:gd name="connsiteY25" fmla="*/ 122235 h 264247"/>
              <a:gd name="connsiteX26" fmla="*/ 64726 w 265519"/>
              <a:gd name="connsiteY26" fmla="*/ 123695 h 264247"/>
              <a:gd name="connsiteX27" fmla="*/ 65455 w 265519"/>
              <a:gd name="connsiteY27" fmla="*/ 118587 h 264247"/>
              <a:gd name="connsiteX28" fmla="*/ 68374 w 265519"/>
              <a:gd name="connsiteY28" fmla="*/ 106911 h 264247"/>
              <a:gd name="connsiteX29" fmla="*/ 68374 w 265519"/>
              <a:gd name="connsiteY29" fmla="*/ 106181 h 264247"/>
              <a:gd name="connsiteX30" fmla="*/ 71293 w 265519"/>
              <a:gd name="connsiteY30" fmla="*/ 100343 h 264247"/>
              <a:gd name="connsiteX31" fmla="*/ 74942 w 265519"/>
              <a:gd name="connsiteY31" fmla="*/ 94505 h 264247"/>
              <a:gd name="connsiteX32" fmla="*/ 74942 w 265519"/>
              <a:gd name="connsiteY32" fmla="*/ 93775 h 264247"/>
              <a:gd name="connsiteX33" fmla="*/ 86618 w 265519"/>
              <a:gd name="connsiteY33" fmla="*/ 82829 h 264247"/>
              <a:gd name="connsiteX34" fmla="*/ 87347 w 265519"/>
              <a:gd name="connsiteY34" fmla="*/ 82100 h 264247"/>
              <a:gd name="connsiteX35" fmla="*/ 93185 w 265519"/>
              <a:gd name="connsiteY35" fmla="*/ 78451 h 264247"/>
              <a:gd name="connsiteX36" fmla="*/ 105591 w 265519"/>
              <a:gd name="connsiteY36" fmla="*/ 71883 h 264247"/>
              <a:gd name="connsiteX37" fmla="*/ 106321 w 265519"/>
              <a:gd name="connsiteY37" fmla="*/ 71154 h 264247"/>
              <a:gd name="connsiteX38" fmla="*/ 112888 w 265519"/>
              <a:gd name="connsiteY38" fmla="*/ 68964 h 264247"/>
              <a:gd name="connsiteX39" fmla="*/ 120186 w 265519"/>
              <a:gd name="connsiteY39" fmla="*/ 66775 h 264247"/>
              <a:gd name="connsiteX40" fmla="*/ 125294 w 265519"/>
              <a:gd name="connsiteY40" fmla="*/ 65316 h 264247"/>
              <a:gd name="connsiteX41" fmla="*/ 139159 w 265519"/>
              <a:gd name="connsiteY41" fmla="*/ 64586 h 264247"/>
              <a:gd name="connsiteX42" fmla="*/ 147186 w 265519"/>
              <a:gd name="connsiteY42" fmla="*/ 65316 h 264247"/>
              <a:gd name="connsiteX43" fmla="*/ 149375 w 265519"/>
              <a:gd name="connsiteY43" fmla="*/ 66045 h 264247"/>
              <a:gd name="connsiteX44" fmla="*/ 165430 w 265519"/>
              <a:gd name="connsiteY44" fmla="*/ 71154 h 264247"/>
              <a:gd name="connsiteX45" fmla="*/ 167619 w 265519"/>
              <a:gd name="connsiteY45" fmla="*/ 72613 h 264247"/>
              <a:gd name="connsiteX46" fmla="*/ 177105 w 265519"/>
              <a:gd name="connsiteY46" fmla="*/ 78451 h 264247"/>
              <a:gd name="connsiteX47" fmla="*/ 177835 w 265519"/>
              <a:gd name="connsiteY47" fmla="*/ 79181 h 264247"/>
              <a:gd name="connsiteX48" fmla="*/ 182213 w 265519"/>
              <a:gd name="connsiteY48" fmla="*/ 83559 h 264247"/>
              <a:gd name="connsiteX49" fmla="*/ 182213 w 265519"/>
              <a:gd name="connsiteY49" fmla="*/ 83559 h 264247"/>
              <a:gd name="connsiteX50" fmla="*/ 185862 w 265519"/>
              <a:gd name="connsiteY50" fmla="*/ 88667 h 264247"/>
              <a:gd name="connsiteX51" fmla="*/ 188781 w 265519"/>
              <a:gd name="connsiteY51" fmla="*/ 94505 h 264247"/>
              <a:gd name="connsiteX52" fmla="*/ 188781 w 265519"/>
              <a:gd name="connsiteY52" fmla="*/ 94505 h 264247"/>
              <a:gd name="connsiteX53" fmla="*/ 193160 w 265519"/>
              <a:gd name="connsiteY53" fmla="*/ 108370 h 264247"/>
              <a:gd name="connsiteX54" fmla="*/ 194619 w 265519"/>
              <a:gd name="connsiteY54" fmla="*/ 114938 h 264247"/>
              <a:gd name="connsiteX55" fmla="*/ 194619 w 265519"/>
              <a:gd name="connsiteY55" fmla="*/ 114938 h 264247"/>
              <a:gd name="connsiteX56" fmla="*/ 194619 w 265519"/>
              <a:gd name="connsiteY56" fmla="*/ 130262 h 264247"/>
              <a:gd name="connsiteX57" fmla="*/ 193889 w 265519"/>
              <a:gd name="connsiteY57" fmla="*/ 136830 h 264247"/>
              <a:gd name="connsiteX58" fmla="*/ 193889 w 265519"/>
              <a:gd name="connsiteY58" fmla="*/ 134641 h 264247"/>
              <a:gd name="connsiteX59" fmla="*/ 193160 w 265519"/>
              <a:gd name="connsiteY59" fmla="*/ 139019 h 264247"/>
              <a:gd name="connsiteX60" fmla="*/ 188781 w 265519"/>
              <a:gd name="connsiteY60" fmla="*/ 153614 h 264247"/>
              <a:gd name="connsiteX61" fmla="*/ 186592 w 265519"/>
              <a:gd name="connsiteY61" fmla="*/ 159452 h 264247"/>
              <a:gd name="connsiteX62" fmla="*/ 187322 w 265519"/>
              <a:gd name="connsiteY62" fmla="*/ 157263 h 264247"/>
              <a:gd name="connsiteX63" fmla="*/ 185132 w 265519"/>
              <a:gd name="connsiteY63" fmla="*/ 160911 h 264247"/>
              <a:gd name="connsiteX64" fmla="*/ 177105 w 265519"/>
              <a:gd name="connsiteY64" fmla="*/ 174047 h 264247"/>
              <a:gd name="connsiteX65" fmla="*/ 177105 w 265519"/>
              <a:gd name="connsiteY65" fmla="*/ 174047 h 264247"/>
              <a:gd name="connsiteX66" fmla="*/ 171267 w 265519"/>
              <a:gd name="connsiteY66" fmla="*/ 179884 h 264247"/>
              <a:gd name="connsiteX67" fmla="*/ 166159 w 265519"/>
              <a:gd name="connsiteY67" fmla="*/ 184263 h 264247"/>
              <a:gd name="connsiteX68" fmla="*/ 167619 w 265519"/>
              <a:gd name="connsiteY68" fmla="*/ 182803 h 264247"/>
              <a:gd name="connsiteX69" fmla="*/ 169808 w 265519"/>
              <a:gd name="connsiteY69" fmla="*/ 187182 h 264247"/>
              <a:gd name="connsiteX70" fmla="*/ 158132 w 265519"/>
              <a:gd name="connsiteY70" fmla="*/ 232426 h 264247"/>
              <a:gd name="connsiteX71" fmla="*/ 203376 w 265519"/>
              <a:gd name="connsiteY71" fmla="*/ 244102 h 264247"/>
              <a:gd name="connsiteX72" fmla="*/ 264674 w 265519"/>
              <a:gd name="connsiteY72" fmla="*/ 112749 h 264247"/>
              <a:gd name="connsiteX73" fmla="*/ 232565 w 265519"/>
              <a:gd name="connsiteY73" fmla="*/ 38315 h 264247"/>
              <a:gd name="connsiteX74" fmla="*/ 147916 w 265519"/>
              <a:gd name="connsiteY74" fmla="*/ 369 h 264247"/>
              <a:gd name="connsiteX75" fmla="*/ 9995 w 265519"/>
              <a:gd name="connsiteY75" fmla="*/ 82829 h 264247"/>
              <a:gd name="connsiteX76" fmla="*/ 42833 w 265519"/>
              <a:gd name="connsiteY76" fmla="*/ 229507 h 264247"/>
              <a:gd name="connsiteX77" fmla="*/ 203376 w 265519"/>
              <a:gd name="connsiteY77" fmla="*/ 244102 h 264247"/>
              <a:gd name="connsiteX78" fmla="*/ 215052 w 265519"/>
              <a:gd name="connsiteY78" fmla="*/ 198858 h 264247"/>
              <a:gd name="connsiteX79" fmla="*/ 169808 w 265519"/>
              <a:gd name="connsiteY79" fmla="*/ 187182 h 26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65519" h="264247">
                <a:moveTo>
                  <a:pt x="169808" y="187182"/>
                </a:moveTo>
                <a:cubicBezTo>
                  <a:pt x="166159" y="189371"/>
                  <a:pt x="161781" y="191560"/>
                  <a:pt x="157402" y="193749"/>
                </a:cubicBezTo>
                <a:cubicBezTo>
                  <a:pt x="150835" y="197398"/>
                  <a:pt x="164700" y="191560"/>
                  <a:pt x="157402" y="193749"/>
                </a:cubicBezTo>
                <a:cubicBezTo>
                  <a:pt x="155213" y="194479"/>
                  <a:pt x="153024" y="195209"/>
                  <a:pt x="150835" y="195939"/>
                </a:cubicBezTo>
                <a:cubicBezTo>
                  <a:pt x="147186" y="196669"/>
                  <a:pt x="141348" y="196669"/>
                  <a:pt x="138429" y="198858"/>
                </a:cubicBezTo>
                <a:cubicBezTo>
                  <a:pt x="144267" y="195939"/>
                  <a:pt x="143537" y="198128"/>
                  <a:pt x="139159" y="198858"/>
                </a:cubicBezTo>
                <a:cubicBezTo>
                  <a:pt x="136240" y="198858"/>
                  <a:pt x="133321" y="198858"/>
                  <a:pt x="130402" y="198858"/>
                </a:cubicBezTo>
                <a:cubicBezTo>
                  <a:pt x="128213" y="198858"/>
                  <a:pt x="126024" y="198858"/>
                  <a:pt x="123834" y="198128"/>
                </a:cubicBezTo>
                <a:cubicBezTo>
                  <a:pt x="116537" y="197398"/>
                  <a:pt x="131862" y="199588"/>
                  <a:pt x="124564" y="198128"/>
                </a:cubicBezTo>
                <a:cubicBezTo>
                  <a:pt x="120186" y="197398"/>
                  <a:pt x="116537" y="196669"/>
                  <a:pt x="112159" y="195209"/>
                </a:cubicBezTo>
                <a:cubicBezTo>
                  <a:pt x="109969" y="194479"/>
                  <a:pt x="108510" y="193749"/>
                  <a:pt x="106321" y="193020"/>
                </a:cubicBezTo>
                <a:cubicBezTo>
                  <a:pt x="99023" y="190831"/>
                  <a:pt x="112888" y="196669"/>
                  <a:pt x="106321" y="193020"/>
                </a:cubicBezTo>
                <a:cubicBezTo>
                  <a:pt x="102672" y="190831"/>
                  <a:pt x="98294" y="188641"/>
                  <a:pt x="94645" y="186452"/>
                </a:cubicBezTo>
                <a:cubicBezTo>
                  <a:pt x="93185" y="185723"/>
                  <a:pt x="91726" y="184263"/>
                  <a:pt x="90266" y="183533"/>
                </a:cubicBezTo>
                <a:cubicBezTo>
                  <a:pt x="84428" y="179155"/>
                  <a:pt x="96104" y="188641"/>
                  <a:pt x="90266" y="183533"/>
                </a:cubicBezTo>
                <a:cubicBezTo>
                  <a:pt x="87347" y="180614"/>
                  <a:pt x="84428" y="177695"/>
                  <a:pt x="81510" y="174776"/>
                </a:cubicBezTo>
                <a:cubicBezTo>
                  <a:pt x="80780" y="174047"/>
                  <a:pt x="77861" y="169668"/>
                  <a:pt x="77131" y="170398"/>
                </a:cubicBezTo>
                <a:cubicBezTo>
                  <a:pt x="78591" y="170398"/>
                  <a:pt x="81510" y="176236"/>
                  <a:pt x="77131" y="170398"/>
                </a:cubicBezTo>
                <a:cubicBezTo>
                  <a:pt x="74212" y="166020"/>
                  <a:pt x="72023" y="161641"/>
                  <a:pt x="69834" y="157263"/>
                </a:cubicBezTo>
                <a:cubicBezTo>
                  <a:pt x="66185" y="150695"/>
                  <a:pt x="72023" y="164560"/>
                  <a:pt x="69834" y="157263"/>
                </a:cubicBezTo>
                <a:cubicBezTo>
                  <a:pt x="69104" y="155073"/>
                  <a:pt x="68374" y="152884"/>
                  <a:pt x="67645" y="150695"/>
                </a:cubicBezTo>
                <a:cubicBezTo>
                  <a:pt x="66915" y="149236"/>
                  <a:pt x="63266" y="139019"/>
                  <a:pt x="64726" y="137560"/>
                </a:cubicBezTo>
                <a:cubicBezTo>
                  <a:pt x="64726" y="139019"/>
                  <a:pt x="65455" y="140479"/>
                  <a:pt x="65455" y="141938"/>
                </a:cubicBezTo>
                <a:cubicBezTo>
                  <a:pt x="65455" y="140479"/>
                  <a:pt x="65455" y="139019"/>
                  <a:pt x="64726" y="137560"/>
                </a:cubicBezTo>
                <a:cubicBezTo>
                  <a:pt x="64726" y="135370"/>
                  <a:pt x="64726" y="133181"/>
                  <a:pt x="64726" y="130262"/>
                </a:cubicBezTo>
                <a:cubicBezTo>
                  <a:pt x="64726" y="127343"/>
                  <a:pt x="64726" y="125154"/>
                  <a:pt x="64726" y="122235"/>
                </a:cubicBezTo>
                <a:cubicBezTo>
                  <a:pt x="65455" y="118587"/>
                  <a:pt x="64726" y="118587"/>
                  <a:pt x="64726" y="123695"/>
                </a:cubicBezTo>
                <a:cubicBezTo>
                  <a:pt x="64726" y="122235"/>
                  <a:pt x="65455" y="120776"/>
                  <a:pt x="65455" y="118587"/>
                </a:cubicBezTo>
                <a:cubicBezTo>
                  <a:pt x="66185" y="114938"/>
                  <a:pt x="67645" y="111289"/>
                  <a:pt x="68374" y="106911"/>
                </a:cubicBezTo>
                <a:cubicBezTo>
                  <a:pt x="70564" y="99613"/>
                  <a:pt x="64726" y="113478"/>
                  <a:pt x="68374" y="106181"/>
                </a:cubicBezTo>
                <a:cubicBezTo>
                  <a:pt x="69834" y="103992"/>
                  <a:pt x="70564" y="101803"/>
                  <a:pt x="71293" y="100343"/>
                </a:cubicBezTo>
                <a:cubicBezTo>
                  <a:pt x="72753" y="98154"/>
                  <a:pt x="73482" y="96694"/>
                  <a:pt x="74942" y="94505"/>
                </a:cubicBezTo>
                <a:cubicBezTo>
                  <a:pt x="79320" y="87937"/>
                  <a:pt x="69834" y="99613"/>
                  <a:pt x="74942" y="93775"/>
                </a:cubicBezTo>
                <a:cubicBezTo>
                  <a:pt x="78591" y="90127"/>
                  <a:pt x="82239" y="86478"/>
                  <a:pt x="86618" y="82829"/>
                </a:cubicBezTo>
                <a:cubicBezTo>
                  <a:pt x="92456" y="77721"/>
                  <a:pt x="80780" y="86478"/>
                  <a:pt x="87347" y="82100"/>
                </a:cubicBezTo>
                <a:cubicBezTo>
                  <a:pt x="89537" y="80640"/>
                  <a:pt x="90996" y="79181"/>
                  <a:pt x="93185" y="78451"/>
                </a:cubicBezTo>
                <a:cubicBezTo>
                  <a:pt x="97564" y="76262"/>
                  <a:pt x="101213" y="74072"/>
                  <a:pt x="105591" y="71883"/>
                </a:cubicBezTo>
                <a:cubicBezTo>
                  <a:pt x="112888" y="68235"/>
                  <a:pt x="99023" y="74072"/>
                  <a:pt x="106321" y="71154"/>
                </a:cubicBezTo>
                <a:cubicBezTo>
                  <a:pt x="108510" y="70424"/>
                  <a:pt x="110699" y="69694"/>
                  <a:pt x="112888" y="68964"/>
                </a:cubicBezTo>
                <a:cubicBezTo>
                  <a:pt x="115078" y="68235"/>
                  <a:pt x="117997" y="67505"/>
                  <a:pt x="120186" y="66775"/>
                </a:cubicBezTo>
                <a:cubicBezTo>
                  <a:pt x="121645" y="66045"/>
                  <a:pt x="133321" y="64586"/>
                  <a:pt x="125294" y="65316"/>
                </a:cubicBezTo>
                <a:cubicBezTo>
                  <a:pt x="129672" y="64586"/>
                  <a:pt x="134780" y="64586"/>
                  <a:pt x="139159" y="64586"/>
                </a:cubicBezTo>
                <a:cubicBezTo>
                  <a:pt x="142078" y="64586"/>
                  <a:pt x="144997" y="64586"/>
                  <a:pt x="147186" y="65316"/>
                </a:cubicBezTo>
                <a:cubicBezTo>
                  <a:pt x="139159" y="64586"/>
                  <a:pt x="147916" y="65316"/>
                  <a:pt x="149375" y="66045"/>
                </a:cubicBezTo>
                <a:cubicBezTo>
                  <a:pt x="154483" y="67505"/>
                  <a:pt x="160321" y="68964"/>
                  <a:pt x="165430" y="71154"/>
                </a:cubicBezTo>
                <a:cubicBezTo>
                  <a:pt x="158132" y="68235"/>
                  <a:pt x="166159" y="71883"/>
                  <a:pt x="167619" y="72613"/>
                </a:cubicBezTo>
                <a:cubicBezTo>
                  <a:pt x="170538" y="74072"/>
                  <a:pt x="174186" y="76262"/>
                  <a:pt x="177105" y="78451"/>
                </a:cubicBezTo>
                <a:cubicBezTo>
                  <a:pt x="171267" y="74072"/>
                  <a:pt x="177105" y="78451"/>
                  <a:pt x="177835" y="79181"/>
                </a:cubicBezTo>
                <a:cubicBezTo>
                  <a:pt x="179295" y="80640"/>
                  <a:pt x="180754" y="82100"/>
                  <a:pt x="182213" y="83559"/>
                </a:cubicBezTo>
                <a:cubicBezTo>
                  <a:pt x="187322" y="89397"/>
                  <a:pt x="182213" y="83559"/>
                  <a:pt x="182213" y="83559"/>
                </a:cubicBezTo>
                <a:cubicBezTo>
                  <a:pt x="182213" y="83559"/>
                  <a:pt x="185862" y="88667"/>
                  <a:pt x="185862" y="88667"/>
                </a:cubicBezTo>
                <a:cubicBezTo>
                  <a:pt x="187322" y="90127"/>
                  <a:pt x="188051" y="92316"/>
                  <a:pt x="188781" y="94505"/>
                </a:cubicBezTo>
                <a:cubicBezTo>
                  <a:pt x="192430" y="101073"/>
                  <a:pt x="188051" y="95965"/>
                  <a:pt x="188781" y="94505"/>
                </a:cubicBezTo>
                <a:cubicBezTo>
                  <a:pt x="188051" y="95965"/>
                  <a:pt x="192430" y="106911"/>
                  <a:pt x="193160" y="108370"/>
                </a:cubicBezTo>
                <a:cubicBezTo>
                  <a:pt x="193889" y="110559"/>
                  <a:pt x="193889" y="112749"/>
                  <a:pt x="194619" y="114938"/>
                </a:cubicBezTo>
                <a:cubicBezTo>
                  <a:pt x="196079" y="122235"/>
                  <a:pt x="193889" y="106911"/>
                  <a:pt x="194619" y="114938"/>
                </a:cubicBezTo>
                <a:cubicBezTo>
                  <a:pt x="194619" y="120046"/>
                  <a:pt x="195349" y="125154"/>
                  <a:pt x="194619" y="130262"/>
                </a:cubicBezTo>
                <a:cubicBezTo>
                  <a:pt x="194619" y="130992"/>
                  <a:pt x="193889" y="136830"/>
                  <a:pt x="193889" y="136830"/>
                </a:cubicBezTo>
                <a:cubicBezTo>
                  <a:pt x="194619" y="131722"/>
                  <a:pt x="194619" y="130992"/>
                  <a:pt x="193889" y="134641"/>
                </a:cubicBezTo>
                <a:cubicBezTo>
                  <a:pt x="193889" y="136100"/>
                  <a:pt x="193160" y="137560"/>
                  <a:pt x="193160" y="139019"/>
                </a:cubicBezTo>
                <a:cubicBezTo>
                  <a:pt x="192430" y="144127"/>
                  <a:pt x="190970" y="149236"/>
                  <a:pt x="188781" y="153614"/>
                </a:cubicBezTo>
                <a:cubicBezTo>
                  <a:pt x="188781" y="154344"/>
                  <a:pt x="187322" y="159452"/>
                  <a:pt x="186592" y="159452"/>
                </a:cubicBezTo>
                <a:cubicBezTo>
                  <a:pt x="188781" y="155073"/>
                  <a:pt x="188781" y="154344"/>
                  <a:pt x="187322" y="157263"/>
                </a:cubicBezTo>
                <a:cubicBezTo>
                  <a:pt x="186592" y="158722"/>
                  <a:pt x="185862" y="160182"/>
                  <a:pt x="185132" y="160911"/>
                </a:cubicBezTo>
                <a:cubicBezTo>
                  <a:pt x="184403" y="162371"/>
                  <a:pt x="177835" y="174047"/>
                  <a:pt x="177105" y="174047"/>
                </a:cubicBezTo>
                <a:cubicBezTo>
                  <a:pt x="177105" y="174047"/>
                  <a:pt x="182213" y="168209"/>
                  <a:pt x="177105" y="174047"/>
                </a:cubicBezTo>
                <a:cubicBezTo>
                  <a:pt x="174916" y="176236"/>
                  <a:pt x="173457" y="178425"/>
                  <a:pt x="171267" y="179884"/>
                </a:cubicBezTo>
                <a:cubicBezTo>
                  <a:pt x="169808" y="181344"/>
                  <a:pt x="168348" y="182803"/>
                  <a:pt x="166159" y="184263"/>
                </a:cubicBezTo>
                <a:cubicBezTo>
                  <a:pt x="163240" y="186452"/>
                  <a:pt x="163970" y="185723"/>
                  <a:pt x="167619" y="182803"/>
                </a:cubicBezTo>
                <a:cubicBezTo>
                  <a:pt x="171997" y="184993"/>
                  <a:pt x="170538" y="186452"/>
                  <a:pt x="169808" y="187182"/>
                </a:cubicBezTo>
                <a:cubicBezTo>
                  <a:pt x="155213" y="196669"/>
                  <a:pt x="147916" y="217101"/>
                  <a:pt x="158132" y="232426"/>
                </a:cubicBezTo>
                <a:cubicBezTo>
                  <a:pt x="167619" y="247021"/>
                  <a:pt x="188051" y="254318"/>
                  <a:pt x="203376" y="244102"/>
                </a:cubicBezTo>
                <a:cubicBezTo>
                  <a:pt x="245701" y="215642"/>
                  <a:pt x="270512" y="163830"/>
                  <a:pt x="264674" y="112749"/>
                </a:cubicBezTo>
                <a:cubicBezTo>
                  <a:pt x="261755" y="85019"/>
                  <a:pt x="251539" y="58748"/>
                  <a:pt x="232565" y="38315"/>
                </a:cubicBezTo>
                <a:cubicBezTo>
                  <a:pt x="210673" y="14964"/>
                  <a:pt x="179295" y="2558"/>
                  <a:pt x="147916" y="369"/>
                </a:cubicBezTo>
                <a:cubicBezTo>
                  <a:pt x="91726" y="-4009"/>
                  <a:pt x="31887" y="31018"/>
                  <a:pt x="9995" y="82829"/>
                </a:cubicBezTo>
                <a:cubicBezTo>
                  <a:pt x="-11167" y="132452"/>
                  <a:pt x="1968" y="193749"/>
                  <a:pt x="42833" y="229507"/>
                </a:cubicBezTo>
                <a:cubicBezTo>
                  <a:pt x="87347" y="268913"/>
                  <a:pt x="152294" y="276210"/>
                  <a:pt x="203376" y="244102"/>
                </a:cubicBezTo>
                <a:cubicBezTo>
                  <a:pt x="217971" y="234615"/>
                  <a:pt x="225268" y="214182"/>
                  <a:pt x="215052" y="198858"/>
                </a:cubicBezTo>
                <a:cubicBezTo>
                  <a:pt x="205565" y="184263"/>
                  <a:pt x="185132" y="176966"/>
                  <a:pt x="169808" y="187182"/>
                </a:cubicBez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19">
            <a:extLst>
              <a:ext uri="{FF2B5EF4-FFF2-40B4-BE49-F238E27FC236}">
                <a16:creationId xmlns:a16="http://schemas.microsoft.com/office/drawing/2014/main" id="{CCDA5739-A7EB-4D37-BFB6-5840D7E2A287}"/>
              </a:ext>
            </a:extLst>
          </p:cNvPr>
          <p:cNvSpPr/>
          <p:nvPr/>
        </p:nvSpPr>
        <p:spPr>
          <a:xfrm rot="18133926">
            <a:off x="7579983" y="2927373"/>
            <a:ext cx="157130" cy="166517"/>
          </a:xfrm>
          <a:custGeom>
            <a:avLst/>
            <a:gdLst>
              <a:gd name="connsiteX0" fmla="*/ 81807 w 162952"/>
              <a:gd name="connsiteY0" fmla="*/ 107255 h 172687"/>
              <a:gd name="connsiteX1" fmla="*/ 78888 w 162952"/>
              <a:gd name="connsiteY1" fmla="*/ 107984 h 172687"/>
              <a:gd name="connsiteX2" fmla="*/ 87645 w 162952"/>
              <a:gd name="connsiteY2" fmla="*/ 106525 h 172687"/>
              <a:gd name="connsiteX3" fmla="*/ 71591 w 162952"/>
              <a:gd name="connsiteY3" fmla="*/ 106525 h 172687"/>
              <a:gd name="connsiteX4" fmla="*/ 80348 w 162952"/>
              <a:gd name="connsiteY4" fmla="*/ 107984 h 172687"/>
              <a:gd name="connsiteX5" fmla="*/ 67942 w 162952"/>
              <a:gd name="connsiteY5" fmla="*/ 105065 h 172687"/>
              <a:gd name="connsiteX6" fmla="*/ 75969 w 162952"/>
              <a:gd name="connsiteY6" fmla="*/ 108714 h 172687"/>
              <a:gd name="connsiteX7" fmla="*/ 67212 w 162952"/>
              <a:gd name="connsiteY7" fmla="*/ 103606 h 172687"/>
              <a:gd name="connsiteX8" fmla="*/ 73780 w 162952"/>
              <a:gd name="connsiteY8" fmla="*/ 108714 h 172687"/>
              <a:gd name="connsiteX9" fmla="*/ 66483 w 162952"/>
              <a:gd name="connsiteY9" fmla="*/ 101417 h 172687"/>
              <a:gd name="connsiteX10" fmla="*/ 71591 w 162952"/>
              <a:gd name="connsiteY10" fmla="*/ 107984 h 172687"/>
              <a:gd name="connsiteX11" fmla="*/ 65753 w 162952"/>
              <a:gd name="connsiteY11" fmla="*/ 98498 h 172687"/>
              <a:gd name="connsiteX12" fmla="*/ 69402 w 162952"/>
              <a:gd name="connsiteY12" fmla="*/ 106525 h 172687"/>
              <a:gd name="connsiteX13" fmla="*/ 65753 w 162952"/>
              <a:gd name="connsiteY13" fmla="*/ 93390 h 172687"/>
              <a:gd name="connsiteX14" fmla="*/ 67212 w 162952"/>
              <a:gd name="connsiteY14" fmla="*/ 102147 h 172687"/>
              <a:gd name="connsiteX15" fmla="*/ 67212 w 162952"/>
              <a:gd name="connsiteY15" fmla="*/ 85362 h 172687"/>
              <a:gd name="connsiteX16" fmla="*/ 65753 w 162952"/>
              <a:gd name="connsiteY16" fmla="*/ 94119 h 172687"/>
              <a:gd name="connsiteX17" fmla="*/ 70861 w 162952"/>
              <a:gd name="connsiteY17" fmla="*/ 75876 h 172687"/>
              <a:gd name="connsiteX18" fmla="*/ 67212 w 162952"/>
              <a:gd name="connsiteY18" fmla="*/ 83903 h 172687"/>
              <a:gd name="connsiteX19" fmla="*/ 77429 w 162952"/>
              <a:gd name="connsiteY19" fmla="*/ 66389 h 172687"/>
              <a:gd name="connsiteX20" fmla="*/ 72321 w 162952"/>
              <a:gd name="connsiteY20" fmla="*/ 72957 h 172687"/>
              <a:gd name="connsiteX21" fmla="*/ 80348 w 162952"/>
              <a:gd name="connsiteY21" fmla="*/ 64930 h 172687"/>
              <a:gd name="connsiteX22" fmla="*/ 73780 w 162952"/>
              <a:gd name="connsiteY22" fmla="*/ 70038 h 172687"/>
              <a:gd name="connsiteX23" fmla="*/ 84726 w 162952"/>
              <a:gd name="connsiteY23" fmla="*/ 63470 h 172687"/>
              <a:gd name="connsiteX24" fmla="*/ 76699 w 162952"/>
              <a:gd name="connsiteY24" fmla="*/ 67119 h 172687"/>
              <a:gd name="connsiteX25" fmla="*/ 86186 w 162952"/>
              <a:gd name="connsiteY25" fmla="*/ 64930 h 172687"/>
              <a:gd name="connsiteX26" fmla="*/ 77429 w 162952"/>
              <a:gd name="connsiteY26" fmla="*/ 66389 h 172687"/>
              <a:gd name="connsiteX27" fmla="*/ 86915 w 162952"/>
              <a:gd name="connsiteY27" fmla="*/ 66389 h 172687"/>
              <a:gd name="connsiteX28" fmla="*/ 78158 w 162952"/>
              <a:gd name="connsiteY28" fmla="*/ 64930 h 172687"/>
              <a:gd name="connsiteX29" fmla="*/ 88375 w 162952"/>
              <a:gd name="connsiteY29" fmla="*/ 67849 h 172687"/>
              <a:gd name="connsiteX30" fmla="*/ 80348 w 162952"/>
              <a:gd name="connsiteY30" fmla="*/ 64200 h 172687"/>
              <a:gd name="connsiteX31" fmla="*/ 91294 w 162952"/>
              <a:gd name="connsiteY31" fmla="*/ 70038 h 172687"/>
              <a:gd name="connsiteX32" fmla="*/ 84726 w 162952"/>
              <a:gd name="connsiteY32" fmla="*/ 64930 h 172687"/>
              <a:gd name="connsiteX33" fmla="*/ 94213 w 162952"/>
              <a:gd name="connsiteY33" fmla="*/ 75146 h 172687"/>
              <a:gd name="connsiteX34" fmla="*/ 89104 w 162952"/>
              <a:gd name="connsiteY34" fmla="*/ 68579 h 172687"/>
              <a:gd name="connsiteX35" fmla="*/ 96402 w 162952"/>
              <a:gd name="connsiteY35" fmla="*/ 80254 h 172687"/>
              <a:gd name="connsiteX36" fmla="*/ 92753 w 162952"/>
              <a:gd name="connsiteY36" fmla="*/ 72227 h 172687"/>
              <a:gd name="connsiteX37" fmla="*/ 97132 w 162952"/>
              <a:gd name="connsiteY37" fmla="*/ 88281 h 172687"/>
              <a:gd name="connsiteX38" fmla="*/ 95672 w 162952"/>
              <a:gd name="connsiteY38" fmla="*/ 79525 h 172687"/>
              <a:gd name="connsiteX39" fmla="*/ 95672 w 162952"/>
              <a:gd name="connsiteY39" fmla="*/ 96309 h 172687"/>
              <a:gd name="connsiteX40" fmla="*/ 97132 w 162952"/>
              <a:gd name="connsiteY40" fmla="*/ 87552 h 172687"/>
              <a:gd name="connsiteX41" fmla="*/ 93483 w 162952"/>
              <a:gd name="connsiteY41" fmla="*/ 101417 h 172687"/>
              <a:gd name="connsiteX42" fmla="*/ 97132 w 162952"/>
              <a:gd name="connsiteY42" fmla="*/ 93390 h 172687"/>
              <a:gd name="connsiteX43" fmla="*/ 91294 w 162952"/>
              <a:gd name="connsiteY43" fmla="*/ 104336 h 172687"/>
              <a:gd name="connsiteX44" fmla="*/ 96402 w 162952"/>
              <a:gd name="connsiteY44" fmla="*/ 97768 h 172687"/>
              <a:gd name="connsiteX45" fmla="*/ 88375 w 162952"/>
              <a:gd name="connsiteY45" fmla="*/ 105795 h 172687"/>
              <a:gd name="connsiteX46" fmla="*/ 94942 w 162952"/>
              <a:gd name="connsiteY46" fmla="*/ 100687 h 172687"/>
              <a:gd name="connsiteX47" fmla="*/ 85456 w 162952"/>
              <a:gd name="connsiteY47" fmla="*/ 106525 h 172687"/>
              <a:gd name="connsiteX48" fmla="*/ 93483 w 162952"/>
              <a:gd name="connsiteY48" fmla="*/ 102876 h 172687"/>
              <a:gd name="connsiteX49" fmla="*/ 81807 w 162952"/>
              <a:gd name="connsiteY49" fmla="*/ 107255 h 172687"/>
              <a:gd name="connsiteX50" fmla="*/ 62104 w 162952"/>
              <a:gd name="connsiteY50" fmla="*/ 122579 h 172687"/>
              <a:gd name="connsiteX51" fmla="*/ 58455 w 162952"/>
              <a:gd name="connsiteY51" fmla="*/ 148120 h 172687"/>
              <a:gd name="connsiteX52" fmla="*/ 73780 w 162952"/>
              <a:gd name="connsiteY52" fmla="*/ 167823 h 172687"/>
              <a:gd name="connsiteX53" fmla="*/ 99321 w 162952"/>
              <a:gd name="connsiteY53" fmla="*/ 171472 h 172687"/>
              <a:gd name="connsiteX54" fmla="*/ 160619 w 162952"/>
              <a:gd name="connsiteY54" fmla="*/ 110903 h 172687"/>
              <a:gd name="connsiteX55" fmla="*/ 138727 w 162952"/>
              <a:gd name="connsiteY55" fmla="*/ 25524 h 172687"/>
              <a:gd name="connsiteX56" fmla="*/ 100051 w 162952"/>
              <a:gd name="connsiteY56" fmla="*/ 2172 h 172687"/>
              <a:gd name="connsiteX57" fmla="*/ 29266 w 162952"/>
              <a:gd name="connsiteY57" fmla="*/ 22605 h 172687"/>
              <a:gd name="connsiteX58" fmla="*/ 2995 w 162952"/>
              <a:gd name="connsiteY58" fmla="*/ 117471 h 172687"/>
              <a:gd name="connsiteX59" fmla="*/ 36563 w 162952"/>
              <a:gd name="connsiteY59" fmla="*/ 161985 h 172687"/>
              <a:gd name="connsiteX60" fmla="*/ 99321 w 162952"/>
              <a:gd name="connsiteY60" fmla="*/ 170742 h 172687"/>
              <a:gd name="connsiteX61" fmla="*/ 119024 w 162952"/>
              <a:gd name="connsiteY61" fmla="*/ 155417 h 172687"/>
              <a:gd name="connsiteX62" fmla="*/ 122672 w 162952"/>
              <a:gd name="connsiteY62" fmla="*/ 129877 h 172687"/>
              <a:gd name="connsiteX63" fmla="*/ 107348 w 162952"/>
              <a:gd name="connsiteY63" fmla="*/ 110173 h 172687"/>
              <a:gd name="connsiteX64" fmla="*/ 81807 w 162952"/>
              <a:gd name="connsiteY64" fmla="*/ 107255 h 17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62952" h="172687">
                <a:moveTo>
                  <a:pt x="81807" y="107255"/>
                </a:moveTo>
                <a:cubicBezTo>
                  <a:pt x="81077" y="107255"/>
                  <a:pt x="79618" y="107255"/>
                  <a:pt x="78888" y="107984"/>
                </a:cubicBezTo>
                <a:cubicBezTo>
                  <a:pt x="81807" y="107255"/>
                  <a:pt x="84726" y="107255"/>
                  <a:pt x="87645" y="106525"/>
                </a:cubicBezTo>
                <a:cubicBezTo>
                  <a:pt x="82537" y="107255"/>
                  <a:pt x="77429" y="107255"/>
                  <a:pt x="71591" y="106525"/>
                </a:cubicBezTo>
                <a:cubicBezTo>
                  <a:pt x="74510" y="107255"/>
                  <a:pt x="77429" y="107255"/>
                  <a:pt x="80348" y="107984"/>
                </a:cubicBezTo>
                <a:cubicBezTo>
                  <a:pt x="75969" y="107255"/>
                  <a:pt x="72321" y="106525"/>
                  <a:pt x="67942" y="105065"/>
                </a:cubicBezTo>
                <a:cubicBezTo>
                  <a:pt x="70861" y="106525"/>
                  <a:pt x="73050" y="107255"/>
                  <a:pt x="75969" y="108714"/>
                </a:cubicBezTo>
                <a:cubicBezTo>
                  <a:pt x="73050" y="107255"/>
                  <a:pt x="69402" y="105795"/>
                  <a:pt x="67212" y="103606"/>
                </a:cubicBezTo>
                <a:cubicBezTo>
                  <a:pt x="69402" y="105065"/>
                  <a:pt x="71591" y="107255"/>
                  <a:pt x="73780" y="108714"/>
                </a:cubicBezTo>
                <a:cubicBezTo>
                  <a:pt x="70861" y="106525"/>
                  <a:pt x="68672" y="104336"/>
                  <a:pt x="66483" y="101417"/>
                </a:cubicBezTo>
                <a:cubicBezTo>
                  <a:pt x="67942" y="103606"/>
                  <a:pt x="70131" y="105795"/>
                  <a:pt x="71591" y="107984"/>
                </a:cubicBezTo>
                <a:cubicBezTo>
                  <a:pt x="69402" y="105065"/>
                  <a:pt x="67212" y="102147"/>
                  <a:pt x="65753" y="98498"/>
                </a:cubicBezTo>
                <a:cubicBezTo>
                  <a:pt x="67212" y="101417"/>
                  <a:pt x="67942" y="103606"/>
                  <a:pt x="69402" y="106525"/>
                </a:cubicBezTo>
                <a:cubicBezTo>
                  <a:pt x="67942" y="102147"/>
                  <a:pt x="66483" y="97768"/>
                  <a:pt x="65753" y="93390"/>
                </a:cubicBezTo>
                <a:cubicBezTo>
                  <a:pt x="66483" y="96309"/>
                  <a:pt x="66483" y="99227"/>
                  <a:pt x="67212" y="102147"/>
                </a:cubicBezTo>
                <a:cubicBezTo>
                  <a:pt x="66483" y="96309"/>
                  <a:pt x="66483" y="91200"/>
                  <a:pt x="67212" y="85362"/>
                </a:cubicBezTo>
                <a:cubicBezTo>
                  <a:pt x="66483" y="88281"/>
                  <a:pt x="66483" y="91200"/>
                  <a:pt x="65753" y="94119"/>
                </a:cubicBezTo>
                <a:cubicBezTo>
                  <a:pt x="66483" y="87552"/>
                  <a:pt x="68672" y="81714"/>
                  <a:pt x="70861" y="75876"/>
                </a:cubicBezTo>
                <a:cubicBezTo>
                  <a:pt x="69402" y="78795"/>
                  <a:pt x="68672" y="80984"/>
                  <a:pt x="67212" y="83903"/>
                </a:cubicBezTo>
                <a:cubicBezTo>
                  <a:pt x="70131" y="78065"/>
                  <a:pt x="73050" y="72227"/>
                  <a:pt x="77429" y="66389"/>
                </a:cubicBezTo>
                <a:cubicBezTo>
                  <a:pt x="75969" y="68579"/>
                  <a:pt x="73780" y="70768"/>
                  <a:pt x="72321" y="72957"/>
                </a:cubicBezTo>
                <a:cubicBezTo>
                  <a:pt x="74510" y="70038"/>
                  <a:pt x="77429" y="67119"/>
                  <a:pt x="80348" y="64930"/>
                </a:cubicBezTo>
                <a:cubicBezTo>
                  <a:pt x="78158" y="66389"/>
                  <a:pt x="75969" y="68579"/>
                  <a:pt x="73780" y="70038"/>
                </a:cubicBezTo>
                <a:cubicBezTo>
                  <a:pt x="77429" y="67119"/>
                  <a:pt x="81077" y="64930"/>
                  <a:pt x="84726" y="63470"/>
                </a:cubicBezTo>
                <a:cubicBezTo>
                  <a:pt x="81807" y="64930"/>
                  <a:pt x="79618" y="65660"/>
                  <a:pt x="76699" y="67119"/>
                </a:cubicBezTo>
                <a:cubicBezTo>
                  <a:pt x="79618" y="65660"/>
                  <a:pt x="82537" y="64930"/>
                  <a:pt x="86186" y="64930"/>
                </a:cubicBezTo>
                <a:cubicBezTo>
                  <a:pt x="83267" y="65660"/>
                  <a:pt x="80348" y="65660"/>
                  <a:pt x="77429" y="66389"/>
                </a:cubicBezTo>
                <a:cubicBezTo>
                  <a:pt x="80348" y="65660"/>
                  <a:pt x="83996" y="65660"/>
                  <a:pt x="86915" y="66389"/>
                </a:cubicBezTo>
                <a:cubicBezTo>
                  <a:pt x="83996" y="65660"/>
                  <a:pt x="81077" y="65660"/>
                  <a:pt x="78158" y="64930"/>
                </a:cubicBezTo>
                <a:cubicBezTo>
                  <a:pt x="81807" y="65660"/>
                  <a:pt x="85456" y="66389"/>
                  <a:pt x="88375" y="67849"/>
                </a:cubicBezTo>
                <a:cubicBezTo>
                  <a:pt x="85456" y="66389"/>
                  <a:pt x="83267" y="65660"/>
                  <a:pt x="80348" y="64200"/>
                </a:cubicBezTo>
                <a:cubicBezTo>
                  <a:pt x="83996" y="65660"/>
                  <a:pt x="87645" y="67849"/>
                  <a:pt x="91294" y="70038"/>
                </a:cubicBezTo>
                <a:cubicBezTo>
                  <a:pt x="89104" y="68579"/>
                  <a:pt x="86915" y="66389"/>
                  <a:pt x="84726" y="64930"/>
                </a:cubicBezTo>
                <a:cubicBezTo>
                  <a:pt x="88375" y="67849"/>
                  <a:pt x="92023" y="70768"/>
                  <a:pt x="94213" y="75146"/>
                </a:cubicBezTo>
                <a:cubicBezTo>
                  <a:pt x="92753" y="72957"/>
                  <a:pt x="90564" y="70768"/>
                  <a:pt x="89104" y="68579"/>
                </a:cubicBezTo>
                <a:cubicBezTo>
                  <a:pt x="92023" y="72227"/>
                  <a:pt x="94213" y="76606"/>
                  <a:pt x="96402" y="80254"/>
                </a:cubicBezTo>
                <a:cubicBezTo>
                  <a:pt x="94942" y="77335"/>
                  <a:pt x="94213" y="75146"/>
                  <a:pt x="92753" y="72227"/>
                </a:cubicBezTo>
                <a:cubicBezTo>
                  <a:pt x="94942" y="77335"/>
                  <a:pt x="96402" y="83173"/>
                  <a:pt x="97132" y="88281"/>
                </a:cubicBezTo>
                <a:cubicBezTo>
                  <a:pt x="96402" y="85362"/>
                  <a:pt x="96402" y="82444"/>
                  <a:pt x="95672" y="79525"/>
                </a:cubicBezTo>
                <a:cubicBezTo>
                  <a:pt x="96402" y="85362"/>
                  <a:pt x="96402" y="90471"/>
                  <a:pt x="95672" y="96309"/>
                </a:cubicBezTo>
                <a:cubicBezTo>
                  <a:pt x="96402" y="93390"/>
                  <a:pt x="96402" y="90471"/>
                  <a:pt x="97132" y="87552"/>
                </a:cubicBezTo>
                <a:cubicBezTo>
                  <a:pt x="96402" y="92660"/>
                  <a:pt x="94942" y="97038"/>
                  <a:pt x="93483" y="101417"/>
                </a:cubicBezTo>
                <a:cubicBezTo>
                  <a:pt x="94942" y="98498"/>
                  <a:pt x="95672" y="96309"/>
                  <a:pt x="97132" y="93390"/>
                </a:cubicBezTo>
                <a:cubicBezTo>
                  <a:pt x="95672" y="97038"/>
                  <a:pt x="93483" y="100687"/>
                  <a:pt x="91294" y="104336"/>
                </a:cubicBezTo>
                <a:cubicBezTo>
                  <a:pt x="92753" y="102147"/>
                  <a:pt x="94942" y="99957"/>
                  <a:pt x="96402" y="97768"/>
                </a:cubicBezTo>
                <a:cubicBezTo>
                  <a:pt x="94213" y="100687"/>
                  <a:pt x="91294" y="103606"/>
                  <a:pt x="88375" y="105795"/>
                </a:cubicBezTo>
                <a:cubicBezTo>
                  <a:pt x="90564" y="104336"/>
                  <a:pt x="92753" y="102147"/>
                  <a:pt x="94942" y="100687"/>
                </a:cubicBezTo>
                <a:cubicBezTo>
                  <a:pt x="92023" y="102876"/>
                  <a:pt x="89104" y="105065"/>
                  <a:pt x="85456" y="106525"/>
                </a:cubicBezTo>
                <a:cubicBezTo>
                  <a:pt x="88375" y="105065"/>
                  <a:pt x="90564" y="104336"/>
                  <a:pt x="93483" y="102876"/>
                </a:cubicBezTo>
                <a:cubicBezTo>
                  <a:pt x="89834" y="105065"/>
                  <a:pt x="85456" y="106525"/>
                  <a:pt x="81807" y="107255"/>
                </a:cubicBezTo>
                <a:cubicBezTo>
                  <a:pt x="73780" y="108714"/>
                  <a:pt x="65753" y="116012"/>
                  <a:pt x="62104" y="122579"/>
                </a:cubicBezTo>
                <a:cubicBezTo>
                  <a:pt x="57726" y="129877"/>
                  <a:pt x="56266" y="140093"/>
                  <a:pt x="58455" y="148120"/>
                </a:cubicBezTo>
                <a:cubicBezTo>
                  <a:pt x="61374" y="156147"/>
                  <a:pt x="65753" y="164174"/>
                  <a:pt x="73780" y="167823"/>
                </a:cubicBezTo>
                <a:cubicBezTo>
                  <a:pt x="81807" y="172201"/>
                  <a:pt x="89834" y="172931"/>
                  <a:pt x="99321" y="171472"/>
                </a:cubicBezTo>
                <a:cubicBezTo>
                  <a:pt x="129240" y="166363"/>
                  <a:pt x="154781" y="140823"/>
                  <a:pt x="160619" y="110903"/>
                </a:cubicBezTo>
                <a:cubicBezTo>
                  <a:pt x="167187" y="80254"/>
                  <a:pt x="159889" y="48876"/>
                  <a:pt x="138727" y="25524"/>
                </a:cubicBezTo>
                <a:cubicBezTo>
                  <a:pt x="128510" y="14578"/>
                  <a:pt x="114645" y="5821"/>
                  <a:pt x="100051" y="2172"/>
                </a:cubicBezTo>
                <a:cubicBezTo>
                  <a:pt x="74510" y="-4395"/>
                  <a:pt x="47509" y="4361"/>
                  <a:pt x="29266" y="22605"/>
                </a:cubicBezTo>
                <a:cubicBezTo>
                  <a:pt x="5185" y="46686"/>
                  <a:pt x="-5762" y="84633"/>
                  <a:pt x="2995" y="117471"/>
                </a:cubicBezTo>
                <a:cubicBezTo>
                  <a:pt x="8104" y="135714"/>
                  <a:pt x="19779" y="151769"/>
                  <a:pt x="36563" y="161985"/>
                </a:cubicBezTo>
                <a:cubicBezTo>
                  <a:pt x="55537" y="173661"/>
                  <a:pt x="77429" y="174391"/>
                  <a:pt x="99321" y="170742"/>
                </a:cubicBezTo>
                <a:cubicBezTo>
                  <a:pt x="107348" y="169282"/>
                  <a:pt x="115375" y="161985"/>
                  <a:pt x="119024" y="155417"/>
                </a:cubicBezTo>
                <a:cubicBezTo>
                  <a:pt x="123402" y="148120"/>
                  <a:pt x="124862" y="137904"/>
                  <a:pt x="122672" y="129877"/>
                </a:cubicBezTo>
                <a:cubicBezTo>
                  <a:pt x="119754" y="121849"/>
                  <a:pt x="115375" y="113822"/>
                  <a:pt x="107348" y="110173"/>
                </a:cubicBezTo>
                <a:cubicBezTo>
                  <a:pt x="98591" y="105795"/>
                  <a:pt x="91294" y="105795"/>
                  <a:pt x="81807" y="107255"/>
                </a:cubicBez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79C237-CFA8-4842-A743-60409370196E}"/>
              </a:ext>
            </a:extLst>
          </p:cNvPr>
          <p:cNvSpPr txBox="1"/>
          <p:nvPr/>
        </p:nvSpPr>
        <p:spPr>
          <a:xfrm>
            <a:off x="6617591" y="659323"/>
            <a:ext cx="2489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6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những ai?</a:t>
            </a:r>
            <a:endParaRPr lang="en-US" sz="36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4158FD-82C5-41D7-8968-FC1E403A0992}"/>
              </a:ext>
            </a:extLst>
          </p:cNvPr>
          <p:cNvSpPr txBox="1"/>
          <p:nvPr/>
        </p:nvSpPr>
        <p:spPr>
          <a:xfrm>
            <a:off x="9237057" y="1746213"/>
            <a:ext cx="25941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là: 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bạn Liên.</a:t>
            </a:r>
            <a:endParaRPr lang="en-US" sz="320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D1D1DF3-507B-4BEF-B532-63794AE3345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879" b="43636" l="8428" r="63145">
                        <a14:foregroundMark x1="50566" y1="8139" x2="38742" y2="7792"/>
                        <a14:foregroundMark x1="38742" y1="7792" x2="49182" y2="14805"/>
                        <a14:foregroundMark x1="49182" y1="14805" x2="60126" y2="11688"/>
                        <a14:foregroundMark x1="60126" y1="11688" x2="43774" y2="10823"/>
                        <a14:foregroundMark x1="43774" y1="10823" x2="39623" y2="16190"/>
                        <a14:foregroundMark x1="41509" y1="9957" x2="53333" y2="14113"/>
                        <a14:foregroundMark x1="53333" y1="14113" x2="45912" y2="8745"/>
                        <a14:foregroundMark x1="45912" y1="8745" x2="33962" y2="10476"/>
                        <a14:foregroundMark x1="33962" y1="10476" x2="42516" y2="15411"/>
                        <a14:foregroundMark x1="42516" y1="15411" x2="54465" y2="9870"/>
                        <a14:foregroundMark x1="54465" y1="9870" x2="58113" y2="13160"/>
                        <a14:foregroundMark x1="57610" y1="14978" x2="57610" y2="14978"/>
                        <a14:foregroundMark x1="56226" y1="14459" x2="56226" y2="14459"/>
                        <a14:foregroundMark x1="56226" y1="14459" x2="56226" y2="14459"/>
                        <a14:foregroundMark x1="54717" y1="14459" x2="61006" y2="11255"/>
                        <a14:foregroundMark x1="50943" y1="13853" x2="62013" y2="13766"/>
                        <a14:foregroundMark x1="62013" y1="13766" x2="63145" y2="13506"/>
                        <a14:foregroundMark x1="50063" y1="8658" x2="59497" y2="8918"/>
                        <a14:foregroundMark x1="50063" y1="8571" x2="56226" y2="9264"/>
                        <a14:foregroundMark x1="57736" y1="9177" x2="50943" y2="10736"/>
                        <a14:foregroundMark x1="58113" y1="8918" x2="50692" y2="10130"/>
                        <a14:foregroundMark x1="55849" y1="9177" x2="48428" y2="9610"/>
                        <a14:foregroundMark x1="40000" y1="8485" x2="53962" y2="8485"/>
                        <a14:foregroundMark x1="53962" y1="8485" x2="41006" y2="9957"/>
                        <a14:foregroundMark x1="41006" y1="9957" x2="53208" y2="12987"/>
                        <a14:foregroundMark x1="53208" y1="12987" x2="42516" y2="14372"/>
                        <a14:foregroundMark x1="42516" y1="14372" x2="54717" y2="13853"/>
                        <a14:foregroundMark x1="54717" y1="13853" x2="53585" y2="8745"/>
                        <a14:foregroundMark x1="41384" y1="14026" x2="41384" y2="14026"/>
                        <a14:foregroundMark x1="38113" y1="7965" x2="49811" y2="7879"/>
                        <a14:foregroundMark x1="49811" y1="7879" x2="60377" y2="9957"/>
                        <a14:foregroundMark x1="60377" y1="9957" x2="49057" y2="14892"/>
                        <a14:foregroundMark x1="49057" y1="14892" x2="38868" y2="16277"/>
                        <a14:foregroundMark x1="38868" y1="16277" x2="53962" y2="12987"/>
                        <a14:foregroundMark x1="53962" y1="12987" x2="43270" y2="13766"/>
                        <a14:foregroundMark x1="43270" y1="13766" x2="38868" y2="12814"/>
                        <a14:foregroundMark x1="42642" y1="12814" x2="42642" y2="12814"/>
                        <a14:foregroundMark x1="41761" y1="13506" x2="41761" y2="13506"/>
                        <a14:foregroundMark x1="23522" y1="19827" x2="23522" y2="19827"/>
                        <a14:foregroundMark x1="22390" y1="19740" x2="24780" y2="21991"/>
                        <a14:foregroundMark x1="11824" y1="23636" x2="8428" y2="31255"/>
                        <a14:foregroundMark x1="8428" y1="31255" x2="12579" y2="38009"/>
                        <a14:foregroundMark x1="12579" y1="38009" x2="12704" y2="38095"/>
                        <a14:foregroundMark x1="34088" y1="37056" x2="32956" y2="42944"/>
                        <a14:foregroundMark x1="38491" y1="38874" x2="26918" y2="42944"/>
                        <a14:foregroundMark x1="26918" y1="42944" x2="16730" y2="41991"/>
                        <a14:foregroundMark x1="16730" y1="41991" x2="16478" y2="40433"/>
                        <a14:foregroundMark x1="30314" y1="42338" x2="37862" y2="40693"/>
                        <a14:foregroundMark x1="39874" y1="9610" x2="38491" y2="14459"/>
                        <a14:foregroundMark x1="39748" y1="12814" x2="44277" y2="14978"/>
                        <a14:foregroundMark x1="41132" y1="10130" x2="45157" y2="14892"/>
                        <a14:foregroundMark x1="45283" y1="8398" x2="49937" y2="12987"/>
                        <a14:foregroundMark x1="43522" y1="8485" x2="42767" y2="14892"/>
                        <a14:foregroundMark x1="55220" y1="13853" x2="52579" y2="13074"/>
                        <a14:foregroundMark x1="53711" y1="13680" x2="53711" y2="13680"/>
                        <a14:foregroundMark x1="44780" y1="8571" x2="51321" y2="12727"/>
                        <a14:foregroundMark x1="38491" y1="12121" x2="43899" y2="14113"/>
                        <a14:foregroundMark x1="52453" y1="12468" x2="55849" y2="14805"/>
                        <a14:foregroundMark x1="36604" y1="40173" x2="36478" y2="43636"/>
                      </a14:backgroundRemoval>
                    </a14:imgEffect>
                  </a14:imgLayer>
                </a14:imgProps>
              </a:ext>
            </a:extLst>
          </a:blip>
          <a:srcRect l="6165" t="3879" r="34107" b="54238"/>
          <a:stretch/>
        </p:blipFill>
        <p:spPr>
          <a:xfrm>
            <a:off x="-4142626" y="-1020788"/>
            <a:ext cx="2103553" cy="25262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1.45833E-6 0.00024 C 0.00586 0.00764 0.01042 0.01574 0.01758 0.02246 C 0.03164 0.03565 0.04505 0.05 0.06328 0.05926 C 0.14974 0.10324 0.1444 0.10718 0.21823 0.12894 C 0.25377 0.13936 0.29909 0.14977 0.3362 0.15371 C 0.35312 0.15556 0.37044 0.15463 0.38776 0.1551 C 0.41419 0.15417 0.44114 0.15579 0.46732 0.15255 C 0.48867 0.14977 0.50859 0.14237 0.5293 0.13727 C 0.54388 0.13357 0.55859 0.12963 0.57357 0.12662 C 0.58529 0.12431 0.59739 0.12269 0.60898 0.11945 C 0.62357 0.11528 0.63724 0.10903 0.65169 0.10417 C 0.67721 0.09537 0.68515 0.09514 0.70911 0.08519 C 0.71784 0.08149 0.72578 0.07709 0.73424 0.07338 C 0.77591 0.05463 0.74687 0.07084 0.79622 0.04028 C 0.80156 0.03681 0.8069 0.03311 0.8125 0.02963 C 0.81719 0.02639 0.82344 0.02408 0.82721 0.02014 C 0.83008 0.01713 0.83242 0.01343 0.83594 0.01065 C 0.83854 0.00857 0.84193 0.00764 0.84492 0.00602 C 0.84739 0.0044 0.84974 0.00278 0.85208 0.00116 C 0.87148 -0.01226 0.84388 0.00672 0.8595 -0.00578 C 0.86276 -0.00856 0.86693 -0.01018 0.86979 -0.01296 C 0.87226 -0.01504 0.87591 -0.0199 0.87591 -0.01967 L 0.87591 -0.0199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89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/>
      <p:bldP spid="7" grpId="1"/>
      <p:bldP spid="22" grpId="0" animBg="1"/>
      <p:bldP spid="23" grpId="0" animBg="1"/>
      <p:bldP spid="24" grpId="0" animBg="1"/>
      <p:bldP spid="26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84</TotalTime>
  <Words>297</Words>
  <Application>Microsoft Macintosh PowerPoint</Application>
  <PresentationFormat>Widescreen</PresentationFormat>
  <Paragraphs>27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#9Slide02 Noi dung dai</vt:lpstr>
      <vt:lpstr>#9Slide02 Tieu de dai</vt:lpstr>
      <vt:lpstr>#9Slide04 Lora Bold</vt:lpstr>
      <vt:lpstr>#9Slide04 Trirong Bold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cp:keywords>9Slide</cp:keywords>
  <dc:description>9Slide.vn</dc:description>
  <cp:lastModifiedBy>Microsoft Office User</cp:lastModifiedBy>
  <cp:revision>6</cp:revision>
  <dcterms:created xsi:type="dcterms:W3CDTF">2021-09-06T04:01:39Z</dcterms:created>
  <dcterms:modified xsi:type="dcterms:W3CDTF">2022-09-25T16:49:38Z</dcterms:modified>
  <cp:category>9Slide.vn</cp:category>
  <cp:contentStatus>9Slide</cp:contentStatus>
</cp:coreProperties>
</file>