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5"/>
  </p:notesMasterIdLst>
  <p:sldIdLst>
    <p:sldId id="287" r:id="rId2"/>
    <p:sldId id="257" r:id="rId3"/>
    <p:sldId id="293" r:id="rId4"/>
    <p:sldId id="288" r:id="rId5"/>
    <p:sldId id="289" r:id="rId6"/>
    <p:sldId id="290" r:id="rId7"/>
    <p:sldId id="294" r:id="rId8"/>
    <p:sldId id="291" r:id="rId9"/>
    <p:sldId id="295" r:id="rId10"/>
    <p:sldId id="296" r:id="rId11"/>
    <p:sldId id="292" r:id="rId12"/>
    <p:sldId id="297" r:id="rId13"/>
    <p:sldId id="298" r:id="rId14"/>
    <p:sldId id="301" r:id="rId15"/>
    <p:sldId id="299" r:id="rId16"/>
    <p:sldId id="302" r:id="rId17"/>
    <p:sldId id="303" r:id="rId18"/>
    <p:sldId id="305" r:id="rId19"/>
    <p:sldId id="306" r:id="rId20"/>
    <p:sldId id="308" r:id="rId21"/>
    <p:sldId id="309" r:id="rId22"/>
    <p:sldId id="311" r:id="rId23"/>
    <p:sldId id="310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E3"/>
    <a:srgbClr val="FFCD9B"/>
    <a:srgbClr val="FF6600"/>
    <a:srgbClr val="9DE4BC"/>
    <a:srgbClr val="FC7703"/>
    <a:srgbClr val="E6A2E9"/>
    <a:srgbClr val="EAA3AD"/>
    <a:srgbClr val="AD13A2"/>
    <a:srgbClr val="11780D"/>
    <a:srgbClr val="FFA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3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84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9C17-CE08-40B7-AA6D-26217CB64304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7C59F-CAB2-4151-9AB9-784D5D4F9B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795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42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641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917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973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809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564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251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993660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335392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413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092333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76751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08365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013857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49345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10595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036251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3794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91CD-2433-4962-AE19-F771CB78249C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63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4D80C9-498E-475E-88C8-F69CE2BDC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940" y="-66002"/>
            <a:ext cx="2128062" cy="1999716"/>
          </a:xfrm>
          <a:prstGeom prst="rect">
            <a:avLst/>
          </a:prstGeom>
        </p:spPr>
      </p:pic>
      <p:pic>
        <p:nvPicPr>
          <p:cNvPr id="1028" name="Picture 4" descr="Anh hùng chiến tranh Việt Nam Lý Tự Trọng">
            <a:extLst>
              <a:ext uri="{FF2B5EF4-FFF2-40B4-BE49-F238E27FC236}">
                <a16:creationId xmlns:a16="http://schemas.microsoft.com/office/drawing/2014/main" id="{BD19B493-233F-4768-8788-65232CC5C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"/>
          <a:stretch/>
        </p:blipFill>
        <p:spPr bwMode="auto">
          <a:xfrm flipH="1">
            <a:off x="7906152" y="933856"/>
            <a:ext cx="3830140" cy="5432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173"/>
            <a:ext cx="7450444" cy="158969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59BB67D-2B7E-4E59-9C89-150BCC925636}"/>
              </a:ext>
            </a:extLst>
          </p:cNvPr>
          <p:cNvSpPr/>
          <p:nvPr/>
        </p:nvSpPr>
        <p:spPr>
          <a:xfrm>
            <a:off x="1875122" y="1073056"/>
            <a:ext cx="3967693" cy="12935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 CHUYỆN</a:t>
            </a:r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A974AADF-179E-443B-BFA8-64CF92CE2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9" y="2635983"/>
            <a:ext cx="6929541" cy="286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096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2"/>
            <a:ext cx="8352474" cy="2845851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vi-V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	Tuổi phải chịu trách nhiệm về việc làm của mình, tuổi được coi là tuổi trưởng thành là từ 18 tuổi trở lên.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 thành niên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7015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9ADB6-67B5-4874-B980-D831A77C5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08" t="40100" r="26743" b="28010"/>
          <a:stretch/>
        </p:blipFill>
        <p:spPr>
          <a:xfrm>
            <a:off x="3993189" y="387508"/>
            <a:ext cx="7621380" cy="6200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4050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2"/>
            <a:ext cx="8352474" cy="1768453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	Là bài ca chính thức của</a:t>
            </a:r>
          </a:p>
          <a:p>
            <a:pPr marL="342900"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giai cấp công nhân trên thế giới.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 tế 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9981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ốc tế ca - Lời Việt">
            <a:hlinkClick r:id="" action="ppaction://media"/>
            <a:extLst>
              <a:ext uri="{FF2B5EF4-FFF2-40B4-BE49-F238E27FC236}">
                <a16:creationId xmlns:a16="http://schemas.microsoft.com/office/drawing/2014/main" id="{E72ABF64-F1F8-4C2F-B1BF-B5ADCA7E3A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50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812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" y="5320076"/>
            <a:ext cx="5306938" cy="15896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08CDDCB-BA41-45E8-9C35-585F7B05DD1E}"/>
              </a:ext>
            </a:extLst>
          </p:cNvPr>
          <p:cNvGrpSpPr/>
          <p:nvPr/>
        </p:nvGrpSpPr>
        <p:grpSpPr>
          <a:xfrm>
            <a:off x="1441740" y="418264"/>
            <a:ext cx="8546521" cy="2436172"/>
            <a:chOff x="1620826" y="462802"/>
            <a:chExt cx="8546521" cy="2436172"/>
          </a:xfrm>
        </p:grpSpPr>
        <p:pic>
          <p:nvPicPr>
            <p:cNvPr id="5" name="Picture 4" descr="Shape, circle&#10;&#10;Description automatically generated">
              <a:extLst>
                <a:ext uri="{FF2B5EF4-FFF2-40B4-BE49-F238E27FC236}">
                  <a16:creationId xmlns:a16="http://schemas.microsoft.com/office/drawing/2014/main" id="{3AD964E4-8A3D-4215-B486-7264B84AE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826" y="462802"/>
              <a:ext cx="8546521" cy="24361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D48CA7-24CA-46A1-894A-C6909EAE0047}"/>
                </a:ext>
              </a:extLst>
            </p:cNvPr>
            <p:cNvSpPr txBox="1"/>
            <p:nvPr/>
          </p:nvSpPr>
          <p:spPr>
            <a:xfrm>
              <a:off x="2047694" y="755659"/>
              <a:ext cx="765639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Về nước anh làm nhiệm vụ gì?</a:t>
              </a:r>
              <a:endParaRPr lang="en-US" sz="6000" b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F420F1A-A366-4952-8C87-B861BCB7A53D}"/>
              </a:ext>
            </a:extLst>
          </p:cNvPr>
          <p:cNvSpPr/>
          <p:nvPr/>
        </p:nvSpPr>
        <p:spPr>
          <a:xfrm>
            <a:off x="883504" y="3149416"/>
            <a:ext cx="8900992" cy="3065237"/>
          </a:xfrm>
          <a:prstGeom prst="rect">
            <a:avLst/>
          </a:prstGeom>
          <a:solidFill>
            <a:srgbClr val="FFC0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	Về nước anh làm nhiệm vụ liên lạc chuyển và nhận thư từ, tài liệu trao đổi với các tổ chức Đảng bạn qua đường tàu biển.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5D2EED2-12F4-419F-BCBF-482071A073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032" y="3739377"/>
            <a:ext cx="3629738" cy="36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940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08CDDCB-BA41-45E8-9C35-585F7B05DD1E}"/>
              </a:ext>
            </a:extLst>
          </p:cNvPr>
          <p:cNvGrpSpPr/>
          <p:nvPr/>
        </p:nvGrpSpPr>
        <p:grpSpPr>
          <a:xfrm>
            <a:off x="1414678" y="583232"/>
            <a:ext cx="8546521" cy="4941961"/>
            <a:chOff x="1593764" y="816311"/>
            <a:chExt cx="8546521" cy="4941961"/>
          </a:xfrm>
        </p:grpSpPr>
        <p:pic>
          <p:nvPicPr>
            <p:cNvPr id="5" name="Picture 4" descr="Shape, circle&#10;&#10;Description automatically generated">
              <a:extLst>
                <a:ext uri="{FF2B5EF4-FFF2-40B4-BE49-F238E27FC236}">
                  <a16:creationId xmlns:a16="http://schemas.microsoft.com/office/drawing/2014/main" id="{3AD964E4-8A3D-4215-B486-7264B84AE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764" y="816311"/>
              <a:ext cx="8546521" cy="494196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D48CA7-24CA-46A1-894A-C6909EAE0047}"/>
                </a:ext>
              </a:extLst>
            </p:cNvPr>
            <p:cNvSpPr txBox="1"/>
            <p:nvPr/>
          </p:nvSpPr>
          <p:spPr>
            <a:xfrm>
              <a:off x="2267804" y="2014653"/>
              <a:ext cx="7656392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 động dũng cảm nào của anh mà </a:t>
              </a:r>
            </a:p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 thích nhất?</a:t>
              </a:r>
              <a:endParaRPr lang="en-US" sz="6000" b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3076" name="Picture 4" descr="Student Drawing Animation, PNG, 1276x1276px, Student, Animation, Area, Art,  Backpack Download Free">
            <a:extLst>
              <a:ext uri="{FF2B5EF4-FFF2-40B4-BE49-F238E27FC236}">
                <a16:creationId xmlns:a16="http://schemas.microsoft.com/office/drawing/2014/main" id="{0725922A-874D-48D6-8908-07E229567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171" y1="47195" x2="68537" y2="69024"/>
                        <a14:foregroundMark x1="36341" y1="68537" x2="70976" y2="68537"/>
                        <a14:foregroundMark x1="19268" y1="65366" x2="19268" y2="65366"/>
                        <a14:foregroundMark x1="25732" y1="67195" x2="25732" y2="67195"/>
                        <a14:foregroundMark x1="14390" y1="66463" x2="14390" y2="66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8157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9268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C0FE1A5-8DC2-4C65-BC26-F764F198A987}"/>
              </a:ext>
            </a:extLst>
          </p:cNvPr>
          <p:cNvGrpSpPr/>
          <p:nvPr/>
        </p:nvGrpSpPr>
        <p:grpSpPr>
          <a:xfrm>
            <a:off x="1161585" y="395785"/>
            <a:ext cx="9868829" cy="4449170"/>
            <a:chOff x="1161585" y="395785"/>
            <a:chExt cx="9868829" cy="5706576"/>
          </a:xfrm>
        </p:grpSpPr>
        <p:pic>
          <p:nvPicPr>
            <p:cNvPr id="12" name="Picture 11" descr="Shape, circle&#10;&#10;Description automatically generated">
              <a:extLst>
                <a:ext uri="{FF2B5EF4-FFF2-40B4-BE49-F238E27FC236}">
                  <a16:creationId xmlns:a16="http://schemas.microsoft.com/office/drawing/2014/main" id="{600A4597-AAA5-421A-B8B6-6563362AB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585" y="395785"/>
              <a:ext cx="9868829" cy="57065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6CD59E-5014-49CD-893D-A31A4F361C90}"/>
                </a:ext>
              </a:extLst>
            </p:cNvPr>
            <p:cNvSpPr txBox="1"/>
            <p:nvPr/>
          </p:nvSpPr>
          <p:spPr>
            <a:xfrm>
              <a:off x="2371344" y="1885321"/>
              <a:ext cx="7460124" cy="2486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4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	Dựa theo lời kể của cô, hãy thuyết minh cho nội dung mỗi tranh dưới đây bằng 1 hoặc 2 câu.</a:t>
              </a:r>
              <a:endParaRPr lang="en-US" sz="4000" b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0990F69A-E615-4BE7-8765-338F988CF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72" y="3550238"/>
            <a:ext cx="5362575" cy="3219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loud Callout 9">
            <a:extLst>
              <a:ext uri="{FF2B5EF4-FFF2-40B4-BE49-F238E27FC236}">
                <a16:creationId xmlns:a16="http://schemas.microsoft.com/office/drawing/2014/main" id="{D1B4DD2F-C77F-48F2-80D0-ACC9C4833F33}"/>
              </a:ext>
            </a:extLst>
          </p:cNvPr>
          <p:cNvSpPr/>
          <p:nvPr/>
        </p:nvSpPr>
        <p:spPr>
          <a:xfrm flipH="1">
            <a:off x="4542930" y="181743"/>
            <a:ext cx="3106139" cy="1217865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652D6F-5F14-44D7-AEC0-C3B7D5A2001E}"/>
              </a:ext>
            </a:extLst>
          </p:cNvPr>
          <p:cNvSpPr/>
          <p:nvPr/>
        </p:nvSpPr>
        <p:spPr>
          <a:xfrm>
            <a:off x="5013050" y="463265"/>
            <a:ext cx="2135949" cy="5131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15415794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5268309"/>
            <a:ext cx="5306938" cy="1589691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DBCFE1A2-6E45-439D-833C-1105C9FCAB19}"/>
              </a:ext>
            </a:extLst>
          </p:cNvPr>
          <p:cNvSpPr txBox="1"/>
          <p:nvPr/>
        </p:nvSpPr>
        <p:spPr>
          <a:xfrm>
            <a:off x="528402" y="4524029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Lý Tự Trọng rất sáng dạ, được cử ra nước ngoài học tập.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C2F5F42E-B4C1-4B60-87DA-D5E94C803B35}"/>
              </a:ext>
            </a:extLst>
          </p:cNvPr>
          <p:cNvSpPr txBox="1"/>
          <p:nvPr/>
        </p:nvSpPr>
        <p:spPr>
          <a:xfrm>
            <a:off x="4437491" y="4524029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 nước, anh được </a:t>
            </a:r>
          </a:p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giao nhiệm vụ chuyển và nhận thư từ, tài liệu. 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7">
            <a:extLst>
              <a:ext uri="{FF2B5EF4-FFF2-40B4-BE49-F238E27FC236}">
                <a16:creationId xmlns:a16="http://schemas.microsoft.com/office/drawing/2014/main" id="{70156E43-03A3-49C1-AC7F-C62D3A4DD5D5}"/>
              </a:ext>
            </a:extLst>
          </p:cNvPr>
          <p:cNvSpPr txBox="1"/>
          <p:nvPr/>
        </p:nvSpPr>
        <p:spPr>
          <a:xfrm>
            <a:off x="8280962" y="4524029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 công việc, </a:t>
            </a:r>
          </a:p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anh Trọng rất bình tĩnh và nhanh trí.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050C15-557A-4309-92B2-533DBE9CD2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921" t="23666" r="50895" b="44421"/>
          <a:stretch/>
        </p:blipFill>
        <p:spPr>
          <a:xfrm>
            <a:off x="571139" y="1299182"/>
            <a:ext cx="3495278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128D90-4500-465E-8FF7-97FEAB7DBC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78" t="23764" r="26538" b="44323"/>
          <a:stretch/>
        </p:blipFill>
        <p:spPr>
          <a:xfrm>
            <a:off x="4408956" y="1299182"/>
            <a:ext cx="3495278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254428-17E6-48D2-A5EA-1E6223D828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72" t="56535" r="51144" b="12695"/>
          <a:stretch/>
        </p:blipFill>
        <p:spPr>
          <a:xfrm>
            <a:off x="8246773" y="1299182"/>
            <a:ext cx="3605234" cy="2812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84428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5268309"/>
            <a:ext cx="5306938" cy="158969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5A62CFB6-A6B7-4743-929D-55AAC13FC7FC}"/>
              </a:ext>
            </a:extLst>
          </p:cNvPr>
          <p:cNvSpPr txBox="1"/>
          <p:nvPr/>
        </p:nvSpPr>
        <p:spPr>
          <a:xfrm>
            <a:off x="483694" y="4524029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 một buổi mít tinh, anh bắn chết tên mật thám và bị giặc bắt.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E599A81C-1D01-487D-852A-C03F920AF0AC}"/>
              </a:ext>
            </a:extLst>
          </p:cNvPr>
          <p:cNvSpPr txBox="1"/>
          <p:nvPr/>
        </p:nvSpPr>
        <p:spPr>
          <a:xfrm>
            <a:off x="4310477" y="4524029"/>
            <a:ext cx="3571045" cy="1569660"/>
          </a:xfrm>
          <a:custGeom>
            <a:avLst/>
            <a:gdLst>
              <a:gd name="connsiteX0" fmla="*/ 0 w 3571045"/>
              <a:gd name="connsiteY0" fmla="*/ 0 h 1569660"/>
              <a:gd name="connsiteX1" fmla="*/ 488043 w 3571045"/>
              <a:gd name="connsiteY1" fmla="*/ 0 h 1569660"/>
              <a:gd name="connsiteX2" fmla="*/ 1083217 w 3571045"/>
              <a:gd name="connsiteY2" fmla="*/ 0 h 1569660"/>
              <a:gd name="connsiteX3" fmla="*/ 1571260 w 3571045"/>
              <a:gd name="connsiteY3" fmla="*/ 0 h 1569660"/>
              <a:gd name="connsiteX4" fmla="*/ 2166434 w 3571045"/>
              <a:gd name="connsiteY4" fmla="*/ 0 h 1569660"/>
              <a:gd name="connsiteX5" fmla="*/ 2761608 w 3571045"/>
              <a:gd name="connsiteY5" fmla="*/ 0 h 1569660"/>
              <a:gd name="connsiteX6" fmla="*/ 3571045 w 3571045"/>
              <a:gd name="connsiteY6" fmla="*/ 0 h 1569660"/>
              <a:gd name="connsiteX7" fmla="*/ 3571045 w 3571045"/>
              <a:gd name="connsiteY7" fmla="*/ 491827 h 1569660"/>
              <a:gd name="connsiteX8" fmla="*/ 3571045 w 3571045"/>
              <a:gd name="connsiteY8" fmla="*/ 967957 h 1569660"/>
              <a:gd name="connsiteX9" fmla="*/ 3571045 w 3571045"/>
              <a:gd name="connsiteY9" fmla="*/ 1569660 h 1569660"/>
              <a:gd name="connsiteX10" fmla="*/ 3011581 w 3571045"/>
              <a:gd name="connsiteY10" fmla="*/ 1569660 h 1569660"/>
              <a:gd name="connsiteX11" fmla="*/ 2487828 w 3571045"/>
              <a:gd name="connsiteY11" fmla="*/ 1569660 h 1569660"/>
              <a:gd name="connsiteX12" fmla="*/ 1856943 w 3571045"/>
              <a:gd name="connsiteY12" fmla="*/ 1569660 h 1569660"/>
              <a:gd name="connsiteX13" fmla="*/ 1333190 w 3571045"/>
              <a:gd name="connsiteY13" fmla="*/ 1569660 h 1569660"/>
              <a:gd name="connsiteX14" fmla="*/ 773726 w 3571045"/>
              <a:gd name="connsiteY14" fmla="*/ 1569660 h 1569660"/>
              <a:gd name="connsiteX15" fmla="*/ 0 w 3571045"/>
              <a:gd name="connsiteY15" fmla="*/ 1569660 h 1569660"/>
              <a:gd name="connsiteX16" fmla="*/ 0 w 3571045"/>
              <a:gd name="connsiteY16" fmla="*/ 1077833 h 1569660"/>
              <a:gd name="connsiteX17" fmla="*/ 0 w 3571045"/>
              <a:gd name="connsiteY17" fmla="*/ 586006 h 1569660"/>
              <a:gd name="connsiteX18" fmla="*/ 0 w 3571045"/>
              <a:gd name="connsiteY18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569660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75490" y="196292"/>
                  <a:pt x="3565187" y="276858"/>
                  <a:pt x="3571045" y="491827"/>
                </a:cubicBezTo>
                <a:cubicBezTo>
                  <a:pt x="3576903" y="706796"/>
                  <a:pt x="3531353" y="786263"/>
                  <a:pt x="3571045" y="967957"/>
                </a:cubicBezTo>
                <a:cubicBezTo>
                  <a:pt x="3610737" y="1149651"/>
                  <a:pt x="3538431" y="1429400"/>
                  <a:pt x="3571045" y="1569660"/>
                </a:cubicBezTo>
                <a:cubicBezTo>
                  <a:pt x="3322974" y="1619877"/>
                  <a:pt x="3168284" y="1540999"/>
                  <a:pt x="3011581" y="1569660"/>
                </a:cubicBezTo>
                <a:cubicBezTo>
                  <a:pt x="2854878" y="1598321"/>
                  <a:pt x="2640249" y="1541492"/>
                  <a:pt x="2487828" y="1569660"/>
                </a:cubicBezTo>
                <a:cubicBezTo>
                  <a:pt x="2335407" y="1597828"/>
                  <a:pt x="2051097" y="1521434"/>
                  <a:pt x="1856943" y="1569660"/>
                </a:cubicBezTo>
                <a:cubicBezTo>
                  <a:pt x="1662790" y="1617886"/>
                  <a:pt x="1475737" y="1520359"/>
                  <a:pt x="1333190" y="1569660"/>
                </a:cubicBezTo>
                <a:cubicBezTo>
                  <a:pt x="1190643" y="1618961"/>
                  <a:pt x="896230" y="1545857"/>
                  <a:pt x="773726" y="1569660"/>
                </a:cubicBezTo>
                <a:cubicBezTo>
                  <a:pt x="651222" y="1593463"/>
                  <a:pt x="203206" y="1483619"/>
                  <a:pt x="0" y="1569660"/>
                </a:cubicBezTo>
                <a:cubicBezTo>
                  <a:pt x="-53096" y="1393706"/>
                  <a:pt x="28485" y="1290892"/>
                  <a:pt x="0" y="1077833"/>
                </a:cubicBezTo>
                <a:cubicBezTo>
                  <a:pt x="-28485" y="864774"/>
                  <a:pt x="42105" y="734575"/>
                  <a:pt x="0" y="586006"/>
                </a:cubicBezTo>
                <a:cubicBezTo>
                  <a:pt x="-42105" y="437437"/>
                  <a:pt x="7457" y="234954"/>
                  <a:pt x="0" y="0"/>
                </a:cubicBezTo>
                <a:close/>
              </a:path>
              <a:path w="3571045" h="1569660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03052" y="186173"/>
                  <a:pt x="3570777" y="284516"/>
                  <a:pt x="3571045" y="554613"/>
                </a:cubicBezTo>
                <a:cubicBezTo>
                  <a:pt x="3571313" y="824710"/>
                  <a:pt x="3559908" y="818830"/>
                  <a:pt x="3571045" y="1062137"/>
                </a:cubicBezTo>
                <a:cubicBezTo>
                  <a:pt x="3582182" y="1305444"/>
                  <a:pt x="3564137" y="1428803"/>
                  <a:pt x="3571045" y="1569660"/>
                </a:cubicBezTo>
                <a:cubicBezTo>
                  <a:pt x="3386033" y="1621915"/>
                  <a:pt x="3234833" y="1561612"/>
                  <a:pt x="3011581" y="1569660"/>
                </a:cubicBezTo>
                <a:cubicBezTo>
                  <a:pt x="2788329" y="1577708"/>
                  <a:pt x="2543642" y="1512145"/>
                  <a:pt x="2416407" y="1569660"/>
                </a:cubicBezTo>
                <a:cubicBezTo>
                  <a:pt x="2289172" y="1627175"/>
                  <a:pt x="2040005" y="1527376"/>
                  <a:pt x="1785523" y="1569660"/>
                </a:cubicBezTo>
                <a:cubicBezTo>
                  <a:pt x="1531041" y="1611944"/>
                  <a:pt x="1321111" y="1533809"/>
                  <a:pt x="1154638" y="1569660"/>
                </a:cubicBezTo>
                <a:cubicBezTo>
                  <a:pt x="988166" y="1605511"/>
                  <a:pt x="805711" y="1536158"/>
                  <a:pt x="559464" y="1569660"/>
                </a:cubicBezTo>
                <a:cubicBezTo>
                  <a:pt x="313217" y="1603162"/>
                  <a:pt x="186347" y="1564151"/>
                  <a:pt x="0" y="1569660"/>
                </a:cubicBezTo>
                <a:cubicBezTo>
                  <a:pt x="-34678" y="1342763"/>
                  <a:pt x="38219" y="1251600"/>
                  <a:pt x="0" y="1093530"/>
                </a:cubicBezTo>
                <a:cubicBezTo>
                  <a:pt x="-38219" y="935460"/>
                  <a:pt x="6266" y="773357"/>
                  <a:pt x="0" y="601703"/>
                </a:cubicBezTo>
                <a:cubicBezTo>
                  <a:pt x="-6266" y="430049"/>
                  <a:pt x="58269" y="242646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Trước tòa án của giặc, anh hiên ngang khẳng định lí tưởng cách mạng của mình.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51677F62-0BAE-49A4-94CF-9A7D6864E4EF}"/>
              </a:ext>
            </a:extLst>
          </p:cNvPr>
          <p:cNvSpPr txBox="1"/>
          <p:nvPr/>
        </p:nvSpPr>
        <p:spPr>
          <a:xfrm>
            <a:off x="8187227" y="4571592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 pháp trường </a:t>
            </a:r>
          </a:p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Lý Tự Trọng hát vang bài Quốc tế ca.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5962FF-40FD-4D86-B6AE-6D53B05879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08" t="40100" r="26743" b="28010"/>
          <a:stretch/>
        </p:blipFill>
        <p:spPr>
          <a:xfrm>
            <a:off x="8234266" y="1428521"/>
            <a:ext cx="3476966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50E134-663E-4938-8961-47FCFC04DA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780" t="40000" r="51171" b="28110"/>
          <a:stretch/>
        </p:blipFill>
        <p:spPr>
          <a:xfrm>
            <a:off x="4401418" y="1428521"/>
            <a:ext cx="3476966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7AFCE4-6CE4-4F65-AE44-1F74073A2B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361" t="56830" r="26455" b="12400"/>
          <a:stretch/>
        </p:blipFill>
        <p:spPr>
          <a:xfrm>
            <a:off x="483694" y="1428521"/>
            <a:ext cx="3625612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05001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8309"/>
            <a:ext cx="5306938" cy="15896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DFBE540-1B98-4075-A05A-C799235B0700}"/>
              </a:ext>
            </a:extLst>
          </p:cNvPr>
          <p:cNvGrpSpPr/>
          <p:nvPr/>
        </p:nvGrpSpPr>
        <p:grpSpPr>
          <a:xfrm>
            <a:off x="1041969" y="602447"/>
            <a:ext cx="9868829" cy="4449170"/>
            <a:chOff x="1146609" y="2534422"/>
            <a:chExt cx="9868829" cy="5706576"/>
          </a:xfrm>
        </p:grpSpPr>
        <p:pic>
          <p:nvPicPr>
            <p:cNvPr id="15" name="Picture 14" descr="Shape, circle&#10;&#10;Description automatically generated">
              <a:extLst>
                <a:ext uri="{FF2B5EF4-FFF2-40B4-BE49-F238E27FC236}">
                  <a16:creationId xmlns:a16="http://schemas.microsoft.com/office/drawing/2014/main" id="{8A9DB639-D197-4B11-94A6-7946761AA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609" y="2534422"/>
              <a:ext cx="9868829" cy="570657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4638C7-59F9-486D-8781-E89CBBA7733F}"/>
                </a:ext>
              </a:extLst>
            </p:cNvPr>
            <p:cNvSpPr txBox="1"/>
            <p:nvPr/>
          </p:nvSpPr>
          <p:spPr>
            <a:xfrm>
              <a:off x="2417439" y="3960273"/>
              <a:ext cx="7656392" cy="2486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 hãy kể lại </a:t>
              </a:r>
            </a:p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toàn bộ câu chuyện.</a:t>
              </a:r>
              <a:endParaRPr lang="en-US" sz="6000" b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20" name="Picture 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914C600-65A1-4209-8B0D-AEFCA8881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65" b="89894" l="9929" r="89894">
                        <a14:foregroundMark x1="45745" y1="28901" x2="45745" y2="28901"/>
                        <a14:foregroundMark x1="57979" y1="25355" x2="57979" y2="25355"/>
                        <a14:foregroundMark x1="48050" y1="8865" x2="48050" y2="8865"/>
                        <a14:foregroundMark x1="41489" y1="88475" x2="41489" y2="88475"/>
                        <a14:foregroundMark x1="56738" y1="88830" x2="56738" y2="88830"/>
                        <a14:foregroundMark x1="63830" y1="47695" x2="63830" y2="47695"/>
                        <a14:foregroundMark x1="77837" y1="51418" x2="77837" y2="51418"/>
                        <a14:foregroundMark x1="77482" y1="51773" x2="76418" y2="50532"/>
                        <a14:foregroundMark x1="73936" y1="43617" x2="51241" y2="44504"/>
                        <a14:foregroundMark x1="51241" y1="44504" x2="59397" y2="56560"/>
                        <a14:foregroundMark x1="59397" y1="56560" x2="73582" y2="53369"/>
                        <a14:foregroundMark x1="73582" y1="53369" x2="75532" y2="41844"/>
                        <a14:foregroundMark x1="75532" y1="41844" x2="75000" y2="40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24" y="2683869"/>
            <a:ext cx="4487541" cy="4487541"/>
          </a:xfrm>
          <a:prstGeom prst="rect">
            <a:avLst/>
          </a:prstGeom>
        </p:spPr>
      </p:pic>
      <p:sp>
        <p:nvSpPr>
          <p:cNvPr id="22" name="Cloud Callout 9">
            <a:extLst>
              <a:ext uri="{FF2B5EF4-FFF2-40B4-BE49-F238E27FC236}">
                <a16:creationId xmlns:a16="http://schemas.microsoft.com/office/drawing/2014/main" id="{A21CD43F-8AF2-4CB1-9770-5929986D3398}"/>
              </a:ext>
            </a:extLst>
          </p:cNvPr>
          <p:cNvSpPr/>
          <p:nvPr/>
        </p:nvSpPr>
        <p:spPr>
          <a:xfrm flipH="1">
            <a:off x="4542930" y="181743"/>
            <a:ext cx="3106139" cy="1217865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A726D0-040F-4964-B690-97C276B94263}"/>
              </a:ext>
            </a:extLst>
          </p:cNvPr>
          <p:cNvSpPr/>
          <p:nvPr/>
        </p:nvSpPr>
        <p:spPr>
          <a:xfrm>
            <a:off x="5013050" y="463265"/>
            <a:ext cx="2135949" cy="5131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17372980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DFAA8-7780-42E9-AD33-F9527169A7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921" t="23666" r="50895" b="44421"/>
          <a:stretch/>
        </p:blipFill>
        <p:spPr>
          <a:xfrm>
            <a:off x="3993189" y="278906"/>
            <a:ext cx="7796736" cy="630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5262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050C15-557A-4309-92B2-533DBE9CD2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921" t="23666" r="50895" b="44421"/>
          <a:stretch/>
        </p:blipFill>
        <p:spPr>
          <a:xfrm>
            <a:off x="494939" y="256083"/>
            <a:ext cx="3495278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128D90-4500-465E-8FF7-97FEAB7DBC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78" t="23764" r="26538" b="44323"/>
          <a:stretch/>
        </p:blipFill>
        <p:spPr>
          <a:xfrm>
            <a:off x="4332756" y="256083"/>
            <a:ext cx="3495278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254428-17E6-48D2-A5EA-1E6223D828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72" t="56535" r="51144" b="12695"/>
          <a:stretch/>
        </p:blipFill>
        <p:spPr>
          <a:xfrm>
            <a:off x="8170573" y="256083"/>
            <a:ext cx="3605234" cy="2812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FFE10-0840-4947-A1B2-577BD3E5BD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08" t="40100" r="26743" b="28010"/>
          <a:stretch/>
        </p:blipFill>
        <p:spPr>
          <a:xfrm>
            <a:off x="8237099" y="3429000"/>
            <a:ext cx="3476966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903C4C-4A03-40D6-A7F2-57E5A9B073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780" t="40000" r="51171" b="28110"/>
          <a:stretch/>
        </p:blipFill>
        <p:spPr>
          <a:xfrm>
            <a:off x="4351068" y="3429000"/>
            <a:ext cx="3476966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AB86E4-257F-4D1F-B9C1-2A69254C88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361" t="56830" r="26455" b="12400"/>
          <a:stretch/>
        </p:blipFill>
        <p:spPr>
          <a:xfrm>
            <a:off x="433344" y="3429000"/>
            <a:ext cx="3625612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892375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333D7044-4018-416E-B022-A7AE73AF3A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 t="53545" r="22272"/>
          <a:stretch/>
        </p:blipFill>
        <p:spPr>
          <a:xfrm>
            <a:off x="5815383" y="4239622"/>
            <a:ext cx="6775932" cy="2872017"/>
          </a:xfrm>
          <a:prstGeom prst="rect">
            <a:avLst/>
          </a:prstGeom>
        </p:spPr>
      </p:pic>
      <p:sp>
        <p:nvSpPr>
          <p:cNvPr id="15" name="文本框 6">
            <a:extLst>
              <a:ext uri="{FF2B5EF4-FFF2-40B4-BE49-F238E27FC236}">
                <a16:creationId xmlns:a16="http://schemas.microsoft.com/office/drawing/2014/main" id="{97F4614D-3EF8-4D68-8A6C-6B86F6376716}"/>
              </a:ext>
            </a:extLst>
          </p:cNvPr>
          <p:cNvSpPr txBox="1"/>
          <p:nvPr/>
        </p:nvSpPr>
        <p:spPr>
          <a:xfrm>
            <a:off x="635445" y="1897707"/>
            <a:ext cx="11210544" cy="2585323"/>
          </a:xfrm>
          <a:custGeom>
            <a:avLst/>
            <a:gdLst>
              <a:gd name="connsiteX0" fmla="*/ 0 w 11210544"/>
              <a:gd name="connsiteY0" fmla="*/ 0 h 2585323"/>
              <a:gd name="connsiteX1" fmla="*/ 365818 w 11210544"/>
              <a:gd name="connsiteY1" fmla="*/ 0 h 2585323"/>
              <a:gd name="connsiteX2" fmla="*/ 731636 w 11210544"/>
              <a:gd name="connsiteY2" fmla="*/ 0 h 2585323"/>
              <a:gd name="connsiteX3" fmla="*/ 1209559 w 11210544"/>
              <a:gd name="connsiteY3" fmla="*/ 0 h 2585323"/>
              <a:gd name="connsiteX4" fmla="*/ 1687482 w 11210544"/>
              <a:gd name="connsiteY4" fmla="*/ 0 h 2585323"/>
              <a:gd name="connsiteX5" fmla="*/ 2277511 w 11210544"/>
              <a:gd name="connsiteY5" fmla="*/ 0 h 2585323"/>
              <a:gd name="connsiteX6" fmla="*/ 2867539 w 11210544"/>
              <a:gd name="connsiteY6" fmla="*/ 0 h 2585323"/>
              <a:gd name="connsiteX7" fmla="*/ 3233357 w 11210544"/>
              <a:gd name="connsiteY7" fmla="*/ 0 h 2585323"/>
              <a:gd name="connsiteX8" fmla="*/ 4047596 w 11210544"/>
              <a:gd name="connsiteY8" fmla="*/ 0 h 2585323"/>
              <a:gd name="connsiteX9" fmla="*/ 4637625 w 11210544"/>
              <a:gd name="connsiteY9" fmla="*/ 0 h 2585323"/>
              <a:gd name="connsiteX10" fmla="*/ 4891337 w 11210544"/>
              <a:gd name="connsiteY10" fmla="*/ 0 h 2585323"/>
              <a:gd name="connsiteX11" fmla="*/ 5145050 w 11210544"/>
              <a:gd name="connsiteY11" fmla="*/ 0 h 2585323"/>
              <a:gd name="connsiteX12" fmla="*/ 5622973 w 11210544"/>
              <a:gd name="connsiteY12" fmla="*/ 0 h 2585323"/>
              <a:gd name="connsiteX13" fmla="*/ 5988791 w 11210544"/>
              <a:gd name="connsiteY13" fmla="*/ 0 h 2585323"/>
              <a:gd name="connsiteX14" fmla="*/ 6242503 w 11210544"/>
              <a:gd name="connsiteY14" fmla="*/ 0 h 2585323"/>
              <a:gd name="connsiteX15" fmla="*/ 7056742 w 11210544"/>
              <a:gd name="connsiteY15" fmla="*/ 0 h 2585323"/>
              <a:gd name="connsiteX16" fmla="*/ 7646771 w 11210544"/>
              <a:gd name="connsiteY16" fmla="*/ 0 h 2585323"/>
              <a:gd name="connsiteX17" fmla="*/ 8461011 w 11210544"/>
              <a:gd name="connsiteY17" fmla="*/ 0 h 2585323"/>
              <a:gd name="connsiteX18" fmla="*/ 9051039 w 11210544"/>
              <a:gd name="connsiteY18" fmla="*/ 0 h 2585323"/>
              <a:gd name="connsiteX19" fmla="*/ 9528962 w 11210544"/>
              <a:gd name="connsiteY19" fmla="*/ 0 h 2585323"/>
              <a:gd name="connsiteX20" fmla="*/ 10231096 w 11210544"/>
              <a:gd name="connsiteY20" fmla="*/ 0 h 2585323"/>
              <a:gd name="connsiteX21" fmla="*/ 11210544 w 11210544"/>
              <a:gd name="connsiteY21" fmla="*/ 0 h 2585323"/>
              <a:gd name="connsiteX22" fmla="*/ 11210544 w 11210544"/>
              <a:gd name="connsiteY22" fmla="*/ 465358 h 2585323"/>
              <a:gd name="connsiteX23" fmla="*/ 11210544 w 11210544"/>
              <a:gd name="connsiteY23" fmla="*/ 982423 h 2585323"/>
              <a:gd name="connsiteX24" fmla="*/ 11210544 w 11210544"/>
              <a:gd name="connsiteY24" fmla="*/ 1473634 h 2585323"/>
              <a:gd name="connsiteX25" fmla="*/ 11210544 w 11210544"/>
              <a:gd name="connsiteY25" fmla="*/ 1938992 h 2585323"/>
              <a:gd name="connsiteX26" fmla="*/ 11210544 w 11210544"/>
              <a:gd name="connsiteY26" fmla="*/ 2585323 h 2585323"/>
              <a:gd name="connsiteX27" fmla="*/ 10396304 w 11210544"/>
              <a:gd name="connsiteY27" fmla="*/ 2585323 h 2585323"/>
              <a:gd name="connsiteX28" fmla="*/ 9694170 w 11210544"/>
              <a:gd name="connsiteY28" fmla="*/ 2585323 h 2585323"/>
              <a:gd name="connsiteX29" fmla="*/ 8879931 w 11210544"/>
              <a:gd name="connsiteY29" fmla="*/ 2585323 h 2585323"/>
              <a:gd name="connsiteX30" fmla="*/ 8402008 w 11210544"/>
              <a:gd name="connsiteY30" fmla="*/ 2585323 h 2585323"/>
              <a:gd name="connsiteX31" fmla="*/ 7811979 w 11210544"/>
              <a:gd name="connsiteY31" fmla="*/ 2585323 h 2585323"/>
              <a:gd name="connsiteX32" fmla="*/ 7334056 w 11210544"/>
              <a:gd name="connsiteY32" fmla="*/ 2585323 h 2585323"/>
              <a:gd name="connsiteX33" fmla="*/ 6968238 w 11210544"/>
              <a:gd name="connsiteY33" fmla="*/ 2585323 h 2585323"/>
              <a:gd name="connsiteX34" fmla="*/ 6153999 w 11210544"/>
              <a:gd name="connsiteY34" fmla="*/ 2585323 h 2585323"/>
              <a:gd name="connsiteX35" fmla="*/ 5788181 w 11210544"/>
              <a:gd name="connsiteY35" fmla="*/ 2585323 h 2585323"/>
              <a:gd name="connsiteX36" fmla="*/ 5198152 w 11210544"/>
              <a:gd name="connsiteY36" fmla="*/ 2585323 h 2585323"/>
              <a:gd name="connsiteX37" fmla="*/ 4720229 w 11210544"/>
              <a:gd name="connsiteY37" fmla="*/ 2585323 h 2585323"/>
              <a:gd name="connsiteX38" fmla="*/ 4130200 w 11210544"/>
              <a:gd name="connsiteY38" fmla="*/ 2585323 h 2585323"/>
              <a:gd name="connsiteX39" fmla="*/ 3315961 w 11210544"/>
              <a:gd name="connsiteY39" fmla="*/ 2585323 h 2585323"/>
              <a:gd name="connsiteX40" fmla="*/ 3062249 w 11210544"/>
              <a:gd name="connsiteY40" fmla="*/ 2585323 h 2585323"/>
              <a:gd name="connsiteX41" fmla="*/ 2360115 w 11210544"/>
              <a:gd name="connsiteY41" fmla="*/ 2585323 h 2585323"/>
              <a:gd name="connsiteX42" fmla="*/ 2106402 w 11210544"/>
              <a:gd name="connsiteY42" fmla="*/ 2585323 h 2585323"/>
              <a:gd name="connsiteX43" fmla="*/ 1628479 w 11210544"/>
              <a:gd name="connsiteY43" fmla="*/ 2585323 h 2585323"/>
              <a:gd name="connsiteX44" fmla="*/ 1150556 w 11210544"/>
              <a:gd name="connsiteY44" fmla="*/ 2585323 h 2585323"/>
              <a:gd name="connsiteX45" fmla="*/ 784738 w 11210544"/>
              <a:gd name="connsiteY45" fmla="*/ 2585323 h 2585323"/>
              <a:gd name="connsiteX46" fmla="*/ 0 w 11210544"/>
              <a:gd name="connsiteY46" fmla="*/ 2585323 h 2585323"/>
              <a:gd name="connsiteX47" fmla="*/ 0 w 11210544"/>
              <a:gd name="connsiteY47" fmla="*/ 2016552 h 2585323"/>
              <a:gd name="connsiteX48" fmla="*/ 0 w 11210544"/>
              <a:gd name="connsiteY48" fmla="*/ 1525341 h 2585323"/>
              <a:gd name="connsiteX49" fmla="*/ 0 w 11210544"/>
              <a:gd name="connsiteY49" fmla="*/ 1085836 h 2585323"/>
              <a:gd name="connsiteX50" fmla="*/ 0 w 11210544"/>
              <a:gd name="connsiteY50" fmla="*/ 542918 h 2585323"/>
              <a:gd name="connsiteX51" fmla="*/ 0 w 11210544"/>
              <a:gd name="connsiteY51" fmla="*/ 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10544" h="2585323" extrusionOk="0">
                <a:moveTo>
                  <a:pt x="0" y="0"/>
                </a:moveTo>
                <a:cubicBezTo>
                  <a:pt x="111918" y="-18811"/>
                  <a:pt x="240891" y="1031"/>
                  <a:pt x="365818" y="0"/>
                </a:cubicBezTo>
                <a:cubicBezTo>
                  <a:pt x="490745" y="-1031"/>
                  <a:pt x="653696" y="30534"/>
                  <a:pt x="731636" y="0"/>
                </a:cubicBezTo>
                <a:cubicBezTo>
                  <a:pt x="809576" y="-30534"/>
                  <a:pt x="1001041" y="46882"/>
                  <a:pt x="1209559" y="0"/>
                </a:cubicBezTo>
                <a:cubicBezTo>
                  <a:pt x="1418077" y="-46882"/>
                  <a:pt x="1474619" y="56441"/>
                  <a:pt x="1687482" y="0"/>
                </a:cubicBezTo>
                <a:cubicBezTo>
                  <a:pt x="1900345" y="-56441"/>
                  <a:pt x="2112092" y="53935"/>
                  <a:pt x="2277511" y="0"/>
                </a:cubicBezTo>
                <a:cubicBezTo>
                  <a:pt x="2442930" y="-53935"/>
                  <a:pt x="2713595" y="22106"/>
                  <a:pt x="2867539" y="0"/>
                </a:cubicBezTo>
                <a:cubicBezTo>
                  <a:pt x="3021483" y="-22106"/>
                  <a:pt x="3075599" y="42272"/>
                  <a:pt x="3233357" y="0"/>
                </a:cubicBezTo>
                <a:cubicBezTo>
                  <a:pt x="3391115" y="-42272"/>
                  <a:pt x="3869099" y="38706"/>
                  <a:pt x="4047596" y="0"/>
                </a:cubicBezTo>
                <a:cubicBezTo>
                  <a:pt x="4226093" y="-38706"/>
                  <a:pt x="4405208" y="242"/>
                  <a:pt x="4637625" y="0"/>
                </a:cubicBezTo>
                <a:cubicBezTo>
                  <a:pt x="4870042" y="-242"/>
                  <a:pt x="4814497" y="29615"/>
                  <a:pt x="4891337" y="0"/>
                </a:cubicBezTo>
                <a:cubicBezTo>
                  <a:pt x="4968177" y="-29615"/>
                  <a:pt x="5033919" y="15748"/>
                  <a:pt x="5145050" y="0"/>
                </a:cubicBezTo>
                <a:cubicBezTo>
                  <a:pt x="5256181" y="-15748"/>
                  <a:pt x="5512962" y="26400"/>
                  <a:pt x="5622973" y="0"/>
                </a:cubicBezTo>
                <a:cubicBezTo>
                  <a:pt x="5732984" y="-26400"/>
                  <a:pt x="5881354" y="29761"/>
                  <a:pt x="5988791" y="0"/>
                </a:cubicBezTo>
                <a:cubicBezTo>
                  <a:pt x="6096228" y="-29761"/>
                  <a:pt x="6185441" y="21132"/>
                  <a:pt x="6242503" y="0"/>
                </a:cubicBezTo>
                <a:cubicBezTo>
                  <a:pt x="6299565" y="-21132"/>
                  <a:pt x="6733923" y="80184"/>
                  <a:pt x="7056742" y="0"/>
                </a:cubicBezTo>
                <a:cubicBezTo>
                  <a:pt x="7379561" y="-80184"/>
                  <a:pt x="7374659" y="12085"/>
                  <a:pt x="7646771" y="0"/>
                </a:cubicBezTo>
                <a:cubicBezTo>
                  <a:pt x="7918883" y="-12085"/>
                  <a:pt x="8182143" y="78689"/>
                  <a:pt x="8461011" y="0"/>
                </a:cubicBezTo>
                <a:cubicBezTo>
                  <a:pt x="8739879" y="-78689"/>
                  <a:pt x="8844493" y="3931"/>
                  <a:pt x="9051039" y="0"/>
                </a:cubicBezTo>
                <a:cubicBezTo>
                  <a:pt x="9257585" y="-3931"/>
                  <a:pt x="9290327" y="27195"/>
                  <a:pt x="9528962" y="0"/>
                </a:cubicBezTo>
                <a:cubicBezTo>
                  <a:pt x="9767597" y="-27195"/>
                  <a:pt x="10040161" y="67164"/>
                  <a:pt x="10231096" y="0"/>
                </a:cubicBezTo>
                <a:cubicBezTo>
                  <a:pt x="10422031" y="-67164"/>
                  <a:pt x="10970280" y="3293"/>
                  <a:pt x="11210544" y="0"/>
                </a:cubicBezTo>
                <a:cubicBezTo>
                  <a:pt x="11251918" y="125456"/>
                  <a:pt x="11168511" y="233274"/>
                  <a:pt x="11210544" y="465358"/>
                </a:cubicBezTo>
                <a:cubicBezTo>
                  <a:pt x="11252577" y="697442"/>
                  <a:pt x="11183796" y="765225"/>
                  <a:pt x="11210544" y="982423"/>
                </a:cubicBezTo>
                <a:cubicBezTo>
                  <a:pt x="11237292" y="1199621"/>
                  <a:pt x="11152579" y="1314232"/>
                  <a:pt x="11210544" y="1473634"/>
                </a:cubicBezTo>
                <a:cubicBezTo>
                  <a:pt x="11268509" y="1633036"/>
                  <a:pt x="11165774" y="1764260"/>
                  <a:pt x="11210544" y="1938992"/>
                </a:cubicBezTo>
                <a:cubicBezTo>
                  <a:pt x="11255314" y="2113724"/>
                  <a:pt x="11204889" y="2444167"/>
                  <a:pt x="11210544" y="2585323"/>
                </a:cubicBezTo>
                <a:cubicBezTo>
                  <a:pt x="10816972" y="2587372"/>
                  <a:pt x="10732934" y="2540356"/>
                  <a:pt x="10396304" y="2585323"/>
                </a:cubicBezTo>
                <a:cubicBezTo>
                  <a:pt x="10059674" y="2630290"/>
                  <a:pt x="9916653" y="2581770"/>
                  <a:pt x="9694170" y="2585323"/>
                </a:cubicBezTo>
                <a:cubicBezTo>
                  <a:pt x="9471687" y="2588876"/>
                  <a:pt x="9267021" y="2519876"/>
                  <a:pt x="8879931" y="2585323"/>
                </a:cubicBezTo>
                <a:cubicBezTo>
                  <a:pt x="8492841" y="2650770"/>
                  <a:pt x="8638261" y="2557633"/>
                  <a:pt x="8402008" y="2585323"/>
                </a:cubicBezTo>
                <a:cubicBezTo>
                  <a:pt x="8165755" y="2613013"/>
                  <a:pt x="8060428" y="2573573"/>
                  <a:pt x="7811979" y="2585323"/>
                </a:cubicBezTo>
                <a:cubicBezTo>
                  <a:pt x="7563530" y="2597073"/>
                  <a:pt x="7534131" y="2544454"/>
                  <a:pt x="7334056" y="2585323"/>
                </a:cubicBezTo>
                <a:cubicBezTo>
                  <a:pt x="7133981" y="2626192"/>
                  <a:pt x="7043252" y="2572824"/>
                  <a:pt x="6968238" y="2585323"/>
                </a:cubicBezTo>
                <a:cubicBezTo>
                  <a:pt x="6893224" y="2597822"/>
                  <a:pt x="6505269" y="2505511"/>
                  <a:pt x="6153999" y="2585323"/>
                </a:cubicBezTo>
                <a:cubicBezTo>
                  <a:pt x="5802729" y="2665135"/>
                  <a:pt x="5894824" y="2574212"/>
                  <a:pt x="5788181" y="2585323"/>
                </a:cubicBezTo>
                <a:cubicBezTo>
                  <a:pt x="5681538" y="2596434"/>
                  <a:pt x="5434043" y="2577558"/>
                  <a:pt x="5198152" y="2585323"/>
                </a:cubicBezTo>
                <a:cubicBezTo>
                  <a:pt x="4962261" y="2593088"/>
                  <a:pt x="4937373" y="2536651"/>
                  <a:pt x="4720229" y="2585323"/>
                </a:cubicBezTo>
                <a:cubicBezTo>
                  <a:pt x="4503085" y="2633995"/>
                  <a:pt x="4361525" y="2542162"/>
                  <a:pt x="4130200" y="2585323"/>
                </a:cubicBezTo>
                <a:cubicBezTo>
                  <a:pt x="3898875" y="2628484"/>
                  <a:pt x="3703574" y="2509596"/>
                  <a:pt x="3315961" y="2585323"/>
                </a:cubicBezTo>
                <a:cubicBezTo>
                  <a:pt x="2928348" y="2661050"/>
                  <a:pt x="3163619" y="2571455"/>
                  <a:pt x="3062249" y="2585323"/>
                </a:cubicBezTo>
                <a:cubicBezTo>
                  <a:pt x="2960879" y="2599191"/>
                  <a:pt x="2566898" y="2545085"/>
                  <a:pt x="2360115" y="2585323"/>
                </a:cubicBezTo>
                <a:cubicBezTo>
                  <a:pt x="2153332" y="2625561"/>
                  <a:pt x="2216790" y="2556843"/>
                  <a:pt x="2106402" y="2585323"/>
                </a:cubicBezTo>
                <a:cubicBezTo>
                  <a:pt x="1996014" y="2613803"/>
                  <a:pt x="1751537" y="2573480"/>
                  <a:pt x="1628479" y="2585323"/>
                </a:cubicBezTo>
                <a:cubicBezTo>
                  <a:pt x="1505421" y="2597166"/>
                  <a:pt x="1378584" y="2580812"/>
                  <a:pt x="1150556" y="2585323"/>
                </a:cubicBezTo>
                <a:cubicBezTo>
                  <a:pt x="922528" y="2589834"/>
                  <a:pt x="930957" y="2545008"/>
                  <a:pt x="784738" y="2585323"/>
                </a:cubicBezTo>
                <a:cubicBezTo>
                  <a:pt x="638519" y="2625638"/>
                  <a:pt x="361574" y="2559436"/>
                  <a:pt x="0" y="2585323"/>
                </a:cubicBezTo>
                <a:cubicBezTo>
                  <a:pt x="-8409" y="2469529"/>
                  <a:pt x="40803" y="2180116"/>
                  <a:pt x="0" y="2016552"/>
                </a:cubicBezTo>
                <a:cubicBezTo>
                  <a:pt x="-40803" y="1852988"/>
                  <a:pt x="56214" y="1693171"/>
                  <a:pt x="0" y="1525341"/>
                </a:cubicBezTo>
                <a:cubicBezTo>
                  <a:pt x="-56214" y="1357511"/>
                  <a:pt x="38626" y="1205351"/>
                  <a:pt x="0" y="1085836"/>
                </a:cubicBezTo>
                <a:cubicBezTo>
                  <a:pt x="-38626" y="966321"/>
                  <a:pt x="58785" y="708363"/>
                  <a:pt x="0" y="542918"/>
                </a:cubicBezTo>
                <a:cubicBezTo>
                  <a:pt x="-58785" y="377473"/>
                  <a:pt x="36006" y="13595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xmlns="" sd="8040655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ln>
                  <a:solidFill>
                    <a:schemeClr val="tx1"/>
                  </a:solidFill>
                </a:ln>
                <a:solidFill>
                  <a:srgbClr val="784B2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Lý Tự Trọng giàu lòng yêu nước, dũng cảm bảo vệ đồng chí, </a:t>
            </a:r>
          </a:p>
          <a:p>
            <a:pPr algn="ctr"/>
            <a:r>
              <a:rPr lang="en-US" altLang="zh-CN" sz="5400" b="1">
                <a:ln>
                  <a:solidFill>
                    <a:schemeClr val="tx1"/>
                  </a:solidFill>
                </a:ln>
                <a:solidFill>
                  <a:srgbClr val="784B2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hiên ngang bất khuất trước kẻ thù.</a:t>
            </a:r>
            <a:endParaRPr lang="zh-CN" altLang="en-US" sz="5400" b="1">
              <a:ln>
                <a:solidFill>
                  <a:schemeClr val="tx1"/>
                </a:solidFill>
              </a:ln>
              <a:solidFill>
                <a:srgbClr val="784B23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Cloud Callout 9">
            <a:extLst>
              <a:ext uri="{FF2B5EF4-FFF2-40B4-BE49-F238E27FC236}">
                <a16:creationId xmlns:a16="http://schemas.microsoft.com/office/drawing/2014/main" id="{D9D163FB-E9DF-4628-833F-D4685AE4B39E}"/>
              </a:ext>
            </a:extLst>
          </p:cNvPr>
          <p:cNvSpPr/>
          <p:nvPr/>
        </p:nvSpPr>
        <p:spPr>
          <a:xfrm rot="21393982" flipH="1">
            <a:off x="4003682" y="145045"/>
            <a:ext cx="4474070" cy="1607618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6CA833-31B3-40FD-BB76-53E9750879C2}"/>
              </a:ext>
            </a:extLst>
          </p:cNvPr>
          <p:cNvSpPr/>
          <p:nvPr/>
        </p:nvSpPr>
        <p:spPr>
          <a:xfrm>
            <a:off x="4735767" y="463384"/>
            <a:ext cx="3009900" cy="8956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853956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FFE9C6-E424-4A3E-8A0A-C56ED35A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F003DDE1-05E0-4555-A4C6-6CBF22C716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6EF365E1-A82C-4690-875C-A10AA158C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5255803"/>
            <a:ext cx="5306938" cy="1589691"/>
          </a:xfrm>
          <a:prstGeom prst="rect">
            <a:avLst/>
          </a:prstGeom>
        </p:spPr>
      </p:pic>
      <p:pic>
        <p:nvPicPr>
          <p:cNvPr id="23554" name="Picture 2" descr="Anh hùng Lý Tự Trọng - một tấm gương sáng cho các thế hệ thanh niên noi  theo | Tỉnh Đoàn tỉnh Bến Tre">
            <a:extLst>
              <a:ext uri="{FF2B5EF4-FFF2-40B4-BE49-F238E27FC236}">
                <a16:creationId xmlns:a16="http://schemas.microsoft.com/office/drawing/2014/main" id="{BD5CEAD9-B847-4304-B559-163321705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93"/>
          <a:stretch/>
        </p:blipFill>
        <p:spPr bwMode="auto">
          <a:xfrm>
            <a:off x="2286000" y="1901728"/>
            <a:ext cx="7620000" cy="4645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Cloud Callout 9">
            <a:extLst>
              <a:ext uri="{FF2B5EF4-FFF2-40B4-BE49-F238E27FC236}">
                <a16:creationId xmlns:a16="http://schemas.microsoft.com/office/drawing/2014/main" id="{A912E672-DCAA-4646-8680-C86F7230B85D}"/>
              </a:ext>
            </a:extLst>
          </p:cNvPr>
          <p:cNvSpPr/>
          <p:nvPr/>
        </p:nvSpPr>
        <p:spPr>
          <a:xfrm rot="21393982" flipH="1">
            <a:off x="4003682" y="145045"/>
            <a:ext cx="4474070" cy="1607618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FE5696-FE60-4ED2-A546-EC4C4B7A16D9}"/>
              </a:ext>
            </a:extLst>
          </p:cNvPr>
          <p:cNvSpPr/>
          <p:nvPr/>
        </p:nvSpPr>
        <p:spPr>
          <a:xfrm>
            <a:off x="4735767" y="463384"/>
            <a:ext cx="3009900" cy="8956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35317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5364" name="Picture 4" descr="Thông tin tuyển sinh trường Cao đẳng Lý Tự Trọng thành phố Hồ Chí Minh">
            <a:extLst>
              <a:ext uri="{FF2B5EF4-FFF2-40B4-BE49-F238E27FC236}">
                <a16:creationId xmlns:a16="http://schemas.microsoft.com/office/drawing/2014/main" id="{0A609330-5BAD-4FFD-91A7-5FE8663F0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 b="8693"/>
          <a:stretch/>
        </p:blipFill>
        <p:spPr bwMode="auto">
          <a:xfrm>
            <a:off x="1472533" y="1307474"/>
            <a:ext cx="9246933" cy="476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47" y="5275334"/>
            <a:ext cx="5306938" cy="1589691"/>
          </a:xfrm>
          <a:prstGeom prst="rect">
            <a:avLst/>
          </a:prstGeom>
        </p:spPr>
      </p:pic>
      <p:sp>
        <p:nvSpPr>
          <p:cNvPr id="16" name="Cloud Callout 9">
            <a:extLst>
              <a:ext uri="{FF2B5EF4-FFF2-40B4-BE49-F238E27FC236}">
                <a16:creationId xmlns:a16="http://schemas.microsoft.com/office/drawing/2014/main" id="{D9D163FB-E9DF-4628-833F-D4685AE4B39E}"/>
              </a:ext>
            </a:extLst>
          </p:cNvPr>
          <p:cNvSpPr/>
          <p:nvPr/>
        </p:nvSpPr>
        <p:spPr>
          <a:xfrm rot="21393982" flipH="1">
            <a:off x="3495525" y="173274"/>
            <a:ext cx="5834416" cy="1607618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FFC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6CA833-31B3-40FD-BB76-53E9750879C2}"/>
              </a:ext>
            </a:extLst>
          </p:cNvPr>
          <p:cNvSpPr/>
          <p:nvPr/>
        </p:nvSpPr>
        <p:spPr>
          <a:xfrm>
            <a:off x="4228830" y="532350"/>
            <a:ext cx="4446334" cy="8956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HỆ THỰC TẾ</a:t>
            </a: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E2201EF8-30A0-40E1-AE36-DFD75BA249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254" y="4419600"/>
            <a:ext cx="1861311" cy="242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709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3"/>
            <a:ext cx="8352474" cy="2653592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Rất thông minh </a:t>
            </a:r>
          </a:p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học đâu biết đấy, </a:t>
            </a:r>
          </a:p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đến đâu nhớ ngay đến đó</a:t>
            </a:r>
            <a:r>
              <a:rPr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 dạ là gì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1059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DFAA8-7780-42E9-AD33-F9527169A7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78" t="23764" r="26538" b="44323"/>
          <a:stretch/>
        </p:blipFill>
        <p:spPr>
          <a:xfrm>
            <a:off x="3993189" y="278906"/>
            <a:ext cx="7796736" cy="630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64041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DFAA8-7780-42E9-AD33-F9527169A7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72" t="56535" r="51144" b="12695"/>
          <a:stretch/>
        </p:blipFill>
        <p:spPr>
          <a:xfrm>
            <a:off x="3993189" y="387508"/>
            <a:ext cx="7796736" cy="6082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60602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DFAA8-7780-42E9-AD33-F9527169A7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361" t="56830" r="26455" b="12400"/>
          <a:stretch/>
        </p:blipFill>
        <p:spPr>
          <a:xfrm>
            <a:off x="4090464" y="387508"/>
            <a:ext cx="7796736" cy="6082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4207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3"/>
            <a:ext cx="8352474" cy="2653592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Cuộc hội họp của đông đảo quần chúng, thường có nội dung về chính trị.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Mít tinh là gì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96801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9ADB6-67B5-4874-B980-D831A77C5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780" t="40000" r="51171" b="28110"/>
          <a:stretch/>
        </p:blipFill>
        <p:spPr>
          <a:xfrm>
            <a:off x="3993189" y="387508"/>
            <a:ext cx="7621380" cy="6200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52848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2"/>
            <a:ext cx="8352474" cy="2845851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chuyên bào chữa, bênh vực cho những người phải ra trước tòa án. Hoặc làm công việc tư vấn về pháp luật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 sư là gì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4851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清新活泼开学季演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340</Words>
  <Application>Microsoft Macintosh PowerPoint</Application>
  <PresentationFormat>Widescreen</PresentationFormat>
  <Paragraphs>44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Calibri Light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清新活泼开学季演讲PPT模板</dc:title>
  <dc:creator/>
  <cp:lastModifiedBy/>
  <cp:revision>1</cp:revision>
  <dcterms:created xsi:type="dcterms:W3CDTF">2017-07-27T06:11:46Z</dcterms:created>
  <dcterms:modified xsi:type="dcterms:W3CDTF">2022-09-25T16:08:35Z</dcterms:modified>
</cp:coreProperties>
</file>