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325" r:id="rId3"/>
    <p:sldId id="327" r:id="rId4"/>
    <p:sldId id="328" r:id="rId5"/>
    <p:sldId id="329" r:id="rId6"/>
    <p:sldId id="330" r:id="rId7"/>
    <p:sldId id="331" r:id="rId8"/>
    <p:sldId id="332" r:id="rId9"/>
    <p:sldId id="258" r:id="rId10"/>
    <p:sldId id="323" r:id="rId11"/>
    <p:sldId id="265" r:id="rId12"/>
    <p:sldId id="266" r:id="rId13"/>
    <p:sldId id="267" r:id="rId14"/>
    <p:sldId id="268" r:id="rId15"/>
    <p:sldId id="269" r:id="rId16"/>
    <p:sldId id="28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3"/>
    <a:srgbClr val="3B8B04"/>
    <a:srgbClr val="99FFCC"/>
    <a:srgbClr val="00FF00"/>
    <a:srgbClr val="E7E987"/>
    <a:srgbClr val="FF7C25"/>
    <a:srgbClr val="46014E"/>
    <a:srgbClr val="FF6600"/>
    <a:srgbClr val="FFC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5" autoAdjust="0"/>
    <p:restoredTop sz="92857"/>
  </p:normalViewPr>
  <p:slideViewPr>
    <p:cSldViewPr snapToGrid="0">
      <p:cViewPr varScale="1">
        <p:scale>
          <a:sx n="76" d="100"/>
          <a:sy n="76" d="100"/>
        </p:scale>
        <p:origin x="2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45587-0055-4914-8829-4A0D1EF2111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04D2F-D20E-4382-B1FB-A1CC6AB47A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5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4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755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4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7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15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3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124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6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70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185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46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7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92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14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1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8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39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66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8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png"/><Relationship Id="rId3" Type="http://schemas.openxmlformats.org/officeDocument/2006/relationships/audio" Target="../media/audio6.wav"/><Relationship Id="rId7" Type="http://schemas.openxmlformats.org/officeDocument/2006/relationships/image" Target="../media/image56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slide" Target="slide9.xml"/><Relationship Id="rId4" Type="http://schemas.openxmlformats.org/officeDocument/2006/relationships/audio" Target="../media/audio7.wav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64.png"/><Relationship Id="rId12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39.png"/><Relationship Id="rId5" Type="http://schemas.openxmlformats.org/officeDocument/2006/relationships/image" Target="../media/image62.png"/><Relationship Id="rId10" Type="http://schemas.openxmlformats.org/officeDocument/2006/relationships/slide" Target="slide9.xml"/><Relationship Id="rId4" Type="http://schemas.openxmlformats.org/officeDocument/2006/relationships/image" Target="../media/image38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67.png"/><Relationship Id="rId12" Type="http://schemas.openxmlformats.org/officeDocument/2006/relationships/slide" Target="slide9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71.png"/><Relationship Id="rId5" Type="http://schemas.openxmlformats.org/officeDocument/2006/relationships/image" Target="../media/image40.png"/><Relationship Id="rId10" Type="http://schemas.openxmlformats.org/officeDocument/2006/relationships/image" Target="../media/image70.png"/><Relationship Id="rId4" Type="http://schemas.openxmlformats.org/officeDocument/2006/relationships/image" Target="../media/image38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7.wav"/><Relationship Id="rId7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7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75.png"/><Relationship Id="rId12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11" Type="http://schemas.openxmlformats.org/officeDocument/2006/relationships/image" Target="../media/image39.png"/><Relationship Id="rId5" Type="http://schemas.openxmlformats.org/officeDocument/2006/relationships/image" Target="../media/image73.png"/><Relationship Id="rId10" Type="http://schemas.openxmlformats.org/officeDocument/2006/relationships/slide" Target="slide9.xml"/><Relationship Id="rId4" Type="http://schemas.openxmlformats.org/officeDocument/2006/relationships/image" Target="../media/image38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jp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0.xml"/><Relationship Id="rId18" Type="http://schemas.openxmlformats.org/officeDocument/2006/relationships/image" Target="../media/image20.png"/><Relationship Id="rId26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slide" Target="slide14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slide" Target="slide12.xml"/><Relationship Id="rId25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slide" Target="slide11.xml"/><Relationship Id="rId23" Type="http://schemas.openxmlformats.org/officeDocument/2006/relationships/image" Target="../media/image23.jpeg"/><Relationship Id="rId28" Type="http://schemas.openxmlformats.org/officeDocument/2006/relationships/image" Target="../media/image37.png"/><Relationship Id="rId10" Type="http://schemas.openxmlformats.org/officeDocument/2006/relationships/image" Target="../media/image15.gif"/><Relationship Id="rId19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A3B105-3F23-4D51-8900-2C99A96FA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0" y="-361244"/>
            <a:ext cx="7882059" cy="67027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EE61E8FF-482E-45EC-B0E6-11E9561C9290}"/>
              </a:ext>
            </a:extLst>
          </p:cNvPr>
          <p:cNvSpPr txBox="1"/>
          <p:nvPr/>
        </p:nvSpPr>
        <p:spPr>
          <a:xfrm>
            <a:off x="2226091" y="1589517"/>
            <a:ext cx="5020733" cy="164474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7200" b="1" dirty="0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LUYỆN TẬP</a:t>
            </a:r>
            <a:endParaRPr lang="zh-CN" altLang="en-US" sz="72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4100" name="Picture 4" descr="Premium Vector | Happy cute little kid girl study math">
            <a:extLst>
              <a:ext uri="{FF2B5EF4-FFF2-40B4-BE49-F238E27FC236}">
                <a16:creationId xmlns:a16="http://schemas.microsoft.com/office/drawing/2014/main" id="{E86696DE-B7EB-4BBD-93A4-AD930973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09288" y="-34423"/>
            <a:ext cx="5747808" cy="70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1827849" y="3486286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849" y="3486286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53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4721560" y="3486286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1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0" y="3486286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645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1827849" y="4263443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849" y="4263443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52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4721560" y="4263443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0" y="4263443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52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609947" y="2225346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768565" y="1649981"/>
            <a:ext cx="5501684" cy="100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AutoNum type="arabicPeriod"/>
            </a:pP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</a:p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1718002" y="4399642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002" y="4399642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4729331" y="3527502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331" y="3527502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1687267" y="3522661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267" y="3522661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53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4737103" y="4411285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103" y="4411285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2142938" y="1551081"/>
                <a:ext cx="4911713" cy="1802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938" y="1551081"/>
                <a:ext cx="4911713" cy="1802288"/>
              </a:xfrm>
              <a:prstGeom prst="rect">
                <a:avLst/>
              </a:prstGeom>
              <a:blipFill>
                <a:blip r:embed="rId9"/>
                <a:stretch>
                  <a:fillRect b="-5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754061" y="1892789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917902" y="11607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1942149" y="3600586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149" y="3600586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4835860" y="3600586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860" y="3600586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4835860" y="4401912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860" y="4401912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645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1915175" y="4401912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175" y="4401912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52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518286" y="430527"/>
            <a:ext cx="6340989" cy="1092154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2442308" y="1781864"/>
                <a:ext cx="4809430" cy="625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308" y="1781864"/>
                <a:ext cx="4809430" cy="625812"/>
              </a:xfrm>
              <a:prstGeom prst="rect">
                <a:avLst/>
              </a:prstGeom>
              <a:blipFill>
                <a:blip r:embed="rId11"/>
                <a:stretch>
                  <a:fillRect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095108" y="2162808"/>
            <a:ext cx="1655894" cy="1573864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4" y="5756337"/>
            <a:ext cx="1096710" cy="1070042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15" y="57483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8687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1825060" y="4287612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21560" y="3511551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2277211" y="1703670"/>
                <a:ext cx="4572000" cy="624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211" y="1703670"/>
                <a:ext cx="4572000" cy="624017"/>
              </a:xfrm>
              <a:prstGeom prst="rect">
                <a:avLst/>
              </a:prstGeom>
              <a:blipFill>
                <a:blip r:embed="rId5"/>
                <a:stretch>
                  <a:fillRect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1827849" y="3486286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849" y="3486286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645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4721560" y="3486286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0" y="3486286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645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1827849" y="4263443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849" y="4263443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52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4721560" y="4263443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0" y="4263443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52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2277211" y="1351657"/>
                <a:ext cx="4572000" cy="1795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211" y="1351657"/>
                <a:ext cx="4572000" cy="1795492"/>
              </a:xfrm>
              <a:prstGeom prst="rect">
                <a:avLst/>
              </a:prstGeom>
              <a:blipFill>
                <a:blip r:embed="rId9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B5048C-7151-4D84-A893-2738C78A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9" y="322967"/>
            <a:ext cx="3722639" cy="45568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54" y="682367"/>
            <a:ext cx="3345543" cy="31921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181EB666-DFA0-48CF-8FFB-52AB4483FF4D}"/>
              </a:ext>
            </a:extLst>
          </p:cNvPr>
          <p:cNvSpPr txBox="1"/>
          <p:nvPr/>
        </p:nvSpPr>
        <p:spPr>
          <a:xfrm>
            <a:off x="696256" y="1762505"/>
            <a:ext cx="3408363" cy="838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 Light" panose="020B0502040204020203" pitchFamily="34" charset="-122"/>
              </a:rPr>
              <a:t>THANK YOU</a:t>
            </a:r>
            <a:endParaRPr lang="zh-CN" alt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33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D06D1F-CE5D-443B-8187-20F7BD1B4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/>
              <p:nvPr/>
            </p:nvSpPr>
            <p:spPr>
              <a:xfrm>
                <a:off x="2014245" y="755526"/>
                <a:ext cx="6389891" cy="213603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Đọc các phân số sau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𝟔𝟐𝟓</m:t>
                        </m:r>
                      </m:num>
                      <m:den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𝟐𝟎𝟎𝟓</m:t>
                        </m:r>
                      </m:num>
                      <m:den>
                        <m:r>
                          <a:rPr lang="en-US" sz="5400" b="1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𝟏𝟎𝟎𝟎</m:t>
                        </m:r>
                        <m:r>
                          <a:rPr lang="en-US" sz="5400" b="1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54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245" y="755526"/>
                <a:ext cx="6389891" cy="2136034"/>
              </a:xfrm>
              <a:prstGeom prst="rect">
                <a:avLst/>
              </a:prstGeom>
              <a:blipFill>
                <a:blip r:embed="rId7"/>
                <a:stretch>
                  <a:fillRect l="-1430" t="-8857" r="-1716" b="-1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89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Group 155">
                <a:extLst>
                  <a:ext uri="{FF2B5EF4-FFF2-40B4-BE49-F238E27FC236}">
                    <a16:creationId xmlns:a16="http://schemas.microsoft.com/office/drawing/2014/main" id="{788B7814-85AD-40E5-8F58-A2F09AE172E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17921657"/>
                  </p:ext>
                </p:extLst>
              </p:nvPr>
            </p:nvGraphicFramePr>
            <p:xfrm>
              <a:off x="435747" y="186096"/>
              <a:ext cx="8491685" cy="4807968"/>
            </p:xfrm>
            <a:graphic>
              <a:graphicData uri="http://schemas.openxmlformats.org/drawingml/2006/table">
                <a:tbl>
                  <a:tblPr/>
                  <a:tblGrid>
                    <a:gridCol w="291846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32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0844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GB" altLang="zh-CN" sz="3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altLang="zh-CN" sz="3600" b="1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thập </a:t>
                          </a:r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endParaRPr lang="zh-CN" altLang="en-US" sz="3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Đọc</a:t>
                          </a:r>
                          <a:endParaRPr lang="zh-CN" altLang="en-US" sz="36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num>
                                  <m:den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vi-VN" sz="2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𝟐𝟏</m:t>
                                    </m:r>
                                  </m:num>
                                  <m:den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𝟔𝟐𝟓</m:t>
                                    </m:r>
                                  </m:num>
                                  <m:den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𝟐𝟎𝟎𝟓</m:t>
                                    </m:r>
                                  </m:num>
                                  <m:den>
                                    <m:r>
                                      <a:rPr lang="en-US" sz="2800" b="1" i="1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en-US" sz="2800" b="1" i="1" smtClean="0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vi-VN" sz="2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Group 155">
                <a:extLst>
                  <a:ext uri="{FF2B5EF4-FFF2-40B4-BE49-F238E27FC236}">
                    <a16:creationId xmlns:a16="http://schemas.microsoft.com/office/drawing/2014/main" id="{788B7814-85AD-40E5-8F58-A2F09AE172E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17921657"/>
                  </p:ext>
                </p:extLst>
              </p:nvPr>
            </p:nvGraphicFramePr>
            <p:xfrm>
              <a:off x="435747" y="186096"/>
              <a:ext cx="8491685" cy="4807968"/>
            </p:xfrm>
            <a:graphic>
              <a:graphicData uri="http://schemas.openxmlformats.org/drawingml/2006/table">
                <a:tbl>
                  <a:tblPr/>
                  <a:tblGrid>
                    <a:gridCol w="291846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32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188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GB" altLang="zh-CN" sz="3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altLang="zh-CN" sz="3600" b="1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thập </a:t>
                          </a:r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endParaRPr lang="zh-CN" altLang="en-US" sz="3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Đọc</a:t>
                          </a:r>
                          <a:endParaRPr lang="zh-CN" altLang="en-US" sz="36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142282" r="-192067" b="-302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242282" r="-192067" b="-202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344595" r="-192067" b="-1033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441611" r="-192067" b="-2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文本框 5">
            <a:extLst>
              <a:ext uri="{FF2B5EF4-FFF2-40B4-BE49-F238E27FC236}">
                <a16:creationId xmlns:a16="http://schemas.microsoft.com/office/drawing/2014/main" id="{66CAF7BB-6ED2-4387-B94D-0DA0F47C4903}"/>
              </a:ext>
            </a:extLst>
          </p:cNvPr>
          <p:cNvSpPr txBox="1"/>
          <p:nvPr/>
        </p:nvSpPr>
        <p:spPr>
          <a:xfrm>
            <a:off x="3347245" y="1561933"/>
            <a:ext cx="517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Chín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mười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066AD508-3A0B-4F7D-AA54-339EB44FDB20}"/>
              </a:ext>
            </a:extLst>
          </p:cNvPr>
          <p:cNvSpPr txBox="1"/>
          <p:nvPr/>
        </p:nvSpPr>
        <p:spPr>
          <a:xfrm>
            <a:off x="3347245" y="2457046"/>
            <a:ext cx="626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Hai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mươi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mốt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trăm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77EDBF14-00DC-4A20-AE5F-6D38365FF8E0}"/>
              </a:ext>
            </a:extLst>
          </p:cNvPr>
          <p:cNvSpPr txBox="1"/>
          <p:nvPr/>
        </p:nvSpPr>
        <p:spPr>
          <a:xfrm>
            <a:off x="3347245" y="4041217"/>
            <a:ext cx="7372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Hai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nghìn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không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trăm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linh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năm</a:t>
            </a:r>
            <a:r>
              <a:rPr lang="en-GB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GB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triệu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015C2996-C766-4935-8315-E90B42CBC881}"/>
              </a:ext>
            </a:extLst>
          </p:cNvPr>
          <p:cNvSpPr txBox="1"/>
          <p:nvPr/>
        </p:nvSpPr>
        <p:spPr>
          <a:xfrm>
            <a:off x="3347245" y="3343740"/>
            <a:ext cx="707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Sáu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trăm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hai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mươi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lăm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nghìn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BAD770-F6B0-4981-A516-832927F34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22AE68-EB97-43E6-B9E7-D256B3BE2FFE}"/>
              </a:ext>
            </a:extLst>
          </p:cNvPr>
          <p:cNvSpPr/>
          <p:nvPr/>
        </p:nvSpPr>
        <p:spPr>
          <a:xfrm>
            <a:off x="2397834" y="608048"/>
            <a:ext cx="5928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 các phân số thập phân</a:t>
            </a:r>
            <a:endParaRPr lang="en-US" sz="4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469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A76DF8-E798-4D04-A211-CB1737205026}"/>
              </a:ext>
            </a:extLst>
          </p:cNvPr>
          <p:cNvSpPr/>
          <p:nvPr/>
        </p:nvSpPr>
        <p:spPr>
          <a:xfrm>
            <a:off x="1755135" y="1232262"/>
            <a:ext cx="701422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Bảy phần mười</a:t>
            </a:r>
          </a:p>
          <a:p>
            <a:pPr algn="ctr"/>
            <a:r>
              <a:rPr lang="en-US" sz="3600" b="1" cap="none" spc="0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 mươi phần trăm</a:t>
            </a:r>
          </a:p>
          <a:p>
            <a:pPr algn="ctr"/>
            <a:r>
              <a:rPr lang="en-US" sz="3600" b="1" cap="none" spc="0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Bốn trăm bảy mươi lăm phần nghìn</a:t>
            </a:r>
          </a:p>
          <a:p>
            <a:pPr algn="ctr"/>
            <a:r>
              <a:rPr lang="en-US" sz="3600" b="1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 phần triệu</a:t>
            </a:r>
            <a:endParaRPr lang="en-US" sz="3600" b="1" cap="none" spc="0">
              <a:ln w="0">
                <a:solidFill>
                  <a:srgbClr val="3B8B04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04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3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03DA5-F44B-4447-98FF-6BB371610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graphicFrame>
        <p:nvGraphicFramePr>
          <p:cNvPr id="7" name="Group 155">
            <a:extLst>
              <a:ext uri="{FF2B5EF4-FFF2-40B4-BE49-F238E27FC236}">
                <a16:creationId xmlns:a16="http://schemas.microsoft.com/office/drawing/2014/main" id="{788B7814-85AD-40E5-8F58-A2F09AE17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520069"/>
              </p:ext>
            </p:extLst>
          </p:nvPr>
        </p:nvGraphicFramePr>
        <p:xfrm>
          <a:off x="435747" y="186096"/>
          <a:ext cx="8491685" cy="4807968"/>
        </p:xfrm>
        <a:graphic>
          <a:graphicData uri="http://schemas.openxmlformats.org/drawingml/2006/table">
            <a:tbl>
              <a:tblPr/>
              <a:tblGrid>
                <a:gridCol w="635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4487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36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altLang="zh-CN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zh-CN" sz="3600" b="1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altLang="zh-CN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altLang="zh-CN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thập </a:t>
                      </a:r>
                      <a:r>
                        <a:rPr lang="en-GB" altLang="zh-CN" sz="36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phân</a:t>
                      </a:r>
                      <a:endParaRPr lang="zh-CN" alt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迷你简卡通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Viết</a:t>
                      </a:r>
                      <a:endParaRPr lang="zh-CN" altLang="en-US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迷你简卡通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112473" marR="112473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algn="l"/>
                      <a:r>
                        <a:rPr lang="en-US" sz="3200" b="1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Bảy phần mười</a:t>
                      </a: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cap="none" spc="0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Hai mươi phần trăm</a:t>
                      </a: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cap="none" spc="0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Bốn trăm bảy mươi lăm phần nghìn</a:t>
                      </a: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Một phần triệu</a:t>
                      </a:r>
                      <a:endParaRPr lang="en-US" sz="3200" b="1" cap="none" spc="0">
                        <a:ln w="0">
                          <a:solidFill>
                            <a:srgbClr val="3B8B04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D3798-64EF-4DEC-80F4-DD17F33FD086}"/>
                  </a:ext>
                </a:extLst>
              </p:cNvPr>
              <p:cNvSpPr txBox="1"/>
              <p:nvPr/>
            </p:nvSpPr>
            <p:spPr>
              <a:xfrm>
                <a:off x="5596467" y="1371875"/>
                <a:ext cx="4580466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D3798-64EF-4DEC-80F4-DD17F33FD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467" y="1371875"/>
                <a:ext cx="4580466" cy="8989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598A6D-4596-457C-9D5C-EA63ABAD1E61}"/>
                  </a:ext>
                </a:extLst>
              </p:cNvPr>
              <p:cNvSpPr txBox="1"/>
              <p:nvPr/>
            </p:nvSpPr>
            <p:spPr>
              <a:xfrm>
                <a:off x="5596467" y="2269745"/>
                <a:ext cx="4580466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598A6D-4596-457C-9D5C-EA63ABAD1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467" y="2269745"/>
                <a:ext cx="4580466" cy="9017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459645-B382-4C94-98D6-4F9A01D9F627}"/>
                  </a:ext>
                </a:extLst>
              </p:cNvPr>
              <p:cNvSpPr txBox="1"/>
              <p:nvPr/>
            </p:nvSpPr>
            <p:spPr>
              <a:xfrm>
                <a:off x="5613107" y="3191821"/>
                <a:ext cx="4580466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𝟒𝟕𝟓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459645-B382-4C94-98D6-4F9A01D9F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07" y="3191821"/>
                <a:ext cx="4580466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34A0A-7A3C-4FCC-9AB1-4D79DDA2982C}"/>
                  </a:ext>
                </a:extLst>
              </p:cNvPr>
              <p:cNvSpPr txBox="1"/>
              <p:nvPr/>
            </p:nvSpPr>
            <p:spPr>
              <a:xfrm>
                <a:off x="5613107" y="4081022"/>
                <a:ext cx="4580466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𝟏𝟎𝟎𝟎𝟎𝟎𝟎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34A0A-7A3C-4FCC-9AB1-4D79DDA2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07" y="4081022"/>
                <a:ext cx="4580466" cy="9017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3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22AE68-EB97-43E6-B9E7-D256B3BE2FFE}"/>
              </a:ext>
            </a:extLst>
          </p:cNvPr>
          <p:cNvSpPr/>
          <p:nvPr/>
        </p:nvSpPr>
        <p:spPr>
          <a:xfrm>
            <a:off x="2880121" y="608048"/>
            <a:ext cx="49635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 số nào dưới đây </a:t>
            </a:r>
          </a:p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 phân số thập phân</a:t>
            </a:r>
          </a:p>
        </p:txBody>
      </p:sp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469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9262CD-B0F3-49EC-BC20-330A3CF5AB10}"/>
                  </a:ext>
                </a:extLst>
              </p:cNvPr>
              <p:cNvSpPr txBox="1"/>
              <p:nvPr/>
            </p:nvSpPr>
            <p:spPr>
              <a:xfrm>
                <a:off x="2115938" y="2069506"/>
                <a:ext cx="91348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9262CD-B0F3-49EC-BC20-330A3CF5A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938" y="2069506"/>
                <a:ext cx="913482" cy="899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306580-07AC-4291-99FD-F6E790E0811D}"/>
                  </a:ext>
                </a:extLst>
              </p:cNvPr>
              <p:cNvSpPr txBox="1"/>
              <p:nvPr/>
            </p:nvSpPr>
            <p:spPr>
              <a:xfrm>
                <a:off x="3047243" y="2063110"/>
                <a:ext cx="80229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306580-07AC-4291-99FD-F6E790E08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243" y="2063110"/>
                <a:ext cx="802292" cy="8995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9BD82-F508-45DD-BAFA-6499EE51006A}"/>
                  </a:ext>
                </a:extLst>
              </p:cNvPr>
              <p:cNvSpPr txBox="1"/>
              <p:nvPr/>
            </p:nvSpPr>
            <p:spPr>
              <a:xfrm>
                <a:off x="4081137" y="2063110"/>
                <a:ext cx="618685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𝟑𝟒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9BD82-F508-45DD-BAFA-6499EE510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137" y="2063110"/>
                <a:ext cx="618685" cy="899542"/>
              </a:xfrm>
              <a:prstGeom prst="rect">
                <a:avLst/>
              </a:prstGeom>
              <a:blipFill>
                <a:blip r:embed="rId10"/>
                <a:stretch>
                  <a:fillRect r="-1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1D47ED-A1DB-4A98-BA37-53DCD2B5A08C}"/>
                  </a:ext>
                </a:extLst>
              </p:cNvPr>
              <p:cNvSpPr txBox="1"/>
              <p:nvPr/>
            </p:nvSpPr>
            <p:spPr>
              <a:xfrm>
                <a:off x="5219124" y="2063110"/>
                <a:ext cx="91348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1D47ED-A1DB-4A98-BA37-53DCD2B5A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124" y="2063110"/>
                <a:ext cx="913482" cy="899542"/>
              </a:xfrm>
              <a:prstGeom prst="rect">
                <a:avLst/>
              </a:prstGeom>
              <a:blipFill>
                <a:blip r:embed="rId11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F7E922-1E35-4278-A0C7-7FA246CC3E4F}"/>
                  </a:ext>
                </a:extLst>
              </p:cNvPr>
              <p:cNvSpPr txBox="1"/>
              <p:nvPr/>
            </p:nvSpPr>
            <p:spPr>
              <a:xfrm>
                <a:off x="6609565" y="2051316"/>
                <a:ext cx="618685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𝟔𝟗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F7E922-1E35-4278-A0C7-7FA246CC3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565" y="2051316"/>
                <a:ext cx="618685" cy="901785"/>
              </a:xfrm>
              <a:prstGeom prst="rect">
                <a:avLst/>
              </a:prstGeom>
              <a:blipFill>
                <a:blip r:embed="rId12"/>
                <a:stretch>
                  <a:fillRect r="-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D916FC6B-0CA4-443A-A9A4-181E0870FE83}"/>
              </a:ext>
            </a:extLst>
          </p:cNvPr>
          <p:cNvSpPr/>
          <p:nvPr/>
        </p:nvSpPr>
        <p:spPr>
          <a:xfrm>
            <a:off x="3021800" y="1931487"/>
            <a:ext cx="895457" cy="13159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078FB6-CA9E-468D-A43A-25B88288FD66}"/>
              </a:ext>
            </a:extLst>
          </p:cNvPr>
          <p:cNvSpPr/>
          <p:nvPr/>
        </p:nvSpPr>
        <p:spPr>
          <a:xfrm>
            <a:off x="5219124" y="1931487"/>
            <a:ext cx="1030329" cy="13159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3" grpId="0" animBg="1"/>
      <p:bldP spid="11" grpId="0"/>
      <p:bldP spid="14" grpId="0"/>
      <p:bldP spid="15" grpId="0"/>
      <p:bldP spid="16" grpId="0"/>
      <p:bldP spid="18" grpId="0"/>
      <p:bldP spid="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9EC911-6698-4BCE-AAEB-18A7CA277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469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1CC62A-332C-479C-9EF1-4DD2AE0663EB}"/>
              </a:ext>
            </a:extLst>
          </p:cNvPr>
          <p:cNvGrpSpPr/>
          <p:nvPr/>
        </p:nvGrpSpPr>
        <p:grpSpPr>
          <a:xfrm>
            <a:off x="1144989" y="157711"/>
            <a:ext cx="7823642" cy="4088285"/>
            <a:chOff x="1144989" y="157711"/>
            <a:chExt cx="7823642" cy="4088285"/>
          </a:xfrm>
        </p:grpSpPr>
        <p:sp>
          <p:nvSpPr>
            <p:cNvPr id="12" name="Cloud Callout 9">
              <a:extLst>
                <a:ext uri="{FF2B5EF4-FFF2-40B4-BE49-F238E27FC236}">
                  <a16:creationId xmlns:a16="http://schemas.microsoft.com/office/drawing/2014/main" id="{E1581F4C-2474-46EC-BE56-74153E10851F}"/>
                </a:ext>
              </a:extLst>
            </p:cNvPr>
            <p:cNvSpPr/>
            <p:nvPr/>
          </p:nvSpPr>
          <p:spPr>
            <a:xfrm>
              <a:off x="1144989" y="157711"/>
              <a:ext cx="7823642" cy="4088285"/>
            </a:xfrm>
            <a:prstGeom prst="cloudCallout">
              <a:avLst>
                <a:gd name="adj1" fmla="val -26115"/>
                <a:gd name="adj2" fmla="val 1828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22AE68-EB97-43E6-B9E7-D256B3BE2FFE}"/>
                </a:ext>
              </a:extLst>
            </p:cNvPr>
            <p:cNvSpPr/>
            <p:nvPr/>
          </p:nvSpPr>
          <p:spPr>
            <a:xfrm>
              <a:off x="2006313" y="607118"/>
              <a:ext cx="645984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Viết các số thích hợp vào ô trống</a:t>
              </a:r>
              <a:endPara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E10F3E-D3FA-4864-AE68-AA9D70DB4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95" t="49985" r="60185" b="35144"/>
            <a:stretch/>
          </p:blipFill>
          <p:spPr>
            <a:xfrm>
              <a:off x="3371344" y="1253449"/>
              <a:ext cx="3177475" cy="1289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278623-FCC2-4755-AE4E-C6C7B7F2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550" t="72405" r="58949" b="12724"/>
            <a:stretch/>
          </p:blipFill>
          <p:spPr>
            <a:xfrm>
              <a:off x="3371343" y="2459422"/>
              <a:ext cx="3313101" cy="1289000"/>
            </a:xfrm>
            <a:prstGeom prst="rect">
              <a:avLst/>
            </a:prstGeom>
          </p:spPr>
        </p:pic>
      </p:grpSp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D62634-EE11-4186-ADFD-175BB31D9055}"/>
              </a:ext>
            </a:extLst>
          </p:cNvPr>
          <p:cNvSpPr/>
          <p:nvPr/>
        </p:nvSpPr>
        <p:spPr>
          <a:xfrm>
            <a:off x="4983727" y="1177121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5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1173AD-82B0-46E3-B0A2-3B6F310690AA}"/>
              </a:ext>
            </a:extLst>
          </p:cNvPr>
          <p:cNvSpPr/>
          <p:nvPr/>
        </p:nvSpPr>
        <p:spPr>
          <a:xfrm>
            <a:off x="4983727" y="1794691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5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DE01AA-BC6D-4A16-8AF6-54A6A863BD0F}"/>
              </a:ext>
            </a:extLst>
          </p:cNvPr>
          <p:cNvSpPr/>
          <p:nvPr/>
        </p:nvSpPr>
        <p:spPr>
          <a:xfrm>
            <a:off x="5961886" y="1177121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35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71BA53-10A5-4FEA-96CD-8FC1AC26D455}"/>
              </a:ext>
            </a:extLst>
          </p:cNvPr>
          <p:cNvSpPr/>
          <p:nvPr/>
        </p:nvSpPr>
        <p:spPr>
          <a:xfrm>
            <a:off x="5073409" y="250645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3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008F14-191A-458F-8044-FD7FA1B227D6}"/>
              </a:ext>
            </a:extLst>
          </p:cNvPr>
          <p:cNvSpPr/>
          <p:nvPr/>
        </p:nvSpPr>
        <p:spPr>
          <a:xfrm>
            <a:off x="5073409" y="312402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3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3C70FA-401B-40D2-BAA7-C9156B05952B}"/>
              </a:ext>
            </a:extLst>
          </p:cNvPr>
          <p:cNvSpPr/>
          <p:nvPr/>
        </p:nvSpPr>
        <p:spPr>
          <a:xfrm>
            <a:off x="6155763" y="250645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2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2FCF2C-6B23-4CB9-B5E7-5CC84FE2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049236"/>
            <a:ext cx="2296886" cy="13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9030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98843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88756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818504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72525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03658" y="112125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37309" y="1824377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37309" y="2685132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37309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37309" y="458800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65332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141056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2314574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3275733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4148572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2395631" y="287587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3107517" y="126064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4260583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5379939" y="445326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4449364" y="198164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5" y="237041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83" y="926738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30" y="188205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84" y="264513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40" y="3450104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764735"/>
            <a:ext cx="355826" cy="323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1509353"/>
            <a:ext cx="355826" cy="323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2430871"/>
            <a:ext cx="355826" cy="32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3403252"/>
            <a:ext cx="355826" cy="323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4267630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399343" y="55899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41250" y="130962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2601667" y="227355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498552" y="309975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85784" y="393441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8323426" y="81157"/>
            <a:ext cx="711896" cy="745925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8323426" y="900541"/>
            <a:ext cx="711896" cy="605921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8361525" y="1579919"/>
            <a:ext cx="685714" cy="592932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8323425" y="2246310"/>
            <a:ext cx="733267" cy="676708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8332951" y="2996476"/>
            <a:ext cx="651335" cy="67670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390497" y="-4880609"/>
            <a:ext cx="6025923" cy="53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157" y="-1175422"/>
            <a:ext cx="6564419" cy="6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662838"/>
            <a:ext cx="385010" cy="526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382135"/>
            <a:ext cx="385010" cy="5269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358728"/>
            <a:ext cx="385010" cy="526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139753"/>
            <a:ext cx="385010" cy="5269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3936855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265965"/>
            <a:ext cx="741780" cy="8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82"/>
  <p:tag name="MH_SECTIONID" val="283,284,285,286,"/>
  <p:tag name="ISPRING_PRESENTATION_TITLE" val="1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293</Words>
  <Application>Microsoft Macintosh PowerPoint</Application>
  <PresentationFormat>On-screen Show (16:9)</PresentationFormat>
  <Paragraphs>92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等线 Light</vt:lpstr>
      <vt:lpstr>微软雅黑</vt:lpstr>
      <vt:lpstr>微软雅黑 Light</vt:lpstr>
      <vt:lpstr>Arial</vt:lpstr>
      <vt:lpstr>Calibri</vt:lpstr>
      <vt:lpstr>Calibri Light</vt:lpstr>
      <vt:lpstr>Cambria Math</vt:lpstr>
      <vt:lpstr>inpin heiti</vt:lpstr>
      <vt:lpstr>Times New Roman</vt:lpstr>
      <vt:lpstr>VNI-Dom</vt:lpstr>
      <vt:lpstr>VNI-Times</vt:lpstr>
      <vt:lpstr>迷你简卡通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</dc:title>
  <dc:creator>User</dc:creator>
  <cp:lastModifiedBy>Microsoft Office User</cp:lastModifiedBy>
  <cp:revision>39</cp:revision>
  <dcterms:created xsi:type="dcterms:W3CDTF">2016-12-25T02:27:54Z</dcterms:created>
  <dcterms:modified xsi:type="dcterms:W3CDTF">2022-09-25T16:42:08Z</dcterms:modified>
</cp:coreProperties>
</file>