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0" r:id="rId2"/>
    <p:sldId id="345" r:id="rId3"/>
    <p:sldId id="368" r:id="rId4"/>
    <p:sldId id="353" r:id="rId5"/>
    <p:sldId id="369" r:id="rId6"/>
    <p:sldId id="356" r:id="rId7"/>
    <p:sldId id="360" r:id="rId8"/>
    <p:sldId id="310" r:id="rId9"/>
    <p:sldId id="315" r:id="rId10"/>
    <p:sldId id="367" r:id="rId11"/>
    <p:sldId id="358" r:id="rId12"/>
    <p:sldId id="316" r:id="rId13"/>
    <p:sldId id="370" r:id="rId14"/>
    <p:sldId id="359" r:id="rId15"/>
    <p:sldId id="37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E52"/>
    <a:srgbClr val="B68A45"/>
    <a:srgbClr val="8E450C"/>
    <a:srgbClr val="DF7A60"/>
    <a:srgbClr val="65C4CA"/>
    <a:srgbClr val="784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0" autoAdjust="0"/>
    <p:restoredTop sz="94730" autoAdjust="0"/>
  </p:normalViewPr>
  <p:slideViewPr>
    <p:cSldViewPr snapToGrid="0">
      <p:cViewPr varScale="1">
        <p:scale>
          <a:sx n="62" d="100"/>
          <a:sy n="62" d="100"/>
        </p:scale>
        <p:origin x="26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B7494-D075-4932-B485-21A15FEF216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05C95-64BC-4878-9AEE-F508225DA3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6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83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36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6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2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8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65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5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34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2DA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53545" r="22272"/>
          <a:stretch/>
        </p:blipFill>
        <p:spPr>
          <a:xfrm>
            <a:off x="9178635" y="5777345"/>
            <a:ext cx="2962415" cy="12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8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91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8905CB92-2C26-4EDF-97D4-2B14773386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33D41-EAB8-40B2-B281-A120D466E23B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2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A0B94C-C6CB-492A-8C1B-8D5333F620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5" y="477807"/>
            <a:ext cx="11575418" cy="553762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AD590B9-59AA-4C29-89C7-1D240B857D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47" y="798925"/>
            <a:ext cx="10232935" cy="4895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198" y="195058"/>
            <a:ext cx="11815199" cy="6453081"/>
          </a:xfrm>
          <a:prstGeom prst="rect">
            <a:avLst/>
          </a:prstGeom>
          <a:noFill/>
          <a:ln w="76200">
            <a:solidFill>
              <a:srgbClr val="8E45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1095797" y="769778"/>
            <a:ext cx="9953065" cy="18823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6600" b="1" dirty="0">
                <a:ln w="38100">
                  <a:solidFill>
                    <a:srgbClr val="FF6600"/>
                  </a:solidFill>
                </a:ln>
                <a:solidFill>
                  <a:srgbClr val="FFCC99"/>
                </a:solidFill>
                <a:latin typeface="VNI-Dom" pitchFamily="2" charset="0"/>
                <a:ea typeface="inpin heiti" charset="-122"/>
              </a:rPr>
              <a:t>BÌNH TÂY ĐẠI NGUYÊN SOÁI “TRƯƠNG ĐỊNH”</a:t>
            </a:r>
            <a:endParaRPr lang="zh-CN" altLang="en-US" sz="6600" b="1" dirty="0">
              <a:ln w="38100">
                <a:solidFill>
                  <a:srgbClr val="FF6600"/>
                </a:solidFill>
              </a:ln>
              <a:solidFill>
                <a:srgbClr val="FFCC99"/>
              </a:solidFill>
              <a:latin typeface="VNI-Dom" pitchFamily="2" charset="0"/>
              <a:ea typeface="inpin heiti" charset="-122"/>
            </a:endParaRPr>
          </a:p>
        </p:txBody>
      </p:sp>
      <p:grpSp>
        <p:nvGrpSpPr>
          <p:cNvPr id="441" name="Google Shape;184;p21"/>
          <p:cNvGrpSpPr/>
          <p:nvPr/>
        </p:nvGrpSpPr>
        <p:grpSpPr>
          <a:xfrm flipH="1">
            <a:off x="5839" y="3006932"/>
            <a:ext cx="3288904" cy="3850635"/>
            <a:chOff x="5921198" y="1938129"/>
            <a:chExt cx="2158899" cy="2868100"/>
          </a:xfrm>
        </p:grpSpPr>
        <p:sp>
          <p:nvSpPr>
            <p:cNvPr id="442" name="Google Shape;185;p21"/>
            <p:cNvSpPr/>
            <p:nvPr/>
          </p:nvSpPr>
          <p:spPr>
            <a:xfrm flipH="1">
              <a:off x="7047405" y="2721884"/>
              <a:ext cx="605304" cy="614032"/>
            </a:xfrm>
            <a:custGeom>
              <a:avLst/>
              <a:gdLst/>
              <a:ahLst/>
              <a:cxnLst/>
              <a:rect l="l" t="t" r="r" b="b"/>
              <a:pathLst>
                <a:path w="10611" h="10764" extrusionOk="0">
                  <a:moveTo>
                    <a:pt x="9692" y="0"/>
                  </a:moveTo>
                  <a:cubicBezTo>
                    <a:pt x="7656" y="0"/>
                    <a:pt x="0" y="3688"/>
                    <a:pt x="1653" y="7106"/>
                  </a:cubicBezTo>
                  <a:cubicBezTo>
                    <a:pt x="3117" y="10123"/>
                    <a:pt x="5374" y="10763"/>
                    <a:pt x="6296" y="10763"/>
                  </a:cubicBezTo>
                  <a:cubicBezTo>
                    <a:pt x="6451" y="10763"/>
                    <a:pt x="6568" y="10745"/>
                    <a:pt x="6637" y="10717"/>
                  </a:cubicBezTo>
                  <a:cubicBezTo>
                    <a:pt x="7112" y="10519"/>
                    <a:pt x="7924" y="9888"/>
                    <a:pt x="7784" y="9365"/>
                  </a:cubicBezTo>
                  <a:cubicBezTo>
                    <a:pt x="7644" y="8840"/>
                    <a:pt x="5937" y="6491"/>
                    <a:pt x="7518" y="4979"/>
                  </a:cubicBezTo>
                  <a:cubicBezTo>
                    <a:pt x="9099" y="3466"/>
                    <a:pt x="10037" y="3384"/>
                    <a:pt x="10324" y="2097"/>
                  </a:cubicBezTo>
                  <a:cubicBezTo>
                    <a:pt x="10611" y="811"/>
                    <a:pt x="10337" y="80"/>
                    <a:pt x="9874" y="12"/>
                  </a:cubicBezTo>
                  <a:cubicBezTo>
                    <a:pt x="9820" y="4"/>
                    <a:pt x="9759" y="0"/>
                    <a:pt x="9692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186;p21"/>
            <p:cNvSpPr/>
            <p:nvPr/>
          </p:nvSpPr>
          <p:spPr>
            <a:xfrm flipH="1">
              <a:off x="7458478" y="4134913"/>
              <a:ext cx="621619" cy="603935"/>
            </a:xfrm>
            <a:custGeom>
              <a:avLst/>
              <a:gdLst/>
              <a:ahLst/>
              <a:cxnLst/>
              <a:rect l="l" t="t" r="r" b="b"/>
              <a:pathLst>
                <a:path w="10897" h="10587" extrusionOk="0">
                  <a:moveTo>
                    <a:pt x="4120" y="1"/>
                  </a:moveTo>
                  <a:lnTo>
                    <a:pt x="686" y="4538"/>
                  </a:lnTo>
                  <a:cubicBezTo>
                    <a:pt x="273" y="5135"/>
                    <a:pt x="0" y="7866"/>
                    <a:pt x="2239" y="9439"/>
                  </a:cubicBezTo>
                  <a:cubicBezTo>
                    <a:pt x="3470" y="10304"/>
                    <a:pt x="4559" y="10587"/>
                    <a:pt x="5432" y="10587"/>
                  </a:cubicBezTo>
                  <a:cubicBezTo>
                    <a:pt x="6595" y="10587"/>
                    <a:pt x="7375" y="10086"/>
                    <a:pt x="7599" y="9788"/>
                  </a:cubicBezTo>
                  <a:lnTo>
                    <a:pt x="10897" y="5436"/>
                  </a:lnTo>
                  <a:lnTo>
                    <a:pt x="4120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187;p21"/>
            <p:cNvSpPr/>
            <p:nvPr/>
          </p:nvSpPr>
          <p:spPr>
            <a:xfrm flipH="1">
              <a:off x="6228560" y="2838999"/>
              <a:ext cx="34512" cy="43468"/>
            </a:xfrm>
            <a:custGeom>
              <a:avLst/>
              <a:gdLst/>
              <a:ahLst/>
              <a:cxnLst/>
              <a:rect l="l" t="t" r="r" b="b"/>
              <a:pathLst>
                <a:path w="605" h="762" extrusionOk="0">
                  <a:moveTo>
                    <a:pt x="417" y="0"/>
                  </a:moveTo>
                  <a:lnTo>
                    <a:pt x="1" y="547"/>
                  </a:lnTo>
                  <a:lnTo>
                    <a:pt x="232" y="638"/>
                  </a:lnTo>
                  <a:cubicBezTo>
                    <a:pt x="246" y="646"/>
                    <a:pt x="256" y="663"/>
                    <a:pt x="250" y="679"/>
                  </a:cubicBezTo>
                  <a:lnTo>
                    <a:pt x="229" y="731"/>
                  </a:lnTo>
                  <a:lnTo>
                    <a:pt x="301" y="758"/>
                  </a:lnTo>
                  <a:cubicBezTo>
                    <a:pt x="305" y="761"/>
                    <a:pt x="311" y="761"/>
                    <a:pt x="314" y="761"/>
                  </a:cubicBezTo>
                  <a:cubicBezTo>
                    <a:pt x="325" y="761"/>
                    <a:pt x="338" y="755"/>
                    <a:pt x="346" y="741"/>
                  </a:cubicBezTo>
                  <a:lnTo>
                    <a:pt x="598" y="106"/>
                  </a:lnTo>
                  <a:cubicBezTo>
                    <a:pt x="604" y="89"/>
                    <a:pt x="595" y="72"/>
                    <a:pt x="581" y="65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rgbClr val="F4D1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5" name="Google Shape;188;p21"/>
            <p:cNvSpPr/>
            <p:nvPr/>
          </p:nvSpPr>
          <p:spPr>
            <a:xfrm flipH="1">
              <a:off x="6249952" y="2874197"/>
              <a:ext cx="35938" cy="40958"/>
            </a:xfrm>
            <a:custGeom>
              <a:avLst/>
              <a:gdLst/>
              <a:ahLst/>
              <a:cxnLst/>
              <a:rect l="l" t="t" r="r" b="b"/>
              <a:pathLst>
                <a:path w="630" h="718" extrusionOk="0">
                  <a:moveTo>
                    <a:pt x="346" y="1"/>
                  </a:moveTo>
                  <a:lnTo>
                    <a:pt x="1" y="456"/>
                  </a:lnTo>
                  <a:lnTo>
                    <a:pt x="141" y="510"/>
                  </a:lnTo>
                  <a:cubicBezTo>
                    <a:pt x="158" y="517"/>
                    <a:pt x="169" y="537"/>
                    <a:pt x="161" y="554"/>
                  </a:cubicBezTo>
                  <a:lnTo>
                    <a:pt x="131" y="629"/>
                  </a:lnTo>
                  <a:lnTo>
                    <a:pt x="353" y="718"/>
                  </a:lnTo>
                  <a:lnTo>
                    <a:pt x="366" y="718"/>
                  </a:lnTo>
                  <a:cubicBezTo>
                    <a:pt x="380" y="718"/>
                    <a:pt x="390" y="711"/>
                    <a:pt x="397" y="697"/>
                  </a:cubicBezTo>
                  <a:lnTo>
                    <a:pt x="629" y="114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4D1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6" name="Google Shape;189;p21"/>
            <p:cNvSpPr/>
            <p:nvPr/>
          </p:nvSpPr>
          <p:spPr>
            <a:xfrm flipH="1">
              <a:off x="6248412" y="2870146"/>
              <a:ext cx="17798" cy="10553"/>
            </a:xfrm>
            <a:custGeom>
              <a:avLst/>
              <a:gdLst/>
              <a:ahLst/>
              <a:cxnLst/>
              <a:rect l="l" t="t" r="r" b="b"/>
              <a:pathLst>
                <a:path w="312" h="185" extrusionOk="0">
                  <a:moveTo>
                    <a:pt x="56" y="1"/>
                  </a:moveTo>
                  <a:lnTo>
                    <a:pt x="1" y="72"/>
                  </a:lnTo>
                  <a:lnTo>
                    <a:pt x="284" y="185"/>
                  </a:lnTo>
                  <a:lnTo>
                    <a:pt x="305" y="133"/>
                  </a:lnTo>
                  <a:cubicBezTo>
                    <a:pt x="311" y="117"/>
                    <a:pt x="301" y="100"/>
                    <a:pt x="287" y="92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F4BB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7" name="Google Shape;190;p21"/>
            <p:cNvSpPr/>
            <p:nvPr/>
          </p:nvSpPr>
          <p:spPr>
            <a:xfrm flipH="1">
              <a:off x="6278361" y="2905401"/>
              <a:ext cx="34170" cy="37821"/>
            </a:xfrm>
            <a:custGeom>
              <a:avLst/>
              <a:gdLst/>
              <a:ahLst/>
              <a:cxnLst/>
              <a:rect l="l" t="t" r="r" b="b"/>
              <a:pathLst>
                <a:path w="599" h="663" extrusionOk="0">
                  <a:moveTo>
                    <a:pt x="400" y="0"/>
                  </a:moveTo>
                  <a:lnTo>
                    <a:pt x="1" y="526"/>
                  </a:lnTo>
                  <a:lnTo>
                    <a:pt x="332" y="659"/>
                  </a:lnTo>
                  <a:cubicBezTo>
                    <a:pt x="335" y="659"/>
                    <a:pt x="338" y="662"/>
                    <a:pt x="345" y="662"/>
                  </a:cubicBezTo>
                  <a:cubicBezTo>
                    <a:pt x="356" y="662"/>
                    <a:pt x="369" y="652"/>
                    <a:pt x="373" y="642"/>
                  </a:cubicBezTo>
                  <a:lnTo>
                    <a:pt x="598" y="8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4D1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191;p21"/>
            <p:cNvSpPr/>
            <p:nvPr/>
          </p:nvSpPr>
          <p:spPr>
            <a:xfrm flipH="1">
              <a:off x="6276250" y="2900153"/>
              <a:ext cx="13520" cy="9983"/>
            </a:xfrm>
            <a:custGeom>
              <a:avLst/>
              <a:gdLst/>
              <a:ahLst/>
              <a:cxnLst/>
              <a:rect l="l" t="t" r="r" b="b"/>
              <a:pathLst>
                <a:path w="237" h="175" extrusionOk="0">
                  <a:moveTo>
                    <a:pt x="69" y="1"/>
                  </a:moveTo>
                  <a:lnTo>
                    <a:pt x="1" y="92"/>
                  </a:lnTo>
                  <a:lnTo>
                    <a:pt x="199" y="174"/>
                  </a:lnTo>
                  <a:lnTo>
                    <a:pt x="229" y="99"/>
                  </a:lnTo>
                  <a:cubicBezTo>
                    <a:pt x="237" y="82"/>
                    <a:pt x="226" y="62"/>
                    <a:pt x="209" y="55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F4BB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192;p21"/>
            <p:cNvSpPr/>
            <p:nvPr/>
          </p:nvSpPr>
          <p:spPr>
            <a:xfrm flipH="1">
              <a:off x="6109190" y="2262949"/>
              <a:ext cx="1787676" cy="2241811"/>
            </a:xfrm>
            <a:custGeom>
              <a:avLst/>
              <a:gdLst/>
              <a:ahLst/>
              <a:cxnLst/>
              <a:rect l="l" t="t" r="r" b="b"/>
              <a:pathLst>
                <a:path w="31338" h="39299" extrusionOk="0">
                  <a:moveTo>
                    <a:pt x="26787" y="1"/>
                  </a:moveTo>
                  <a:lnTo>
                    <a:pt x="110" y="34444"/>
                  </a:lnTo>
                  <a:cubicBezTo>
                    <a:pt x="1" y="35547"/>
                    <a:pt x="308" y="37291"/>
                    <a:pt x="1926" y="38432"/>
                  </a:cubicBezTo>
                  <a:cubicBezTo>
                    <a:pt x="2509" y="38841"/>
                    <a:pt x="3062" y="39121"/>
                    <a:pt x="3574" y="39298"/>
                  </a:cubicBezTo>
                  <a:lnTo>
                    <a:pt x="31338" y="3455"/>
                  </a:lnTo>
                  <a:lnTo>
                    <a:pt x="26787" y="1"/>
                  </a:ln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193;p21"/>
            <p:cNvSpPr/>
            <p:nvPr/>
          </p:nvSpPr>
          <p:spPr>
            <a:xfrm flipH="1">
              <a:off x="6011092" y="2458252"/>
              <a:ext cx="1683683" cy="2060522"/>
            </a:xfrm>
            <a:custGeom>
              <a:avLst/>
              <a:gdLst/>
              <a:ahLst/>
              <a:cxnLst/>
              <a:rect l="l" t="t" r="r" b="b"/>
              <a:pathLst>
                <a:path w="29515" h="36121" extrusionOk="0">
                  <a:moveTo>
                    <a:pt x="27764" y="0"/>
                  </a:moveTo>
                  <a:lnTo>
                    <a:pt x="0" y="35843"/>
                  </a:lnTo>
                  <a:cubicBezTo>
                    <a:pt x="567" y="36042"/>
                    <a:pt x="1085" y="36120"/>
                    <a:pt x="1543" y="36120"/>
                  </a:cubicBezTo>
                  <a:cubicBezTo>
                    <a:pt x="2705" y="36120"/>
                    <a:pt x="3486" y="35621"/>
                    <a:pt x="3711" y="35325"/>
                  </a:cubicBezTo>
                  <a:lnTo>
                    <a:pt x="3714" y="35321"/>
                  </a:lnTo>
                  <a:lnTo>
                    <a:pt x="29514" y="1332"/>
                  </a:lnTo>
                  <a:lnTo>
                    <a:pt x="27764" y="0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194;p21"/>
            <p:cNvSpPr/>
            <p:nvPr/>
          </p:nvSpPr>
          <p:spPr>
            <a:xfrm flipH="1">
              <a:off x="6367011" y="2238271"/>
              <a:ext cx="1521847" cy="1991384"/>
            </a:xfrm>
            <a:custGeom>
              <a:avLst/>
              <a:gdLst/>
              <a:ahLst/>
              <a:cxnLst/>
              <a:rect l="l" t="t" r="r" b="b"/>
              <a:pathLst>
                <a:path w="26678" h="34909" extrusionOk="0">
                  <a:moveTo>
                    <a:pt x="26063" y="1"/>
                  </a:moveTo>
                  <a:lnTo>
                    <a:pt x="260" y="33990"/>
                  </a:lnTo>
                  <a:lnTo>
                    <a:pt x="260" y="33993"/>
                  </a:lnTo>
                  <a:cubicBezTo>
                    <a:pt x="147" y="34157"/>
                    <a:pt x="42" y="34485"/>
                    <a:pt x="1" y="34908"/>
                  </a:cubicBezTo>
                  <a:lnTo>
                    <a:pt x="26678" y="465"/>
                  </a:lnTo>
                  <a:lnTo>
                    <a:pt x="26063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2" name="Google Shape;195;p21"/>
            <p:cNvSpPr/>
            <p:nvPr/>
          </p:nvSpPr>
          <p:spPr>
            <a:xfrm flipH="1">
              <a:off x="6222913" y="2821030"/>
              <a:ext cx="80490" cy="55619"/>
            </a:xfrm>
            <a:custGeom>
              <a:avLst/>
              <a:gdLst/>
              <a:ahLst/>
              <a:cxnLst/>
              <a:rect l="l" t="t" r="r" b="b"/>
              <a:pathLst>
                <a:path w="1411" h="975" extrusionOk="0">
                  <a:moveTo>
                    <a:pt x="422" y="1"/>
                  </a:moveTo>
                  <a:cubicBezTo>
                    <a:pt x="273" y="1"/>
                    <a:pt x="133" y="91"/>
                    <a:pt x="76" y="236"/>
                  </a:cubicBezTo>
                  <a:cubicBezTo>
                    <a:pt x="1" y="428"/>
                    <a:pt x="93" y="646"/>
                    <a:pt x="284" y="721"/>
                  </a:cubicBezTo>
                  <a:lnTo>
                    <a:pt x="851" y="947"/>
                  </a:lnTo>
                  <a:cubicBezTo>
                    <a:pt x="896" y="965"/>
                    <a:pt x="944" y="974"/>
                    <a:pt x="990" y="974"/>
                  </a:cubicBezTo>
                  <a:cubicBezTo>
                    <a:pt x="1138" y="974"/>
                    <a:pt x="1279" y="884"/>
                    <a:pt x="1336" y="739"/>
                  </a:cubicBezTo>
                  <a:cubicBezTo>
                    <a:pt x="1411" y="548"/>
                    <a:pt x="1319" y="329"/>
                    <a:pt x="1127" y="254"/>
                  </a:cubicBezTo>
                  <a:lnTo>
                    <a:pt x="561" y="28"/>
                  </a:lnTo>
                  <a:cubicBezTo>
                    <a:pt x="515" y="10"/>
                    <a:pt x="468" y="1"/>
                    <a:pt x="422" y="1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3" name="Google Shape;196;p21"/>
            <p:cNvSpPr/>
            <p:nvPr/>
          </p:nvSpPr>
          <p:spPr>
            <a:xfrm flipH="1">
              <a:off x="6242594" y="2854915"/>
              <a:ext cx="77695" cy="54535"/>
            </a:xfrm>
            <a:custGeom>
              <a:avLst/>
              <a:gdLst/>
              <a:ahLst/>
              <a:cxnLst/>
              <a:rect l="l" t="t" r="r" b="b"/>
              <a:pathLst>
                <a:path w="1362" h="956" extrusionOk="0">
                  <a:moveTo>
                    <a:pt x="421" y="1"/>
                  </a:moveTo>
                  <a:cubicBezTo>
                    <a:pt x="273" y="1"/>
                    <a:pt x="132" y="91"/>
                    <a:pt x="75" y="236"/>
                  </a:cubicBezTo>
                  <a:cubicBezTo>
                    <a:pt x="0" y="428"/>
                    <a:pt x="92" y="646"/>
                    <a:pt x="283" y="721"/>
                  </a:cubicBezTo>
                  <a:lnTo>
                    <a:pt x="799" y="930"/>
                  </a:lnTo>
                  <a:cubicBezTo>
                    <a:pt x="843" y="947"/>
                    <a:pt x="889" y="955"/>
                    <a:pt x="934" y="955"/>
                  </a:cubicBezTo>
                  <a:cubicBezTo>
                    <a:pt x="1083" y="955"/>
                    <a:pt x="1226" y="865"/>
                    <a:pt x="1284" y="718"/>
                  </a:cubicBezTo>
                  <a:cubicBezTo>
                    <a:pt x="1362" y="527"/>
                    <a:pt x="1267" y="309"/>
                    <a:pt x="1075" y="233"/>
                  </a:cubicBezTo>
                  <a:lnTo>
                    <a:pt x="560" y="28"/>
                  </a:lnTo>
                  <a:cubicBezTo>
                    <a:pt x="514" y="10"/>
                    <a:pt x="467" y="1"/>
                    <a:pt x="421" y="1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197;p21"/>
            <p:cNvSpPr/>
            <p:nvPr/>
          </p:nvSpPr>
          <p:spPr>
            <a:xfrm flipH="1">
              <a:off x="6270603" y="2888173"/>
              <a:ext cx="64347" cy="49116"/>
            </a:xfrm>
            <a:custGeom>
              <a:avLst/>
              <a:gdLst/>
              <a:ahLst/>
              <a:cxnLst/>
              <a:rect l="l" t="t" r="r" b="b"/>
              <a:pathLst>
                <a:path w="1128" h="861" extrusionOk="0">
                  <a:moveTo>
                    <a:pt x="429" y="0"/>
                  </a:moveTo>
                  <a:cubicBezTo>
                    <a:pt x="278" y="0"/>
                    <a:pt x="134" y="91"/>
                    <a:pt x="76" y="238"/>
                  </a:cubicBezTo>
                  <a:cubicBezTo>
                    <a:pt x="1" y="428"/>
                    <a:pt x="93" y="647"/>
                    <a:pt x="284" y="723"/>
                  </a:cubicBezTo>
                  <a:lnTo>
                    <a:pt x="564" y="835"/>
                  </a:lnTo>
                  <a:cubicBezTo>
                    <a:pt x="609" y="853"/>
                    <a:pt x="656" y="861"/>
                    <a:pt x="702" y="861"/>
                  </a:cubicBezTo>
                  <a:cubicBezTo>
                    <a:pt x="852" y="861"/>
                    <a:pt x="995" y="773"/>
                    <a:pt x="1053" y="627"/>
                  </a:cubicBezTo>
                  <a:cubicBezTo>
                    <a:pt x="1127" y="436"/>
                    <a:pt x="1035" y="217"/>
                    <a:pt x="844" y="138"/>
                  </a:cubicBezTo>
                  <a:lnTo>
                    <a:pt x="564" y="26"/>
                  </a:lnTo>
                  <a:cubicBezTo>
                    <a:pt x="520" y="9"/>
                    <a:pt x="474" y="0"/>
                    <a:pt x="429" y="0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198;p21"/>
            <p:cNvSpPr/>
            <p:nvPr/>
          </p:nvSpPr>
          <p:spPr>
            <a:xfrm flipH="1">
              <a:off x="5943378" y="2073638"/>
              <a:ext cx="496468" cy="505990"/>
            </a:xfrm>
            <a:custGeom>
              <a:avLst/>
              <a:gdLst/>
              <a:ahLst/>
              <a:cxnLst/>
              <a:rect l="l" t="t" r="r" b="b"/>
              <a:pathLst>
                <a:path w="8843" h="9013" extrusionOk="0">
                  <a:moveTo>
                    <a:pt x="5718" y="0"/>
                  </a:moveTo>
                  <a:cubicBezTo>
                    <a:pt x="3497" y="1127"/>
                    <a:pt x="926" y="2619"/>
                    <a:pt x="683" y="2967"/>
                  </a:cubicBezTo>
                  <a:cubicBezTo>
                    <a:pt x="274" y="3561"/>
                    <a:pt x="1" y="6295"/>
                    <a:pt x="2240" y="7869"/>
                  </a:cubicBezTo>
                  <a:cubicBezTo>
                    <a:pt x="3468" y="8731"/>
                    <a:pt x="4556" y="9013"/>
                    <a:pt x="5429" y="9013"/>
                  </a:cubicBezTo>
                  <a:cubicBezTo>
                    <a:pt x="6592" y="9013"/>
                    <a:pt x="7373" y="8513"/>
                    <a:pt x="7599" y="8217"/>
                  </a:cubicBezTo>
                  <a:cubicBezTo>
                    <a:pt x="7828" y="7913"/>
                    <a:pt x="8470" y="4909"/>
                    <a:pt x="8842" y="2359"/>
                  </a:cubicBezTo>
                  <a:cubicBezTo>
                    <a:pt x="6326" y="2222"/>
                    <a:pt x="5818" y="720"/>
                    <a:pt x="5718" y="0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199;p21"/>
            <p:cNvSpPr/>
            <p:nvPr/>
          </p:nvSpPr>
          <p:spPr>
            <a:xfrm flipH="1">
              <a:off x="5943347" y="2201749"/>
              <a:ext cx="253820" cy="379843"/>
            </a:xfrm>
            <a:custGeom>
              <a:avLst/>
              <a:gdLst/>
              <a:ahLst/>
              <a:cxnLst/>
              <a:rect l="l" t="t" r="r" b="b"/>
              <a:pathLst>
                <a:path w="4521" h="6766" extrusionOk="0">
                  <a:moveTo>
                    <a:pt x="3684" y="0"/>
                  </a:moveTo>
                  <a:cubicBezTo>
                    <a:pt x="2868" y="2396"/>
                    <a:pt x="1659" y="5165"/>
                    <a:pt x="0" y="6619"/>
                  </a:cubicBezTo>
                  <a:cubicBezTo>
                    <a:pt x="400" y="6721"/>
                    <a:pt x="772" y="6766"/>
                    <a:pt x="1110" y="6766"/>
                  </a:cubicBezTo>
                  <a:cubicBezTo>
                    <a:pt x="2271" y="6766"/>
                    <a:pt x="3052" y="6263"/>
                    <a:pt x="3277" y="5967"/>
                  </a:cubicBezTo>
                  <a:cubicBezTo>
                    <a:pt x="3506" y="5663"/>
                    <a:pt x="4148" y="2659"/>
                    <a:pt x="4520" y="109"/>
                  </a:cubicBezTo>
                  <a:cubicBezTo>
                    <a:pt x="4213" y="92"/>
                    <a:pt x="3933" y="54"/>
                    <a:pt x="3684" y="0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200;p21"/>
            <p:cNvSpPr/>
            <p:nvPr/>
          </p:nvSpPr>
          <p:spPr>
            <a:xfrm flipH="1">
              <a:off x="5921198" y="2000316"/>
              <a:ext cx="197622" cy="205753"/>
            </a:xfrm>
            <a:custGeom>
              <a:avLst/>
              <a:gdLst/>
              <a:ahLst/>
              <a:cxnLst/>
              <a:rect l="l" t="t" r="r" b="b"/>
              <a:pathLst>
                <a:path w="3520" h="3665" extrusionOk="0">
                  <a:moveTo>
                    <a:pt x="3144" y="1"/>
                  </a:moveTo>
                  <a:cubicBezTo>
                    <a:pt x="2739" y="1"/>
                    <a:pt x="1444" y="575"/>
                    <a:pt x="0" y="1306"/>
                  </a:cubicBezTo>
                  <a:cubicBezTo>
                    <a:pt x="100" y="2026"/>
                    <a:pt x="608" y="3528"/>
                    <a:pt x="3124" y="3665"/>
                  </a:cubicBezTo>
                  <a:cubicBezTo>
                    <a:pt x="3394" y="1801"/>
                    <a:pt x="3520" y="180"/>
                    <a:pt x="3240" y="19"/>
                  </a:cubicBezTo>
                  <a:cubicBezTo>
                    <a:pt x="3218" y="7"/>
                    <a:pt x="3186" y="1"/>
                    <a:pt x="314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201;p21"/>
            <p:cNvSpPr/>
            <p:nvPr/>
          </p:nvSpPr>
          <p:spPr>
            <a:xfrm flipH="1">
              <a:off x="6768162" y="4692652"/>
              <a:ext cx="332858" cy="72846"/>
            </a:xfrm>
            <a:custGeom>
              <a:avLst/>
              <a:gdLst/>
              <a:ahLst/>
              <a:cxnLst/>
              <a:rect l="l" t="t" r="r" b="b"/>
              <a:pathLst>
                <a:path w="5835" h="1277" extrusionOk="0">
                  <a:moveTo>
                    <a:pt x="342" y="1"/>
                  </a:moveTo>
                  <a:cubicBezTo>
                    <a:pt x="342" y="1"/>
                    <a:pt x="130" y="96"/>
                    <a:pt x="141" y="280"/>
                  </a:cubicBezTo>
                  <a:cubicBezTo>
                    <a:pt x="151" y="461"/>
                    <a:pt x="1" y="936"/>
                    <a:pt x="677" y="936"/>
                  </a:cubicBezTo>
                  <a:cubicBezTo>
                    <a:pt x="1257" y="936"/>
                    <a:pt x="3726" y="1276"/>
                    <a:pt x="4705" y="1276"/>
                  </a:cubicBezTo>
                  <a:cubicBezTo>
                    <a:pt x="4873" y="1276"/>
                    <a:pt x="4997" y="1266"/>
                    <a:pt x="5060" y="1243"/>
                  </a:cubicBezTo>
                  <a:cubicBezTo>
                    <a:pt x="5262" y="1226"/>
                    <a:pt x="5667" y="1127"/>
                    <a:pt x="5705" y="943"/>
                  </a:cubicBezTo>
                  <a:cubicBezTo>
                    <a:pt x="5835" y="352"/>
                    <a:pt x="5561" y="260"/>
                    <a:pt x="5561" y="260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202;p21"/>
            <p:cNvSpPr/>
            <p:nvPr/>
          </p:nvSpPr>
          <p:spPr>
            <a:xfrm flipH="1">
              <a:off x="6864910" y="4531440"/>
              <a:ext cx="227553" cy="194752"/>
            </a:xfrm>
            <a:custGeom>
              <a:avLst/>
              <a:gdLst/>
              <a:ahLst/>
              <a:cxnLst/>
              <a:rect l="l" t="t" r="r" b="b"/>
              <a:pathLst>
                <a:path w="3989" h="3414" extrusionOk="0">
                  <a:moveTo>
                    <a:pt x="2432" y="0"/>
                  </a:moveTo>
                  <a:lnTo>
                    <a:pt x="455" y="136"/>
                  </a:lnTo>
                  <a:cubicBezTo>
                    <a:pt x="455" y="136"/>
                    <a:pt x="520" y="1110"/>
                    <a:pt x="325" y="1812"/>
                  </a:cubicBezTo>
                  <a:cubicBezTo>
                    <a:pt x="134" y="2512"/>
                    <a:pt x="1" y="3233"/>
                    <a:pt x="1045" y="3274"/>
                  </a:cubicBezTo>
                  <a:lnTo>
                    <a:pt x="2859" y="3413"/>
                  </a:lnTo>
                  <a:cubicBezTo>
                    <a:pt x="2859" y="3413"/>
                    <a:pt x="2824" y="1574"/>
                    <a:pt x="3988" y="1468"/>
                  </a:cubicBezTo>
                  <a:cubicBezTo>
                    <a:pt x="3988" y="1468"/>
                    <a:pt x="2506" y="1185"/>
                    <a:pt x="2432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203;p21"/>
            <p:cNvSpPr/>
            <p:nvPr/>
          </p:nvSpPr>
          <p:spPr>
            <a:xfrm flipH="1">
              <a:off x="6773065" y="4614784"/>
              <a:ext cx="165944" cy="124073"/>
            </a:xfrm>
            <a:custGeom>
              <a:avLst/>
              <a:gdLst/>
              <a:ahLst/>
              <a:cxnLst/>
              <a:rect l="l" t="t" r="r" b="b"/>
              <a:pathLst>
                <a:path w="2909" h="2175" extrusionOk="0">
                  <a:moveTo>
                    <a:pt x="1501" y="1"/>
                  </a:moveTo>
                  <a:cubicBezTo>
                    <a:pt x="1302" y="1"/>
                    <a:pt x="1076" y="59"/>
                    <a:pt x="810" y="178"/>
                  </a:cubicBezTo>
                  <a:cubicBezTo>
                    <a:pt x="1" y="536"/>
                    <a:pt x="100" y="1813"/>
                    <a:pt x="100" y="1813"/>
                  </a:cubicBezTo>
                  <a:cubicBezTo>
                    <a:pt x="116" y="2096"/>
                    <a:pt x="726" y="2175"/>
                    <a:pt x="1317" y="2175"/>
                  </a:cubicBezTo>
                  <a:cubicBezTo>
                    <a:pt x="1759" y="2175"/>
                    <a:pt x="2191" y="2131"/>
                    <a:pt x="2356" y="2096"/>
                  </a:cubicBezTo>
                  <a:cubicBezTo>
                    <a:pt x="2735" y="2014"/>
                    <a:pt x="2909" y="1386"/>
                    <a:pt x="2483" y="703"/>
                  </a:cubicBezTo>
                  <a:cubicBezTo>
                    <a:pt x="2199" y="243"/>
                    <a:pt x="1907" y="1"/>
                    <a:pt x="1501" y="1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204;p21"/>
            <p:cNvSpPr/>
            <p:nvPr/>
          </p:nvSpPr>
          <p:spPr>
            <a:xfrm flipH="1">
              <a:off x="6892804" y="4541936"/>
              <a:ext cx="122533" cy="84769"/>
            </a:xfrm>
            <a:custGeom>
              <a:avLst/>
              <a:gdLst/>
              <a:ahLst/>
              <a:cxnLst/>
              <a:rect l="l" t="t" r="r" b="b"/>
              <a:pathLst>
                <a:path w="2148" h="1486" extrusionOk="0">
                  <a:moveTo>
                    <a:pt x="155" y="1"/>
                  </a:moveTo>
                  <a:lnTo>
                    <a:pt x="1" y="28"/>
                  </a:lnTo>
                  <a:cubicBezTo>
                    <a:pt x="7" y="75"/>
                    <a:pt x="209" y="1206"/>
                    <a:pt x="831" y="1403"/>
                  </a:cubicBezTo>
                  <a:cubicBezTo>
                    <a:pt x="1008" y="1458"/>
                    <a:pt x="1179" y="1485"/>
                    <a:pt x="1332" y="1485"/>
                  </a:cubicBezTo>
                  <a:cubicBezTo>
                    <a:pt x="1718" y="1485"/>
                    <a:pt x="2019" y="1335"/>
                    <a:pt x="2148" y="1137"/>
                  </a:cubicBezTo>
                  <a:lnTo>
                    <a:pt x="2014" y="1052"/>
                  </a:lnTo>
                  <a:cubicBezTo>
                    <a:pt x="1924" y="1191"/>
                    <a:pt x="1676" y="1327"/>
                    <a:pt x="1332" y="1327"/>
                  </a:cubicBezTo>
                  <a:cubicBezTo>
                    <a:pt x="1194" y="1327"/>
                    <a:pt x="1042" y="1305"/>
                    <a:pt x="878" y="1253"/>
                  </a:cubicBezTo>
                  <a:cubicBezTo>
                    <a:pt x="346" y="1086"/>
                    <a:pt x="158" y="10"/>
                    <a:pt x="15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205;p21"/>
            <p:cNvSpPr/>
            <p:nvPr/>
          </p:nvSpPr>
          <p:spPr>
            <a:xfrm flipH="1">
              <a:off x="6912427" y="4565496"/>
              <a:ext cx="87507" cy="65317"/>
            </a:xfrm>
            <a:custGeom>
              <a:avLst/>
              <a:gdLst/>
              <a:ahLst/>
              <a:cxnLst/>
              <a:rect l="l" t="t" r="r" b="b"/>
              <a:pathLst>
                <a:path w="1534" h="1145" extrusionOk="0">
                  <a:moveTo>
                    <a:pt x="1194" y="1"/>
                  </a:moveTo>
                  <a:cubicBezTo>
                    <a:pt x="879" y="1"/>
                    <a:pt x="275" y="115"/>
                    <a:pt x="24" y="939"/>
                  </a:cubicBezTo>
                  <a:cubicBezTo>
                    <a:pt x="0" y="1025"/>
                    <a:pt x="49" y="1113"/>
                    <a:pt x="131" y="1137"/>
                  </a:cubicBezTo>
                  <a:cubicBezTo>
                    <a:pt x="147" y="1144"/>
                    <a:pt x="161" y="1144"/>
                    <a:pt x="178" y="1144"/>
                  </a:cubicBezTo>
                  <a:cubicBezTo>
                    <a:pt x="243" y="1144"/>
                    <a:pt x="307" y="1100"/>
                    <a:pt x="328" y="1031"/>
                  </a:cubicBezTo>
                  <a:cubicBezTo>
                    <a:pt x="518" y="402"/>
                    <a:pt x="944" y="312"/>
                    <a:pt x="1175" y="312"/>
                  </a:cubicBezTo>
                  <a:cubicBezTo>
                    <a:pt x="1251" y="312"/>
                    <a:pt x="1306" y="321"/>
                    <a:pt x="1325" y="325"/>
                  </a:cubicBezTo>
                  <a:cubicBezTo>
                    <a:pt x="1337" y="328"/>
                    <a:pt x="1349" y="329"/>
                    <a:pt x="1361" y="329"/>
                  </a:cubicBezTo>
                  <a:cubicBezTo>
                    <a:pt x="1433" y="329"/>
                    <a:pt x="1498" y="278"/>
                    <a:pt x="1513" y="205"/>
                  </a:cubicBezTo>
                  <a:cubicBezTo>
                    <a:pt x="1533" y="120"/>
                    <a:pt x="1478" y="35"/>
                    <a:pt x="1393" y="18"/>
                  </a:cubicBezTo>
                  <a:cubicBezTo>
                    <a:pt x="1390" y="17"/>
                    <a:pt x="1313" y="1"/>
                    <a:pt x="1194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206;p21"/>
            <p:cNvSpPr/>
            <p:nvPr/>
          </p:nvSpPr>
          <p:spPr>
            <a:xfrm flipH="1">
              <a:off x="6889266" y="4585177"/>
              <a:ext cx="77182" cy="51055"/>
            </a:xfrm>
            <a:custGeom>
              <a:avLst/>
              <a:gdLst/>
              <a:ahLst/>
              <a:cxnLst/>
              <a:rect l="l" t="t" r="r" b="b"/>
              <a:pathLst>
                <a:path w="1353" h="895" extrusionOk="0">
                  <a:moveTo>
                    <a:pt x="1194" y="0"/>
                  </a:moveTo>
                  <a:cubicBezTo>
                    <a:pt x="1192" y="0"/>
                    <a:pt x="1190" y="0"/>
                    <a:pt x="1189" y="0"/>
                  </a:cubicBezTo>
                  <a:cubicBezTo>
                    <a:pt x="1154" y="4"/>
                    <a:pt x="325" y="27"/>
                    <a:pt x="35" y="673"/>
                  </a:cubicBezTo>
                  <a:cubicBezTo>
                    <a:pt x="1" y="755"/>
                    <a:pt x="38" y="847"/>
                    <a:pt x="117" y="881"/>
                  </a:cubicBezTo>
                  <a:cubicBezTo>
                    <a:pt x="137" y="891"/>
                    <a:pt x="161" y="894"/>
                    <a:pt x="182" y="894"/>
                  </a:cubicBezTo>
                  <a:cubicBezTo>
                    <a:pt x="243" y="894"/>
                    <a:pt x="301" y="861"/>
                    <a:pt x="325" y="802"/>
                  </a:cubicBezTo>
                  <a:cubicBezTo>
                    <a:pt x="530" y="341"/>
                    <a:pt x="1185" y="317"/>
                    <a:pt x="1198" y="317"/>
                  </a:cubicBezTo>
                  <a:cubicBezTo>
                    <a:pt x="1284" y="314"/>
                    <a:pt x="1352" y="243"/>
                    <a:pt x="1352" y="157"/>
                  </a:cubicBezTo>
                  <a:cubicBezTo>
                    <a:pt x="1349" y="70"/>
                    <a:pt x="1277" y="0"/>
                    <a:pt x="1194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207;p21"/>
            <p:cNvSpPr/>
            <p:nvPr/>
          </p:nvSpPr>
          <p:spPr>
            <a:xfrm flipH="1">
              <a:off x="6879116" y="4733725"/>
              <a:ext cx="332686" cy="72504"/>
            </a:xfrm>
            <a:custGeom>
              <a:avLst/>
              <a:gdLst/>
              <a:ahLst/>
              <a:cxnLst/>
              <a:rect l="l" t="t" r="r" b="b"/>
              <a:pathLst>
                <a:path w="5832" h="1271" extrusionOk="0">
                  <a:moveTo>
                    <a:pt x="342" y="1"/>
                  </a:moveTo>
                  <a:cubicBezTo>
                    <a:pt x="342" y="1"/>
                    <a:pt x="127" y="97"/>
                    <a:pt x="137" y="281"/>
                  </a:cubicBezTo>
                  <a:cubicBezTo>
                    <a:pt x="147" y="461"/>
                    <a:pt x="1" y="888"/>
                    <a:pt x="676" y="936"/>
                  </a:cubicBezTo>
                  <a:cubicBezTo>
                    <a:pt x="1285" y="977"/>
                    <a:pt x="3644" y="1271"/>
                    <a:pt x="4668" y="1271"/>
                  </a:cubicBezTo>
                  <a:cubicBezTo>
                    <a:pt x="4840" y="1271"/>
                    <a:pt x="4974" y="1263"/>
                    <a:pt x="5056" y="1244"/>
                  </a:cubicBezTo>
                  <a:cubicBezTo>
                    <a:pt x="5261" y="1226"/>
                    <a:pt x="5663" y="1127"/>
                    <a:pt x="5704" y="943"/>
                  </a:cubicBezTo>
                  <a:cubicBezTo>
                    <a:pt x="5831" y="352"/>
                    <a:pt x="5558" y="264"/>
                    <a:pt x="5558" y="264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208;p21"/>
            <p:cNvSpPr/>
            <p:nvPr/>
          </p:nvSpPr>
          <p:spPr>
            <a:xfrm flipH="1">
              <a:off x="6975750" y="4572513"/>
              <a:ext cx="227495" cy="194809"/>
            </a:xfrm>
            <a:custGeom>
              <a:avLst/>
              <a:gdLst/>
              <a:ahLst/>
              <a:cxnLst/>
              <a:rect l="l" t="t" r="r" b="b"/>
              <a:pathLst>
                <a:path w="3988" h="3415" extrusionOk="0">
                  <a:moveTo>
                    <a:pt x="2431" y="0"/>
                  </a:moveTo>
                  <a:lnTo>
                    <a:pt x="451" y="137"/>
                  </a:lnTo>
                  <a:cubicBezTo>
                    <a:pt x="451" y="137"/>
                    <a:pt x="516" y="1110"/>
                    <a:pt x="325" y="1813"/>
                  </a:cubicBezTo>
                  <a:cubicBezTo>
                    <a:pt x="131" y="2513"/>
                    <a:pt x="0" y="3233"/>
                    <a:pt x="1042" y="3277"/>
                  </a:cubicBezTo>
                  <a:lnTo>
                    <a:pt x="2855" y="3414"/>
                  </a:lnTo>
                  <a:cubicBezTo>
                    <a:pt x="2855" y="3414"/>
                    <a:pt x="2820" y="1577"/>
                    <a:pt x="3988" y="1472"/>
                  </a:cubicBezTo>
                  <a:cubicBezTo>
                    <a:pt x="3988" y="1472"/>
                    <a:pt x="2502" y="1185"/>
                    <a:pt x="2431" y="0"/>
                  </a:cubicBezTo>
                  <a:close/>
                </a:path>
              </a:pathLst>
            </a:custGeom>
            <a:solidFill>
              <a:srgbClr val="FF8E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209;p21"/>
            <p:cNvSpPr/>
            <p:nvPr/>
          </p:nvSpPr>
          <p:spPr>
            <a:xfrm flipH="1">
              <a:off x="7138727" y="4677078"/>
              <a:ext cx="45636" cy="59840"/>
            </a:xfrm>
            <a:custGeom>
              <a:avLst/>
              <a:gdLst/>
              <a:ahLst/>
              <a:cxnLst/>
              <a:rect l="l" t="t" r="r" b="b"/>
              <a:pathLst>
                <a:path w="800" h="1049" extrusionOk="0">
                  <a:moveTo>
                    <a:pt x="373" y="0"/>
                  </a:moveTo>
                  <a:lnTo>
                    <a:pt x="236" y="311"/>
                  </a:lnTo>
                  <a:lnTo>
                    <a:pt x="0" y="311"/>
                  </a:lnTo>
                  <a:lnTo>
                    <a:pt x="141" y="574"/>
                  </a:lnTo>
                  <a:lnTo>
                    <a:pt x="55" y="942"/>
                  </a:lnTo>
                  <a:lnTo>
                    <a:pt x="349" y="731"/>
                  </a:lnTo>
                  <a:lnTo>
                    <a:pt x="608" y="1049"/>
                  </a:lnTo>
                  <a:lnTo>
                    <a:pt x="544" y="584"/>
                  </a:lnTo>
                  <a:lnTo>
                    <a:pt x="799" y="488"/>
                  </a:lnTo>
                  <a:lnTo>
                    <a:pt x="482" y="397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210;p21"/>
            <p:cNvSpPr/>
            <p:nvPr/>
          </p:nvSpPr>
          <p:spPr>
            <a:xfrm flipH="1">
              <a:off x="6884019" y="4655857"/>
              <a:ext cx="166001" cy="124130"/>
            </a:xfrm>
            <a:custGeom>
              <a:avLst/>
              <a:gdLst/>
              <a:ahLst/>
              <a:cxnLst/>
              <a:rect l="l" t="t" r="r" b="b"/>
              <a:pathLst>
                <a:path w="2910" h="2176" extrusionOk="0">
                  <a:moveTo>
                    <a:pt x="1503" y="1"/>
                  </a:moveTo>
                  <a:cubicBezTo>
                    <a:pt x="1304" y="1"/>
                    <a:pt x="1077" y="59"/>
                    <a:pt x="810" y="178"/>
                  </a:cubicBezTo>
                  <a:cubicBezTo>
                    <a:pt x="1" y="536"/>
                    <a:pt x="100" y="1816"/>
                    <a:pt x="100" y="1816"/>
                  </a:cubicBezTo>
                  <a:cubicBezTo>
                    <a:pt x="116" y="2097"/>
                    <a:pt x="726" y="2176"/>
                    <a:pt x="1318" y="2176"/>
                  </a:cubicBezTo>
                  <a:cubicBezTo>
                    <a:pt x="1762" y="2176"/>
                    <a:pt x="2195" y="2132"/>
                    <a:pt x="2360" y="2097"/>
                  </a:cubicBezTo>
                  <a:cubicBezTo>
                    <a:pt x="2739" y="2015"/>
                    <a:pt x="2909" y="1386"/>
                    <a:pt x="2486" y="704"/>
                  </a:cubicBezTo>
                  <a:cubicBezTo>
                    <a:pt x="2200" y="243"/>
                    <a:pt x="1909" y="1"/>
                    <a:pt x="150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211;p21"/>
            <p:cNvSpPr/>
            <p:nvPr/>
          </p:nvSpPr>
          <p:spPr>
            <a:xfrm flipH="1">
              <a:off x="7003758" y="4583009"/>
              <a:ext cx="122590" cy="84769"/>
            </a:xfrm>
            <a:custGeom>
              <a:avLst/>
              <a:gdLst/>
              <a:ahLst/>
              <a:cxnLst/>
              <a:rect l="l" t="t" r="r" b="b"/>
              <a:pathLst>
                <a:path w="2149" h="1486" extrusionOk="0">
                  <a:moveTo>
                    <a:pt x="158" y="1"/>
                  </a:moveTo>
                  <a:lnTo>
                    <a:pt x="1" y="28"/>
                  </a:lnTo>
                  <a:cubicBezTo>
                    <a:pt x="8" y="76"/>
                    <a:pt x="209" y="1206"/>
                    <a:pt x="831" y="1403"/>
                  </a:cubicBezTo>
                  <a:cubicBezTo>
                    <a:pt x="1008" y="1461"/>
                    <a:pt x="1179" y="1485"/>
                    <a:pt x="1332" y="1485"/>
                  </a:cubicBezTo>
                  <a:cubicBezTo>
                    <a:pt x="1718" y="1485"/>
                    <a:pt x="2022" y="1335"/>
                    <a:pt x="2148" y="1141"/>
                  </a:cubicBezTo>
                  <a:lnTo>
                    <a:pt x="2015" y="1052"/>
                  </a:lnTo>
                  <a:cubicBezTo>
                    <a:pt x="1925" y="1191"/>
                    <a:pt x="1678" y="1327"/>
                    <a:pt x="1334" y="1327"/>
                  </a:cubicBezTo>
                  <a:cubicBezTo>
                    <a:pt x="1196" y="1327"/>
                    <a:pt x="1043" y="1305"/>
                    <a:pt x="878" y="1253"/>
                  </a:cubicBezTo>
                  <a:cubicBezTo>
                    <a:pt x="349" y="1086"/>
                    <a:pt x="158" y="11"/>
                    <a:pt x="158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212;p21"/>
            <p:cNvSpPr/>
            <p:nvPr/>
          </p:nvSpPr>
          <p:spPr>
            <a:xfrm flipH="1">
              <a:off x="7023438" y="4606569"/>
              <a:ext cx="87507" cy="65317"/>
            </a:xfrm>
            <a:custGeom>
              <a:avLst/>
              <a:gdLst/>
              <a:ahLst/>
              <a:cxnLst/>
              <a:rect l="l" t="t" r="r" b="b"/>
              <a:pathLst>
                <a:path w="1534" h="1145" extrusionOk="0">
                  <a:moveTo>
                    <a:pt x="1196" y="1"/>
                  </a:moveTo>
                  <a:cubicBezTo>
                    <a:pt x="882" y="1"/>
                    <a:pt x="279" y="116"/>
                    <a:pt x="28" y="943"/>
                  </a:cubicBezTo>
                  <a:cubicBezTo>
                    <a:pt x="0" y="1025"/>
                    <a:pt x="49" y="1113"/>
                    <a:pt x="131" y="1138"/>
                  </a:cubicBezTo>
                  <a:cubicBezTo>
                    <a:pt x="147" y="1144"/>
                    <a:pt x="161" y="1144"/>
                    <a:pt x="178" y="1144"/>
                  </a:cubicBezTo>
                  <a:cubicBezTo>
                    <a:pt x="246" y="1144"/>
                    <a:pt x="308" y="1103"/>
                    <a:pt x="328" y="1035"/>
                  </a:cubicBezTo>
                  <a:cubicBezTo>
                    <a:pt x="521" y="407"/>
                    <a:pt x="945" y="314"/>
                    <a:pt x="1177" y="314"/>
                  </a:cubicBezTo>
                  <a:cubicBezTo>
                    <a:pt x="1253" y="314"/>
                    <a:pt x="1309" y="324"/>
                    <a:pt x="1329" y="328"/>
                  </a:cubicBezTo>
                  <a:cubicBezTo>
                    <a:pt x="1339" y="330"/>
                    <a:pt x="1350" y="331"/>
                    <a:pt x="1360" y="331"/>
                  </a:cubicBezTo>
                  <a:cubicBezTo>
                    <a:pt x="1433" y="331"/>
                    <a:pt x="1498" y="280"/>
                    <a:pt x="1516" y="205"/>
                  </a:cubicBezTo>
                  <a:cubicBezTo>
                    <a:pt x="1533" y="120"/>
                    <a:pt x="1478" y="35"/>
                    <a:pt x="1393" y="18"/>
                  </a:cubicBezTo>
                  <a:cubicBezTo>
                    <a:pt x="1391" y="17"/>
                    <a:pt x="1314" y="1"/>
                    <a:pt x="1196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213;p21"/>
            <p:cNvSpPr/>
            <p:nvPr/>
          </p:nvSpPr>
          <p:spPr>
            <a:xfrm flipH="1">
              <a:off x="7000106" y="4626250"/>
              <a:ext cx="77353" cy="51283"/>
            </a:xfrm>
            <a:custGeom>
              <a:avLst/>
              <a:gdLst/>
              <a:ahLst/>
              <a:cxnLst/>
              <a:rect l="l" t="t" r="r" b="b"/>
              <a:pathLst>
                <a:path w="1356" h="899" extrusionOk="0">
                  <a:moveTo>
                    <a:pt x="1192" y="1"/>
                  </a:moveTo>
                  <a:cubicBezTo>
                    <a:pt x="1154" y="4"/>
                    <a:pt x="325" y="28"/>
                    <a:pt x="39" y="673"/>
                  </a:cubicBezTo>
                  <a:cubicBezTo>
                    <a:pt x="1" y="755"/>
                    <a:pt x="39" y="847"/>
                    <a:pt x="117" y="885"/>
                  </a:cubicBezTo>
                  <a:cubicBezTo>
                    <a:pt x="138" y="891"/>
                    <a:pt x="161" y="898"/>
                    <a:pt x="182" y="898"/>
                  </a:cubicBezTo>
                  <a:cubicBezTo>
                    <a:pt x="243" y="898"/>
                    <a:pt x="302" y="861"/>
                    <a:pt x="329" y="803"/>
                  </a:cubicBezTo>
                  <a:cubicBezTo>
                    <a:pt x="533" y="342"/>
                    <a:pt x="1192" y="318"/>
                    <a:pt x="1199" y="318"/>
                  </a:cubicBezTo>
                  <a:cubicBezTo>
                    <a:pt x="1285" y="318"/>
                    <a:pt x="1356" y="243"/>
                    <a:pt x="1353" y="158"/>
                  </a:cubicBezTo>
                  <a:cubicBezTo>
                    <a:pt x="1349" y="69"/>
                    <a:pt x="1277" y="4"/>
                    <a:pt x="1192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214;p21"/>
            <p:cNvSpPr/>
            <p:nvPr/>
          </p:nvSpPr>
          <p:spPr>
            <a:xfrm flipH="1">
              <a:off x="6709351" y="2692905"/>
              <a:ext cx="601368" cy="528750"/>
            </a:xfrm>
            <a:custGeom>
              <a:avLst/>
              <a:gdLst/>
              <a:ahLst/>
              <a:cxnLst/>
              <a:rect l="l" t="t" r="r" b="b"/>
              <a:pathLst>
                <a:path w="10542" h="9269" extrusionOk="0">
                  <a:moveTo>
                    <a:pt x="6645" y="1"/>
                  </a:moveTo>
                  <a:cubicBezTo>
                    <a:pt x="5506" y="1"/>
                    <a:pt x="4402" y="359"/>
                    <a:pt x="3879" y="520"/>
                  </a:cubicBezTo>
                  <a:cubicBezTo>
                    <a:pt x="2967" y="800"/>
                    <a:pt x="561" y="2227"/>
                    <a:pt x="280" y="4043"/>
                  </a:cubicBezTo>
                  <a:cubicBezTo>
                    <a:pt x="0" y="5862"/>
                    <a:pt x="2288" y="8873"/>
                    <a:pt x="2346" y="9228"/>
                  </a:cubicBezTo>
                  <a:cubicBezTo>
                    <a:pt x="2350" y="9256"/>
                    <a:pt x="2401" y="9269"/>
                    <a:pt x="2490" y="9269"/>
                  </a:cubicBezTo>
                  <a:cubicBezTo>
                    <a:pt x="3555" y="9269"/>
                    <a:pt x="10121" y="7453"/>
                    <a:pt x="10121" y="7453"/>
                  </a:cubicBezTo>
                  <a:cubicBezTo>
                    <a:pt x="10121" y="7453"/>
                    <a:pt x="10542" y="2227"/>
                    <a:pt x="8992" y="800"/>
                  </a:cubicBezTo>
                  <a:cubicBezTo>
                    <a:pt x="8336" y="194"/>
                    <a:pt x="7481" y="1"/>
                    <a:pt x="664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215;p21"/>
            <p:cNvSpPr/>
            <p:nvPr/>
          </p:nvSpPr>
          <p:spPr>
            <a:xfrm flipH="1">
              <a:off x="7045060" y="2953319"/>
              <a:ext cx="214432" cy="254364"/>
            </a:xfrm>
            <a:custGeom>
              <a:avLst/>
              <a:gdLst/>
              <a:ahLst/>
              <a:cxnLst/>
              <a:rect l="l" t="t" r="r" b="b"/>
              <a:pathLst>
                <a:path w="3759" h="4459" extrusionOk="0">
                  <a:moveTo>
                    <a:pt x="1386" y="1"/>
                  </a:moveTo>
                  <a:cubicBezTo>
                    <a:pt x="1302" y="1"/>
                    <a:pt x="1220" y="23"/>
                    <a:pt x="1140" y="72"/>
                  </a:cubicBezTo>
                  <a:cubicBezTo>
                    <a:pt x="93" y="717"/>
                    <a:pt x="0" y="2048"/>
                    <a:pt x="0" y="2048"/>
                  </a:cubicBezTo>
                  <a:lnTo>
                    <a:pt x="1202" y="4458"/>
                  </a:lnTo>
                  <a:lnTo>
                    <a:pt x="3759" y="3400"/>
                  </a:lnTo>
                  <a:cubicBezTo>
                    <a:pt x="3759" y="3400"/>
                    <a:pt x="2416" y="1"/>
                    <a:pt x="1386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216;p21"/>
            <p:cNvSpPr/>
            <p:nvPr/>
          </p:nvSpPr>
          <p:spPr>
            <a:xfrm flipH="1">
              <a:off x="6668850" y="3103921"/>
              <a:ext cx="691328" cy="1379006"/>
            </a:xfrm>
            <a:custGeom>
              <a:avLst/>
              <a:gdLst/>
              <a:ahLst/>
              <a:cxnLst/>
              <a:rect l="l" t="t" r="r" b="b"/>
              <a:pathLst>
                <a:path w="12119" h="24174" extrusionOk="0">
                  <a:moveTo>
                    <a:pt x="9345" y="1"/>
                  </a:moveTo>
                  <a:cubicBezTo>
                    <a:pt x="6833" y="1"/>
                    <a:pt x="3500" y="1145"/>
                    <a:pt x="2779" y="1590"/>
                  </a:cubicBezTo>
                  <a:cubicBezTo>
                    <a:pt x="2608" y="1696"/>
                    <a:pt x="3213" y="2921"/>
                    <a:pt x="3213" y="2921"/>
                  </a:cubicBezTo>
                  <a:cubicBezTo>
                    <a:pt x="3213" y="2921"/>
                    <a:pt x="219" y="5798"/>
                    <a:pt x="127" y="10270"/>
                  </a:cubicBezTo>
                  <a:cubicBezTo>
                    <a:pt x="0" y="16230"/>
                    <a:pt x="2595" y="23498"/>
                    <a:pt x="2595" y="23498"/>
                  </a:cubicBezTo>
                  <a:cubicBezTo>
                    <a:pt x="2595" y="23498"/>
                    <a:pt x="2803" y="24174"/>
                    <a:pt x="3943" y="24174"/>
                  </a:cubicBezTo>
                  <a:cubicBezTo>
                    <a:pt x="5086" y="24174"/>
                    <a:pt x="5879" y="23662"/>
                    <a:pt x="5879" y="23662"/>
                  </a:cubicBezTo>
                  <a:cubicBezTo>
                    <a:pt x="5929" y="23664"/>
                    <a:pt x="5978" y="23665"/>
                    <a:pt x="6026" y="23665"/>
                  </a:cubicBezTo>
                  <a:cubicBezTo>
                    <a:pt x="7377" y="23665"/>
                    <a:pt x="7506" y="22754"/>
                    <a:pt x="7506" y="22754"/>
                  </a:cubicBezTo>
                  <a:cubicBezTo>
                    <a:pt x="7763" y="21962"/>
                    <a:pt x="10022" y="16534"/>
                    <a:pt x="11070" y="11574"/>
                  </a:cubicBezTo>
                  <a:cubicBezTo>
                    <a:pt x="12119" y="6614"/>
                    <a:pt x="11654" y="1959"/>
                    <a:pt x="11675" y="1655"/>
                  </a:cubicBezTo>
                  <a:cubicBezTo>
                    <a:pt x="11699" y="1351"/>
                    <a:pt x="11675" y="607"/>
                    <a:pt x="11675" y="607"/>
                  </a:cubicBezTo>
                  <a:cubicBezTo>
                    <a:pt x="11147" y="168"/>
                    <a:pt x="10306" y="1"/>
                    <a:pt x="9345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217;p21"/>
            <p:cNvSpPr/>
            <p:nvPr/>
          </p:nvSpPr>
          <p:spPr>
            <a:xfrm flipH="1">
              <a:off x="6700958" y="3139061"/>
              <a:ext cx="92185" cy="221049"/>
            </a:xfrm>
            <a:custGeom>
              <a:avLst/>
              <a:gdLst/>
              <a:ahLst/>
              <a:cxnLst/>
              <a:rect l="l" t="t" r="r" b="b"/>
              <a:pathLst>
                <a:path w="1616" h="3875" extrusionOk="0">
                  <a:moveTo>
                    <a:pt x="1524" y="1"/>
                  </a:moveTo>
                  <a:cubicBezTo>
                    <a:pt x="1478" y="1"/>
                    <a:pt x="1442" y="35"/>
                    <a:pt x="1445" y="79"/>
                  </a:cubicBezTo>
                  <a:cubicBezTo>
                    <a:pt x="1462" y="1721"/>
                    <a:pt x="1373" y="3486"/>
                    <a:pt x="1196" y="3605"/>
                  </a:cubicBezTo>
                  <a:cubicBezTo>
                    <a:pt x="1043" y="3695"/>
                    <a:pt x="747" y="3719"/>
                    <a:pt x="490" y="3719"/>
                  </a:cubicBezTo>
                  <a:cubicBezTo>
                    <a:pt x="327" y="3719"/>
                    <a:pt x="179" y="3709"/>
                    <a:pt x="93" y="3701"/>
                  </a:cubicBezTo>
                  <a:cubicBezTo>
                    <a:pt x="89" y="3701"/>
                    <a:pt x="84" y="3700"/>
                    <a:pt x="80" y="3700"/>
                  </a:cubicBezTo>
                  <a:cubicBezTo>
                    <a:pt x="42" y="3700"/>
                    <a:pt x="11" y="3729"/>
                    <a:pt x="8" y="3769"/>
                  </a:cubicBezTo>
                  <a:cubicBezTo>
                    <a:pt x="0" y="3813"/>
                    <a:pt x="35" y="3851"/>
                    <a:pt x="76" y="3858"/>
                  </a:cubicBezTo>
                  <a:cubicBezTo>
                    <a:pt x="93" y="3858"/>
                    <a:pt x="274" y="3875"/>
                    <a:pt x="499" y="3875"/>
                  </a:cubicBezTo>
                  <a:cubicBezTo>
                    <a:pt x="766" y="3875"/>
                    <a:pt x="1089" y="3851"/>
                    <a:pt x="1274" y="3742"/>
                  </a:cubicBezTo>
                  <a:cubicBezTo>
                    <a:pt x="1615" y="3547"/>
                    <a:pt x="1612" y="888"/>
                    <a:pt x="1601" y="79"/>
                  </a:cubicBezTo>
                  <a:cubicBezTo>
                    <a:pt x="1601" y="35"/>
                    <a:pt x="1564" y="1"/>
                    <a:pt x="1524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218;p21"/>
            <p:cNvSpPr/>
            <p:nvPr/>
          </p:nvSpPr>
          <p:spPr>
            <a:xfrm flipH="1">
              <a:off x="6709970" y="3134212"/>
              <a:ext cx="23388" cy="49116"/>
            </a:xfrm>
            <a:custGeom>
              <a:avLst/>
              <a:gdLst/>
              <a:ahLst/>
              <a:cxnLst/>
              <a:rect l="l" t="t" r="r" b="b"/>
              <a:pathLst>
                <a:path w="410" h="861" extrusionOk="0">
                  <a:moveTo>
                    <a:pt x="205" y="0"/>
                  </a:moveTo>
                  <a:cubicBezTo>
                    <a:pt x="93" y="0"/>
                    <a:pt x="0" y="191"/>
                    <a:pt x="0" y="431"/>
                  </a:cubicBezTo>
                  <a:cubicBezTo>
                    <a:pt x="0" y="666"/>
                    <a:pt x="93" y="861"/>
                    <a:pt x="205" y="861"/>
                  </a:cubicBezTo>
                  <a:cubicBezTo>
                    <a:pt x="318" y="861"/>
                    <a:pt x="410" y="666"/>
                    <a:pt x="410" y="431"/>
                  </a:cubicBezTo>
                  <a:cubicBezTo>
                    <a:pt x="410" y="191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219;p21"/>
            <p:cNvSpPr/>
            <p:nvPr/>
          </p:nvSpPr>
          <p:spPr>
            <a:xfrm flipH="1">
              <a:off x="6744375" y="3189946"/>
              <a:ext cx="437649" cy="85111"/>
            </a:xfrm>
            <a:custGeom>
              <a:avLst/>
              <a:gdLst/>
              <a:ahLst/>
              <a:cxnLst/>
              <a:rect l="l" t="t" r="r" b="b"/>
              <a:pathLst>
                <a:path w="7672" h="1492" extrusionOk="0">
                  <a:moveTo>
                    <a:pt x="6523" y="1"/>
                  </a:moveTo>
                  <a:cubicBezTo>
                    <a:pt x="3032" y="1"/>
                    <a:pt x="90" y="1325"/>
                    <a:pt x="59" y="1341"/>
                  </a:cubicBezTo>
                  <a:cubicBezTo>
                    <a:pt x="18" y="1358"/>
                    <a:pt x="0" y="1406"/>
                    <a:pt x="18" y="1444"/>
                  </a:cubicBezTo>
                  <a:cubicBezTo>
                    <a:pt x="32" y="1475"/>
                    <a:pt x="62" y="1491"/>
                    <a:pt x="90" y="1491"/>
                  </a:cubicBezTo>
                  <a:cubicBezTo>
                    <a:pt x="103" y="1491"/>
                    <a:pt x="113" y="1488"/>
                    <a:pt x="123" y="1484"/>
                  </a:cubicBezTo>
                  <a:cubicBezTo>
                    <a:pt x="155" y="1469"/>
                    <a:pt x="3067" y="158"/>
                    <a:pt x="6523" y="158"/>
                  </a:cubicBezTo>
                  <a:cubicBezTo>
                    <a:pt x="6871" y="158"/>
                    <a:pt x="7225" y="171"/>
                    <a:pt x="7583" y="201"/>
                  </a:cubicBezTo>
                  <a:cubicBezTo>
                    <a:pt x="7585" y="201"/>
                    <a:pt x="7588" y="201"/>
                    <a:pt x="7590" y="201"/>
                  </a:cubicBezTo>
                  <a:cubicBezTo>
                    <a:pt x="7631" y="201"/>
                    <a:pt x="7665" y="171"/>
                    <a:pt x="7668" y="129"/>
                  </a:cubicBezTo>
                  <a:cubicBezTo>
                    <a:pt x="7671" y="85"/>
                    <a:pt x="7640" y="47"/>
                    <a:pt x="7596" y="44"/>
                  </a:cubicBezTo>
                  <a:cubicBezTo>
                    <a:pt x="7234" y="14"/>
                    <a:pt x="6876" y="1"/>
                    <a:pt x="6523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220;p21"/>
            <p:cNvSpPr/>
            <p:nvPr/>
          </p:nvSpPr>
          <p:spPr>
            <a:xfrm flipH="1">
              <a:off x="7055555" y="3137521"/>
              <a:ext cx="79521" cy="118654"/>
            </a:xfrm>
            <a:custGeom>
              <a:avLst/>
              <a:gdLst/>
              <a:ahLst/>
              <a:cxnLst/>
              <a:rect l="l" t="t" r="r" b="b"/>
              <a:pathLst>
                <a:path w="1394" h="2080" extrusionOk="0">
                  <a:moveTo>
                    <a:pt x="1202" y="1"/>
                  </a:moveTo>
                  <a:lnTo>
                    <a:pt x="263" y="223"/>
                  </a:lnTo>
                  <a:cubicBezTo>
                    <a:pt x="1" y="1393"/>
                    <a:pt x="673" y="2079"/>
                    <a:pt x="673" y="2079"/>
                  </a:cubicBezTo>
                  <a:lnTo>
                    <a:pt x="1394" y="1878"/>
                  </a:lnTo>
                  <a:cubicBezTo>
                    <a:pt x="800" y="1226"/>
                    <a:pt x="1202" y="1"/>
                    <a:pt x="1202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221;p21"/>
            <p:cNvSpPr/>
            <p:nvPr/>
          </p:nvSpPr>
          <p:spPr>
            <a:xfrm flipH="1">
              <a:off x="7050706" y="3133071"/>
              <a:ext cx="89047" cy="127553"/>
            </a:xfrm>
            <a:custGeom>
              <a:avLst/>
              <a:gdLst/>
              <a:ahLst/>
              <a:cxnLst/>
              <a:rect l="l" t="t" r="r" b="b"/>
              <a:pathLst>
                <a:path w="1561" h="2236" extrusionOk="0">
                  <a:moveTo>
                    <a:pt x="1172" y="188"/>
                  </a:moveTo>
                  <a:lnTo>
                    <a:pt x="1172" y="188"/>
                  </a:lnTo>
                  <a:cubicBezTo>
                    <a:pt x="1090" y="512"/>
                    <a:pt x="929" y="1352"/>
                    <a:pt x="1339" y="1911"/>
                  </a:cubicBezTo>
                  <a:lnTo>
                    <a:pt x="779" y="2069"/>
                  </a:lnTo>
                  <a:cubicBezTo>
                    <a:pt x="660" y="1922"/>
                    <a:pt x="219" y="1314"/>
                    <a:pt x="410" y="365"/>
                  </a:cubicBezTo>
                  <a:lnTo>
                    <a:pt x="1172" y="188"/>
                  </a:lnTo>
                  <a:close/>
                  <a:moveTo>
                    <a:pt x="1287" y="1"/>
                  </a:moveTo>
                  <a:cubicBezTo>
                    <a:pt x="1280" y="1"/>
                    <a:pt x="1273" y="2"/>
                    <a:pt x="1267" y="3"/>
                  </a:cubicBezTo>
                  <a:lnTo>
                    <a:pt x="324" y="222"/>
                  </a:lnTo>
                  <a:cubicBezTo>
                    <a:pt x="297" y="228"/>
                    <a:pt x="274" y="252"/>
                    <a:pt x="267" y="283"/>
                  </a:cubicBezTo>
                  <a:cubicBezTo>
                    <a:pt x="1" y="1484"/>
                    <a:pt x="669" y="2181"/>
                    <a:pt x="697" y="2212"/>
                  </a:cubicBezTo>
                  <a:cubicBezTo>
                    <a:pt x="714" y="2226"/>
                    <a:pt x="734" y="2236"/>
                    <a:pt x="755" y="2236"/>
                  </a:cubicBezTo>
                  <a:cubicBezTo>
                    <a:pt x="762" y="2236"/>
                    <a:pt x="768" y="2236"/>
                    <a:pt x="775" y="2232"/>
                  </a:cubicBezTo>
                  <a:lnTo>
                    <a:pt x="1496" y="2031"/>
                  </a:lnTo>
                  <a:cubicBezTo>
                    <a:pt x="1523" y="2024"/>
                    <a:pt x="1544" y="2004"/>
                    <a:pt x="1553" y="1976"/>
                  </a:cubicBezTo>
                  <a:cubicBezTo>
                    <a:pt x="1561" y="1952"/>
                    <a:pt x="1553" y="1922"/>
                    <a:pt x="1533" y="1901"/>
                  </a:cubicBezTo>
                  <a:cubicBezTo>
                    <a:pt x="977" y="1294"/>
                    <a:pt x="1356" y="116"/>
                    <a:pt x="1359" y="102"/>
                  </a:cubicBezTo>
                  <a:cubicBezTo>
                    <a:pt x="1369" y="75"/>
                    <a:pt x="1362" y="47"/>
                    <a:pt x="1345" y="27"/>
                  </a:cubicBezTo>
                  <a:cubicBezTo>
                    <a:pt x="1330" y="9"/>
                    <a:pt x="1308" y="1"/>
                    <a:pt x="1287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222;p21"/>
            <p:cNvSpPr/>
            <p:nvPr/>
          </p:nvSpPr>
          <p:spPr>
            <a:xfrm flipH="1">
              <a:off x="6884988" y="3100498"/>
              <a:ext cx="73075" cy="118882"/>
            </a:xfrm>
            <a:custGeom>
              <a:avLst/>
              <a:gdLst/>
              <a:ahLst/>
              <a:cxnLst/>
              <a:rect l="l" t="t" r="r" b="b"/>
              <a:pathLst>
                <a:path w="1281" h="2084" extrusionOk="0">
                  <a:moveTo>
                    <a:pt x="1281" y="1"/>
                  </a:moveTo>
                  <a:lnTo>
                    <a:pt x="416" y="127"/>
                  </a:lnTo>
                  <a:cubicBezTo>
                    <a:pt x="416" y="127"/>
                    <a:pt x="0" y="984"/>
                    <a:pt x="403" y="2083"/>
                  </a:cubicBezTo>
                  <a:lnTo>
                    <a:pt x="1141" y="1950"/>
                  </a:lnTo>
                  <a:cubicBezTo>
                    <a:pt x="1141" y="1950"/>
                    <a:pt x="867" y="913"/>
                    <a:pt x="128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223;p21"/>
            <p:cNvSpPr/>
            <p:nvPr/>
          </p:nvSpPr>
          <p:spPr>
            <a:xfrm flipH="1">
              <a:off x="6880310" y="3095991"/>
              <a:ext cx="82430" cy="128066"/>
            </a:xfrm>
            <a:custGeom>
              <a:avLst/>
              <a:gdLst/>
              <a:ahLst/>
              <a:cxnLst/>
              <a:rect l="l" t="t" r="r" b="b"/>
              <a:pathLst>
                <a:path w="1445" h="2245" extrusionOk="0">
                  <a:moveTo>
                    <a:pt x="1236" y="179"/>
                  </a:moveTo>
                  <a:lnTo>
                    <a:pt x="1236" y="179"/>
                  </a:lnTo>
                  <a:cubicBezTo>
                    <a:pt x="949" y="926"/>
                    <a:pt x="1072" y="1712"/>
                    <a:pt x="1127" y="1967"/>
                  </a:cubicBezTo>
                  <a:lnTo>
                    <a:pt x="539" y="2073"/>
                  </a:lnTo>
                  <a:cubicBezTo>
                    <a:pt x="232" y="1176"/>
                    <a:pt x="485" y="448"/>
                    <a:pt x="553" y="278"/>
                  </a:cubicBezTo>
                  <a:lnTo>
                    <a:pt x="1236" y="179"/>
                  </a:lnTo>
                  <a:close/>
                  <a:moveTo>
                    <a:pt x="1360" y="0"/>
                  </a:moveTo>
                  <a:cubicBezTo>
                    <a:pt x="1356" y="0"/>
                    <a:pt x="1352" y="1"/>
                    <a:pt x="1349" y="1"/>
                  </a:cubicBezTo>
                  <a:lnTo>
                    <a:pt x="489" y="127"/>
                  </a:lnTo>
                  <a:cubicBezTo>
                    <a:pt x="462" y="131"/>
                    <a:pt x="441" y="148"/>
                    <a:pt x="430" y="172"/>
                  </a:cubicBezTo>
                  <a:cubicBezTo>
                    <a:pt x="410" y="206"/>
                    <a:pt x="0" y="1069"/>
                    <a:pt x="413" y="2189"/>
                  </a:cubicBezTo>
                  <a:cubicBezTo>
                    <a:pt x="424" y="2224"/>
                    <a:pt x="454" y="2244"/>
                    <a:pt x="485" y="2244"/>
                  </a:cubicBezTo>
                  <a:cubicBezTo>
                    <a:pt x="492" y="2244"/>
                    <a:pt x="495" y="2244"/>
                    <a:pt x="503" y="2241"/>
                  </a:cubicBezTo>
                  <a:lnTo>
                    <a:pt x="1236" y="2107"/>
                  </a:lnTo>
                  <a:cubicBezTo>
                    <a:pt x="1256" y="2104"/>
                    <a:pt x="1277" y="2090"/>
                    <a:pt x="1287" y="2073"/>
                  </a:cubicBezTo>
                  <a:cubicBezTo>
                    <a:pt x="1301" y="2053"/>
                    <a:pt x="1305" y="2029"/>
                    <a:pt x="1297" y="2008"/>
                  </a:cubicBezTo>
                  <a:cubicBezTo>
                    <a:pt x="1294" y="1998"/>
                    <a:pt x="1038" y="984"/>
                    <a:pt x="1434" y="111"/>
                  </a:cubicBezTo>
                  <a:cubicBezTo>
                    <a:pt x="1445" y="86"/>
                    <a:pt x="1441" y="56"/>
                    <a:pt x="1424" y="32"/>
                  </a:cubicBezTo>
                  <a:cubicBezTo>
                    <a:pt x="1409" y="11"/>
                    <a:pt x="1386" y="0"/>
                    <a:pt x="1360" y="0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224;p21"/>
            <p:cNvSpPr/>
            <p:nvPr/>
          </p:nvSpPr>
          <p:spPr>
            <a:xfrm flipH="1">
              <a:off x="7010205" y="3297535"/>
              <a:ext cx="218768" cy="218768"/>
            </a:xfrm>
            <a:custGeom>
              <a:avLst/>
              <a:gdLst/>
              <a:ahLst/>
              <a:cxnLst/>
              <a:rect l="l" t="t" r="r" b="b"/>
              <a:pathLst>
                <a:path w="3835" h="3835" extrusionOk="0">
                  <a:moveTo>
                    <a:pt x="3043" y="1"/>
                  </a:moveTo>
                  <a:cubicBezTo>
                    <a:pt x="3035" y="1"/>
                    <a:pt x="3027" y="2"/>
                    <a:pt x="3019" y="5"/>
                  </a:cubicBezTo>
                  <a:cubicBezTo>
                    <a:pt x="2978" y="15"/>
                    <a:pt x="2950" y="60"/>
                    <a:pt x="2964" y="104"/>
                  </a:cubicBezTo>
                  <a:cubicBezTo>
                    <a:pt x="2994" y="203"/>
                    <a:pt x="3637" y="2595"/>
                    <a:pt x="66" y="3681"/>
                  </a:cubicBezTo>
                  <a:cubicBezTo>
                    <a:pt x="25" y="3695"/>
                    <a:pt x="1" y="3739"/>
                    <a:pt x="15" y="3780"/>
                  </a:cubicBezTo>
                  <a:cubicBezTo>
                    <a:pt x="25" y="3814"/>
                    <a:pt x="56" y="3835"/>
                    <a:pt x="90" y="3835"/>
                  </a:cubicBezTo>
                  <a:cubicBezTo>
                    <a:pt x="97" y="3835"/>
                    <a:pt x="103" y="3835"/>
                    <a:pt x="114" y="3832"/>
                  </a:cubicBezTo>
                  <a:cubicBezTo>
                    <a:pt x="3834" y="2702"/>
                    <a:pt x="3125" y="83"/>
                    <a:pt x="3117" y="60"/>
                  </a:cubicBezTo>
                  <a:cubicBezTo>
                    <a:pt x="3107" y="23"/>
                    <a:pt x="3076" y="1"/>
                    <a:pt x="3043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225;p21"/>
            <p:cNvSpPr/>
            <p:nvPr/>
          </p:nvSpPr>
          <p:spPr>
            <a:xfrm flipH="1">
              <a:off x="7128630" y="3256120"/>
              <a:ext cx="37593" cy="39418"/>
            </a:xfrm>
            <a:custGeom>
              <a:avLst/>
              <a:gdLst/>
              <a:ahLst/>
              <a:cxnLst/>
              <a:rect l="l" t="t" r="r" b="b"/>
              <a:pathLst>
                <a:path w="659" h="691" extrusionOk="0">
                  <a:moveTo>
                    <a:pt x="123" y="0"/>
                  </a:moveTo>
                  <a:lnTo>
                    <a:pt x="79" y="85"/>
                  </a:lnTo>
                  <a:cubicBezTo>
                    <a:pt x="0" y="233"/>
                    <a:pt x="62" y="564"/>
                    <a:pt x="72" y="628"/>
                  </a:cubicBezTo>
                  <a:cubicBezTo>
                    <a:pt x="79" y="666"/>
                    <a:pt x="113" y="690"/>
                    <a:pt x="150" y="690"/>
                  </a:cubicBezTo>
                  <a:lnTo>
                    <a:pt x="164" y="690"/>
                  </a:lnTo>
                  <a:cubicBezTo>
                    <a:pt x="208" y="683"/>
                    <a:pt x="235" y="638"/>
                    <a:pt x="229" y="597"/>
                  </a:cubicBezTo>
                  <a:cubicBezTo>
                    <a:pt x="208" y="502"/>
                    <a:pt x="194" y="365"/>
                    <a:pt x="199" y="266"/>
                  </a:cubicBezTo>
                  <a:lnTo>
                    <a:pt x="199" y="266"/>
                  </a:lnTo>
                  <a:cubicBezTo>
                    <a:pt x="335" y="386"/>
                    <a:pt x="481" y="543"/>
                    <a:pt x="495" y="625"/>
                  </a:cubicBezTo>
                  <a:cubicBezTo>
                    <a:pt x="501" y="665"/>
                    <a:pt x="535" y="691"/>
                    <a:pt x="574" y="691"/>
                  </a:cubicBezTo>
                  <a:cubicBezTo>
                    <a:pt x="579" y="691"/>
                    <a:pt x="583" y="691"/>
                    <a:pt x="588" y="690"/>
                  </a:cubicBezTo>
                  <a:cubicBezTo>
                    <a:pt x="629" y="683"/>
                    <a:pt x="659" y="642"/>
                    <a:pt x="652" y="597"/>
                  </a:cubicBezTo>
                  <a:cubicBezTo>
                    <a:pt x="618" y="400"/>
                    <a:pt x="270" y="113"/>
                    <a:pt x="199" y="58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226;p21"/>
            <p:cNvSpPr/>
            <p:nvPr/>
          </p:nvSpPr>
          <p:spPr>
            <a:xfrm flipH="1">
              <a:off x="6847222" y="3191429"/>
              <a:ext cx="21278" cy="32630"/>
            </a:xfrm>
            <a:custGeom>
              <a:avLst/>
              <a:gdLst/>
              <a:ahLst/>
              <a:cxnLst/>
              <a:rect l="l" t="t" r="r" b="b"/>
              <a:pathLst>
                <a:path w="373" h="572" extrusionOk="0">
                  <a:moveTo>
                    <a:pt x="282" y="1"/>
                  </a:moveTo>
                  <a:cubicBezTo>
                    <a:pt x="267" y="1"/>
                    <a:pt x="251" y="5"/>
                    <a:pt x="236" y="15"/>
                  </a:cubicBezTo>
                  <a:cubicBezTo>
                    <a:pt x="223" y="25"/>
                    <a:pt x="93" y="121"/>
                    <a:pt x="11" y="472"/>
                  </a:cubicBezTo>
                  <a:cubicBezTo>
                    <a:pt x="1" y="516"/>
                    <a:pt x="28" y="557"/>
                    <a:pt x="69" y="568"/>
                  </a:cubicBezTo>
                  <a:cubicBezTo>
                    <a:pt x="75" y="568"/>
                    <a:pt x="83" y="571"/>
                    <a:pt x="86" y="571"/>
                  </a:cubicBezTo>
                  <a:cubicBezTo>
                    <a:pt x="124" y="571"/>
                    <a:pt x="157" y="543"/>
                    <a:pt x="165" y="510"/>
                  </a:cubicBezTo>
                  <a:cubicBezTo>
                    <a:pt x="233" y="223"/>
                    <a:pt x="329" y="144"/>
                    <a:pt x="325" y="144"/>
                  </a:cubicBezTo>
                  <a:cubicBezTo>
                    <a:pt x="362" y="121"/>
                    <a:pt x="373" y="69"/>
                    <a:pt x="346" y="35"/>
                  </a:cubicBezTo>
                  <a:cubicBezTo>
                    <a:pt x="331" y="12"/>
                    <a:pt x="307" y="1"/>
                    <a:pt x="282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227;p21"/>
            <p:cNvSpPr/>
            <p:nvPr/>
          </p:nvSpPr>
          <p:spPr>
            <a:xfrm flipH="1">
              <a:off x="6792690" y="3402385"/>
              <a:ext cx="237022" cy="1055846"/>
            </a:xfrm>
            <a:custGeom>
              <a:avLst/>
              <a:gdLst/>
              <a:ahLst/>
              <a:cxnLst/>
              <a:rect l="l" t="t" r="r" b="b"/>
              <a:pathLst>
                <a:path w="4155" h="18509" extrusionOk="0">
                  <a:moveTo>
                    <a:pt x="4068" y="1"/>
                  </a:moveTo>
                  <a:cubicBezTo>
                    <a:pt x="4059" y="1"/>
                    <a:pt x="4048" y="3"/>
                    <a:pt x="4039" y="7"/>
                  </a:cubicBezTo>
                  <a:cubicBezTo>
                    <a:pt x="3489" y="222"/>
                    <a:pt x="3349" y="713"/>
                    <a:pt x="3196" y="1437"/>
                  </a:cubicBezTo>
                  <a:cubicBezTo>
                    <a:pt x="3045" y="2154"/>
                    <a:pt x="273" y="15979"/>
                    <a:pt x="7" y="18420"/>
                  </a:cubicBezTo>
                  <a:cubicBezTo>
                    <a:pt x="0" y="18464"/>
                    <a:pt x="31" y="18505"/>
                    <a:pt x="75" y="18508"/>
                  </a:cubicBezTo>
                  <a:lnTo>
                    <a:pt x="86" y="18508"/>
                  </a:lnTo>
                  <a:cubicBezTo>
                    <a:pt x="123" y="18508"/>
                    <a:pt x="157" y="18478"/>
                    <a:pt x="164" y="18440"/>
                  </a:cubicBezTo>
                  <a:cubicBezTo>
                    <a:pt x="423" y="16057"/>
                    <a:pt x="3205" y="2157"/>
                    <a:pt x="3352" y="1471"/>
                  </a:cubicBezTo>
                  <a:cubicBezTo>
                    <a:pt x="3495" y="775"/>
                    <a:pt x="3618" y="341"/>
                    <a:pt x="4097" y="154"/>
                  </a:cubicBezTo>
                  <a:cubicBezTo>
                    <a:pt x="4138" y="140"/>
                    <a:pt x="4155" y="92"/>
                    <a:pt x="4141" y="51"/>
                  </a:cubicBezTo>
                  <a:cubicBezTo>
                    <a:pt x="4128" y="20"/>
                    <a:pt x="4099" y="1"/>
                    <a:pt x="4068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228;p21"/>
            <p:cNvSpPr/>
            <p:nvPr/>
          </p:nvSpPr>
          <p:spPr>
            <a:xfrm flipH="1">
              <a:off x="6909749" y="4378728"/>
              <a:ext cx="331888" cy="216486"/>
            </a:xfrm>
            <a:custGeom>
              <a:avLst/>
              <a:gdLst/>
              <a:ahLst/>
              <a:cxnLst/>
              <a:rect l="l" t="t" r="r" b="b"/>
              <a:pathLst>
                <a:path w="5818" h="3795" extrusionOk="0">
                  <a:moveTo>
                    <a:pt x="5576" y="1"/>
                  </a:moveTo>
                  <a:lnTo>
                    <a:pt x="5463" y="311"/>
                  </a:lnTo>
                  <a:cubicBezTo>
                    <a:pt x="5463" y="311"/>
                    <a:pt x="5149" y="772"/>
                    <a:pt x="4634" y="858"/>
                  </a:cubicBezTo>
                  <a:cubicBezTo>
                    <a:pt x="4566" y="869"/>
                    <a:pt x="4504" y="874"/>
                    <a:pt x="4446" y="874"/>
                  </a:cubicBezTo>
                  <a:cubicBezTo>
                    <a:pt x="4062" y="874"/>
                    <a:pt x="3889" y="659"/>
                    <a:pt x="3889" y="659"/>
                  </a:cubicBezTo>
                  <a:lnTo>
                    <a:pt x="3848" y="933"/>
                  </a:lnTo>
                  <a:cubicBezTo>
                    <a:pt x="3368" y="1402"/>
                    <a:pt x="2627" y="1597"/>
                    <a:pt x="1953" y="1597"/>
                  </a:cubicBezTo>
                  <a:cubicBezTo>
                    <a:pt x="1587" y="1597"/>
                    <a:pt x="1241" y="1540"/>
                    <a:pt x="968" y="1438"/>
                  </a:cubicBezTo>
                  <a:cubicBezTo>
                    <a:pt x="377" y="1216"/>
                    <a:pt x="431" y="913"/>
                    <a:pt x="431" y="913"/>
                  </a:cubicBezTo>
                  <a:cubicBezTo>
                    <a:pt x="431" y="913"/>
                    <a:pt x="429" y="912"/>
                    <a:pt x="425" y="912"/>
                  </a:cubicBezTo>
                  <a:cubicBezTo>
                    <a:pt x="393" y="912"/>
                    <a:pt x="243" y="921"/>
                    <a:pt x="131" y="1072"/>
                  </a:cubicBezTo>
                  <a:cubicBezTo>
                    <a:pt x="1" y="1247"/>
                    <a:pt x="288" y="2807"/>
                    <a:pt x="346" y="3281"/>
                  </a:cubicBezTo>
                  <a:cubicBezTo>
                    <a:pt x="386" y="3627"/>
                    <a:pt x="974" y="3795"/>
                    <a:pt x="1641" y="3795"/>
                  </a:cubicBezTo>
                  <a:cubicBezTo>
                    <a:pt x="1889" y="3795"/>
                    <a:pt x="2148" y="3771"/>
                    <a:pt x="2394" y="3725"/>
                  </a:cubicBezTo>
                  <a:cubicBezTo>
                    <a:pt x="3298" y="3555"/>
                    <a:pt x="3569" y="2752"/>
                    <a:pt x="3569" y="2752"/>
                  </a:cubicBezTo>
                  <a:cubicBezTo>
                    <a:pt x="3684" y="2880"/>
                    <a:pt x="4000" y="2943"/>
                    <a:pt x="4342" y="2943"/>
                  </a:cubicBezTo>
                  <a:cubicBezTo>
                    <a:pt x="4768" y="2943"/>
                    <a:pt x="5234" y="2845"/>
                    <a:pt x="5405" y="2649"/>
                  </a:cubicBezTo>
                  <a:cubicBezTo>
                    <a:pt x="5682" y="2336"/>
                    <a:pt x="5764" y="786"/>
                    <a:pt x="5791" y="445"/>
                  </a:cubicBezTo>
                  <a:cubicBezTo>
                    <a:pt x="5818" y="100"/>
                    <a:pt x="5576" y="1"/>
                    <a:pt x="5576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229;p21"/>
            <p:cNvSpPr/>
            <p:nvPr/>
          </p:nvSpPr>
          <p:spPr>
            <a:xfrm flipH="1">
              <a:off x="7013511" y="4402230"/>
              <a:ext cx="28865" cy="135482"/>
            </a:xfrm>
            <a:custGeom>
              <a:avLst/>
              <a:gdLst/>
              <a:ahLst/>
              <a:cxnLst/>
              <a:rect l="l" t="t" r="r" b="b"/>
              <a:pathLst>
                <a:path w="506" h="2375" extrusionOk="0">
                  <a:moveTo>
                    <a:pt x="422" y="1"/>
                  </a:moveTo>
                  <a:cubicBezTo>
                    <a:pt x="382" y="1"/>
                    <a:pt x="348" y="29"/>
                    <a:pt x="342" y="70"/>
                  </a:cubicBezTo>
                  <a:lnTo>
                    <a:pt x="7" y="2282"/>
                  </a:lnTo>
                  <a:cubicBezTo>
                    <a:pt x="0" y="2327"/>
                    <a:pt x="27" y="2368"/>
                    <a:pt x="72" y="2374"/>
                  </a:cubicBezTo>
                  <a:lnTo>
                    <a:pt x="82" y="2374"/>
                  </a:lnTo>
                  <a:cubicBezTo>
                    <a:pt x="123" y="2374"/>
                    <a:pt x="158" y="2347"/>
                    <a:pt x="161" y="2306"/>
                  </a:cubicBezTo>
                  <a:lnTo>
                    <a:pt x="498" y="94"/>
                  </a:lnTo>
                  <a:cubicBezTo>
                    <a:pt x="506" y="50"/>
                    <a:pt x="475" y="9"/>
                    <a:pt x="434" y="2"/>
                  </a:cubicBezTo>
                  <a:cubicBezTo>
                    <a:pt x="430" y="1"/>
                    <a:pt x="426" y="1"/>
                    <a:pt x="422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230;p21"/>
            <p:cNvSpPr/>
            <p:nvPr/>
          </p:nvSpPr>
          <p:spPr>
            <a:xfrm flipH="1">
              <a:off x="7234850" y="3369356"/>
              <a:ext cx="64803" cy="52196"/>
            </a:xfrm>
            <a:custGeom>
              <a:avLst/>
              <a:gdLst/>
              <a:ahLst/>
              <a:cxnLst/>
              <a:rect l="l" t="t" r="r" b="b"/>
              <a:pathLst>
                <a:path w="1136" h="915" extrusionOk="0">
                  <a:moveTo>
                    <a:pt x="403" y="1"/>
                  </a:moveTo>
                  <a:cubicBezTo>
                    <a:pt x="375" y="1"/>
                    <a:pt x="348" y="6"/>
                    <a:pt x="321" y="19"/>
                  </a:cubicBezTo>
                  <a:cubicBezTo>
                    <a:pt x="0" y="173"/>
                    <a:pt x="344" y="914"/>
                    <a:pt x="635" y="914"/>
                  </a:cubicBezTo>
                  <a:cubicBezTo>
                    <a:pt x="646" y="914"/>
                    <a:pt x="658" y="913"/>
                    <a:pt x="670" y="910"/>
                  </a:cubicBezTo>
                  <a:cubicBezTo>
                    <a:pt x="1136" y="809"/>
                    <a:pt x="734" y="1"/>
                    <a:pt x="403" y="1"/>
                  </a:cubicBezTo>
                  <a:close/>
                </a:path>
              </a:pathLst>
            </a:custGeom>
            <a:solidFill>
              <a:srgbClr val="FFA4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231;p21"/>
            <p:cNvSpPr/>
            <p:nvPr/>
          </p:nvSpPr>
          <p:spPr>
            <a:xfrm flipH="1">
              <a:off x="7215911" y="3350531"/>
              <a:ext cx="65031" cy="52082"/>
            </a:xfrm>
            <a:custGeom>
              <a:avLst/>
              <a:gdLst/>
              <a:ahLst/>
              <a:cxnLst/>
              <a:rect l="l" t="t" r="r" b="b"/>
              <a:pathLst>
                <a:path w="1140" h="913" extrusionOk="0">
                  <a:moveTo>
                    <a:pt x="406" y="0"/>
                  </a:moveTo>
                  <a:cubicBezTo>
                    <a:pt x="378" y="0"/>
                    <a:pt x="351" y="6"/>
                    <a:pt x="325" y="18"/>
                  </a:cubicBezTo>
                  <a:cubicBezTo>
                    <a:pt x="0" y="172"/>
                    <a:pt x="343" y="912"/>
                    <a:pt x="638" y="912"/>
                  </a:cubicBezTo>
                  <a:cubicBezTo>
                    <a:pt x="650" y="912"/>
                    <a:pt x="662" y="911"/>
                    <a:pt x="673" y="909"/>
                  </a:cubicBezTo>
                  <a:cubicBezTo>
                    <a:pt x="1139" y="808"/>
                    <a:pt x="736" y="0"/>
                    <a:pt x="406" y="0"/>
                  </a:cubicBezTo>
                  <a:close/>
                </a:path>
              </a:pathLst>
            </a:custGeom>
            <a:solidFill>
              <a:srgbClr val="FFA4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" name="Google Shape;244;p21"/>
            <p:cNvSpPr/>
            <p:nvPr/>
          </p:nvSpPr>
          <p:spPr>
            <a:xfrm flipH="1">
              <a:off x="7140497" y="3275972"/>
              <a:ext cx="148203" cy="145864"/>
            </a:xfrm>
            <a:custGeom>
              <a:avLst/>
              <a:gdLst/>
              <a:ahLst/>
              <a:cxnLst/>
              <a:rect l="l" t="t" r="r" b="b"/>
              <a:pathLst>
                <a:path w="2598" h="2557" extrusionOk="0">
                  <a:moveTo>
                    <a:pt x="1372" y="0"/>
                  </a:moveTo>
                  <a:cubicBezTo>
                    <a:pt x="1226" y="372"/>
                    <a:pt x="768" y="741"/>
                    <a:pt x="406" y="929"/>
                  </a:cubicBezTo>
                  <a:cubicBezTo>
                    <a:pt x="605" y="1735"/>
                    <a:pt x="0" y="2297"/>
                    <a:pt x="293" y="2499"/>
                  </a:cubicBezTo>
                  <a:cubicBezTo>
                    <a:pt x="354" y="2541"/>
                    <a:pt x="416" y="2557"/>
                    <a:pt x="476" y="2557"/>
                  </a:cubicBezTo>
                  <a:cubicBezTo>
                    <a:pt x="642" y="2557"/>
                    <a:pt x="785" y="2434"/>
                    <a:pt x="785" y="2434"/>
                  </a:cubicBezTo>
                  <a:cubicBezTo>
                    <a:pt x="785" y="2434"/>
                    <a:pt x="874" y="2542"/>
                    <a:pt x="1090" y="2542"/>
                  </a:cubicBezTo>
                  <a:cubicBezTo>
                    <a:pt x="1105" y="2542"/>
                    <a:pt x="1121" y="2541"/>
                    <a:pt x="1137" y="2540"/>
                  </a:cubicBezTo>
                  <a:cubicBezTo>
                    <a:pt x="1386" y="2523"/>
                    <a:pt x="1533" y="2223"/>
                    <a:pt x="1533" y="2223"/>
                  </a:cubicBezTo>
                  <a:cubicBezTo>
                    <a:pt x="1533" y="2223"/>
                    <a:pt x="1582" y="2238"/>
                    <a:pt x="1661" y="2238"/>
                  </a:cubicBezTo>
                  <a:cubicBezTo>
                    <a:pt x="1739" y="2238"/>
                    <a:pt x="1845" y="2223"/>
                    <a:pt x="1960" y="2161"/>
                  </a:cubicBezTo>
                  <a:cubicBezTo>
                    <a:pt x="2141" y="2066"/>
                    <a:pt x="2215" y="1656"/>
                    <a:pt x="2215" y="1656"/>
                  </a:cubicBezTo>
                  <a:cubicBezTo>
                    <a:pt x="2215" y="1656"/>
                    <a:pt x="2598" y="1448"/>
                    <a:pt x="2437" y="1147"/>
                  </a:cubicBezTo>
                  <a:cubicBezTo>
                    <a:pt x="2301" y="895"/>
                    <a:pt x="1639" y="287"/>
                    <a:pt x="1372" y="0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" name="Google Shape;245;p21"/>
            <p:cNvSpPr/>
            <p:nvPr/>
          </p:nvSpPr>
          <p:spPr>
            <a:xfrm flipH="1">
              <a:off x="6839639" y="2617946"/>
              <a:ext cx="276155" cy="104678"/>
            </a:xfrm>
            <a:custGeom>
              <a:avLst/>
              <a:gdLst/>
              <a:ahLst/>
              <a:cxnLst/>
              <a:rect l="l" t="t" r="r" b="b"/>
              <a:pathLst>
                <a:path w="4841" h="1835" extrusionOk="0">
                  <a:moveTo>
                    <a:pt x="3269" y="1"/>
                  </a:moveTo>
                  <a:cubicBezTo>
                    <a:pt x="2709" y="1"/>
                    <a:pt x="1908" y="23"/>
                    <a:pt x="1056" y="134"/>
                  </a:cubicBezTo>
                  <a:cubicBezTo>
                    <a:pt x="0" y="274"/>
                    <a:pt x="462" y="1834"/>
                    <a:pt x="462" y="1834"/>
                  </a:cubicBezTo>
                  <a:cubicBezTo>
                    <a:pt x="462" y="1834"/>
                    <a:pt x="4640" y="1776"/>
                    <a:pt x="4742" y="1584"/>
                  </a:cubicBezTo>
                  <a:cubicBezTo>
                    <a:pt x="4841" y="1394"/>
                    <a:pt x="4786" y="765"/>
                    <a:pt x="4615" y="414"/>
                  </a:cubicBezTo>
                  <a:cubicBezTo>
                    <a:pt x="4492" y="158"/>
                    <a:pt x="4295" y="18"/>
                    <a:pt x="3827" y="7"/>
                  </a:cubicBezTo>
                  <a:cubicBezTo>
                    <a:pt x="3691" y="4"/>
                    <a:pt x="3500" y="1"/>
                    <a:pt x="3269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" name="Google Shape;246;p21"/>
            <p:cNvSpPr/>
            <p:nvPr/>
          </p:nvSpPr>
          <p:spPr>
            <a:xfrm flipH="1">
              <a:off x="6531532" y="2204306"/>
              <a:ext cx="127610" cy="109755"/>
            </a:xfrm>
            <a:custGeom>
              <a:avLst/>
              <a:gdLst/>
              <a:ahLst/>
              <a:cxnLst/>
              <a:rect l="l" t="t" r="r" b="b"/>
              <a:pathLst>
                <a:path w="2237" h="1924" extrusionOk="0">
                  <a:moveTo>
                    <a:pt x="2148" y="1"/>
                  </a:moveTo>
                  <a:cubicBezTo>
                    <a:pt x="2129" y="1"/>
                    <a:pt x="2110" y="8"/>
                    <a:pt x="2096" y="22"/>
                  </a:cubicBezTo>
                  <a:lnTo>
                    <a:pt x="38" y="1783"/>
                  </a:lnTo>
                  <a:cubicBezTo>
                    <a:pt x="4" y="1810"/>
                    <a:pt x="0" y="1862"/>
                    <a:pt x="27" y="1892"/>
                  </a:cubicBezTo>
                  <a:cubicBezTo>
                    <a:pt x="45" y="1913"/>
                    <a:pt x="65" y="1923"/>
                    <a:pt x="89" y="1923"/>
                  </a:cubicBezTo>
                  <a:cubicBezTo>
                    <a:pt x="106" y="1923"/>
                    <a:pt x="123" y="1917"/>
                    <a:pt x="140" y="1903"/>
                  </a:cubicBezTo>
                  <a:lnTo>
                    <a:pt x="2198" y="141"/>
                  </a:lnTo>
                  <a:cubicBezTo>
                    <a:pt x="2230" y="114"/>
                    <a:pt x="2236" y="63"/>
                    <a:pt x="2206" y="28"/>
                  </a:cubicBezTo>
                  <a:cubicBezTo>
                    <a:pt x="2191" y="10"/>
                    <a:pt x="2169" y="1"/>
                    <a:pt x="21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" name="Google Shape;247;p21"/>
            <p:cNvSpPr/>
            <p:nvPr/>
          </p:nvSpPr>
          <p:spPr>
            <a:xfrm flipH="1">
              <a:off x="6586081" y="1938129"/>
              <a:ext cx="960067" cy="990701"/>
            </a:xfrm>
            <a:custGeom>
              <a:avLst/>
              <a:gdLst/>
              <a:ahLst/>
              <a:cxnLst/>
              <a:rect l="l" t="t" r="r" b="b"/>
              <a:pathLst>
                <a:path w="16830" h="17367" extrusionOk="0">
                  <a:moveTo>
                    <a:pt x="10300" y="64"/>
                  </a:moveTo>
                  <a:cubicBezTo>
                    <a:pt x="10239" y="64"/>
                    <a:pt x="10178" y="64"/>
                    <a:pt x="10118" y="65"/>
                  </a:cubicBezTo>
                  <a:cubicBezTo>
                    <a:pt x="9135" y="83"/>
                    <a:pt x="1376" y="1"/>
                    <a:pt x="1083" y="4974"/>
                  </a:cubicBezTo>
                  <a:cubicBezTo>
                    <a:pt x="792" y="9945"/>
                    <a:pt x="1792" y="10405"/>
                    <a:pt x="894" y="13010"/>
                  </a:cubicBezTo>
                  <a:cubicBezTo>
                    <a:pt x="0" y="15615"/>
                    <a:pt x="1066" y="17096"/>
                    <a:pt x="1066" y="17096"/>
                  </a:cubicBezTo>
                  <a:lnTo>
                    <a:pt x="3065" y="17199"/>
                  </a:lnTo>
                  <a:lnTo>
                    <a:pt x="3380" y="16492"/>
                  </a:lnTo>
                  <a:lnTo>
                    <a:pt x="3380" y="17345"/>
                  </a:lnTo>
                  <a:lnTo>
                    <a:pt x="6534" y="17345"/>
                  </a:lnTo>
                  <a:lnTo>
                    <a:pt x="6886" y="16035"/>
                  </a:lnTo>
                  <a:cubicBezTo>
                    <a:pt x="6886" y="16035"/>
                    <a:pt x="7223" y="16994"/>
                    <a:pt x="7213" y="17219"/>
                  </a:cubicBezTo>
                  <a:cubicBezTo>
                    <a:pt x="7213" y="17219"/>
                    <a:pt x="7482" y="17366"/>
                    <a:pt x="7835" y="17366"/>
                  </a:cubicBezTo>
                  <a:cubicBezTo>
                    <a:pt x="8095" y="17366"/>
                    <a:pt x="8401" y="17286"/>
                    <a:pt x="8677" y="17008"/>
                  </a:cubicBezTo>
                  <a:cubicBezTo>
                    <a:pt x="9333" y="16356"/>
                    <a:pt x="9654" y="13478"/>
                    <a:pt x="8664" y="12044"/>
                  </a:cubicBezTo>
                  <a:lnTo>
                    <a:pt x="11371" y="11924"/>
                  </a:lnTo>
                  <a:cubicBezTo>
                    <a:pt x="11815" y="11955"/>
                    <a:pt x="12040" y="12020"/>
                    <a:pt x="12225" y="12570"/>
                  </a:cubicBezTo>
                  <a:cubicBezTo>
                    <a:pt x="12402" y="13092"/>
                    <a:pt x="12286" y="13501"/>
                    <a:pt x="12286" y="13501"/>
                  </a:cubicBezTo>
                  <a:cubicBezTo>
                    <a:pt x="13996" y="14249"/>
                    <a:pt x="14160" y="16871"/>
                    <a:pt x="14160" y="16871"/>
                  </a:cubicBezTo>
                  <a:cubicBezTo>
                    <a:pt x="14160" y="16871"/>
                    <a:pt x="14764" y="16717"/>
                    <a:pt x="15553" y="14788"/>
                  </a:cubicBezTo>
                  <a:cubicBezTo>
                    <a:pt x="16345" y="12857"/>
                    <a:pt x="15037" y="10966"/>
                    <a:pt x="15195" y="9965"/>
                  </a:cubicBezTo>
                  <a:cubicBezTo>
                    <a:pt x="15354" y="8965"/>
                    <a:pt x="16829" y="5620"/>
                    <a:pt x="16345" y="3186"/>
                  </a:cubicBezTo>
                  <a:cubicBezTo>
                    <a:pt x="15869" y="816"/>
                    <a:pt x="12578" y="64"/>
                    <a:pt x="10300" y="64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248;p21"/>
            <p:cNvSpPr/>
            <p:nvPr/>
          </p:nvSpPr>
          <p:spPr>
            <a:xfrm flipH="1">
              <a:off x="7032397" y="2546410"/>
              <a:ext cx="281460" cy="92641"/>
            </a:xfrm>
            <a:custGeom>
              <a:avLst/>
              <a:gdLst/>
              <a:ahLst/>
              <a:cxnLst/>
              <a:rect l="l" t="t" r="r" b="b"/>
              <a:pathLst>
                <a:path w="4934" h="1624" extrusionOk="0">
                  <a:moveTo>
                    <a:pt x="643" y="1"/>
                  </a:moveTo>
                  <a:cubicBezTo>
                    <a:pt x="249" y="1"/>
                    <a:pt x="1" y="61"/>
                    <a:pt x="35" y="210"/>
                  </a:cubicBezTo>
                  <a:cubicBezTo>
                    <a:pt x="164" y="761"/>
                    <a:pt x="1628" y="1133"/>
                    <a:pt x="2801" y="1133"/>
                  </a:cubicBezTo>
                  <a:cubicBezTo>
                    <a:pt x="2842" y="1133"/>
                    <a:pt x="2882" y="1133"/>
                    <a:pt x="2923" y="1132"/>
                  </a:cubicBezTo>
                  <a:cubicBezTo>
                    <a:pt x="2958" y="1131"/>
                    <a:pt x="2993" y="1131"/>
                    <a:pt x="3028" y="1131"/>
                  </a:cubicBezTo>
                  <a:cubicBezTo>
                    <a:pt x="4152" y="1131"/>
                    <a:pt x="4704" y="1545"/>
                    <a:pt x="4704" y="1545"/>
                  </a:cubicBezTo>
                  <a:lnTo>
                    <a:pt x="4742" y="1623"/>
                  </a:lnTo>
                  <a:cubicBezTo>
                    <a:pt x="4742" y="1623"/>
                    <a:pt x="4933" y="1248"/>
                    <a:pt x="4418" y="807"/>
                  </a:cubicBezTo>
                  <a:cubicBezTo>
                    <a:pt x="4035" y="483"/>
                    <a:pt x="1756" y="1"/>
                    <a:pt x="643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249;p21"/>
            <p:cNvSpPr/>
            <p:nvPr/>
          </p:nvSpPr>
          <p:spPr>
            <a:xfrm flipH="1">
              <a:off x="6600446" y="2014228"/>
              <a:ext cx="287336" cy="348032"/>
            </a:xfrm>
            <a:custGeom>
              <a:avLst/>
              <a:gdLst/>
              <a:ahLst/>
              <a:cxnLst/>
              <a:rect l="l" t="t" r="r" b="b"/>
              <a:pathLst>
                <a:path w="5037" h="6101" extrusionOk="0">
                  <a:moveTo>
                    <a:pt x="891" y="0"/>
                  </a:moveTo>
                  <a:cubicBezTo>
                    <a:pt x="415" y="0"/>
                    <a:pt x="68" y="50"/>
                    <a:pt x="0" y="59"/>
                  </a:cubicBezTo>
                  <a:lnTo>
                    <a:pt x="4497" y="4071"/>
                  </a:lnTo>
                  <a:cubicBezTo>
                    <a:pt x="4497" y="4071"/>
                    <a:pt x="4259" y="6100"/>
                    <a:pt x="4279" y="6100"/>
                  </a:cubicBezTo>
                  <a:cubicBezTo>
                    <a:pt x="4290" y="6100"/>
                    <a:pt x="4365" y="5587"/>
                    <a:pt x="4568" y="4044"/>
                  </a:cubicBezTo>
                  <a:cubicBezTo>
                    <a:pt x="5037" y="472"/>
                    <a:pt x="2355" y="0"/>
                    <a:pt x="891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250;p21"/>
            <p:cNvSpPr/>
            <p:nvPr/>
          </p:nvSpPr>
          <p:spPr>
            <a:xfrm flipH="1">
              <a:off x="7146143" y="2368883"/>
              <a:ext cx="33714" cy="164233"/>
            </a:xfrm>
            <a:custGeom>
              <a:avLst/>
              <a:gdLst/>
              <a:ahLst/>
              <a:cxnLst/>
              <a:rect l="l" t="t" r="r" b="b"/>
              <a:pathLst>
                <a:path w="591" h="2879" extrusionOk="0">
                  <a:moveTo>
                    <a:pt x="60" y="1"/>
                  </a:moveTo>
                  <a:cubicBezTo>
                    <a:pt x="59" y="1"/>
                    <a:pt x="59" y="1"/>
                    <a:pt x="58" y="1"/>
                  </a:cubicBezTo>
                  <a:cubicBezTo>
                    <a:pt x="0" y="547"/>
                    <a:pt x="123" y="1854"/>
                    <a:pt x="420" y="2878"/>
                  </a:cubicBezTo>
                  <a:cubicBezTo>
                    <a:pt x="590" y="2854"/>
                    <a:pt x="231" y="1"/>
                    <a:pt x="60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251;p21"/>
            <p:cNvSpPr/>
            <p:nvPr/>
          </p:nvSpPr>
          <p:spPr>
            <a:xfrm flipH="1">
              <a:off x="6603990" y="2017594"/>
              <a:ext cx="760638" cy="616942"/>
            </a:xfrm>
            <a:custGeom>
              <a:avLst/>
              <a:gdLst/>
              <a:ahLst/>
              <a:cxnLst/>
              <a:rect l="l" t="t" r="r" b="b"/>
              <a:pathLst>
                <a:path w="13334" h="10815" extrusionOk="0">
                  <a:moveTo>
                    <a:pt x="8359" y="0"/>
                  </a:moveTo>
                  <a:cubicBezTo>
                    <a:pt x="8359" y="0"/>
                    <a:pt x="6373" y="5141"/>
                    <a:pt x="3441" y="7398"/>
                  </a:cubicBezTo>
                  <a:cubicBezTo>
                    <a:pt x="3441" y="7398"/>
                    <a:pt x="2802" y="6968"/>
                    <a:pt x="2083" y="6968"/>
                  </a:cubicBezTo>
                  <a:cubicBezTo>
                    <a:pt x="1694" y="6968"/>
                    <a:pt x="1282" y="7093"/>
                    <a:pt x="935" y="7480"/>
                  </a:cubicBezTo>
                  <a:cubicBezTo>
                    <a:pt x="0" y="8525"/>
                    <a:pt x="764" y="10178"/>
                    <a:pt x="2687" y="10178"/>
                  </a:cubicBezTo>
                  <a:cubicBezTo>
                    <a:pt x="2793" y="10178"/>
                    <a:pt x="2902" y="10173"/>
                    <a:pt x="3014" y="10163"/>
                  </a:cubicBezTo>
                  <a:cubicBezTo>
                    <a:pt x="3391" y="10129"/>
                    <a:pt x="3708" y="10113"/>
                    <a:pt x="3977" y="10113"/>
                  </a:cubicBezTo>
                  <a:cubicBezTo>
                    <a:pt x="5246" y="10113"/>
                    <a:pt x="5420" y="10457"/>
                    <a:pt x="5594" y="10815"/>
                  </a:cubicBezTo>
                  <a:cubicBezTo>
                    <a:pt x="5594" y="10815"/>
                    <a:pt x="6711" y="10630"/>
                    <a:pt x="8169" y="10630"/>
                  </a:cubicBezTo>
                  <a:cubicBezTo>
                    <a:pt x="8169" y="10630"/>
                    <a:pt x="8032" y="9951"/>
                    <a:pt x="8940" y="9778"/>
                  </a:cubicBezTo>
                  <a:cubicBezTo>
                    <a:pt x="9848" y="9603"/>
                    <a:pt x="13313" y="8627"/>
                    <a:pt x="13327" y="6647"/>
                  </a:cubicBezTo>
                  <a:cubicBezTo>
                    <a:pt x="13333" y="5585"/>
                    <a:pt x="12862" y="4657"/>
                    <a:pt x="12927" y="3985"/>
                  </a:cubicBezTo>
                  <a:cubicBezTo>
                    <a:pt x="13043" y="2762"/>
                    <a:pt x="12418" y="254"/>
                    <a:pt x="8359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252;p21"/>
            <p:cNvSpPr/>
            <p:nvPr/>
          </p:nvSpPr>
          <p:spPr>
            <a:xfrm flipH="1">
              <a:off x="6913967" y="2228607"/>
              <a:ext cx="87963" cy="52767"/>
            </a:xfrm>
            <a:custGeom>
              <a:avLst/>
              <a:gdLst/>
              <a:ahLst/>
              <a:cxnLst/>
              <a:rect l="l" t="t" r="r" b="b"/>
              <a:pathLst>
                <a:path w="1542" h="925" extrusionOk="0">
                  <a:moveTo>
                    <a:pt x="1327" y="1"/>
                  </a:moveTo>
                  <a:cubicBezTo>
                    <a:pt x="996" y="1"/>
                    <a:pt x="0" y="708"/>
                    <a:pt x="145" y="866"/>
                  </a:cubicBezTo>
                  <a:cubicBezTo>
                    <a:pt x="182" y="907"/>
                    <a:pt x="236" y="925"/>
                    <a:pt x="301" y="925"/>
                  </a:cubicBezTo>
                  <a:cubicBezTo>
                    <a:pt x="704" y="925"/>
                    <a:pt x="1542" y="242"/>
                    <a:pt x="1418" y="40"/>
                  </a:cubicBezTo>
                  <a:cubicBezTo>
                    <a:pt x="1402" y="13"/>
                    <a:pt x="1370" y="1"/>
                    <a:pt x="1327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253;p21"/>
            <p:cNvSpPr/>
            <p:nvPr/>
          </p:nvSpPr>
          <p:spPr>
            <a:xfrm flipH="1">
              <a:off x="6625485" y="2209953"/>
              <a:ext cx="46435" cy="23788"/>
            </a:xfrm>
            <a:custGeom>
              <a:avLst/>
              <a:gdLst/>
              <a:ahLst/>
              <a:cxnLst/>
              <a:rect l="l" t="t" r="r" b="b"/>
              <a:pathLst>
                <a:path w="814" h="417" extrusionOk="0">
                  <a:moveTo>
                    <a:pt x="211" y="1"/>
                  </a:moveTo>
                  <a:cubicBezTo>
                    <a:pt x="141" y="1"/>
                    <a:pt x="87" y="23"/>
                    <a:pt x="67" y="77"/>
                  </a:cubicBezTo>
                  <a:cubicBezTo>
                    <a:pt x="0" y="257"/>
                    <a:pt x="407" y="416"/>
                    <a:pt x="599" y="416"/>
                  </a:cubicBezTo>
                  <a:cubicBezTo>
                    <a:pt x="643" y="416"/>
                    <a:pt x="675" y="408"/>
                    <a:pt x="689" y="391"/>
                  </a:cubicBezTo>
                  <a:cubicBezTo>
                    <a:pt x="814" y="229"/>
                    <a:pt x="435" y="1"/>
                    <a:pt x="211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254;p21"/>
            <p:cNvSpPr/>
            <p:nvPr/>
          </p:nvSpPr>
          <p:spPr>
            <a:xfrm flipH="1">
              <a:off x="6741689" y="2363350"/>
              <a:ext cx="100913" cy="45693"/>
            </a:xfrm>
            <a:custGeom>
              <a:avLst/>
              <a:gdLst/>
              <a:ahLst/>
              <a:cxnLst/>
              <a:rect l="l" t="t" r="r" b="b"/>
              <a:pathLst>
                <a:path w="1769" h="801" extrusionOk="0">
                  <a:moveTo>
                    <a:pt x="92" y="0"/>
                  </a:moveTo>
                  <a:cubicBezTo>
                    <a:pt x="83" y="0"/>
                    <a:pt x="74" y="2"/>
                    <a:pt x="65" y="5"/>
                  </a:cubicBezTo>
                  <a:cubicBezTo>
                    <a:pt x="24" y="19"/>
                    <a:pt x="1" y="63"/>
                    <a:pt x="18" y="104"/>
                  </a:cubicBezTo>
                  <a:cubicBezTo>
                    <a:pt x="21" y="115"/>
                    <a:pt x="274" y="801"/>
                    <a:pt x="1162" y="801"/>
                  </a:cubicBezTo>
                  <a:cubicBezTo>
                    <a:pt x="1321" y="801"/>
                    <a:pt x="1499" y="777"/>
                    <a:pt x="1701" y="726"/>
                  </a:cubicBezTo>
                  <a:cubicBezTo>
                    <a:pt x="1742" y="716"/>
                    <a:pt x="1769" y="671"/>
                    <a:pt x="1756" y="630"/>
                  </a:cubicBezTo>
                  <a:cubicBezTo>
                    <a:pt x="1747" y="593"/>
                    <a:pt x="1716" y="570"/>
                    <a:pt x="1679" y="570"/>
                  </a:cubicBezTo>
                  <a:cubicBezTo>
                    <a:pt x="1673" y="570"/>
                    <a:pt x="1666" y="571"/>
                    <a:pt x="1660" y="572"/>
                  </a:cubicBezTo>
                  <a:cubicBezTo>
                    <a:pt x="1470" y="621"/>
                    <a:pt x="1302" y="642"/>
                    <a:pt x="1155" y="642"/>
                  </a:cubicBezTo>
                  <a:cubicBezTo>
                    <a:pt x="389" y="642"/>
                    <a:pt x="176" y="82"/>
                    <a:pt x="165" y="54"/>
                  </a:cubicBezTo>
                  <a:cubicBezTo>
                    <a:pt x="154" y="22"/>
                    <a:pt x="124" y="0"/>
                    <a:pt x="92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255;p21"/>
            <p:cNvSpPr/>
            <p:nvPr/>
          </p:nvSpPr>
          <p:spPr>
            <a:xfrm flipH="1">
              <a:off x="6851675" y="2400087"/>
              <a:ext cx="212093" cy="129492"/>
            </a:xfrm>
            <a:custGeom>
              <a:avLst/>
              <a:gdLst/>
              <a:ahLst/>
              <a:cxnLst/>
              <a:rect l="l" t="t" r="r" b="b"/>
              <a:pathLst>
                <a:path w="3718" h="2270" extrusionOk="0">
                  <a:moveTo>
                    <a:pt x="273" y="0"/>
                  </a:moveTo>
                  <a:cubicBezTo>
                    <a:pt x="98" y="229"/>
                    <a:pt x="0" y="495"/>
                    <a:pt x="0" y="782"/>
                  </a:cubicBezTo>
                  <a:cubicBezTo>
                    <a:pt x="0" y="1604"/>
                    <a:pt x="833" y="2270"/>
                    <a:pt x="1857" y="2270"/>
                  </a:cubicBezTo>
                  <a:cubicBezTo>
                    <a:pt x="2884" y="2270"/>
                    <a:pt x="3717" y="1604"/>
                    <a:pt x="3717" y="782"/>
                  </a:cubicBezTo>
                  <a:cubicBezTo>
                    <a:pt x="3717" y="754"/>
                    <a:pt x="3717" y="730"/>
                    <a:pt x="3714" y="703"/>
                  </a:cubicBezTo>
                  <a:cubicBezTo>
                    <a:pt x="3325" y="938"/>
                    <a:pt x="2868" y="1075"/>
                    <a:pt x="2379" y="1075"/>
                  </a:cubicBezTo>
                  <a:cubicBezTo>
                    <a:pt x="1512" y="1075"/>
                    <a:pt x="747" y="652"/>
                    <a:pt x="273" y="0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256;p21"/>
            <p:cNvSpPr/>
            <p:nvPr/>
          </p:nvSpPr>
          <p:spPr>
            <a:xfrm flipH="1">
              <a:off x="6604550" y="2388564"/>
              <a:ext cx="95322" cy="62578"/>
            </a:xfrm>
            <a:custGeom>
              <a:avLst/>
              <a:gdLst/>
              <a:ahLst/>
              <a:cxnLst/>
              <a:rect l="l" t="t" r="r" b="b"/>
              <a:pathLst>
                <a:path w="1671" h="1097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57"/>
                    <a:pt x="25" y="318"/>
                    <a:pt x="89" y="465"/>
                  </a:cubicBezTo>
                  <a:cubicBezTo>
                    <a:pt x="270" y="871"/>
                    <a:pt x="704" y="1096"/>
                    <a:pt x="1199" y="1096"/>
                  </a:cubicBezTo>
                  <a:cubicBezTo>
                    <a:pt x="1261" y="1096"/>
                    <a:pt x="1322" y="1093"/>
                    <a:pt x="1384" y="1086"/>
                  </a:cubicBezTo>
                  <a:cubicBezTo>
                    <a:pt x="1551" y="820"/>
                    <a:pt x="1656" y="526"/>
                    <a:pt x="1670" y="209"/>
                  </a:cubicBezTo>
                  <a:lnTo>
                    <a:pt x="1670" y="209"/>
                  </a:lnTo>
                  <a:cubicBezTo>
                    <a:pt x="1469" y="291"/>
                    <a:pt x="1253" y="335"/>
                    <a:pt x="1028" y="335"/>
                  </a:cubicBezTo>
                  <a:cubicBezTo>
                    <a:pt x="656" y="335"/>
                    <a:pt x="308" y="212"/>
                    <a:pt x="1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257;p21"/>
            <p:cNvSpPr/>
            <p:nvPr/>
          </p:nvSpPr>
          <p:spPr>
            <a:xfrm flipH="1">
              <a:off x="6645451" y="2267798"/>
              <a:ext cx="26925" cy="46606"/>
            </a:xfrm>
            <a:custGeom>
              <a:avLst/>
              <a:gdLst/>
              <a:ahLst/>
              <a:cxnLst/>
              <a:rect l="l" t="t" r="r" b="b"/>
              <a:pathLst>
                <a:path w="472" h="817" extrusionOk="0">
                  <a:moveTo>
                    <a:pt x="236" y="1"/>
                  </a:moveTo>
                  <a:cubicBezTo>
                    <a:pt x="106" y="1"/>
                    <a:pt x="0" y="182"/>
                    <a:pt x="0" y="407"/>
                  </a:cubicBezTo>
                  <a:cubicBezTo>
                    <a:pt x="0" y="636"/>
                    <a:pt x="106" y="817"/>
                    <a:pt x="236" y="817"/>
                  </a:cubicBezTo>
                  <a:cubicBezTo>
                    <a:pt x="365" y="817"/>
                    <a:pt x="472" y="636"/>
                    <a:pt x="472" y="407"/>
                  </a:cubicBezTo>
                  <a:cubicBezTo>
                    <a:pt x="472" y="182"/>
                    <a:pt x="365" y="1"/>
                    <a:pt x="236" y="1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258;p21"/>
            <p:cNvSpPr/>
            <p:nvPr/>
          </p:nvSpPr>
          <p:spPr>
            <a:xfrm flipH="1">
              <a:off x="6648417" y="2275556"/>
              <a:ext cx="6845" cy="11808"/>
            </a:xfrm>
            <a:custGeom>
              <a:avLst/>
              <a:gdLst/>
              <a:ahLst/>
              <a:cxnLst/>
              <a:rect l="l" t="t" r="r" b="b"/>
              <a:pathLst>
                <a:path w="120" h="207" extrusionOk="0">
                  <a:moveTo>
                    <a:pt x="51" y="1"/>
                  </a:moveTo>
                  <a:cubicBezTo>
                    <a:pt x="49" y="1"/>
                    <a:pt x="47" y="1"/>
                    <a:pt x="45" y="2"/>
                  </a:cubicBezTo>
                  <a:cubicBezTo>
                    <a:pt x="18" y="5"/>
                    <a:pt x="0" y="53"/>
                    <a:pt x="8" y="107"/>
                  </a:cubicBezTo>
                  <a:cubicBezTo>
                    <a:pt x="14" y="163"/>
                    <a:pt x="39" y="207"/>
                    <a:pt x="69" y="207"/>
                  </a:cubicBezTo>
                  <a:cubicBezTo>
                    <a:pt x="70" y="207"/>
                    <a:pt x="71" y="207"/>
                    <a:pt x="72" y="206"/>
                  </a:cubicBezTo>
                  <a:cubicBezTo>
                    <a:pt x="99" y="203"/>
                    <a:pt x="120" y="152"/>
                    <a:pt x="110" y="97"/>
                  </a:cubicBezTo>
                  <a:cubicBezTo>
                    <a:pt x="103" y="43"/>
                    <a:pt x="79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259;p21"/>
            <p:cNvSpPr/>
            <p:nvPr/>
          </p:nvSpPr>
          <p:spPr>
            <a:xfrm flipH="1">
              <a:off x="6888695" y="2291016"/>
              <a:ext cx="39361" cy="59042"/>
            </a:xfrm>
            <a:custGeom>
              <a:avLst/>
              <a:gdLst/>
              <a:ahLst/>
              <a:cxnLst/>
              <a:rect l="l" t="t" r="r" b="b"/>
              <a:pathLst>
                <a:path w="690" h="1035" extrusionOk="0">
                  <a:moveTo>
                    <a:pt x="345" y="0"/>
                  </a:moveTo>
                  <a:cubicBezTo>
                    <a:pt x="153" y="0"/>
                    <a:pt x="0" y="233"/>
                    <a:pt x="0" y="520"/>
                  </a:cubicBezTo>
                  <a:cubicBezTo>
                    <a:pt x="0" y="802"/>
                    <a:pt x="153" y="1035"/>
                    <a:pt x="345" y="1035"/>
                  </a:cubicBezTo>
                  <a:cubicBezTo>
                    <a:pt x="533" y="1035"/>
                    <a:pt x="689" y="802"/>
                    <a:pt x="689" y="520"/>
                  </a:cubicBezTo>
                  <a:cubicBezTo>
                    <a:pt x="689" y="233"/>
                    <a:pt x="533" y="0"/>
                    <a:pt x="345" y="0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260;p21"/>
            <p:cNvSpPr/>
            <p:nvPr/>
          </p:nvSpPr>
          <p:spPr>
            <a:xfrm flipH="1">
              <a:off x="6894342" y="2302653"/>
              <a:ext cx="7815" cy="13406"/>
            </a:xfrm>
            <a:custGeom>
              <a:avLst/>
              <a:gdLst/>
              <a:ahLst/>
              <a:cxnLst/>
              <a:rect l="l" t="t" r="r" b="b"/>
              <a:pathLst>
                <a:path w="137" h="235" extrusionOk="0">
                  <a:moveTo>
                    <a:pt x="58" y="1"/>
                  </a:moveTo>
                  <a:cubicBezTo>
                    <a:pt x="57" y="1"/>
                    <a:pt x="56" y="1"/>
                    <a:pt x="55" y="1"/>
                  </a:cubicBezTo>
                  <a:cubicBezTo>
                    <a:pt x="21" y="4"/>
                    <a:pt x="0" y="62"/>
                    <a:pt x="10" y="124"/>
                  </a:cubicBezTo>
                  <a:cubicBezTo>
                    <a:pt x="17" y="185"/>
                    <a:pt x="47" y="234"/>
                    <a:pt x="77" y="234"/>
                  </a:cubicBezTo>
                  <a:cubicBezTo>
                    <a:pt x="78" y="234"/>
                    <a:pt x="80" y="234"/>
                    <a:pt x="82" y="234"/>
                  </a:cubicBezTo>
                  <a:cubicBezTo>
                    <a:pt x="116" y="230"/>
                    <a:pt x="137" y="175"/>
                    <a:pt x="126" y="111"/>
                  </a:cubicBezTo>
                  <a:cubicBezTo>
                    <a:pt x="120" y="47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261;p21"/>
            <p:cNvSpPr/>
            <p:nvPr/>
          </p:nvSpPr>
          <p:spPr>
            <a:xfrm flipH="1">
              <a:off x="6968731" y="2186621"/>
              <a:ext cx="107701" cy="157444"/>
            </a:xfrm>
            <a:custGeom>
              <a:avLst/>
              <a:gdLst/>
              <a:ahLst/>
              <a:cxnLst/>
              <a:rect l="l" t="t" r="r" b="b"/>
              <a:pathLst>
                <a:path w="1888" h="2760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799" y="274"/>
                    <a:pt x="0" y="1028"/>
                    <a:pt x="0" y="2216"/>
                  </a:cubicBezTo>
                  <a:cubicBezTo>
                    <a:pt x="0" y="2404"/>
                    <a:pt x="21" y="2585"/>
                    <a:pt x="58" y="2759"/>
                  </a:cubicBezTo>
                  <a:cubicBezTo>
                    <a:pt x="768" y="1879"/>
                    <a:pt x="1385" y="899"/>
                    <a:pt x="1888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262;p21"/>
            <p:cNvSpPr/>
            <p:nvPr/>
          </p:nvSpPr>
          <p:spPr>
            <a:xfrm flipH="1">
              <a:off x="6779627" y="2179833"/>
              <a:ext cx="293497" cy="260410"/>
            </a:xfrm>
            <a:custGeom>
              <a:avLst/>
              <a:gdLst/>
              <a:ahLst/>
              <a:cxnLst/>
              <a:rect l="l" t="t" r="r" b="b"/>
              <a:pathLst>
                <a:path w="5145" h="4565" extrusionOk="0">
                  <a:moveTo>
                    <a:pt x="2574" y="857"/>
                  </a:moveTo>
                  <a:cubicBezTo>
                    <a:pt x="2618" y="857"/>
                    <a:pt x="2649" y="867"/>
                    <a:pt x="2666" y="895"/>
                  </a:cubicBezTo>
                  <a:cubicBezTo>
                    <a:pt x="2789" y="1096"/>
                    <a:pt x="1953" y="1782"/>
                    <a:pt x="1550" y="1782"/>
                  </a:cubicBezTo>
                  <a:cubicBezTo>
                    <a:pt x="1482" y="1782"/>
                    <a:pt x="1427" y="1762"/>
                    <a:pt x="1393" y="1721"/>
                  </a:cubicBezTo>
                  <a:cubicBezTo>
                    <a:pt x="1250" y="1563"/>
                    <a:pt x="2243" y="857"/>
                    <a:pt x="2574" y="857"/>
                  </a:cubicBezTo>
                  <a:close/>
                  <a:moveTo>
                    <a:pt x="4097" y="632"/>
                  </a:moveTo>
                  <a:cubicBezTo>
                    <a:pt x="4138" y="632"/>
                    <a:pt x="4179" y="646"/>
                    <a:pt x="4219" y="676"/>
                  </a:cubicBezTo>
                  <a:cubicBezTo>
                    <a:pt x="4718" y="1027"/>
                    <a:pt x="4748" y="1690"/>
                    <a:pt x="4721" y="2247"/>
                  </a:cubicBezTo>
                  <a:cubicBezTo>
                    <a:pt x="4714" y="2400"/>
                    <a:pt x="4591" y="2475"/>
                    <a:pt x="4472" y="2475"/>
                  </a:cubicBezTo>
                  <a:cubicBezTo>
                    <a:pt x="4352" y="2475"/>
                    <a:pt x="4240" y="2400"/>
                    <a:pt x="4247" y="2247"/>
                  </a:cubicBezTo>
                  <a:cubicBezTo>
                    <a:pt x="4264" y="1902"/>
                    <a:pt x="4308" y="1318"/>
                    <a:pt x="3980" y="1086"/>
                  </a:cubicBezTo>
                  <a:cubicBezTo>
                    <a:pt x="3775" y="942"/>
                    <a:pt x="3902" y="632"/>
                    <a:pt x="4097" y="632"/>
                  </a:cubicBezTo>
                  <a:close/>
                  <a:moveTo>
                    <a:pt x="2888" y="1949"/>
                  </a:moveTo>
                  <a:cubicBezTo>
                    <a:pt x="3076" y="1949"/>
                    <a:pt x="3232" y="2182"/>
                    <a:pt x="3232" y="2469"/>
                  </a:cubicBezTo>
                  <a:cubicBezTo>
                    <a:pt x="3232" y="2751"/>
                    <a:pt x="3076" y="2984"/>
                    <a:pt x="2888" y="2984"/>
                  </a:cubicBezTo>
                  <a:cubicBezTo>
                    <a:pt x="2696" y="2984"/>
                    <a:pt x="2543" y="2751"/>
                    <a:pt x="2543" y="2469"/>
                  </a:cubicBezTo>
                  <a:cubicBezTo>
                    <a:pt x="2543" y="2182"/>
                    <a:pt x="2696" y="1949"/>
                    <a:pt x="2888" y="1949"/>
                  </a:cubicBezTo>
                  <a:close/>
                  <a:moveTo>
                    <a:pt x="4527" y="2656"/>
                  </a:moveTo>
                  <a:cubicBezTo>
                    <a:pt x="4834" y="2656"/>
                    <a:pt x="4830" y="3131"/>
                    <a:pt x="4527" y="3131"/>
                  </a:cubicBezTo>
                  <a:cubicBezTo>
                    <a:pt x="4219" y="3131"/>
                    <a:pt x="4219" y="2656"/>
                    <a:pt x="4527" y="2656"/>
                  </a:cubicBezTo>
                  <a:close/>
                  <a:moveTo>
                    <a:pt x="2909" y="0"/>
                  </a:moveTo>
                  <a:cubicBezTo>
                    <a:pt x="2792" y="0"/>
                    <a:pt x="2669" y="3"/>
                    <a:pt x="2543" y="11"/>
                  </a:cubicBezTo>
                  <a:cubicBezTo>
                    <a:pt x="2294" y="27"/>
                    <a:pt x="2055" y="62"/>
                    <a:pt x="1830" y="120"/>
                  </a:cubicBezTo>
                  <a:cubicBezTo>
                    <a:pt x="1327" y="1018"/>
                    <a:pt x="710" y="1998"/>
                    <a:pt x="0" y="2878"/>
                  </a:cubicBezTo>
                  <a:cubicBezTo>
                    <a:pt x="75" y="3240"/>
                    <a:pt x="229" y="3575"/>
                    <a:pt x="437" y="3861"/>
                  </a:cubicBezTo>
                  <a:cubicBezTo>
                    <a:pt x="765" y="3438"/>
                    <a:pt x="1352" y="3154"/>
                    <a:pt x="2021" y="3154"/>
                  </a:cubicBezTo>
                  <a:cubicBezTo>
                    <a:pt x="3018" y="3154"/>
                    <a:pt x="3830" y="3779"/>
                    <a:pt x="3878" y="4564"/>
                  </a:cubicBezTo>
                  <a:cubicBezTo>
                    <a:pt x="4168" y="4394"/>
                    <a:pt x="4420" y="4164"/>
                    <a:pt x="4622" y="3895"/>
                  </a:cubicBezTo>
                  <a:cubicBezTo>
                    <a:pt x="4199" y="3701"/>
                    <a:pt x="4059" y="3329"/>
                    <a:pt x="4059" y="3321"/>
                  </a:cubicBezTo>
                  <a:cubicBezTo>
                    <a:pt x="4042" y="3280"/>
                    <a:pt x="4065" y="3236"/>
                    <a:pt x="4106" y="3222"/>
                  </a:cubicBezTo>
                  <a:cubicBezTo>
                    <a:pt x="4113" y="3219"/>
                    <a:pt x="4124" y="3216"/>
                    <a:pt x="4133" y="3216"/>
                  </a:cubicBezTo>
                  <a:cubicBezTo>
                    <a:pt x="4165" y="3216"/>
                    <a:pt x="4195" y="3236"/>
                    <a:pt x="4206" y="3271"/>
                  </a:cubicBezTo>
                  <a:cubicBezTo>
                    <a:pt x="4215" y="3291"/>
                    <a:pt x="4335" y="3608"/>
                    <a:pt x="4714" y="3769"/>
                  </a:cubicBezTo>
                  <a:cubicBezTo>
                    <a:pt x="4984" y="3356"/>
                    <a:pt x="5144" y="2864"/>
                    <a:pt x="5144" y="2335"/>
                  </a:cubicBezTo>
                  <a:cubicBezTo>
                    <a:pt x="5144" y="980"/>
                    <a:pt x="4803" y="0"/>
                    <a:pt x="290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263;p21"/>
            <p:cNvSpPr/>
            <p:nvPr/>
          </p:nvSpPr>
          <p:spPr>
            <a:xfrm flipH="1">
              <a:off x="6913967" y="2228721"/>
              <a:ext cx="87906" cy="52824"/>
            </a:xfrm>
            <a:custGeom>
              <a:avLst/>
              <a:gdLst/>
              <a:ahLst/>
              <a:cxnLst/>
              <a:rect l="l" t="t" r="r" b="b"/>
              <a:pathLst>
                <a:path w="1541" h="926" extrusionOk="0">
                  <a:moveTo>
                    <a:pt x="1325" y="0"/>
                  </a:moveTo>
                  <a:cubicBezTo>
                    <a:pt x="994" y="0"/>
                    <a:pt x="1" y="706"/>
                    <a:pt x="144" y="864"/>
                  </a:cubicBezTo>
                  <a:cubicBezTo>
                    <a:pt x="178" y="905"/>
                    <a:pt x="233" y="925"/>
                    <a:pt x="301" y="925"/>
                  </a:cubicBezTo>
                  <a:cubicBezTo>
                    <a:pt x="704" y="925"/>
                    <a:pt x="1540" y="239"/>
                    <a:pt x="1417" y="38"/>
                  </a:cubicBezTo>
                  <a:cubicBezTo>
                    <a:pt x="1400" y="10"/>
                    <a:pt x="1369" y="0"/>
                    <a:pt x="1325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264;p21"/>
            <p:cNvSpPr/>
            <p:nvPr/>
          </p:nvSpPr>
          <p:spPr>
            <a:xfrm flipH="1">
              <a:off x="6804153" y="2363236"/>
              <a:ext cx="38448" cy="38791"/>
            </a:xfrm>
            <a:custGeom>
              <a:avLst/>
              <a:gdLst/>
              <a:ahLst/>
              <a:cxnLst/>
              <a:rect l="l" t="t" r="r" b="b"/>
              <a:pathLst>
                <a:path w="674" h="680" extrusionOk="0">
                  <a:moveTo>
                    <a:pt x="92" y="1"/>
                  </a:moveTo>
                  <a:cubicBezTo>
                    <a:pt x="83" y="1"/>
                    <a:pt x="72" y="4"/>
                    <a:pt x="65" y="7"/>
                  </a:cubicBezTo>
                  <a:cubicBezTo>
                    <a:pt x="24" y="21"/>
                    <a:pt x="1" y="65"/>
                    <a:pt x="18" y="106"/>
                  </a:cubicBezTo>
                  <a:cubicBezTo>
                    <a:pt x="18" y="114"/>
                    <a:pt x="158" y="486"/>
                    <a:pt x="581" y="680"/>
                  </a:cubicBezTo>
                  <a:cubicBezTo>
                    <a:pt x="612" y="639"/>
                    <a:pt x="642" y="595"/>
                    <a:pt x="673" y="554"/>
                  </a:cubicBezTo>
                  <a:cubicBezTo>
                    <a:pt x="294" y="393"/>
                    <a:pt x="174" y="76"/>
                    <a:pt x="165" y="56"/>
                  </a:cubicBezTo>
                  <a:cubicBezTo>
                    <a:pt x="154" y="21"/>
                    <a:pt x="124" y="1"/>
                    <a:pt x="9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265;p21"/>
            <p:cNvSpPr/>
            <p:nvPr/>
          </p:nvSpPr>
          <p:spPr>
            <a:xfrm flipH="1">
              <a:off x="6851903" y="2359756"/>
              <a:ext cx="196349" cy="101711"/>
            </a:xfrm>
            <a:custGeom>
              <a:avLst/>
              <a:gdLst/>
              <a:ahLst/>
              <a:cxnLst/>
              <a:rect l="l" t="t" r="r" b="b"/>
              <a:pathLst>
                <a:path w="3442" h="1783" extrusionOk="0">
                  <a:moveTo>
                    <a:pt x="1585" y="0"/>
                  </a:moveTo>
                  <a:cubicBezTo>
                    <a:pt x="916" y="0"/>
                    <a:pt x="329" y="284"/>
                    <a:pt x="1" y="707"/>
                  </a:cubicBezTo>
                  <a:cubicBezTo>
                    <a:pt x="475" y="1359"/>
                    <a:pt x="1240" y="1782"/>
                    <a:pt x="2107" y="1782"/>
                  </a:cubicBezTo>
                  <a:cubicBezTo>
                    <a:pt x="2596" y="1782"/>
                    <a:pt x="3053" y="1645"/>
                    <a:pt x="3442" y="1410"/>
                  </a:cubicBezTo>
                  <a:cubicBezTo>
                    <a:pt x="3394" y="625"/>
                    <a:pt x="2582" y="0"/>
                    <a:pt x="158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266;p21"/>
            <p:cNvSpPr/>
            <p:nvPr/>
          </p:nvSpPr>
          <p:spPr>
            <a:xfrm flipH="1">
              <a:off x="6888695" y="2291016"/>
              <a:ext cx="39361" cy="59042"/>
            </a:xfrm>
            <a:custGeom>
              <a:avLst/>
              <a:gdLst/>
              <a:ahLst/>
              <a:cxnLst/>
              <a:rect l="l" t="t" r="r" b="b"/>
              <a:pathLst>
                <a:path w="690" h="1035" extrusionOk="0">
                  <a:moveTo>
                    <a:pt x="512" y="205"/>
                  </a:moveTo>
                  <a:cubicBezTo>
                    <a:pt x="543" y="205"/>
                    <a:pt x="574" y="253"/>
                    <a:pt x="580" y="315"/>
                  </a:cubicBezTo>
                  <a:cubicBezTo>
                    <a:pt x="591" y="379"/>
                    <a:pt x="570" y="434"/>
                    <a:pt x="536" y="438"/>
                  </a:cubicBezTo>
                  <a:lnTo>
                    <a:pt x="533" y="438"/>
                  </a:lnTo>
                  <a:cubicBezTo>
                    <a:pt x="502" y="438"/>
                    <a:pt x="471" y="393"/>
                    <a:pt x="464" y="328"/>
                  </a:cubicBezTo>
                  <a:cubicBezTo>
                    <a:pt x="454" y="266"/>
                    <a:pt x="475" y="208"/>
                    <a:pt x="509" y="205"/>
                  </a:cubicBezTo>
                  <a:close/>
                  <a:moveTo>
                    <a:pt x="345" y="0"/>
                  </a:moveTo>
                  <a:cubicBezTo>
                    <a:pt x="153" y="0"/>
                    <a:pt x="0" y="233"/>
                    <a:pt x="0" y="520"/>
                  </a:cubicBezTo>
                  <a:cubicBezTo>
                    <a:pt x="0" y="802"/>
                    <a:pt x="153" y="1035"/>
                    <a:pt x="345" y="1035"/>
                  </a:cubicBezTo>
                  <a:cubicBezTo>
                    <a:pt x="533" y="1035"/>
                    <a:pt x="689" y="802"/>
                    <a:pt x="689" y="520"/>
                  </a:cubicBezTo>
                  <a:cubicBezTo>
                    <a:pt x="689" y="233"/>
                    <a:pt x="533" y="0"/>
                    <a:pt x="345" y="0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267;p21"/>
            <p:cNvSpPr/>
            <p:nvPr/>
          </p:nvSpPr>
          <p:spPr>
            <a:xfrm flipH="1">
              <a:off x="6894342" y="2302653"/>
              <a:ext cx="7815" cy="13349"/>
            </a:xfrm>
            <a:custGeom>
              <a:avLst/>
              <a:gdLst/>
              <a:ahLst/>
              <a:cxnLst/>
              <a:rect l="l" t="t" r="r" b="b"/>
              <a:pathLst>
                <a:path w="137" h="234" extrusionOk="0">
                  <a:moveTo>
                    <a:pt x="55" y="1"/>
                  </a:moveTo>
                  <a:cubicBezTo>
                    <a:pt x="21" y="4"/>
                    <a:pt x="0" y="62"/>
                    <a:pt x="10" y="124"/>
                  </a:cubicBezTo>
                  <a:cubicBezTo>
                    <a:pt x="17" y="189"/>
                    <a:pt x="48" y="234"/>
                    <a:pt x="79" y="234"/>
                  </a:cubicBezTo>
                  <a:lnTo>
                    <a:pt x="82" y="234"/>
                  </a:lnTo>
                  <a:cubicBezTo>
                    <a:pt x="116" y="230"/>
                    <a:pt x="137" y="175"/>
                    <a:pt x="126" y="111"/>
                  </a:cubicBezTo>
                  <a:cubicBezTo>
                    <a:pt x="120" y="49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268;p21"/>
            <p:cNvSpPr/>
            <p:nvPr/>
          </p:nvSpPr>
          <p:spPr>
            <a:xfrm flipH="1">
              <a:off x="7171644" y="2476244"/>
              <a:ext cx="107758" cy="68967"/>
            </a:xfrm>
            <a:custGeom>
              <a:avLst/>
              <a:gdLst/>
              <a:ahLst/>
              <a:cxnLst/>
              <a:rect l="l" t="t" r="r" b="b"/>
              <a:pathLst>
                <a:path w="1889" h="1209" extrusionOk="0">
                  <a:moveTo>
                    <a:pt x="977" y="0"/>
                  </a:moveTo>
                  <a:cubicBezTo>
                    <a:pt x="867" y="0"/>
                    <a:pt x="770" y="18"/>
                    <a:pt x="697" y="38"/>
                  </a:cubicBezTo>
                  <a:cubicBezTo>
                    <a:pt x="360" y="133"/>
                    <a:pt x="76" y="392"/>
                    <a:pt x="12" y="673"/>
                  </a:cubicBezTo>
                  <a:cubicBezTo>
                    <a:pt x="1" y="714"/>
                    <a:pt x="28" y="758"/>
                    <a:pt x="69" y="764"/>
                  </a:cubicBezTo>
                  <a:cubicBezTo>
                    <a:pt x="77" y="767"/>
                    <a:pt x="85" y="768"/>
                    <a:pt x="92" y="768"/>
                  </a:cubicBezTo>
                  <a:cubicBezTo>
                    <a:pt x="127" y="768"/>
                    <a:pt x="157" y="743"/>
                    <a:pt x="165" y="706"/>
                  </a:cubicBezTo>
                  <a:cubicBezTo>
                    <a:pt x="220" y="484"/>
                    <a:pt x="458" y="269"/>
                    <a:pt x="738" y="191"/>
                  </a:cubicBezTo>
                  <a:cubicBezTo>
                    <a:pt x="800" y="173"/>
                    <a:pt x="882" y="158"/>
                    <a:pt x="975" y="158"/>
                  </a:cubicBezTo>
                  <a:cubicBezTo>
                    <a:pt x="1118" y="158"/>
                    <a:pt x="1288" y="194"/>
                    <a:pt x="1462" y="314"/>
                  </a:cubicBezTo>
                  <a:cubicBezTo>
                    <a:pt x="1277" y="324"/>
                    <a:pt x="1028" y="365"/>
                    <a:pt x="878" y="505"/>
                  </a:cubicBezTo>
                  <a:cubicBezTo>
                    <a:pt x="790" y="591"/>
                    <a:pt x="749" y="700"/>
                    <a:pt x="755" y="829"/>
                  </a:cubicBezTo>
                  <a:cubicBezTo>
                    <a:pt x="762" y="983"/>
                    <a:pt x="817" y="1092"/>
                    <a:pt x="919" y="1157"/>
                  </a:cubicBezTo>
                  <a:cubicBezTo>
                    <a:pt x="984" y="1194"/>
                    <a:pt x="1059" y="1208"/>
                    <a:pt x="1131" y="1208"/>
                  </a:cubicBezTo>
                  <a:cubicBezTo>
                    <a:pt x="1291" y="1208"/>
                    <a:pt x="1441" y="1144"/>
                    <a:pt x="1466" y="1133"/>
                  </a:cubicBezTo>
                  <a:cubicBezTo>
                    <a:pt x="1503" y="1116"/>
                    <a:pt x="1523" y="1068"/>
                    <a:pt x="1503" y="1027"/>
                  </a:cubicBezTo>
                  <a:cubicBezTo>
                    <a:pt x="1491" y="1000"/>
                    <a:pt x="1462" y="982"/>
                    <a:pt x="1432" y="982"/>
                  </a:cubicBezTo>
                  <a:cubicBezTo>
                    <a:pt x="1421" y="982"/>
                    <a:pt x="1410" y="984"/>
                    <a:pt x="1400" y="990"/>
                  </a:cubicBezTo>
                  <a:cubicBezTo>
                    <a:pt x="1353" y="1011"/>
                    <a:pt x="1235" y="1051"/>
                    <a:pt x="1130" y="1051"/>
                  </a:cubicBezTo>
                  <a:cubicBezTo>
                    <a:pt x="1082" y="1051"/>
                    <a:pt x="1036" y="1043"/>
                    <a:pt x="1001" y="1021"/>
                  </a:cubicBezTo>
                  <a:cubicBezTo>
                    <a:pt x="946" y="986"/>
                    <a:pt x="916" y="922"/>
                    <a:pt x="913" y="822"/>
                  </a:cubicBezTo>
                  <a:cubicBezTo>
                    <a:pt x="909" y="737"/>
                    <a:pt x="933" y="673"/>
                    <a:pt x="987" y="621"/>
                  </a:cubicBezTo>
                  <a:cubicBezTo>
                    <a:pt x="1116" y="498"/>
                    <a:pt x="1380" y="469"/>
                    <a:pt x="1554" y="469"/>
                  </a:cubicBezTo>
                  <a:cubicBezTo>
                    <a:pt x="1603" y="469"/>
                    <a:pt x="1644" y="471"/>
                    <a:pt x="1674" y="474"/>
                  </a:cubicBezTo>
                  <a:lnTo>
                    <a:pt x="1888" y="495"/>
                  </a:lnTo>
                  <a:lnTo>
                    <a:pt x="1888" y="495"/>
                  </a:lnTo>
                  <a:lnTo>
                    <a:pt x="1735" y="341"/>
                  </a:lnTo>
                  <a:cubicBezTo>
                    <a:pt x="1471" y="71"/>
                    <a:pt x="1196" y="0"/>
                    <a:pt x="97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269;p21"/>
            <p:cNvSpPr/>
            <p:nvPr/>
          </p:nvSpPr>
          <p:spPr>
            <a:xfrm flipH="1">
              <a:off x="6528223" y="2152964"/>
              <a:ext cx="93154" cy="247518"/>
            </a:xfrm>
            <a:custGeom>
              <a:avLst/>
              <a:gdLst/>
              <a:ahLst/>
              <a:cxnLst/>
              <a:rect l="l" t="t" r="r" b="b"/>
              <a:pathLst>
                <a:path w="1633" h="4339" extrusionOk="0">
                  <a:moveTo>
                    <a:pt x="212" y="0"/>
                  </a:moveTo>
                  <a:lnTo>
                    <a:pt x="212" y="0"/>
                  </a:lnTo>
                  <a:cubicBezTo>
                    <a:pt x="263" y="669"/>
                    <a:pt x="202" y="1379"/>
                    <a:pt x="79" y="2079"/>
                  </a:cubicBezTo>
                  <a:lnTo>
                    <a:pt x="786" y="1475"/>
                  </a:lnTo>
                  <a:cubicBezTo>
                    <a:pt x="741" y="1290"/>
                    <a:pt x="656" y="1113"/>
                    <a:pt x="536" y="956"/>
                  </a:cubicBezTo>
                  <a:cubicBezTo>
                    <a:pt x="403" y="782"/>
                    <a:pt x="571" y="614"/>
                    <a:pt x="745" y="614"/>
                  </a:cubicBezTo>
                  <a:cubicBezTo>
                    <a:pt x="816" y="614"/>
                    <a:pt x="892" y="646"/>
                    <a:pt x="946" y="717"/>
                  </a:cubicBezTo>
                  <a:cubicBezTo>
                    <a:pt x="1045" y="846"/>
                    <a:pt x="1124" y="990"/>
                    <a:pt x="1178" y="1137"/>
                  </a:cubicBezTo>
                  <a:lnTo>
                    <a:pt x="1434" y="922"/>
                  </a:lnTo>
                  <a:cubicBezTo>
                    <a:pt x="1445" y="908"/>
                    <a:pt x="1462" y="905"/>
                    <a:pt x="1475" y="901"/>
                  </a:cubicBezTo>
                  <a:cubicBezTo>
                    <a:pt x="1298" y="400"/>
                    <a:pt x="929" y="68"/>
                    <a:pt x="212" y="0"/>
                  </a:cubicBezTo>
                  <a:close/>
                  <a:moveTo>
                    <a:pt x="697" y="2844"/>
                  </a:moveTo>
                  <a:cubicBezTo>
                    <a:pt x="1004" y="2844"/>
                    <a:pt x="1004" y="3318"/>
                    <a:pt x="697" y="3318"/>
                  </a:cubicBezTo>
                  <a:cubicBezTo>
                    <a:pt x="393" y="3318"/>
                    <a:pt x="393" y="2844"/>
                    <a:pt x="697" y="2844"/>
                  </a:cubicBezTo>
                  <a:close/>
                  <a:moveTo>
                    <a:pt x="1523" y="1051"/>
                  </a:moveTo>
                  <a:lnTo>
                    <a:pt x="1232" y="1301"/>
                  </a:lnTo>
                  <a:cubicBezTo>
                    <a:pt x="1339" y="1697"/>
                    <a:pt x="1301" y="2120"/>
                    <a:pt x="1130" y="2513"/>
                  </a:cubicBezTo>
                  <a:cubicBezTo>
                    <a:pt x="1089" y="2601"/>
                    <a:pt x="1024" y="2636"/>
                    <a:pt x="956" y="2636"/>
                  </a:cubicBezTo>
                  <a:cubicBezTo>
                    <a:pt x="802" y="2636"/>
                    <a:pt x="635" y="2461"/>
                    <a:pt x="720" y="2274"/>
                  </a:cubicBezTo>
                  <a:cubicBezTo>
                    <a:pt x="806" y="2069"/>
                    <a:pt x="837" y="1861"/>
                    <a:pt x="816" y="1656"/>
                  </a:cubicBezTo>
                  <a:lnTo>
                    <a:pt x="816" y="1656"/>
                  </a:lnTo>
                  <a:lnTo>
                    <a:pt x="35" y="2328"/>
                  </a:lnTo>
                  <a:cubicBezTo>
                    <a:pt x="24" y="2379"/>
                    <a:pt x="11" y="2434"/>
                    <a:pt x="0" y="2485"/>
                  </a:cubicBezTo>
                  <a:cubicBezTo>
                    <a:pt x="24" y="2584"/>
                    <a:pt x="49" y="2686"/>
                    <a:pt x="76" y="2789"/>
                  </a:cubicBezTo>
                  <a:cubicBezTo>
                    <a:pt x="147" y="3090"/>
                    <a:pt x="222" y="3414"/>
                    <a:pt x="267" y="3751"/>
                  </a:cubicBezTo>
                  <a:lnTo>
                    <a:pt x="267" y="3759"/>
                  </a:lnTo>
                  <a:lnTo>
                    <a:pt x="267" y="3762"/>
                  </a:lnTo>
                  <a:lnTo>
                    <a:pt x="267" y="3765"/>
                  </a:lnTo>
                  <a:lnTo>
                    <a:pt x="267" y="3769"/>
                  </a:lnTo>
                  <a:lnTo>
                    <a:pt x="267" y="3775"/>
                  </a:lnTo>
                  <a:cubicBezTo>
                    <a:pt x="267" y="3779"/>
                    <a:pt x="267" y="3779"/>
                    <a:pt x="270" y="3779"/>
                  </a:cubicBezTo>
                  <a:lnTo>
                    <a:pt x="270" y="3783"/>
                  </a:lnTo>
                  <a:lnTo>
                    <a:pt x="270" y="3786"/>
                  </a:lnTo>
                  <a:lnTo>
                    <a:pt x="270" y="3789"/>
                  </a:lnTo>
                  <a:lnTo>
                    <a:pt x="270" y="3792"/>
                  </a:lnTo>
                  <a:lnTo>
                    <a:pt x="270" y="3796"/>
                  </a:lnTo>
                  <a:lnTo>
                    <a:pt x="270" y="3803"/>
                  </a:lnTo>
                  <a:lnTo>
                    <a:pt x="270" y="3806"/>
                  </a:lnTo>
                  <a:lnTo>
                    <a:pt x="270" y="3810"/>
                  </a:lnTo>
                  <a:cubicBezTo>
                    <a:pt x="274" y="3810"/>
                    <a:pt x="274" y="3813"/>
                    <a:pt x="274" y="3813"/>
                  </a:cubicBezTo>
                  <a:lnTo>
                    <a:pt x="274" y="3816"/>
                  </a:lnTo>
                  <a:lnTo>
                    <a:pt x="274" y="3820"/>
                  </a:lnTo>
                  <a:lnTo>
                    <a:pt x="274" y="3827"/>
                  </a:lnTo>
                  <a:lnTo>
                    <a:pt x="274" y="3833"/>
                  </a:lnTo>
                  <a:cubicBezTo>
                    <a:pt x="290" y="3977"/>
                    <a:pt x="298" y="4123"/>
                    <a:pt x="298" y="4274"/>
                  </a:cubicBezTo>
                  <a:lnTo>
                    <a:pt x="298" y="4281"/>
                  </a:lnTo>
                  <a:lnTo>
                    <a:pt x="298" y="4284"/>
                  </a:lnTo>
                  <a:cubicBezTo>
                    <a:pt x="298" y="4301"/>
                    <a:pt x="298" y="4322"/>
                    <a:pt x="294" y="4339"/>
                  </a:cubicBezTo>
                  <a:cubicBezTo>
                    <a:pt x="1073" y="4021"/>
                    <a:pt x="1632" y="3140"/>
                    <a:pt x="1632" y="2106"/>
                  </a:cubicBezTo>
                  <a:cubicBezTo>
                    <a:pt x="1632" y="1714"/>
                    <a:pt x="1605" y="1355"/>
                    <a:pt x="1523" y="105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270;p21"/>
            <p:cNvSpPr/>
            <p:nvPr/>
          </p:nvSpPr>
          <p:spPr>
            <a:xfrm flipH="1">
              <a:off x="6534441" y="2204363"/>
              <a:ext cx="84997" cy="81460"/>
            </a:xfrm>
            <a:custGeom>
              <a:avLst/>
              <a:gdLst/>
              <a:ahLst/>
              <a:cxnLst/>
              <a:rect l="l" t="t" r="r" b="b"/>
              <a:pathLst>
                <a:path w="1490" h="1428" extrusionOk="0">
                  <a:moveTo>
                    <a:pt x="1441" y="0"/>
                  </a:moveTo>
                  <a:cubicBezTo>
                    <a:pt x="1428" y="4"/>
                    <a:pt x="1411" y="7"/>
                    <a:pt x="1400" y="21"/>
                  </a:cubicBezTo>
                  <a:lnTo>
                    <a:pt x="1144" y="236"/>
                  </a:lnTo>
                  <a:cubicBezTo>
                    <a:pt x="1165" y="290"/>
                    <a:pt x="1185" y="345"/>
                    <a:pt x="1198" y="400"/>
                  </a:cubicBezTo>
                  <a:lnTo>
                    <a:pt x="1489" y="150"/>
                  </a:lnTo>
                  <a:cubicBezTo>
                    <a:pt x="1475" y="99"/>
                    <a:pt x="1458" y="48"/>
                    <a:pt x="1441" y="0"/>
                  </a:cubicBezTo>
                  <a:close/>
                  <a:moveTo>
                    <a:pt x="752" y="574"/>
                  </a:moveTo>
                  <a:lnTo>
                    <a:pt x="45" y="1178"/>
                  </a:lnTo>
                  <a:cubicBezTo>
                    <a:pt x="31" y="1260"/>
                    <a:pt x="15" y="1345"/>
                    <a:pt x="1" y="1427"/>
                  </a:cubicBezTo>
                  <a:lnTo>
                    <a:pt x="782" y="755"/>
                  </a:lnTo>
                  <a:cubicBezTo>
                    <a:pt x="779" y="693"/>
                    <a:pt x="765" y="632"/>
                    <a:pt x="752" y="574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271;p21"/>
            <p:cNvSpPr/>
            <p:nvPr/>
          </p:nvSpPr>
          <p:spPr>
            <a:xfrm flipH="1">
              <a:off x="6606318" y="2152394"/>
              <a:ext cx="22248" cy="142327"/>
            </a:xfrm>
            <a:custGeom>
              <a:avLst/>
              <a:gdLst/>
              <a:ahLst/>
              <a:cxnLst/>
              <a:rect l="l" t="t" r="r" b="b"/>
              <a:pathLst>
                <a:path w="390" h="2495" extrusionOk="0">
                  <a:moveTo>
                    <a:pt x="0" y="0"/>
                  </a:moveTo>
                  <a:cubicBezTo>
                    <a:pt x="93" y="451"/>
                    <a:pt x="106" y="987"/>
                    <a:pt x="24" y="1622"/>
                  </a:cubicBezTo>
                  <a:cubicBezTo>
                    <a:pt x="0" y="1877"/>
                    <a:pt x="52" y="2171"/>
                    <a:pt x="126" y="2495"/>
                  </a:cubicBezTo>
                  <a:cubicBezTo>
                    <a:pt x="137" y="2444"/>
                    <a:pt x="150" y="2389"/>
                    <a:pt x="161" y="2338"/>
                  </a:cubicBezTo>
                  <a:cubicBezTo>
                    <a:pt x="175" y="2256"/>
                    <a:pt x="191" y="2171"/>
                    <a:pt x="205" y="2089"/>
                  </a:cubicBezTo>
                  <a:cubicBezTo>
                    <a:pt x="328" y="1389"/>
                    <a:pt x="389" y="679"/>
                    <a:pt x="338" y="10"/>
                  </a:cubicBezTo>
                  <a:cubicBezTo>
                    <a:pt x="249" y="3"/>
                    <a:pt x="157" y="0"/>
                    <a:pt x="58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272;p21"/>
            <p:cNvSpPr/>
            <p:nvPr/>
          </p:nvSpPr>
          <p:spPr>
            <a:xfrm flipH="1">
              <a:off x="6622519" y="2152394"/>
              <a:ext cx="20080" cy="92527"/>
            </a:xfrm>
            <a:custGeom>
              <a:avLst/>
              <a:gdLst/>
              <a:ahLst/>
              <a:cxnLst/>
              <a:rect l="l" t="t" r="r" b="b"/>
              <a:pathLst>
                <a:path w="352" h="1622" extrusionOk="0">
                  <a:moveTo>
                    <a:pt x="246" y="0"/>
                  </a:moveTo>
                  <a:cubicBezTo>
                    <a:pt x="175" y="0"/>
                    <a:pt x="103" y="3"/>
                    <a:pt x="24" y="10"/>
                  </a:cubicBezTo>
                  <a:lnTo>
                    <a:pt x="0" y="10"/>
                  </a:lnTo>
                  <a:cubicBezTo>
                    <a:pt x="260" y="604"/>
                    <a:pt x="311" y="1191"/>
                    <a:pt x="270" y="1622"/>
                  </a:cubicBezTo>
                  <a:cubicBezTo>
                    <a:pt x="352" y="987"/>
                    <a:pt x="339" y="451"/>
                    <a:pt x="246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273;p21"/>
            <p:cNvSpPr/>
            <p:nvPr/>
          </p:nvSpPr>
          <p:spPr>
            <a:xfrm flipH="1">
              <a:off x="6617044" y="2152964"/>
              <a:ext cx="137136" cy="235653"/>
            </a:xfrm>
            <a:custGeom>
              <a:avLst/>
              <a:gdLst/>
              <a:ahLst/>
              <a:cxnLst/>
              <a:rect l="l" t="t" r="r" b="b"/>
              <a:pathLst>
                <a:path w="2404" h="4131" extrusionOk="0">
                  <a:moveTo>
                    <a:pt x="1652" y="1000"/>
                  </a:moveTo>
                  <a:cubicBezTo>
                    <a:pt x="1878" y="1000"/>
                    <a:pt x="2257" y="1229"/>
                    <a:pt x="2131" y="1390"/>
                  </a:cubicBezTo>
                  <a:cubicBezTo>
                    <a:pt x="2117" y="1407"/>
                    <a:pt x="2083" y="1413"/>
                    <a:pt x="2038" y="1413"/>
                  </a:cubicBezTo>
                  <a:cubicBezTo>
                    <a:pt x="1847" y="1413"/>
                    <a:pt x="1444" y="1256"/>
                    <a:pt x="1509" y="1076"/>
                  </a:cubicBezTo>
                  <a:cubicBezTo>
                    <a:pt x="1530" y="1021"/>
                    <a:pt x="1584" y="1000"/>
                    <a:pt x="1652" y="1000"/>
                  </a:cubicBezTo>
                  <a:close/>
                  <a:moveTo>
                    <a:pt x="1670" y="2014"/>
                  </a:moveTo>
                  <a:cubicBezTo>
                    <a:pt x="1799" y="2014"/>
                    <a:pt x="1906" y="2195"/>
                    <a:pt x="1906" y="2420"/>
                  </a:cubicBezTo>
                  <a:cubicBezTo>
                    <a:pt x="1906" y="2649"/>
                    <a:pt x="1799" y="2830"/>
                    <a:pt x="1670" y="2830"/>
                  </a:cubicBezTo>
                  <a:cubicBezTo>
                    <a:pt x="1540" y="2830"/>
                    <a:pt x="1434" y="2649"/>
                    <a:pt x="1434" y="2420"/>
                  </a:cubicBezTo>
                  <a:cubicBezTo>
                    <a:pt x="1434" y="2195"/>
                    <a:pt x="1540" y="2014"/>
                    <a:pt x="1670" y="2014"/>
                  </a:cubicBezTo>
                  <a:close/>
                  <a:moveTo>
                    <a:pt x="1956" y="0"/>
                  </a:moveTo>
                  <a:cubicBezTo>
                    <a:pt x="877" y="85"/>
                    <a:pt x="1" y="813"/>
                    <a:pt x="1" y="2106"/>
                  </a:cubicBezTo>
                  <a:cubicBezTo>
                    <a:pt x="1" y="2967"/>
                    <a:pt x="386" y="3718"/>
                    <a:pt x="963" y="4131"/>
                  </a:cubicBezTo>
                  <a:cubicBezTo>
                    <a:pt x="997" y="3656"/>
                    <a:pt x="1356" y="3175"/>
                    <a:pt x="1912" y="2929"/>
                  </a:cubicBezTo>
                  <a:cubicBezTo>
                    <a:pt x="2076" y="2858"/>
                    <a:pt x="2240" y="2813"/>
                    <a:pt x="2404" y="2789"/>
                  </a:cubicBezTo>
                  <a:cubicBezTo>
                    <a:pt x="2377" y="2686"/>
                    <a:pt x="2352" y="2584"/>
                    <a:pt x="2328" y="2485"/>
                  </a:cubicBezTo>
                  <a:cubicBezTo>
                    <a:pt x="2254" y="2161"/>
                    <a:pt x="2202" y="1867"/>
                    <a:pt x="2226" y="1612"/>
                  </a:cubicBezTo>
                  <a:cubicBezTo>
                    <a:pt x="2267" y="1181"/>
                    <a:pt x="2216" y="594"/>
                    <a:pt x="1956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274;p21"/>
            <p:cNvSpPr/>
            <p:nvPr/>
          </p:nvSpPr>
          <p:spPr>
            <a:xfrm flipH="1">
              <a:off x="6625371" y="2210010"/>
              <a:ext cx="46435" cy="23617"/>
            </a:xfrm>
            <a:custGeom>
              <a:avLst/>
              <a:gdLst/>
              <a:ahLst/>
              <a:cxnLst/>
              <a:rect l="l" t="t" r="r" b="b"/>
              <a:pathLst>
                <a:path w="814" h="414" extrusionOk="0">
                  <a:moveTo>
                    <a:pt x="208" y="0"/>
                  </a:moveTo>
                  <a:cubicBezTo>
                    <a:pt x="140" y="0"/>
                    <a:pt x="86" y="21"/>
                    <a:pt x="65" y="76"/>
                  </a:cubicBezTo>
                  <a:cubicBezTo>
                    <a:pt x="0" y="256"/>
                    <a:pt x="403" y="413"/>
                    <a:pt x="594" y="413"/>
                  </a:cubicBezTo>
                  <a:cubicBezTo>
                    <a:pt x="639" y="413"/>
                    <a:pt x="673" y="407"/>
                    <a:pt x="687" y="390"/>
                  </a:cubicBezTo>
                  <a:cubicBezTo>
                    <a:pt x="813" y="229"/>
                    <a:pt x="434" y="0"/>
                    <a:pt x="208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275;p21"/>
            <p:cNvSpPr/>
            <p:nvPr/>
          </p:nvSpPr>
          <p:spPr>
            <a:xfrm flipH="1">
              <a:off x="6604378" y="2312008"/>
              <a:ext cx="12721" cy="85339"/>
            </a:xfrm>
            <a:custGeom>
              <a:avLst/>
              <a:gdLst/>
              <a:ahLst/>
              <a:cxnLst/>
              <a:rect l="l" t="t" r="r" b="b"/>
              <a:pathLst>
                <a:path w="223" h="1496" extrusionOk="0">
                  <a:moveTo>
                    <a:pt x="223" y="1493"/>
                  </a:moveTo>
                  <a:lnTo>
                    <a:pt x="223" y="1496"/>
                  </a:lnTo>
                  <a:lnTo>
                    <a:pt x="223" y="1493"/>
                  </a:lnTo>
                  <a:close/>
                  <a:moveTo>
                    <a:pt x="223" y="1486"/>
                  </a:moveTo>
                  <a:lnTo>
                    <a:pt x="223" y="1493"/>
                  </a:lnTo>
                  <a:lnTo>
                    <a:pt x="223" y="1486"/>
                  </a:lnTo>
                  <a:close/>
                  <a:moveTo>
                    <a:pt x="199" y="1045"/>
                  </a:moveTo>
                  <a:lnTo>
                    <a:pt x="199" y="1045"/>
                  </a:lnTo>
                  <a:lnTo>
                    <a:pt x="199" y="1045"/>
                  </a:lnTo>
                  <a:close/>
                  <a:moveTo>
                    <a:pt x="199" y="1039"/>
                  </a:moveTo>
                  <a:lnTo>
                    <a:pt x="199" y="1039"/>
                  </a:lnTo>
                  <a:lnTo>
                    <a:pt x="199" y="1039"/>
                  </a:lnTo>
                  <a:close/>
                  <a:moveTo>
                    <a:pt x="199" y="1032"/>
                  </a:moveTo>
                  <a:lnTo>
                    <a:pt x="199" y="1032"/>
                  </a:lnTo>
                  <a:lnTo>
                    <a:pt x="199" y="1032"/>
                  </a:lnTo>
                  <a:close/>
                  <a:moveTo>
                    <a:pt x="199" y="1025"/>
                  </a:moveTo>
                  <a:lnTo>
                    <a:pt x="199" y="1028"/>
                  </a:lnTo>
                  <a:lnTo>
                    <a:pt x="199" y="1025"/>
                  </a:lnTo>
                  <a:close/>
                  <a:moveTo>
                    <a:pt x="195" y="1018"/>
                  </a:moveTo>
                  <a:lnTo>
                    <a:pt x="195" y="1022"/>
                  </a:lnTo>
                  <a:lnTo>
                    <a:pt x="195" y="1018"/>
                  </a:lnTo>
                  <a:close/>
                  <a:moveTo>
                    <a:pt x="195" y="1015"/>
                  </a:moveTo>
                  <a:lnTo>
                    <a:pt x="195" y="1015"/>
                  </a:lnTo>
                  <a:lnTo>
                    <a:pt x="195" y="1015"/>
                  </a:lnTo>
                  <a:close/>
                  <a:moveTo>
                    <a:pt x="195" y="1008"/>
                  </a:moveTo>
                  <a:lnTo>
                    <a:pt x="195" y="1008"/>
                  </a:lnTo>
                  <a:lnTo>
                    <a:pt x="195" y="1008"/>
                  </a:lnTo>
                  <a:close/>
                  <a:moveTo>
                    <a:pt x="195" y="1001"/>
                  </a:moveTo>
                  <a:lnTo>
                    <a:pt x="195" y="1004"/>
                  </a:lnTo>
                  <a:lnTo>
                    <a:pt x="195" y="1001"/>
                  </a:lnTo>
                  <a:close/>
                  <a:moveTo>
                    <a:pt x="195" y="995"/>
                  </a:moveTo>
                  <a:lnTo>
                    <a:pt x="195" y="998"/>
                  </a:lnTo>
                  <a:lnTo>
                    <a:pt x="195" y="995"/>
                  </a:lnTo>
                  <a:close/>
                  <a:moveTo>
                    <a:pt x="192" y="987"/>
                  </a:moveTo>
                  <a:cubicBezTo>
                    <a:pt x="192" y="991"/>
                    <a:pt x="192" y="991"/>
                    <a:pt x="195" y="991"/>
                  </a:cubicBezTo>
                  <a:cubicBezTo>
                    <a:pt x="192" y="991"/>
                    <a:pt x="192" y="991"/>
                    <a:pt x="192" y="987"/>
                  </a:cubicBezTo>
                  <a:close/>
                  <a:moveTo>
                    <a:pt x="192" y="981"/>
                  </a:moveTo>
                  <a:lnTo>
                    <a:pt x="192" y="987"/>
                  </a:lnTo>
                  <a:lnTo>
                    <a:pt x="192" y="981"/>
                  </a:lnTo>
                  <a:close/>
                  <a:moveTo>
                    <a:pt x="192" y="977"/>
                  </a:moveTo>
                  <a:lnTo>
                    <a:pt x="192" y="981"/>
                  </a:lnTo>
                  <a:lnTo>
                    <a:pt x="192" y="977"/>
                  </a:lnTo>
                  <a:close/>
                  <a:moveTo>
                    <a:pt x="192" y="971"/>
                  </a:moveTo>
                  <a:lnTo>
                    <a:pt x="192" y="974"/>
                  </a:lnTo>
                  <a:lnTo>
                    <a:pt x="192" y="971"/>
                  </a:lnTo>
                  <a:close/>
                  <a:moveTo>
                    <a:pt x="192" y="963"/>
                  </a:moveTo>
                  <a:lnTo>
                    <a:pt x="192" y="971"/>
                  </a:lnTo>
                  <a:lnTo>
                    <a:pt x="192" y="963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72" y="302"/>
                    <a:pt x="147" y="626"/>
                    <a:pt x="192" y="963"/>
                  </a:cubicBezTo>
                  <a:cubicBezTo>
                    <a:pt x="147" y="626"/>
                    <a:pt x="72" y="302"/>
                    <a:pt x="1" y="1"/>
                  </a:cubicBez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276;p21"/>
            <p:cNvSpPr/>
            <p:nvPr/>
          </p:nvSpPr>
          <p:spPr>
            <a:xfrm flipH="1">
              <a:off x="6604379" y="2312008"/>
              <a:ext cx="94866" cy="95722"/>
            </a:xfrm>
            <a:custGeom>
              <a:avLst/>
              <a:gdLst/>
              <a:ahLst/>
              <a:cxnLst/>
              <a:rect l="l" t="t" r="r" b="b"/>
              <a:pathLst>
                <a:path w="1663" h="1678" extrusionOk="0">
                  <a:moveTo>
                    <a:pt x="1441" y="1"/>
                  </a:moveTo>
                  <a:cubicBezTo>
                    <a:pt x="1277" y="25"/>
                    <a:pt x="1113" y="70"/>
                    <a:pt x="949" y="141"/>
                  </a:cubicBezTo>
                  <a:cubicBezTo>
                    <a:pt x="393" y="387"/>
                    <a:pt x="34" y="868"/>
                    <a:pt x="0" y="1343"/>
                  </a:cubicBezTo>
                  <a:cubicBezTo>
                    <a:pt x="297" y="1554"/>
                    <a:pt x="645" y="1677"/>
                    <a:pt x="1017" y="1677"/>
                  </a:cubicBezTo>
                  <a:cubicBezTo>
                    <a:pt x="1242" y="1677"/>
                    <a:pt x="1458" y="1633"/>
                    <a:pt x="1659" y="1551"/>
                  </a:cubicBezTo>
                  <a:cubicBezTo>
                    <a:pt x="1663" y="1534"/>
                    <a:pt x="1663" y="1513"/>
                    <a:pt x="1663" y="1496"/>
                  </a:cubicBezTo>
                  <a:lnTo>
                    <a:pt x="1663" y="1493"/>
                  </a:lnTo>
                  <a:lnTo>
                    <a:pt x="1663" y="1486"/>
                  </a:lnTo>
                  <a:cubicBezTo>
                    <a:pt x="1663" y="1335"/>
                    <a:pt x="1655" y="1189"/>
                    <a:pt x="1639" y="1045"/>
                  </a:cubicBezTo>
                  <a:lnTo>
                    <a:pt x="1639" y="1039"/>
                  </a:lnTo>
                  <a:lnTo>
                    <a:pt x="1639" y="1032"/>
                  </a:lnTo>
                  <a:lnTo>
                    <a:pt x="1639" y="1028"/>
                  </a:lnTo>
                  <a:lnTo>
                    <a:pt x="1639" y="1025"/>
                  </a:lnTo>
                  <a:cubicBezTo>
                    <a:pt x="1639" y="1025"/>
                    <a:pt x="1639" y="1022"/>
                    <a:pt x="1635" y="1022"/>
                  </a:cubicBezTo>
                  <a:lnTo>
                    <a:pt x="1635" y="1018"/>
                  </a:lnTo>
                  <a:lnTo>
                    <a:pt x="1635" y="1015"/>
                  </a:lnTo>
                  <a:lnTo>
                    <a:pt x="1635" y="1008"/>
                  </a:lnTo>
                  <a:lnTo>
                    <a:pt x="1635" y="1004"/>
                  </a:lnTo>
                  <a:lnTo>
                    <a:pt x="1635" y="1001"/>
                  </a:lnTo>
                  <a:lnTo>
                    <a:pt x="1635" y="998"/>
                  </a:lnTo>
                  <a:lnTo>
                    <a:pt x="1635" y="995"/>
                  </a:lnTo>
                  <a:lnTo>
                    <a:pt x="1635" y="991"/>
                  </a:lnTo>
                  <a:cubicBezTo>
                    <a:pt x="1632" y="991"/>
                    <a:pt x="1632" y="991"/>
                    <a:pt x="1632" y="987"/>
                  </a:cubicBezTo>
                  <a:lnTo>
                    <a:pt x="1632" y="981"/>
                  </a:lnTo>
                  <a:lnTo>
                    <a:pt x="1632" y="977"/>
                  </a:lnTo>
                  <a:lnTo>
                    <a:pt x="1632" y="974"/>
                  </a:lnTo>
                  <a:lnTo>
                    <a:pt x="1632" y="971"/>
                  </a:lnTo>
                  <a:lnTo>
                    <a:pt x="1632" y="963"/>
                  </a:lnTo>
                  <a:cubicBezTo>
                    <a:pt x="1587" y="626"/>
                    <a:pt x="1512" y="302"/>
                    <a:pt x="1441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277;p21"/>
            <p:cNvSpPr/>
            <p:nvPr/>
          </p:nvSpPr>
          <p:spPr>
            <a:xfrm flipH="1">
              <a:off x="6645451" y="2267798"/>
              <a:ext cx="26925" cy="46606"/>
            </a:xfrm>
            <a:custGeom>
              <a:avLst/>
              <a:gdLst/>
              <a:ahLst/>
              <a:cxnLst/>
              <a:rect l="l" t="t" r="r" b="b"/>
              <a:pathLst>
                <a:path w="472" h="817" extrusionOk="0">
                  <a:moveTo>
                    <a:pt x="349" y="134"/>
                  </a:moveTo>
                  <a:cubicBezTo>
                    <a:pt x="379" y="134"/>
                    <a:pt x="403" y="179"/>
                    <a:pt x="410" y="233"/>
                  </a:cubicBezTo>
                  <a:cubicBezTo>
                    <a:pt x="420" y="288"/>
                    <a:pt x="399" y="339"/>
                    <a:pt x="372" y="342"/>
                  </a:cubicBezTo>
                  <a:lnTo>
                    <a:pt x="369" y="342"/>
                  </a:lnTo>
                  <a:cubicBezTo>
                    <a:pt x="341" y="342"/>
                    <a:pt x="314" y="298"/>
                    <a:pt x="308" y="243"/>
                  </a:cubicBezTo>
                  <a:cubicBezTo>
                    <a:pt x="300" y="189"/>
                    <a:pt x="318" y="141"/>
                    <a:pt x="345" y="138"/>
                  </a:cubicBezTo>
                  <a:lnTo>
                    <a:pt x="349" y="134"/>
                  </a:lnTo>
                  <a:close/>
                  <a:moveTo>
                    <a:pt x="236" y="1"/>
                  </a:moveTo>
                  <a:cubicBezTo>
                    <a:pt x="106" y="1"/>
                    <a:pt x="0" y="182"/>
                    <a:pt x="0" y="407"/>
                  </a:cubicBezTo>
                  <a:cubicBezTo>
                    <a:pt x="0" y="636"/>
                    <a:pt x="106" y="817"/>
                    <a:pt x="236" y="817"/>
                  </a:cubicBezTo>
                  <a:cubicBezTo>
                    <a:pt x="365" y="817"/>
                    <a:pt x="472" y="636"/>
                    <a:pt x="472" y="407"/>
                  </a:cubicBezTo>
                  <a:cubicBezTo>
                    <a:pt x="472" y="182"/>
                    <a:pt x="365" y="1"/>
                    <a:pt x="236" y="1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278;p21"/>
            <p:cNvSpPr/>
            <p:nvPr/>
          </p:nvSpPr>
          <p:spPr>
            <a:xfrm flipH="1">
              <a:off x="6648417" y="2275442"/>
              <a:ext cx="6845" cy="11922"/>
            </a:xfrm>
            <a:custGeom>
              <a:avLst/>
              <a:gdLst/>
              <a:ahLst/>
              <a:cxnLst/>
              <a:rect l="l" t="t" r="r" b="b"/>
              <a:pathLst>
                <a:path w="120" h="209" extrusionOk="0">
                  <a:moveTo>
                    <a:pt x="49" y="0"/>
                  </a:moveTo>
                  <a:lnTo>
                    <a:pt x="45" y="4"/>
                  </a:lnTo>
                  <a:cubicBezTo>
                    <a:pt x="18" y="7"/>
                    <a:pt x="0" y="55"/>
                    <a:pt x="8" y="109"/>
                  </a:cubicBezTo>
                  <a:cubicBezTo>
                    <a:pt x="14" y="164"/>
                    <a:pt x="41" y="208"/>
                    <a:pt x="69" y="208"/>
                  </a:cubicBezTo>
                  <a:lnTo>
                    <a:pt x="72" y="208"/>
                  </a:lnTo>
                  <a:cubicBezTo>
                    <a:pt x="99" y="205"/>
                    <a:pt x="120" y="154"/>
                    <a:pt x="110" y="99"/>
                  </a:cubicBezTo>
                  <a:cubicBezTo>
                    <a:pt x="103" y="45"/>
                    <a:pt x="79" y="0"/>
                    <a:pt x="49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279;p21"/>
            <p:cNvSpPr/>
            <p:nvPr/>
          </p:nvSpPr>
          <p:spPr>
            <a:xfrm flipH="1">
              <a:off x="6544994" y="2187991"/>
              <a:ext cx="53394" cy="115345"/>
            </a:xfrm>
            <a:custGeom>
              <a:avLst/>
              <a:gdLst/>
              <a:ahLst/>
              <a:cxnLst/>
              <a:rect l="l" t="t" r="r" b="b"/>
              <a:pathLst>
                <a:path w="936" h="2022" extrusionOk="0">
                  <a:moveTo>
                    <a:pt x="342" y="0"/>
                  </a:moveTo>
                  <a:cubicBezTo>
                    <a:pt x="168" y="0"/>
                    <a:pt x="0" y="168"/>
                    <a:pt x="133" y="342"/>
                  </a:cubicBezTo>
                  <a:cubicBezTo>
                    <a:pt x="253" y="499"/>
                    <a:pt x="338" y="676"/>
                    <a:pt x="383" y="861"/>
                  </a:cubicBezTo>
                  <a:lnTo>
                    <a:pt x="775" y="523"/>
                  </a:lnTo>
                  <a:cubicBezTo>
                    <a:pt x="721" y="376"/>
                    <a:pt x="642" y="232"/>
                    <a:pt x="543" y="103"/>
                  </a:cubicBezTo>
                  <a:cubicBezTo>
                    <a:pt x="489" y="32"/>
                    <a:pt x="413" y="0"/>
                    <a:pt x="342" y="0"/>
                  </a:cubicBezTo>
                  <a:close/>
                  <a:moveTo>
                    <a:pt x="829" y="687"/>
                  </a:moveTo>
                  <a:lnTo>
                    <a:pt x="413" y="1042"/>
                  </a:lnTo>
                  <a:cubicBezTo>
                    <a:pt x="434" y="1247"/>
                    <a:pt x="403" y="1455"/>
                    <a:pt x="317" y="1660"/>
                  </a:cubicBezTo>
                  <a:cubicBezTo>
                    <a:pt x="232" y="1847"/>
                    <a:pt x="399" y="2022"/>
                    <a:pt x="553" y="2022"/>
                  </a:cubicBezTo>
                  <a:cubicBezTo>
                    <a:pt x="621" y="2022"/>
                    <a:pt x="686" y="1987"/>
                    <a:pt x="727" y="1899"/>
                  </a:cubicBezTo>
                  <a:cubicBezTo>
                    <a:pt x="898" y="1506"/>
                    <a:pt x="936" y="1083"/>
                    <a:pt x="829" y="687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280;p21"/>
            <p:cNvSpPr/>
            <p:nvPr/>
          </p:nvSpPr>
          <p:spPr>
            <a:xfrm flipH="1">
              <a:off x="6551040" y="2217826"/>
              <a:ext cx="25556" cy="29606"/>
            </a:xfrm>
            <a:custGeom>
              <a:avLst/>
              <a:gdLst/>
              <a:ahLst/>
              <a:cxnLst/>
              <a:rect l="l" t="t" r="r" b="b"/>
              <a:pathLst>
                <a:path w="448" h="519" extrusionOk="0">
                  <a:moveTo>
                    <a:pt x="393" y="0"/>
                  </a:moveTo>
                  <a:lnTo>
                    <a:pt x="1" y="338"/>
                  </a:lnTo>
                  <a:cubicBezTo>
                    <a:pt x="14" y="396"/>
                    <a:pt x="28" y="457"/>
                    <a:pt x="31" y="519"/>
                  </a:cubicBezTo>
                  <a:lnTo>
                    <a:pt x="447" y="164"/>
                  </a:lnTo>
                  <a:cubicBezTo>
                    <a:pt x="434" y="109"/>
                    <a:pt x="414" y="54"/>
                    <a:pt x="393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281;p21"/>
            <p:cNvSpPr/>
            <p:nvPr/>
          </p:nvSpPr>
          <p:spPr>
            <a:xfrm flipH="1">
              <a:off x="6802271" y="2215829"/>
              <a:ext cx="55505" cy="105248"/>
            </a:xfrm>
            <a:custGeom>
              <a:avLst/>
              <a:gdLst/>
              <a:ahLst/>
              <a:cxnLst/>
              <a:rect l="l" t="t" r="r" b="b"/>
              <a:pathLst>
                <a:path w="973" h="1845" extrusionOk="0">
                  <a:moveTo>
                    <a:pt x="322" y="1"/>
                  </a:moveTo>
                  <a:cubicBezTo>
                    <a:pt x="127" y="1"/>
                    <a:pt x="0" y="311"/>
                    <a:pt x="205" y="455"/>
                  </a:cubicBezTo>
                  <a:cubicBezTo>
                    <a:pt x="533" y="687"/>
                    <a:pt x="489" y="1271"/>
                    <a:pt x="472" y="1616"/>
                  </a:cubicBezTo>
                  <a:cubicBezTo>
                    <a:pt x="465" y="1769"/>
                    <a:pt x="577" y="1844"/>
                    <a:pt x="697" y="1844"/>
                  </a:cubicBezTo>
                  <a:cubicBezTo>
                    <a:pt x="816" y="1844"/>
                    <a:pt x="939" y="1769"/>
                    <a:pt x="946" y="1616"/>
                  </a:cubicBezTo>
                  <a:cubicBezTo>
                    <a:pt x="973" y="1059"/>
                    <a:pt x="943" y="396"/>
                    <a:pt x="444" y="45"/>
                  </a:cubicBezTo>
                  <a:cubicBezTo>
                    <a:pt x="404" y="15"/>
                    <a:pt x="363" y="1"/>
                    <a:pt x="32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282;p21"/>
            <p:cNvSpPr/>
            <p:nvPr/>
          </p:nvSpPr>
          <p:spPr>
            <a:xfrm flipH="1">
              <a:off x="6564104" y="2315146"/>
              <a:ext cx="34912" cy="27153"/>
            </a:xfrm>
            <a:custGeom>
              <a:avLst/>
              <a:gdLst/>
              <a:ahLst/>
              <a:cxnLst/>
              <a:rect l="l" t="t" r="r" b="b"/>
              <a:pathLst>
                <a:path w="612" h="476" extrusionOk="0">
                  <a:moveTo>
                    <a:pt x="305" y="1"/>
                  </a:moveTo>
                  <a:cubicBezTo>
                    <a:pt x="1" y="1"/>
                    <a:pt x="1" y="475"/>
                    <a:pt x="305" y="475"/>
                  </a:cubicBezTo>
                  <a:cubicBezTo>
                    <a:pt x="612" y="475"/>
                    <a:pt x="612" y="1"/>
                    <a:pt x="305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283;p21"/>
            <p:cNvSpPr/>
            <p:nvPr/>
          </p:nvSpPr>
          <p:spPr>
            <a:xfrm flipH="1">
              <a:off x="6797364" y="2331347"/>
              <a:ext cx="35083" cy="27096"/>
            </a:xfrm>
            <a:custGeom>
              <a:avLst/>
              <a:gdLst/>
              <a:ahLst/>
              <a:cxnLst/>
              <a:rect l="l" t="t" r="r" b="b"/>
              <a:pathLst>
                <a:path w="615" h="475" extrusionOk="0">
                  <a:moveTo>
                    <a:pt x="308" y="0"/>
                  </a:moveTo>
                  <a:cubicBezTo>
                    <a:pt x="0" y="0"/>
                    <a:pt x="0" y="475"/>
                    <a:pt x="308" y="475"/>
                  </a:cubicBezTo>
                  <a:cubicBezTo>
                    <a:pt x="611" y="475"/>
                    <a:pt x="615" y="0"/>
                    <a:pt x="30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284;p21"/>
            <p:cNvSpPr/>
            <p:nvPr/>
          </p:nvSpPr>
          <p:spPr>
            <a:xfrm flipH="1">
              <a:off x="7071928" y="2320394"/>
              <a:ext cx="125670" cy="106788"/>
            </a:xfrm>
            <a:custGeom>
              <a:avLst/>
              <a:gdLst/>
              <a:ahLst/>
              <a:cxnLst/>
              <a:rect l="l" t="t" r="r" b="b"/>
              <a:pathLst>
                <a:path w="2203" h="1872" extrusionOk="0">
                  <a:moveTo>
                    <a:pt x="2100" y="0"/>
                  </a:moveTo>
                  <a:lnTo>
                    <a:pt x="1" y="1796"/>
                  </a:lnTo>
                  <a:lnTo>
                    <a:pt x="155" y="1872"/>
                  </a:lnTo>
                  <a:lnTo>
                    <a:pt x="2203" y="120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285;p21"/>
            <p:cNvSpPr/>
            <p:nvPr/>
          </p:nvSpPr>
          <p:spPr>
            <a:xfrm flipH="1">
              <a:off x="6775121" y="2175269"/>
              <a:ext cx="305818" cy="290644"/>
            </a:xfrm>
            <a:custGeom>
              <a:avLst/>
              <a:gdLst/>
              <a:ahLst/>
              <a:cxnLst/>
              <a:rect l="l" t="t" r="r" b="b"/>
              <a:pathLst>
                <a:path w="5361" h="5095" extrusionOk="0">
                  <a:moveTo>
                    <a:pt x="3046" y="159"/>
                  </a:moveTo>
                  <a:cubicBezTo>
                    <a:pt x="3799" y="159"/>
                    <a:pt x="4332" y="316"/>
                    <a:pt x="4674" y="636"/>
                  </a:cubicBezTo>
                  <a:cubicBezTo>
                    <a:pt x="5042" y="985"/>
                    <a:pt x="5200" y="1517"/>
                    <a:pt x="5200" y="2415"/>
                  </a:cubicBezTo>
                  <a:cubicBezTo>
                    <a:pt x="5200" y="3805"/>
                    <a:pt x="4070" y="4934"/>
                    <a:pt x="2680" y="4934"/>
                  </a:cubicBezTo>
                  <a:cubicBezTo>
                    <a:pt x="1291" y="4934"/>
                    <a:pt x="158" y="3805"/>
                    <a:pt x="158" y="2415"/>
                  </a:cubicBezTo>
                  <a:cubicBezTo>
                    <a:pt x="158" y="1142"/>
                    <a:pt x="1151" y="261"/>
                    <a:pt x="2684" y="169"/>
                  </a:cubicBezTo>
                  <a:cubicBezTo>
                    <a:pt x="2810" y="162"/>
                    <a:pt x="2929" y="159"/>
                    <a:pt x="3046" y="159"/>
                  </a:cubicBezTo>
                  <a:close/>
                  <a:moveTo>
                    <a:pt x="3044" y="1"/>
                  </a:moveTo>
                  <a:cubicBezTo>
                    <a:pt x="2927" y="1"/>
                    <a:pt x="2804" y="5"/>
                    <a:pt x="2677" y="12"/>
                  </a:cubicBezTo>
                  <a:cubicBezTo>
                    <a:pt x="1052" y="107"/>
                    <a:pt x="0" y="1049"/>
                    <a:pt x="0" y="2415"/>
                  </a:cubicBezTo>
                  <a:cubicBezTo>
                    <a:pt x="0" y="3893"/>
                    <a:pt x="1202" y="5095"/>
                    <a:pt x="2680" y="5095"/>
                  </a:cubicBezTo>
                  <a:cubicBezTo>
                    <a:pt x="4158" y="5095"/>
                    <a:pt x="5360" y="3893"/>
                    <a:pt x="5360" y="2415"/>
                  </a:cubicBezTo>
                  <a:cubicBezTo>
                    <a:pt x="5360" y="1750"/>
                    <a:pt x="5291" y="1002"/>
                    <a:pt x="4783" y="524"/>
                  </a:cubicBezTo>
                  <a:cubicBezTo>
                    <a:pt x="4411" y="173"/>
                    <a:pt x="3840" y="1"/>
                    <a:pt x="304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286;p21"/>
            <p:cNvSpPr/>
            <p:nvPr/>
          </p:nvSpPr>
          <p:spPr>
            <a:xfrm flipH="1">
              <a:off x="6523775" y="2147716"/>
              <a:ext cx="234854" cy="264461"/>
            </a:xfrm>
            <a:custGeom>
              <a:avLst/>
              <a:gdLst/>
              <a:ahLst/>
              <a:cxnLst/>
              <a:rect l="l" t="t" r="r" b="b"/>
              <a:pathLst>
                <a:path w="4117" h="4636" extrusionOk="0">
                  <a:moveTo>
                    <a:pt x="2338" y="160"/>
                  </a:moveTo>
                  <a:cubicBezTo>
                    <a:pt x="2857" y="160"/>
                    <a:pt x="3233" y="276"/>
                    <a:pt x="3489" y="516"/>
                  </a:cubicBezTo>
                  <a:cubicBezTo>
                    <a:pt x="3820" y="823"/>
                    <a:pt x="3960" y="1324"/>
                    <a:pt x="3960" y="2198"/>
                  </a:cubicBezTo>
                  <a:cubicBezTo>
                    <a:pt x="3960" y="3454"/>
                    <a:pt x="3106" y="4478"/>
                    <a:pt x="2058" y="4478"/>
                  </a:cubicBezTo>
                  <a:cubicBezTo>
                    <a:pt x="1010" y="4478"/>
                    <a:pt x="161" y="3454"/>
                    <a:pt x="161" y="2198"/>
                  </a:cubicBezTo>
                  <a:cubicBezTo>
                    <a:pt x="161" y="1048"/>
                    <a:pt x="908" y="249"/>
                    <a:pt x="2065" y="171"/>
                  </a:cubicBezTo>
                  <a:cubicBezTo>
                    <a:pt x="2161" y="164"/>
                    <a:pt x="2253" y="160"/>
                    <a:pt x="2338" y="160"/>
                  </a:cubicBezTo>
                  <a:close/>
                  <a:moveTo>
                    <a:pt x="2331" y="0"/>
                  </a:moveTo>
                  <a:cubicBezTo>
                    <a:pt x="2243" y="0"/>
                    <a:pt x="2151" y="4"/>
                    <a:pt x="2055" y="10"/>
                  </a:cubicBezTo>
                  <a:cubicBezTo>
                    <a:pt x="805" y="99"/>
                    <a:pt x="0" y="956"/>
                    <a:pt x="0" y="2198"/>
                  </a:cubicBezTo>
                  <a:cubicBezTo>
                    <a:pt x="0" y="3544"/>
                    <a:pt x="925" y="4636"/>
                    <a:pt x="2058" y="4636"/>
                  </a:cubicBezTo>
                  <a:cubicBezTo>
                    <a:pt x="3195" y="4636"/>
                    <a:pt x="4117" y="3544"/>
                    <a:pt x="4117" y="2198"/>
                  </a:cubicBezTo>
                  <a:cubicBezTo>
                    <a:pt x="4117" y="1550"/>
                    <a:pt x="4055" y="826"/>
                    <a:pt x="3598" y="399"/>
                  </a:cubicBezTo>
                  <a:cubicBezTo>
                    <a:pt x="3309" y="131"/>
                    <a:pt x="2892" y="0"/>
                    <a:pt x="2331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287;p21"/>
            <p:cNvSpPr/>
            <p:nvPr/>
          </p:nvSpPr>
          <p:spPr>
            <a:xfrm flipH="1">
              <a:off x="6701927" y="2253593"/>
              <a:ext cx="63320" cy="117513"/>
            </a:xfrm>
            <a:custGeom>
              <a:avLst/>
              <a:gdLst/>
              <a:ahLst/>
              <a:cxnLst/>
              <a:rect l="l" t="t" r="r" b="b"/>
              <a:pathLst>
                <a:path w="1110" h="2060" extrusionOk="0">
                  <a:moveTo>
                    <a:pt x="37" y="1"/>
                  </a:moveTo>
                  <a:cubicBezTo>
                    <a:pt x="37" y="1"/>
                    <a:pt x="0" y="1384"/>
                    <a:pt x="192" y="1384"/>
                  </a:cubicBezTo>
                  <a:cubicBezTo>
                    <a:pt x="193" y="1384"/>
                    <a:pt x="194" y="1384"/>
                    <a:pt x="195" y="1384"/>
                  </a:cubicBezTo>
                  <a:cubicBezTo>
                    <a:pt x="224" y="1382"/>
                    <a:pt x="257" y="1373"/>
                    <a:pt x="294" y="1359"/>
                  </a:cubicBezTo>
                  <a:lnTo>
                    <a:pt x="294" y="1359"/>
                  </a:lnTo>
                  <a:lnTo>
                    <a:pt x="427" y="2060"/>
                  </a:lnTo>
                  <a:cubicBezTo>
                    <a:pt x="427" y="2060"/>
                    <a:pt x="1109" y="1554"/>
                    <a:pt x="966" y="1308"/>
                  </a:cubicBezTo>
                  <a:cubicBezTo>
                    <a:pt x="918" y="1229"/>
                    <a:pt x="851" y="1200"/>
                    <a:pt x="773" y="1200"/>
                  </a:cubicBezTo>
                  <a:cubicBezTo>
                    <a:pt x="622" y="1200"/>
                    <a:pt x="435" y="1309"/>
                    <a:pt x="294" y="1359"/>
                  </a:cubicBezTo>
                  <a:lnTo>
                    <a:pt x="294" y="135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288;p21"/>
            <p:cNvSpPr/>
            <p:nvPr/>
          </p:nvSpPr>
          <p:spPr>
            <a:xfrm flipH="1">
              <a:off x="6696508" y="2249087"/>
              <a:ext cx="72276" cy="126526"/>
            </a:xfrm>
            <a:custGeom>
              <a:avLst/>
              <a:gdLst/>
              <a:ahLst/>
              <a:cxnLst/>
              <a:rect l="l" t="t" r="r" b="b"/>
              <a:pathLst>
                <a:path w="1267" h="2218" extrusionOk="0">
                  <a:moveTo>
                    <a:pt x="97" y="1"/>
                  </a:moveTo>
                  <a:cubicBezTo>
                    <a:pt x="58" y="1"/>
                    <a:pt x="21" y="34"/>
                    <a:pt x="21" y="76"/>
                  </a:cubicBezTo>
                  <a:cubicBezTo>
                    <a:pt x="14" y="370"/>
                    <a:pt x="0" y="1343"/>
                    <a:pt x="167" y="1507"/>
                  </a:cubicBezTo>
                  <a:cubicBezTo>
                    <a:pt x="197" y="1533"/>
                    <a:pt x="229" y="1542"/>
                    <a:pt x="252" y="1542"/>
                  </a:cubicBezTo>
                  <a:cubicBezTo>
                    <a:pt x="256" y="1542"/>
                    <a:pt x="260" y="1542"/>
                    <a:pt x="263" y="1541"/>
                  </a:cubicBezTo>
                  <a:cubicBezTo>
                    <a:pt x="339" y="1537"/>
                    <a:pt x="427" y="1496"/>
                    <a:pt x="523" y="1455"/>
                  </a:cubicBezTo>
                  <a:cubicBezTo>
                    <a:pt x="663" y="1394"/>
                    <a:pt x="764" y="1357"/>
                    <a:pt x="836" y="1357"/>
                  </a:cubicBezTo>
                  <a:cubicBezTo>
                    <a:pt x="892" y="1357"/>
                    <a:pt x="931" y="1379"/>
                    <a:pt x="960" y="1428"/>
                  </a:cubicBezTo>
                  <a:cubicBezTo>
                    <a:pt x="1028" y="1548"/>
                    <a:pt x="703" y="1882"/>
                    <a:pt x="441" y="2077"/>
                  </a:cubicBezTo>
                  <a:cubicBezTo>
                    <a:pt x="407" y="2101"/>
                    <a:pt x="400" y="2152"/>
                    <a:pt x="424" y="2186"/>
                  </a:cubicBezTo>
                  <a:cubicBezTo>
                    <a:pt x="441" y="2207"/>
                    <a:pt x="465" y="2217"/>
                    <a:pt x="489" y="2217"/>
                  </a:cubicBezTo>
                  <a:cubicBezTo>
                    <a:pt x="506" y="2217"/>
                    <a:pt x="523" y="2213"/>
                    <a:pt x="536" y="2203"/>
                  </a:cubicBezTo>
                  <a:cubicBezTo>
                    <a:pt x="659" y="2111"/>
                    <a:pt x="1267" y="1640"/>
                    <a:pt x="1097" y="1346"/>
                  </a:cubicBezTo>
                  <a:cubicBezTo>
                    <a:pt x="1031" y="1236"/>
                    <a:pt x="938" y="1199"/>
                    <a:pt x="837" y="1199"/>
                  </a:cubicBezTo>
                  <a:cubicBezTo>
                    <a:pt x="708" y="1199"/>
                    <a:pt x="567" y="1261"/>
                    <a:pt x="457" y="1309"/>
                  </a:cubicBezTo>
                  <a:cubicBezTo>
                    <a:pt x="389" y="1340"/>
                    <a:pt x="318" y="1373"/>
                    <a:pt x="270" y="1381"/>
                  </a:cubicBezTo>
                  <a:cubicBezTo>
                    <a:pt x="195" y="1271"/>
                    <a:pt x="164" y="633"/>
                    <a:pt x="178" y="80"/>
                  </a:cubicBezTo>
                  <a:cubicBezTo>
                    <a:pt x="181" y="39"/>
                    <a:pt x="147" y="1"/>
                    <a:pt x="103" y="1"/>
                  </a:cubicBezTo>
                  <a:cubicBezTo>
                    <a:pt x="101" y="1"/>
                    <a:pt x="99" y="1"/>
                    <a:pt x="97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289;p21"/>
            <p:cNvSpPr/>
            <p:nvPr/>
          </p:nvSpPr>
          <p:spPr>
            <a:xfrm flipH="1">
              <a:off x="6749047" y="2247318"/>
              <a:ext cx="39247" cy="23674"/>
            </a:xfrm>
            <a:custGeom>
              <a:avLst/>
              <a:gdLst/>
              <a:ahLst/>
              <a:cxnLst/>
              <a:rect l="l" t="t" r="r" b="b"/>
              <a:pathLst>
                <a:path w="688" h="415" extrusionOk="0">
                  <a:moveTo>
                    <a:pt x="387" y="1"/>
                  </a:moveTo>
                  <a:cubicBezTo>
                    <a:pt x="361" y="1"/>
                    <a:pt x="334" y="5"/>
                    <a:pt x="308" y="12"/>
                  </a:cubicBezTo>
                  <a:cubicBezTo>
                    <a:pt x="114" y="60"/>
                    <a:pt x="21" y="295"/>
                    <a:pt x="15" y="306"/>
                  </a:cubicBezTo>
                  <a:cubicBezTo>
                    <a:pt x="1" y="347"/>
                    <a:pt x="21" y="391"/>
                    <a:pt x="62" y="408"/>
                  </a:cubicBezTo>
                  <a:cubicBezTo>
                    <a:pt x="70" y="411"/>
                    <a:pt x="79" y="415"/>
                    <a:pt x="90" y="415"/>
                  </a:cubicBezTo>
                  <a:cubicBezTo>
                    <a:pt x="120" y="415"/>
                    <a:pt x="151" y="394"/>
                    <a:pt x="165" y="364"/>
                  </a:cubicBezTo>
                  <a:cubicBezTo>
                    <a:pt x="182" y="316"/>
                    <a:pt x="254" y="189"/>
                    <a:pt x="349" y="162"/>
                  </a:cubicBezTo>
                  <a:cubicBezTo>
                    <a:pt x="360" y="160"/>
                    <a:pt x="371" y="159"/>
                    <a:pt x="382" y="159"/>
                  </a:cubicBezTo>
                  <a:cubicBezTo>
                    <a:pt x="433" y="159"/>
                    <a:pt x="490" y="184"/>
                    <a:pt x="550" y="234"/>
                  </a:cubicBezTo>
                  <a:cubicBezTo>
                    <a:pt x="564" y="247"/>
                    <a:pt x="581" y="253"/>
                    <a:pt x="599" y="253"/>
                  </a:cubicBezTo>
                  <a:cubicBezTo>
                    <a:pt x="621" y="253"/>
                    <a:pt x="644" y="243"/>
                    <a:pt x="660" y="224"/>
                  </a:cubicBezTo>
                  <a:cubicBezTo>
                    <a:pt x="687" y="193"/>
                    <a:pt x="684" y="142"/>
                    <a:pt x="650" y="114"/>
                  </a:cubicBezTo>
                  <a:cubicBezTo>
                    <a:pt x="561" y="39"/>
                    <a:pt x="474" y="1"/>
                    <a:pt x="387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B51C842-EFBB-B84A-BDD4-692D9E163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1322" r="-203" b="-1238"/>
          <a:stretch/>
        </p:blipFill>
        <p:spPr>
          <a:xfrm>
            <a:off x="3762861" y="2906521"/>
            <a:ext cx="5045189" cy="3682988"/>
          </a:xfrm>
          <a:prstGeom prst="cloud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6639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75C68F-E0D9-410E-BD05-23BBE36A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6405ADE-536D-43FC-8485-A393B847E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8689" flipV="1">
            <a:off x="-347973" y="4577452"/>
            <a:ext cx="2802643" cy="24003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37C0E5-F7B5-4672-B2A5-F2F3BBA10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301882" y="1801250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52DF6290-E0ED-4CEF-A177-7824F2E3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42" y="1757221"/>
            <a:ext cx="4841771" cy="5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99729FA-B378-4439-ABC1-7693A38E1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06615"/>
            <a:ext cx="5824135" cy="2625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5816E-6CC3-4397-86B9-B890DF4CFE5C}"/>
              </a:ext>
            </a:extLst>
          </p:cNvPr>
          <p:cNvSpPr txBox="1"/>
          <p:nvPr/>
        </p:nvSpPr>
        <p:spPr>
          <a:xfrm>
            <a:off x="1696824" y="824827"/>
            <a:ext cx="3749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1/9/1858 đã diễn ra sự kiện gì?</a:t>
            </a: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179160B1-CE33-4626-8E26-E353B80634FC}"/>
              </a:ext>
            </a:extLst>
          </p:cNvPr>
          <p:cNvSpPr txBox="1"/>
          <p:nvPr/>
        </p:nvSpPr>
        <p:spPr>
          <a:xfrm>
            <a:off x="6733596" y="511469"/>
            <a:ext cx="5390439" cy="2215991"/>
          </a:xfrm>
          <a:custGeom>
            <a:avLst/>
            <a:gdLst>
              <a:gd name="connsiteX0" fmla="*/ 0 w 5390439"/>
              <a:gd name="connsiteY0" fmla="*/ 0 h 2215991"/>
              <a:gd name="connsiteX1" fmla="*/ 437224 w 5390439"/>
              <a:gd name="connsiteY1" fmla="*/ 0 h 2215991"/>
              <a:gd name="connsiteX2" fmla="*/ 874449 w 5390439"/>
              <a:gd name="connsiteY2" fmla="*/ 0 h 2215991"/>
              <a:gd name="connsiteX3" fmla="*/ 1527291 w 5390439"/>
              <a:gd name="connsiteY3" fmla="*/ 0 h 2215991"/>
              <a:gd name="connsiteX4" fmla="*/ 2072324 w 5390439"/>
              <a:gd name="connsiteY4" fmla="*/ 0 h 2215991"/>
              <a:gd name="connsiteX5" fmla="*/ 2617358 w 5390439"/>
              <a:gd name="connsiteY5" fmla="*/ 0 h 2215991"/>
              <a:gd name="connsiteX6" fmla="*/ 3054582 w 5390439"/>
              <a:gd name="connsiteY6" fmla="*/ 0 h 2215991"/>
              <a:gd name="connsiteX7" fmla="*/ 3653520 w 5390439"/>
              <a:gd name="connsiteY7" fmla="*/ 0 h 2215991"/>
              <a:gd name="connsiteX8" fmla="*/ 4198553 w 5390439"/>
              <a:gd name="connsiteY8" fmla="*/ 0 h 2215991"/>
              <a:gd name="connsiteX9" fmla="*/ 4689682 w 5390439"/>
              <a:gd name="connsiteY9" fmla="*/ 0 h 2215991"/>
              <a:gd name="connsiteX10" fmla="*/ 5390439 w 5390439"/>
              <a:gd name="connsiteY10" fmla="*/ 0 h 2215991"/>
              <a:gd name="connsiteX11" fmla="*/ 5390439 w 5390439"/>
              <a:gd name="connsiteY11" fmla="*/ 553998 h 2215991"/>
              <a:gd name="connsiteX12" fmla="*/ 5390439 w 5390439"/>
              <a:gd name="connsiteY12" fmla="*/ 1063676 h 2215991"/>
              <a:gd name="connsiteX13" fmla="*/ 5390439 w 5390439"/>
              <a:gd name="connsiteY13" fmla="*/ 1573354 h 2215991"/>
              <a:gd name="connsiteX14" fmla="*/ 5390439 w 5390439"/>
              <a:gd name="connsiteY14" fmla="*/ 2215991 h 2215991"/>
              <a:gd name="connsiteX15" fmla="*/ 4899310 w 5390439"/>
              <a:gd name="connsiteY15" fmla="*/ 2215991 h 2215991"/>
              <a:gd name="connsiteX16" fmla="*/ 4246468 w 5390439"/>
              <a:gd name="connsiteY16" fmla="*/ 2215991 h 2215991"/>
              <a:gd name="connsiteX17" fmla="*/ 3755339 w 5390439"/>
              <a:gd name="connsiteY17" fmla="*/ 2215991 h 2215991"/>
              <a:gd name="connsiteX18" fmla="*/ 3318115 w 5390439"/>
              <a:gd name="connsiteY18" fmla="*/ 2215991 h 2215991"/>
              <a:gd name="connsiteX19" fmla="*/ 2826986 w 5390439"/>
              <a:gd name="connsiteY19" fmla="*/ 2215991 h 2215991"/>
              <a:gd name="connsiteX20" fmla="*/ 2389761 w 5390439"/>
              <a:gd name="connsiteY20" fmla="*/ 2215991 h 2215991"/>
              <a:gd name="connsiteX21" fmla="*/ 1844728 w 5390439"/>
              <a:gd name="connsiteY21" fmla="*/ 2215991 h 2215991"/>
              <a:gd name="connsiteX22" fmla="*/ 1245790 w 5390439"/>
              <a:gd name="connsiteY22" fmla="*/ 2215991 h 2215991"/>
              <a:gd name="connsiteX23" fmla="*/ 646853 w 5390439"/>
              <a:gd name="connsiteY23" fmla="*/ 2215991 h 2215991"/>
              <a:gd name="connsiteX24" fmla="*/ 0 w 5390439"/>
              <a:gd name="connsiteY24" fmla="*/ 2215991 h 2215991"/>
              <a:gd name="connsiteX25" fmla="*/ 0 w 5390439"/>
              <a:gd name="connsiteY25" fmla="*/ 1639833 h 2215991"/>
              <a:gd name="connsiteX26" fmla="*/ 0 w 5390439"/>
              <a:gd name="connsiteY26" fmla="*/ 1041516 h 2215991"/>
              <a:gd name="connsiteX27" fmla="*/ 0 w 5390439"/>
              <a:gd name="connsiteY27" fmla="*/ 531838 h 2215991"/>
              <a:gd name="connsiteX28" fmla="*/ 0 w 5390439"/>
              <a:gd name="connsiteY28" fmla="*/ 0 h 221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0439" h="2215991" fill="none" extrusionOk="0">
                <a:moveTo>
                  <a:pt x="0" y="0"/>
                </a:moveTo>
                <a:cubicBezTo>
                  <a:pt x="209075" y="-19287"/>
                  <a:pt x="346152" y="48962"/>
                  <a:pt x="437224" y="0"/>
                </a:cubicBezTo>
                <a:cubicBezTo>
                  <a:pt x="528296" y="-48962"/>
                  <a:pt x="744144" y="11874"/>
                  <a:pt x="874449" y="0"/>
                </a:cubicBezTo>
                <a:cubicBezTo>
                  <a:pt x="1004755" y="-11874"/>
                  <a:pt x="1277486" y="39108"/>
                  <a:pt x="1527291" y="0"/>
                </a:cubicBezTo>
                <a:cubicBezTo>
                  <a:pt x="1777096" y="-39108"/>
                  <a:pt x="1886853" y="18049"/>
                  <a:pt x="2072324" y="0"/>
                </a:cubicBezTo>
                <a:cubicBezTo>
                  <a:pt x="2257795" y="-18049"/>
                  <a:pt x="2425284" y="64083"/>
                  <a:pt x="2617358" y="0"/>
                </a:cubicBezTo>
                <a:cubicBezTo>
                  <a:pt x="2809432" y="-64083"/>
                  <a:pt x="2954997" y="48358"/>
                  <a:pt x="3054582" y="0"/>
                </a:cubicBezTo>
                <a:cubicBezTo>
                  <a:pt x="3154167" y="-48358"/>
                  <a:pt x="3455151" y="32582"/>
                  <a:pt x="3653520" y="0"/>
                </a:cubicBezTo>
                <a:cubicBezTo>
                  <a:pt x="3851889" y="-32582"/>
                  <a:pt x="4006611" y="10113"/>
                  <a:pt x="4198553" y="0"/>
                </a:cubicBezTo>
                <a:cubicBezTo>
                  <a:pt x="4390495" y="-10113"/>
                  <a:pt x="4510773" y="10950"/>
                  <a:pt x="4689682" y="0"/>
                </a:cubicBezTo>
                <a:cubicBezTo>
                  <a:pt x="4868591" y="-10950"/>
                  <a:pt x="5130636" y="47077"/>
                  <a:pt x="5390439" y="0"/>
                </a:cubicBezTo>
                <a:cubicBezTo>
                  <a:pt x="5425505" y="269272"/>
                  <a:pt x="5386112" y="338436"/>
                  <a:pt x="5390439" y="553998"/>
                </a:cubicBezTo>
                <a:cubicBezTo>
                  <a:pt x="5394766" y="769560"/>
                  <a:pt x="5384084" y="885140"/>
                  <a:pt x="5390439" y="1063676"/>
                </a:cubicBezTo>
                <a:cubicBezTo>
                  <a:pt x="5396794" y="1242212"/>
                  <a:pt x="5344034" y="1389213"/>
                  <a:pt x="5390439" y="1573354"/>
                </a:cubicBezTo>
                <a:cubicBezTo>
                  <a:pt x="5436844" y="1757495"/>
                  <a:pt x="5367706" y="1991357"/>
                  <a:pt x="5390439" y="2215991"/>
                </a:cubicBezTo>
                <a:cubicBezTo>
                  <a:pt x="5286893" y="2231581"/>
                  <a:pt x="5011435" y="2192414"/>
                  <a:pt x="4899310" y="2215991"/>
                </a:cubicBezTo>
                <a:cubicBezTo>
                  <a:pt x="4787185" y="2239568"/>
                  <a:pt x="4537920" y="2157221"/>
                  <a:pt x="4246468" y="2215991"/>
                </a:cubicBezTo>
                <a:cubicBezTo>
                  <a:pt x="3955016" y="2274761"/>
                  <a:pt x="3900941" y="2213334"/>
                  <a:pt x="3755339" y="2215991"/>
                </a:cubicBezTo>
                <a:cubicBezTo>
                  <a:pt x="3609737" y="2218648"/>
                  <a:pt x="3524953" y="2192113"/>
                  <a:pt x="3318115" y="2215991"/>
                </a:cubicBezTo>
                <a:cubicBezTo>
                  <a:pt x="3111277" y="2239869"/>
                  <a:pt x="3033754" y="2160371"/>
                  <a:pt x="2826986" y="2215991"/>
                </a:cubicBezTo>
                <a:cubicBezTo>
                  <a:pt x="2620218" y="2271611"/>
                  <a:pt x="2485941" y="2172284"/>
                  <a:pt x="2389761" y="2215991"/>
                </a:cubicBezTo>
                <a:cubicBezTo>
                  <a:pt x="2293581" y="2259698"/>
                  <a:pt x="2107656" y="2191152"/>
                  <a:pt x="1844728" y="2215991"/>
                </a:cubicBezTo>
                <a:cubicBezTo>
                  <a:pt x="1581800" y="2240830"/>
                  <a:pt x="1366312" y="2206497"/>
                  <a:pt x="1245790" y="2215991"/>
                </a:cubicBezTo>
                <a:cubicBezTo>
                  <a:pt x="1125268" y="2225485"/>
                  <a:pt x="802858" y="2186268"/>
                  <a:pt x="646853" y="2215991"/>
                </a:cubicBezTo>
                <a:cubicBezTo>
                  <a:pt x="490848" y="2245714"/>
                  <a:pt x="138469" y="2197311"/>
                  <a:pt x="0" y="2215991"/>
                </a:cubicBezTo>
                <a:cubicBezTo>
                  <a:pt x="-43977" y="2076941"/>
                  <a:pt x="54537" y="1900755"/>
                  <a:pt x="0" y="1639833"/>
                </a:cubicBezTo>
                <a:cubicBezTo>
                  <a:pt x="-54537" y="1378911"/>
                  <a:pt x="49362" y="1233866"/>
                  <a:pt x="0" y="1041516"/>
                </a:cubicBezTo>
                <a:cubicBezTo>
                  <a:pt x="-49362" y="849166"/>
                  <a:pt x="6071" y="695979"/>
                  <a:pt x="0" y="531838"/>
                </a:cubicBezTo>
                <a:cubicBezTo>
                  <a:pt x="-6071" y="367697"/>
                  <a:pt x="46713" y="207136"/>
                  <a:pt x="0" y="0"/>
                </a:cubicBezTo>
                <a:close/>
              </a:path>
              <a:path w="5390439" h="2215991" stroke="0" extrusionOk="0">
                <a:moveTo>
                  <a:pt x="0" y="0"/>
                </a:moveTo>
                <a:cubicBezTo>
                  <a:pt x="112405" y="-41029"/>
                  <a:pt x="361684" y="34411"/>
                  <a:pt x="545033" y="0"/>
                </a:cubicBezTo>
                <a:cubicBezTo>
                  <a:pt x="728382" y="-34411"/>
                  <a:pt x="782617" y="12756"/>
                  <a:pt x="982258" y="0"/>
                </a:cubicBezTo>
                <a:cubicBezTo>
                  <a:pt x="1181899" y="-12756"/>
                  <a:pt x="1383609" y="10380"/>
                  <a:pt x="1527291" y="0"/>
                </a:cubicBezTo>
                <a:cubicBezTo>
                  <a:pt x="1670973" y="-10380"/>
                  <a:pt x="1834527" y="48906"/>
                  <a:pt x="2072324" y="0"/>
                </a:cubicBezTo>
                <a:cubicBezTo>
                  <a:pt x="2310121" y="-48906"/>
                  <a:pt x="2303075" y="34003"/>
                  <a:pt x="2509549" y="0"/>
                </a:cubicBezTo>
                <a:cubicBezTo>
                  <a:pt x="2716024" y="-34003"/>
                  <a:pt x="2842431" y="57202"/>
                  <a:pt x="3162391" y="0"/>
                </a:cubicBezTo>
                <a:cubicBezTo>
                  <a:pt x="3482351" y="-57202"/>
                  <a:pt x="3570404" y="83569"/>
                  <a:pt x="3869137" y="0"/>
                </a:cubicBezTo>
                <a:cubicBezTo>
                  <a:pt x="4167870" y="-83569"/>
                  <a:pt x="4117907" y="17206"/>
                  <a:pt x="4360266" y="0"/>
                </a:cubicBezTo>
                <a:cubicBezTo>
                  <a:pt x="4602625" y="-17206"/>
                  <a:pt x="5179675" y="72347"/>
                  <a:pt x="5390439" y="0"/>
                </a:cubicBezTo>
                <a:cubicBezTo>
                  <a:pt x="5420021" y="105362"/>
                  <a:pt x="5372171" y="318138"/>
                  <a:pt x="5390439" y="509678"/>
                </a:cubicBezTo>
                <a:cubicBezTo>
                  <a:pt x="5408707" y="701218"/>
                  <a:pt x="5362068" y="834682"/>
                  <a:pt x="5390439" y="997196"/>
                </a:cubicBezTo>
                <a:cubicBezTo>
                  <a:pt x="5418810" y="1159710"/>
                  <a:pt x="5325114" y="1324456"/>
                  <a:pt x="5390439" y="1551194"/>
                </a:cubicBezTo>
                <a:cubicBezTo>
                  <a:pt x="5455764" y="1777932"/>
                  <a:pt x="5339972" y="1962295"/>
                  <a:pt x="5390439" y="2215991"/>
                </a:cubicBezTo>
                <a:cubicBezTo>
                  <a:pt x="5267827" y="2225735"/>
                  <a:pt x="5100276" y="2181701"/>
                  <a:pt x="4953215" y="2215991"/>
                </a:cubicBezTo>
                <a:cubicBezTo>
                  <a:pt x="4806154" y="2250281"/>
                  <a:pt x="4541894" y="2203733"/>
                  <a:pt x="4246468" y="2215991"/>
                </a:cubicBezTo>
                <a:cubicBezTo>
                  <a:pt x="3951042" y="2228249"/>
                  <a:pt x="3997571" y="2188885"/>
                  <a:pt x="3809244" y="2215991"/>
                </a:cubicBezTo>
                <a:cubicBezTo>
                  <a:pt x="3620917" y="2243097"/>
                  <a:pt x="3426773" y="2196499"/>
                  <a:pt x="3318115" y="2215991"/>
                </a:cubicBezTo>
                <a:cubicBezTo>
                  <a:pt x="3209457" y="2235483"/>
                  <a:pt x="2994795" y="2178292"/>
                  <a:pt x="2826986" y="2215991"/>
                </a:cubicBezTo>
                <a:cubicBezTo>
                  <a:pt x="2659177" y="2253690"/>
                  <a:pt x="2455295" y="2209936"/>
                  <a:pt x="2335857" y="2215991"/>
                </a:cubicBezTo>
                <a:cubicBezTo>
                  <a:pt x="2216419" y="2222046"/>
                  <a:pt x="2045790" y="2192663"/>
                  <a:pt x="1898632" y="2215991"/>
                </a:cubicBezTo>
                <a:cubicBezTo>
                  <a:pt x="1751474" y="2239319"/>
                  <a:pt x="1596552" y="2164262"/>
                  <a:pt x="1353599" y="2215991"/>
                </a:cubicBezTo>
                <a:cubicBezTo>
                  <a:pt x="1110646" y="2267720"/>
                  <a:pt x="800910" y="2171203"/>
                  <a:pt x="646853" y="2215991"/>
                </a:cubicBezTo>
                <a:cubicBezTo>
                  <a:pt x="492796" y="2260779"/>
                  <a:pt x="290332" y="2172468"/>
                  <a:pt x="0" y="2215991"/>
                </a:cubicBezTo>
                <a:cubicBezTo>
                  <a:pt x="-50921" y="1975822"/>
                  <a:pt x="34385" y="1885628"/>
                  <a:pt x="0" y="1684153"/>
                </a:cubicBezTo>
                <a:cubicBezTo>
                  <a:pt x="-34385" y="1482678"/>
                  <a:pt x="30299" y="1328174"/>
                  <a:pt x="0" y="1130155"/>
                </a:cubicBezTo>
                <a:cubicBezTo>
                  <a:pt x="-30299" y="932136"/>
                  <a:pt x="10647" y="809893"/>
                  <a:pt x="0" y="576158"/>
                </a:cubicBezTo>
                <a:cubicBezTo>
                  <a:pt x="-10647" y="342423"/>
                  <a:pt x="32734" y="13571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3000"/>
            </a:scheme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=""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zh-CN" altLang="en-US" sz="13800" b="1" dirty="0">
              <a:solidFill>
                <a:srgbClr val="784B2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744187-5F66-4983-9A0A-F1E5D829D36C}"/>
              </a:ext>
            </a:extLst>
          </p:cNvPr>
          <p:cNvSpPr txBox="1"/>
          <p:nvPr/>
        </p:nvSpPr>
        <p:spPr>
          <a:xfrm>
            <a:off x="6733596" y="649493"/>
            <a:ext cx="55567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Thực dân Pháp nổ súng mở đầu cuộc xâm lược nước ta, và từng bước xâm chiếm, biến nước ta thành thuộc địa của chúng.</a:t>
            </a: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09C60958-C450-4E9F-910D-8AD937A0DA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 flipH="1" flipV="1">
            <a:off x="9516774" y="4672687"/>
            <a:ext cx="2966750" cy="24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89C1B-733A-4F09-9731-78328D357E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18A55E-1D29-4BBF-9FB5-5F7FDCD01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764262" y="1953551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5EB694-A979-4976-8432-58E235C7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04" y="1834908"/>
            <a:ext cx="4841771" cy="5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9DE54F3-C0C6-4D1B-A214-803CFC0DE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38">
            <a:off x="55689" y="80221"/>
            <a:ext cx="6523670" cy="2807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35037-D226-46BC-A49A-6C1747224E7E}"/>
              </a:ext>
            </a:extLst>
          </p:cNvPr>
          <p:cNvSpPr txBox="1"/>
          <p:nvPr/>
        </p:nvSpPr>
        <p:spPr>
          <a:xfrm>
            <a:off x="967073" y="805252"/>
            <a:ext cx="5373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đó cho đến năm 1945, nhân dân đã phản ứng như thế nào ?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2DDF3D77-CEBF-4726-8EBD-AD5CA94DEF56}"/>
              </a:ext>
            </a:extLst>
          </p:cNvPr>
          <p:cNvSpPr txBox="1"/>
          <p:nvPr/>
        </p:nvSpPr>
        <p:spPr>
          <a:xfrm>
            <a:off x="6733596" y="511469"/>
            <a:ext cx="5390439" cy="2646878"/>
          </a:xfrm>
          <a:custGeom>
            <a:avLst/>
            <a:gdLst>
              <a:gd name="connsiteX0" fmla="*/ 0 w 5390439"/>
              <a:gd name="connsiteY0" fmla="*/ 0 h 2646878"/>
              <a:gd name="connsiteX1" fmla="*/ 598938 w 5390439"/>
              <a:gd name="connsiteY1" fmla="*/ 0 h 2646878"/>
              <a:gd name="connsiteX2" fmla="*/ 1251780 w 5390439"/>
              <a:gd name="connsiteY2" fmla="*/ 0 h 2646878"/>
              <a:gd name="connsiteX3" fmla="*/ 1796813 w 5390439"/>
              <a:gd name="connsiteY3" fmla="*/ 0 h 2646878"/>
              <a:gd name="connsiteX4" fmla="*/ 2341846 w 5390439"/>
              <a:gd name="connsiteY4" fmla="*/ 0 h 2646878"/>
              <a:gd name="connsiteX5" fmla="*/ 2779071 w 5390439"/>
              <a:gd name="connsiteY5" fmla="*/ 0 h 2646878"/>
              <a:gd name="connsiteX6" fmla="*/ 3378008 w 5390439"/>
              <a:gd name="connsiteY6" fmla="*/ 0 h 2646878"/>
              <a:gd name="connsiteX7" fmla="*/ 3923042 w 5390439"/>
              <a:gd name="connsiteY7" fmla="*/ 0 h 2646878"/>
              <a:gd name="connsiteX8" fmla="*/ 4414171 w 5390439"/>
              <a:gd name="connsiteY8" fmla="*/ 0 h 2646878"/>
              <a:gd name="connsiteX9" fmla="*/ 5390439 w 5390439"/>
              <a:gd name="connsiteY9" fmla="*/ 0 h 2646878"/>
              <a:gd name="connsiteX10" fmla="*/ 5390439 w 5390439"/>
              <a:gd name="connsiteY10" fmla="*/ 529376 h 2646878"/>
              <a:gd name="connsiteX11" fmla="*/ 5390439 w 5390439"/>
              <a:gd name="connsiteY11" fmla="*/ 1005814 h 2646878"/>
              <a:gd name="connsiteX12" fmla="*/ 5390439 w 5390439"/>
              <a:gd name="connsiteY12" fmla="*/ 1482252 h 2646878"/>
              <a:gd name="connsiteX13" fmla="*/ 5390439 w 5390439"/>
              <a:gd name="connsiteY13" fmla="*/ 1958690 h 2646878"/>
              <a:gd name="connsiteX14" fmla="*/ 5390439 w 5390439"/>
              <a:gd name="connsiteY14" fmla="*/ 2646878 h 2646878"/>
              <a:gd name="connsiteX15" fmla="*/ 4953215 w 5390439"/>
              <a:gd name="connsiteY15" fmla="*/ 2646878 h 2646878"/>
              <a:gd name="connsiteX16" fmla="*/ 4462086 w 5390439"/>
              <a:gd name="connsiteY16" fmla="*/ 2646878 h 2646878"/>
              <a:gd name="connsiteX17" fmla="*/ 4024861 w 5390439"/>
              <a:gd name="connsiteY17" fmla="*/ 2646878 h 2646878"/>
              <a:gd name="connsiteX18" fmla="*/ 3533732 w 5390439"/>
              <a:gd name="connsiteY18" fmla="*/ 2646878 h 2646878"/>
              <a:gd name="connsiteX19" fmla="*/ 3096508 w 5390439"/>
              <a:gd name="connsiteY19" fmla="*/ 2646878 h 2646878"/>
              <a:gd name="connsiteX20" fmla="*/ 2551474 w 5390439"/>
              <a:gd name="connsiteY20" fmla="*/ 2646878 h 2646878"/>
              <a:gd name="connsiteX21" fmla="*/ 1952537 w 5390439"/>
              <a:gd name="connsiteY21" fmla="*/ 2646878 h 2646878"/>
              <a:gd name="connsiteX22" fmla="*/ 1353599 w 5390439"/>
              <a:gd name="connsiteY22" fmla="*/ 2646878 h 2646878"/>
              <a:gd name="connsiteX23" fmla="*/ 646853 w 5390439"/>
              <a:gd name="connsiteY23" fmla="*/ 2646878 h 2646878"/>
              <a:gd name="connsiteX24" fmla="*/ 0 w 5390439"/>
              <a:gd name="connsiteY24" fmla="*/ 2646878 h 2646878"/>
              <a:gd name="connsiteX25" fmla="*/ 0 w 5390439"/>
              <a:gd name="connsiteY25" fmla="*/ 2196909 h 2646878"/>
              <a:gd name="connsiteX26" fmla="*/ 0 w 5390439"/>
              <a:gd name="connsiteY26" fmla="*/ 1720471 h 2646878"/>
              <a:gd name="connsiteX27" fmla="*/ 0 w 5390439"/>
              <a:gd name="connsiteY27" fmla="*/ 1191095 h 2646878"/>
              <a:gd name="connsiteX28" fmla="*/ 0 w 5390439"/>
              <a:gd name="connsiteY28" fmla="*/ 608782 h 2646878"/>
              <a:gd name="connsiteX29" fmla="*/ 0 w 5390439"/>
              <a:gd name="connsiteY29" fmla="*/ 0 h 26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390439" h="2646878" fill="none" extrusionOk="0">
                <a:moveTo>
                  <a:pt x="0" y="0"/>
                </a:moveTo>
                <a:cubicBezTo>
                  <a:pt x="210936" y="-26387"/>
                  <a:pt x="429503" y="55191"/>
                  <a:pt x="598938" y="0"/>
                </a:cubicBezTo>
                <a:cubicBezTo>
                  <a:pt x="768373" y="-55191"/>
                  <a:pt x="1001975" y="39108"/>
                  <a:pt x="1251780" y="0"/>
                </a:cubicBezTo>
                <a:cubicBezTo>
                  <a:pt x="1501585" y="-39108"/>
                  <a:pt x="1611342" y="18049"/>
                  <a:pt x="1796813" y="0"/>
                </a:cubicBezTo>
                <a:cubicBezTo>
                  <a:pt x="1982284" y="-18049"/>
                  <a:pt x="2151283" y="2514"/>
                  <a:pt x="2341846" y="0"/>
                </a:cubicBezTo>
                <a:cubicBezTo>
                  <a:pt x="2532409" y="-2514"/>
                  <a:pt x="2677190" y="42192"/>
                  <a:pt x="2779071" y="0"/>
                </a:cubicBezTo>
                <a:cubicBezTo>
                  <a:pt x="2880953" y="-42192"/>
                  <a:pt x="3180543" y="35015"/>
                  <a:pt x="3378008" y="0"/>
                </a:cubicBezTo>
                <a:cubicBezTo>
                  <a:pt x="3575473" y="-35015"/>
                  <a:pt x="3727570" y="3330"/>
                  <a:pt x="3923042" y="0"/>
                </a:cubicBezTo>
                <a:cubicBezTo>
                  <a:pt x="4118514" y="-3330"/>
                  <a:pt x="4235262" y="10950"/>
                  <a:pt x="4414171" y="0"/>
                </a:cubicBezTo>
                <a:cubicBezTo>
                  <a:pt x="4593080" y="-10950"/>
                  <a:pt x="5017920" y="55405"/>
                  <a:pt x="5390439" y="0"/>
                </a:cubicBezTo>
                <a:cubicBezTo>
                  <a:pt x="5430046" y="221565"/>
                  <a:pt x="5351225" y="277266"/>
                  <a:pt x="5390439" y="529376"/>
                </a:cubicBezTo>
                <a:cubicBezTo>
                  <a:pt x="5429653" y="781486"/>
                  <a:pt x="5382005" y="790390"/>
                  <a:pt x="5390439" y="1005814"/>
                </a:cubicBezTo>
                <a:cubicBezTo>
                  <a:pt x="5398873" y="1221238"/>
                  <a:pt x="5347706" y="1288023"/>
                  <a:pt x="5390439" y="1482252"/>
                </a:cubicBezTo>
                <a:cubicBezTo>
                  <a:pt x="5433172" y="1676481"/>
                  <a:pt x="5363984" y="1725318"/>
                  <a:pt x="5390439" y="1958690"/>
                </a:cubicBezTo>
                <a:cubicBezTo>
                  <a:pt x="5416894" y="2192062"/>
                  <a:pt x="5381214" y="2393476"/>
                  <a:pt x="5390439" y="2646878"/>
                </a:cubicBezTo>
                <a:cubicBezTo>
                  <a:pt x="5294060" y="2674520"/>
                  <a:pt x="5141088" y="2621335"/>
                  <a:pt x="4953215" y="2646878"/>
                </a:cubicBezTo>
                <a:cubicBezTo>
                  <a:pt x="4765342" y="2672421"/>
                  <a:pt x="4607688" y="2644221"/>
                  <a:pt x="4462086" y="2646878"/>
                </a:cubicBezTo>
                <a:cubicBezTo>
                  <a:pt x="4316484" y="2649535"/>
                  <a:pt x="4240609" y="2623809"/>
                  <a:pt x="4024861" y="2646878"/>
                </a:cubicBezTo>
                <a:cubicBezTo>
                  <a:pt x="3809113" y="2669947"/>
                  <a:pt x="3740500" y="2591258"/>
                  <a:pt x="3533732" y="2646878"/>
                </a:cubicBezTo>
                <a:cubicBezTo>
                  <a:pt x="3326964" y="2702498"/>
                  <a:pt x="3185960" y="2602726"/>
                  <a:pt x="3096508" y="2646878"/>
                </a:cubicBezTo>
                <a:cubicBezTo>
                  <a:pt x="3007056" y="2691030"/>
                  <a:pt x="2820381" y="2627978"/>
                  <a:pt x="2551474" y="2646878"/>
                </a:cubicBezTo>
                <a:cubicBezTo>
                  <a:pt x="2282567" y="2665778"/>
                  <a:pt x="2072849" y="2635030"/>
                  <a:pt x="1952537" y="2646878"/>
                </a:cubicBezTo>
                <a:cubicBezTo>
                  <a:pt x="1832225" y="2658726"/>
                  <a:pt x="1514900" y="2617249"/>
                  <a:pt x="1353599" y="2646878"/>
                </a:cubicBezTo>
                <a:cubicBezTo>
                  <a:pt x="1192298" y="2676507"/>
                  <a:pt x="825609" y="2630147"/>
                  <a:pt x="646853" y="2646878"/>
                </a:cubicBezTo>
                <a:cubicBezTo>
                  <a:pt x="468097" y="2663609"/>
                  <a:pt x="252265" y="2575500"/>
                  <a:pt x="0" y="2646878"/>
                </a:cubicBezTo>
                <a:cubicBezTo>
                  <a:pt x="-27846" y="2423223"/>
                  <a:pt x="4968" y="2352933"/>
                  <a:pt x="0" y="2196909"/>
                </a:cubicBezTo>
                <a:cubicBezTo>
                  <a:pt x="-4968" y="2040885"/>
                  <a:pt x="30641" y="1925006"/>
                  <a:pt x="0" y="1720471"/>
                </a:cubicBezTo>
                <a:cubicBezTo>
                  <a:pt x="-30641" y="1515936"/>
                  <a:pt x="17266" y="1442971"/>
                  <a:pt x="0" y="1191095"/>
                </a:cubicBezTo>
                <a:cubicBezTo>
                  <a:pt x="-17266" y="939219"/>
                  <a:pt x="2410" y="883240"/>
                  <a:pt x="0" y="608782"/>
                </a:cubicBezTo>
                <a:cubicBezTo>
                  <a:pt x="-2410" y="334324"/>
                  <a:pt x="16233" y="169500"/>
                  <a:pt x="0" y="0"/>
                </a:cubicBezTo>
                <a:close/>
              </a:path>
              <a:path w="5390439" h="2646878" stroke="0" extrusionOk="0">
                <a:moveTo>
                  <a:pt x="0" y="0"/>
                </a:moveTo>
                <a:cubicBezTo>
                  <a:pt x="112405" y="-41029"/>
                  <a:pt x="361684" y="34411"/>
                  <a:pt x="545033" y="0"/>
                </a:cubicBezTo>
                <a:cubicBezTo>
                  <a:pt x="728382" y="-34411"/>
                  <a:pt x="782617" y="12756"/>
                  <a:pt x="982258" y="0"/>
                </a:cubicBezTo>
                <a:cubicBezTo>
                  <a:pt x="1181899" y="-12756"/>
                  <a:pt x="1383609" y="10380"/>
                  <a:pt x="1527291" y="0"/>
                </a:cubicBezTo>
                <a:cubicBezTo>
                  <a:pt x="1670973" y="-10380"/>
                  <a:pt x="1834527" y="48906"/>
                  <a:pt x="2072324" y="0"/>
                </a:cubicBezTo>
                <a:cubicBezTo>
                  <a:pt x="2310121" y="-48906"/>
                  <a:pt x="2303075" y="34003"/>
                  <a:pt x="2509549" y="0"/>
                </a:cubicBezTo>
                <a:cubicBezTo>
                  <a:pt x="2716024" y="-34003"/>
                  <a:pt x="2842431" y="57202"/>
                  <a:pt x="3162391" y="0"/>
                </a:cubicBezTo>
                <a:cubicBezTo>
                  <a:pt x="3482351" y="-57202"/>
                  <a:pt x="3570404" y="83569"/>
                  <a:pt x="3869137" y="0"/>
                </a:cubicBezTo>
                <a:cubicBezTo>
                  <a:pt x="4167870" y="-83569"/>
                  <a:pt x="4117907" y="17206"/>
                  <a:pt x="4360266" y="0"/>
                </a:cubicBezTo>
                <a:cubicBezTo>
                  <a:pt x="4602625" y="-17206"/>
                  <a:pt x="5179675" y="72347"/>
                  <a:pt x="5390439" y="0"/>
                </a:cubicBezTo>
                <a:cubicBezTo>
                  <a:pt x="5421987" y="194992"/>
                  <a:pt x="5348822" y="294568"/>
                  <a:pt x="5390439" y="476438"/>
                </a:cubicBezTo>
                <a:cubicBezTo>
                  <a:pt x="5432056" y="658308"/>
                  <a:pt x="5354870" y="731367"/>
                  <a:pt x="5390439" y="926407"/>
                </a:cubicBezTo>
                <a:cubicBezTo>
                  <a:pt x="5426008" y="1121447"/>
                  <a:pt x="5357943" y="1211665"/>
                  <a:pt x="5390439" y="1455783"/>
                </a:cubicBezTo>
                <a:cubicBezTo>
                  <a:pt x="5422935" y="1699901"/>
                  <a:pt x="5387236" y="1804483"/>
                  <a:pt x="5390439" y="1905752"/>
                </a:cubicBezTo>
                <a:cubicBezTo>
                  <a:pt x="5393642" y="2007021"/>
                  <a:pt x="5347750" y="2462392"/>
                  <a:pt x="5390439" y="2646878"/>
                </a:cubicBezTo>
                <a:cubicBezTo>
                  <a:pt x="5149403" y="2694439"/>
                  <a:pt x="4978955" y="2634551"/>
                  <a:pt x="4683693" y="2646878"/>
                </a:cubicBezTo>
                <a:cubicBezTo>
                  <a:pt x="4388431" y="2659205"/>
                  <a:pt x="4440186" y="2620747"/>
                  <a:pt x="4246468" y="2646878"/>
                </a:cubicBezTo>
                <a:cubicBezTo>
                  <a:pt x="4052750" y="2673009"/>
                  <a:pt x="3863997" y="2627386"/>
                  <a:pt x="3755339" y="2646878"/>
                </a:cubicBezTo>
                <a:cubicBezTo>
                  <a:pt x="3646681" y="2666370"/>
                  <a:pt x="3432019" y="2609179"/>
                  <a:pt x="3264210" y="2646878"/>
                </a:cubicBezTo>
                <a:cubicBezTo>
                  <a:pt x="3096401" y="2684577"/>
                  <a:pt x="2892519" y="2640823"/>
                  <a:pt x="2773081" y="2646878"/>
                </a:cubicBezTo>
                <a:cubicBezTo>
                  <a:pt x="2653643" y="2652933"/>
                  <a:pt x="2480009" y="2618464"/>
                  <a:pt x="2335857" y="2646878"/>
                </a:cubicBezTo>
                <a:cubicBezTo>
                  <a:pt x="2191705" y="2675292"/>
                  <a:pt x="2033777" y="2595149"/>
                  <a:pt x="1790824" y="2646878"/>
                </a:cubicBezTo>
                <a:cubicBezTo>
                  <a:pt x="1547871" y="2698607"/>
                  <a:pt x="1243524" y="2608144"/>
                  <a:pt x="1084077" y="2646878"/>
                </a:cubicBezTo>
                <a:cubicBezTo>
                  <a:pt x="924630" y="2685612"/>
                  <a:pt x="286705" y="2592436"/>
                  <a:pt x="0" y="2646878"/>
                </a:cubicBezTo>
                <a:cubicBezTo>
                  <a:pt x="-56844" y="2426890"/>
                  <a:pt x="26177" y="2378301"/>
                  <a:pt x="0" y="2143971"/>
                </a:cubicBezTo>
                <a:cubicBezTo>
                  <a:pt x="-26177" y="1909641"/>
                  <a:pt x="6580" y="1752216"/>
                  <a:pt x="0" y="1614596"/>
                </a:cubicBezTo>
                <a:cubicBezTo>
                  <a:pt x="-6580" y="1476977"/>
                  <a:pt x="36027" y="1220258"/>
                  <a:pt x="0" y="1085220"/>
                </a:cubicBezTo>
                <a:cubicBezTo>
                  <a:pt x="-36027" y="950182"/>
                  <a:pt x="12285" y="826251"/>
                  <a:pt x="0" y="582313"/>
                </a:cubicBezTo>
                <a:cubicBezTo>
                  <a:pt x="-12285" y="338375"/>
                  <a:pt x="26933" y="25666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3000"/>
            </a:scheme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=""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zh-CN" altLang="en-US" sz="16600" b="1" dirty="0">
              <a:solidFill>
                <a:srgbClr val="784B2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5BBDE-7B53-419C-82A7-4AA4394FCBBA}"/>
              </a:ext>
            </a:extLst>
          </p:cNvPr>
          <p:cNvSpPr txBox="1"/>
          <p:nvPr/>
        </p:nvSpPr>
        <p:spPr>
          <a:xfrm>
            <a:off x="6787192" y="676279"/>
            <a:ext cx="53886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đã kiên cường đấu tranh, dũng cảm đứng lên chống thực dân Pháp xâm lược và đô hộ, quyết giành lại độc lập dân tộc.</a:t>
            </a:r>
          </a:p>
        </p:txBody>
      </p:sp>
    </p:spTree>
    <p:extLst>
      <p:ext uri="{BB962C8B-B14F-4D97-AF65-F5344CB8AC3E}">
        <p14:creationId xmlns:p14="http://schemas.microsoft.com/office/powerpoint/2010/main" val="886765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A6CF63-8339-4D98-B8CA-A40210FB76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1" y="0"/>
            <a:ext cx="11575418" cy="6995313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70DC2D0-81E5-4C70-91B6-5E346A03A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1921" flipH="1">
            <a:off x="9516775" y="-121909"/>
            <a:ext cx="2966750" cy="2400379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CE92C1B-5753-4831-8872-8CCD88664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>
            <a:off x="-277738" y="-184764"/>
            <a:ext cx="2802643" cy="240037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4090F55-E30F-4E6D-9606-6D6EF17D8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 flipH="1" flipV="1">
            <a:off x="9516774" y="4672687"/>
            <a:ext cx="2966750" cy="2400379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D708F76-E86A-48F7-8E7D-B3E1D7E95E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8689" flipV="1">
            <a:off x="-347973" y="4577452"/>
            <a:ext cx="2802643" cy="2400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5A0227-2FBC-4199-BC20-B646F5D46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6120" y="1067669"/>
            <a:ext cx="5736319" cy="6675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473EE-654A-4BF0-A902-83B0FB1802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94" y="0"/>
            <a:ext cx="9420406" cy="68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7FD5AD-EEF7-4FA3-A428-F690D51EFB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18A55E-1D29-4BBF-9FB5-5F7FDCD01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141737" y="1862789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5EB694-A979-4976-8432-58E235C7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04" y="1834908"/>
            <a:ext cx="4841771" cy="5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9DE54F3-C0C6-4D1B-A214-803CFC0DE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7" y="10385"/>
            <a:ext cx="5941412" cy="2807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35037-D226-46BC-A49A-6C1747224E7E}"/>
              </a:ext>
            </a:extLst>
          </p:cNvPr>
          <p:cNvSpPr txBox="1"/>
          <p:nvPr/>
        </p:nvSpPr>
        <p:spPr>
          <a:xfrm>
            <a:off x="1200225" y="467504"/>
            <a:ext cx="495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Nam Kì đã làm gì khi thực dân Pháp xâm lược nước ta?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2DDF3D77-CEBF-4726-8EBD-AD5CA94DEF56}"/>
              </a:ext>
            </a:extLst>
          </p:cNvPr>
          <p:cNvSpPr txBox="1"/>
          <p:nvPr/>
        </p:nvSpPr>
        <p:spPr>
          <a:xfrm>
            <a:off x="6659824" y="889970"/>
            <a:ext cx="5390439" cy="1862048"/>
          </a:xfrm>
          <a:custGeom>
            <a:avLst/>
            <a:gdLst>
              <a:gd name="connsiteX0" fmla="*/ 0 w 5390439"/>
              <a:gd name="connsiteY0" fmla="*/ 0 h 1862048"/>
              <a:gd name="connsiteX1" fmla="*/ 437224 w 5390439"/>
              <a:gd name="connsiteY1" fmla="*/ 0 h 1862048"/>
              <a:gd name="connsiteX2" fmla="*/ 874449 w 5390439"/>
              <a:gd name="connsiteY2" fmla="*/ 0 h 1862048"/>
              <a:gd name="connsiteX3" fmla="*/ 1527291 w 5390439"/>
              <a:gd name="connsiteY3" fmla="*/ 0 h 1862048"/>
              <a:gd name="connsiteX4" fmla="*/ 2072324 w 5390439"/>
              <a:gd name="connsiteY4" fmla="*/ 0 h 1862048"/>
              <a:gd name="connsiteX5" fmla="*/ 2617358 w 5390439"/>
              <a:gd name="connsiteY5" fmla="*/ 0 h 1862048"/>
              <a:gd name="connsiteX6" fmla="*/ 3054582 w 5390439"/>
              <a:gd name="connsiteY6" fmla="*/ 0 h 1862048"/>
              <a:gd name="connsiteX7" fmla="*/ 3653520 w 5390439"/>
              <a:gd name="connsiteY7" fmla="*/ 0 h 1862048"/>
              <a:gd name="connsiteX8" fmla="*/ 4198553 w 5390439"/>
              <a:gd name="connsiteY8" fmla="*/ 0 h 1862048"/>
              <a:gd name="connsiteX9" fmla="*/ 4689682 w 5390439"/>
              <a:gd name="connsiteY9" fmla="*/ 0 h 1862048"/>
              <a:gd name="connsiteX10" fmla="*/ 5390439 w 5390439"/>
              <a:gd name="connsiteY10" fmla="*/ 0 h 1862048"/>
              <a:gd name="connsiteX11" fmla="*/ 5390439 w 5390439"/>
              <a:gd name="connsiteY11" fmla="*/ 465512 h 1862048"/>
              <a:gd name="connsiteX12" fmla="*/ 5390439 w 5390439"/>
              <a:gd name="connsiteY12" fmla="*/ 893783 h 1862048"/>
              <a:gd name="connsiteX13" fmla="*/ 5390439 w 5390439"/>
              <a:gd name="connsiteY13" fmla="*/ 1322054 h 1862048"/>
              <a:gd name="connsiteX14" fmla="*/ 5390439 w 5390439"/>
              <a:gd name="connsiteY14" fmla="*/ 1862048 h 1862048"/>
              <a:gd name="connsiteX15" fmla="*/ 4899310 w 5390439"/>
              <a:gd name="connsiteY15" fmla="*/ 1862048 h 1862048"/>
              <a:gd name="connsiteX16" fmla="*/ 4246468 w 5390439"/>
              <a:gd name="connsiteY16" fmla="*/ 1862048 h 1862048"/>
              <a:gd name="connsiteX17" fmla="*/ 3755339 w 5390439"/>
              <a:gd name="connsiteY17" fmla="*/ 1862048 h 1862048"/>
              <a:gd name="connsiteX18" fmla="*/ 3318115 w 5390439"/>
              <a:gd name="connsiteY18" fmla="*/ 1862048 h 1862048"/>
              <a:gd name="connsiteX19" fmla="*/ 2826986 w 5390439"/>
              <a:gd name="connsiteY19" fmla="*/ 1862048 h 1862048"/>
              <a:gd name="connsiteX20" fmla="*/ 2389761 w 5390439"/>
              <a:gd name="connsiteY20" fmla="*/ 1862048 h 1862048"/>
              <a:gd name="connsiteX21" fmla="*/ 1844728 w 5390439"/>
              <a:gd name="connsiteY21" fmla="*/ 1862048 h 1862048"/>
              <a:gd name="connsiteX22" fmla="*/ 1245790 w 5390439"/>
              <a:gd name="connsiteY22" fmla="*/ 1862048 h 1862048"/>
              <a:gd name="connsiteX23" fmla="*/ 646853 w 5390439"/>
              <a:gd name="connsiteY23" fmla="*/ 1862048 h 1862048"/>
              <a:gd name="connsiteX24" fmla="*/ 0 w 5390439"/>
              <a:gd name="connsiteY24" fmla="*/ 1862048 h 1862048"/>
              <a:gd name="connsiteX25" fmla="*/ 0 w 5390439"/>
              <a:gd name="connsiteY25" fmla="*/ 1377916 h 1862048"/>
              <a:gd name="connsiteX26" fmla="*/ 0 w 5390439"/>
              <a:gd name="connsiteY26" fmla="*/ 875163 h 1862048"/>
              <a:gd name="connsiteX27" fmla="*/ 0 w 5390439"/>
              <a:gd name="connsiteY27" fmla="*/ 446892 h 1862048"/>
              <a:gd name="connsiteX28" fmla="*/ 0 w 5390439"/>
              <a:gd name="connsiteY28" fmla="*/ 0 h 186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0439" h="1862048" fill="none" extrusionOk="0">
                <a:moveTo>
                  <a:pt x="0" y="0"/>
                </a:moveTo>
                <a:cubicBezTo>
                  <a:pt x="209075" y="-19287"/>
                  <a:pt x="346152" y="48962"/>
                  <a:pt x="437224" y="0"/>
                </a:cubicBezTo>
                <a:cubicBezTo>
                  <a:pt x="528296" y="-48962"/>
                  <a:pt x="744144" y="11874"/>
                  <a:pt x="874449" y="0"/>
                </a:cubicBezTo>
                <a:cubicBezTo>
                  <a:pt x="1004755" y="-11874"/>
                  <a:pt x="1277486" y="39108"/>
                  <a:pt x="1527291" y="0"/>
                </a:cubicBezTo>
                <a:cubicBezTo>
                  <a:pt x="1777096" y="-39108"/>
                  <a:pt x="1886853" y="18049"/>
                  <a:pt x="2072324" y="0"/>
                </a:cubicBezTo>
                <a:cubicBezTo>
                  <a:pt x="2257795" y="-18049"/>
                  <a:pt x="2425284" y="64083"/>
                  <a:pt x="2617358" y="0"/>
                </a:cubicBezTo>
                <a:cubicBezTo>
                  <a:pt x="2809432" y="-64083"/>
                  <a:pt x="2954997" y="48358"/>
                  <a:pt x="3054582" y="0"/>
                </a:cubicBezTo>
                <a:cubicBezTo>
                  <a:pt x="3154167" y="-48358"/>
                  <a:pt x="3455151" y="32582"/>
                  <a:pt x="3653520" y="0"/>
                </a:cubicBezTo>
                <a:cubicBezTo>
                  <a:pt x="3851889" y="-32582"/>
                  <a:pt x="4006611" y="10113"/>
                  <a:pt x="4198553" y="0"/>
                </a:cubicBezTo>
                <a:cubicBezTo>
                  <a:pt x="4390495" y="-10113"/>
                  <a:pt x="4510773" y="10950"/>
                  <a:pt x="4689682" y="0"/>
                </a:cubicBezTo>
                <a:cubicBezTo>
                  <a:pt x="4868591" y="-10950"/>
                  <a:pt x="5130636" y="47077"/>
                  <a:pt x="5390439" y="0"/>
                </a:cubicBezTo>
                <a:cubicBezTo>
                  <a:pt x="5434546" y="171422"/>
                  <a:pt x="5363403" y="346178"/>
                  <a:pt x="5390439" y="465512"/>
                </a:cubicBezTo>
                <a:cubicBezTo>
                  <a:pt x="5417475" y="584846"/>
                  <a:pt x="5383038" y="805120"/>
                  <a:pt x="5390439" y="893783"/>
                </a:cubicBezTo>
                <a:cubicBezTo>
                  <a:pt x="5397840" y="982446"/>
                  <a:pt x="5386244" y="1127003"/>
                  <a:pt x="5390439" y="1322054"/>
                </a:cubicBezTo>
                <a:cubicBezTo>
                  <a:pt x="5394634" y="1517105"/>
                  <a:pt x="5325831" y="1630905"/>
                  <a:pt x="5390439" y="1862048"/>
                </a:cubicBezTo>
                <a:cubicBezTo>
                  <a:pt x="5286893" y="1877638"/>
                  <a:pt x="5011435" y="1838471"/>
                  <a:pt x="4899310" y="1862048"/>
                </a:cubicBezTo>
                <a:cubicBezTo>
                  <a:pt x="4787185" y="1885625"/>
                  <a:pt x="4537920" y="1803278"/>
                  <a:pt x="4246468" y="1862048"/>
                </a:cubicBezTo>
                <a:cubicBezTo>
                  <a:pt x="3955016" y="1920818"/>
                  <a:pt x="3900941" y="1859391"/>
                  <a:pt x="3755339" y="1862048"/>
                </a:cubicBezTo>
                <a:cubicBezTo>
                  <a:pt x="3609737" y="1864705"/>
                  <a:pt x="3524953" y="1838170"/>
                  <a:pt x="3318115" y="1862048"/>
                </a:cubicBezTo>
                <a:cubicBezTo>
                  <a:pt x="3111277" y="1885926"/>
                  <a:pt x="3033754" y="1806428"/>
                  <a:pt x="2826986" y="1862048"/>
                </a:cubicBezTo>
                <a:cubicBezTo>
                  <a:pt x="2620218" y="1917668"/>
                  <a:pt x="2485941" y="1818341"/>
                  <a:pt x="2389761" y="1862048"/>
                </a:cubicBezTo>
                <a:cubicBezTo>
                  <a:pt x="2293581" y="1905755"/>
                  <a:pt x="2107656" y="1837209"/>
                  <a:pt x="1844728" y="1862048"/>
                </a:cubicBezTo>
                <a:cubicBezTo>
                  <a:pt x="1581800" y="1886887"/>
                  <a:pt x="1366312" y="1852554"/>
                  <a:pt x="1245790" y="1862048"/>
                </a:cubicBezTo>
                <a:cubicBezTo>
                  <a:pt x="1125268" y="1871542"/>
                  <a:pt x="802858" y="1832325"/>
                  <a:pt x="646853" y="1862048"/>
                </a:cubicBezTo>
                <a:cubicBezTo>
                  <a:pt x="490848" y="1891771"/>
                  <a:pt x="138469" y="1843368"/>
                  <a:pt x="0" y="1862048"/>
                </a:cubicBezTo>
                <a:cubicBezTo>
                  <a:pt x="-25624" y="1678945"/>
                  <a:pt x="29032" y="1571759"/>
                  <a:pt x="0" y="1377916"/>
                </a:cubicBezTo>
                <a:cubicBezTo>
                  <a:pt x="-29032" y="1184073"/>
                  <a:pt x="22840" y="1058761"/>
                  <a:pt x="0" y="875163"/>
                </a:cubicBezTo>
                <a:cubicBezTo>
                  <a:pt x="-22840" y="691565"/>
                  <a:pt x="44401" y="645351"/>
                  <a:pt x="0" y="446892"/>
                </a:cubicBezTo>
                <a:cubicBezTo>
                  <a:pt x="-44401" y="248433"/>
                  <a:pt x="15310" y="215314"/>
                  <a:pt x="0" y="0"/>
                </a:cubicBezTo>
                <a:close/>
              </a:path>
              <a:path w="5390439" h="1862048" stroke="0" extrusionOk="0">
                <a:moveTo>
                  <a:pt x="0" y="0"/>
                </a:moveTo>
                <a:cubicBezTo>
                  <a:pt x="112405" y="-41029"/>
                  <a:pt x="361684" y="34411"/>
                  <a:pt x="545033" y="0"/>
                </a:cubicBezTo>
                <a:cubicBezTo>
                  <a:pt x="728382" y="-34411"/>
                  <a:pt x="782617" y="12756"/>
                  <a:pt x="982258" y="0"/>
                </a:cubicBezTo>
                <a:cubicBezTo>
                  <a:pt x="1181899" y="-12756"/>
                  <a:pt x="1383609" y="10380"/>
                  <a:pt x="1527291" y="0"/>
                </a:cubicBezTo>
                <a:cubicBezTo>
                  <a:pt x="1670973" y="-10380"/>
                  <a:pt x="1834527" y="48906"/>
                  <a:pt x="2072324" y="0"/>
                </a:cubicBezTo>
                <a:cubicBezTo>
                  <a:pt x="2310121" y="-48906"/>
                  <a:pt x="2303075" y="34003"/>
                  <a:pt x="2509549" y="0"/>
                </a:cubicBezTo>
                <a:cubicBezTo>
                  <a:pt x="2716024" y="-34003"/>
                  <a:pt x="2842431" y="57202"/>
                  <a:pt x="3162391" y="0"/>
                </a:cubicBezTo>
                <a:cubicBezTo>
                  <a:pt x="3482351" y="-57202"/>
                  <a:pt x="3570404" y="83569"/>
                  <a:pt x="3869137" y="0"/>
                </a:cubicBezTo>
                <a:cubicBezTo>
                  <a:pt x="4167870" y="-83569"/>
                  <a:pt x="4117907" y="17206"/>
                  <a:pt x="4360266" y="0"/>
                </a:cubicBezTo>
                <a:cubicBezTo>
                  <a:pt x="4602625" y="-17206"/>
                  <a:pt x="5179675" y="72347"/>
                  <a:pt x="5390439" y="0"/>
                </a:cubicBezTo>
                <a:cubicBezTo>
                  <a:pt x="5405005" y="161689"/>
                  <a:pt x="5340547" y="260887"/>
                  <a:pt x="5390439" y="428271"/>
                </a:cubicBezTo>
                <a:cubicBezTo>
                  <a:pt x="5440331" y="595655"/>
                  <a:pt x="5358228" y="678089"/>
                  <a:pt x="5390439" y="837922"/>
                </a:cubicBezTo>
                <a:cubicBezTo>
                  <a:pt x="5422650" y="997755"/>
                  <a:pt x="5377622" y="1097667"/>
                  <a:pt x="5390439" y="1303434"/>
                </a:cubicBezTo>
                <a:cubicBezTo>
                  <a:pt x="5403256" y="1509201"/>
                  <a:pt x="5326553" y="1669105"/>
                  <a:pt x="5390439" y="1862048"/>
                </a:cubicBezTo>
                <a:cubicBezTo>
                  <a:pt x="5267827" y="1871792"/>
                  <a:pt x="5100276" y="1827758"/>
                  <a:pt x="4953215" y="1862048"/>
                </a:cubicBezTo>
                <a:cubicBezTo>
                  <a:pt x="4806154" y="1896338"/>
                  <a:pt x="4541894" y="1849790"/>
                  <a:pt x="4246468" y="1862048"/>
                </a:cubicBezTo>
                <a:cubicBezTo>
                  <a:pt x="3951042" y="1874306"/>
                  <a:pt x="3997571" y="1834942"/>
                  <a:pt x="3809244" y="1862048"/>
                </a:cubicBezTo>
                <a:cubicBezTo>
                  <a:pt x="3620917" y="1889154"/>
                  <a:pt x="3426773" y="1842556"/>
                  <a:pt x="3318115" y="1862048"/>
                </a:cubicBezTo>
                <a:cubicBezTo>
                  <a:pt x="3209457" y="1881540"/>
                  <a:pt x="2994795" y="1824349"/>
                  <a:pt x="2826986" y="1862048"/>
                </a:cubicBezTo>
                <a:cubicBezTo>
                  <a:pt x="2659177" y="1899747"/>
                  <a:pt x="2455295" y="1855993"/>
                  <a:pt x="2335857" y="1862048"/>
                </a:cubicBezTo>
                <a:cubicBezTo>
                  <a:pt x="2216419" y="1868103"/>
                  <a:pt x="2045790" y="1838720"/>
                  <a:pt x="1898632" y="1862048"/>
                </a:cubicBezTo>
                <a:cubicBezTo>
                  <a:pt x="1751474" y="1885376"/>
                  <a:pt x="1596552" y="1810319"/>
                  <a:pt x="1353599" y="1862048"/>
                </a:cubicBezTo>
                <a:cubicBezTo>
                  <a:pt x="1110646" y="1913777"/>
                  <a:pt x="800910" y="1817260"/>
                  <a:pt x="646853" y="1862048"/>
                </a:cubicBezTo>
                <a:cubicBezTo>
                  <a:pt x="492796" y="1906836"/>
                  <a:pt x="290332" y="1818525"/>
                  <a:pt x="0" y="1862048"/>
                </a:cubicBezTo>
                <a:cubicBezTo>
                  <a:pt x="-9792" y="1675815"/>
                  <a:pt x="23124" y="1576400"/>
                  <a:pt x="0" y="1415156"/>
                </a:cubicBezTo>
                <a:cubicBezTo>
                  <a:pt x="-23124" y="1253912"/>
                  <a:pt x="22775" y="1168091"/>
                  <a:pt x="0" y="949644"/>
                </a:cubicBezTo>
                <a:cubicBezTo>
                  <a:pt x="-22775" y="731197"/>
                  <a:pt x="36007" y="598535"/>
                  <a:pt x="0" y="484132"/>
                </a:cubicBezTo>
                <a:cubicBezTo>
                  <a:pt x="-36007" y="369729"/>
                  <a:pt x="3369" y="23393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3000"/>
            </a:scheme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=""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zh-CN" altLang="en-US" sz="11500" b="1" dirty="0">
              <a:solidFill>
                <a:srgbClr val="784B2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5BBDE-7B53-419C-82A7-4AA4394FCBBA}"/>
              </a:ext>
            </a:extLst>
          </p:cNvPr>
          <p:cNvSpPr txBox="1"/>
          <p:nvPr/>
        </p:nvSpPr>
        <p:spPr>
          <a:xfrm>
            <a:off x="6996281" y="1251892"/>
            <a:ext cx="49739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Nam Kì khắp nơi đứng lên chống Pháp</a:t>
            </a:r>
          </a:p>
        </p:txBody>
      </p:sp>
    </p:spTree>
    <p:extLst>
      <p:ext uri="{BB962C8B-B14F-4D97-AF65-F5344CB8AC3E}">
        <p14:creationId xmlns:p14="http://schemas.microsoft.com/office/powerpoint/2010/main" val="3863935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7FD5AD-EEF7-4FA3-A428-F690D51EFB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18A55E-1D29-4BBF-9FB5-5F7FDCD01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141737" y="1862789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5EB694-A979-4976-8432-58E235C7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54" y="2138903"/>
            <a:ext cx="4582291" cy="50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9DE54F3-C0C6-4D1B-A214-803CFC0DE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7" y="10385"/>
            <a:ext cx="5753685" cy="2807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35037-D226-46BC-A49A-6C1747224E7E}"/>
              </a:ext>
            </a:extLst>
          </p:cNvPr>
          <p:cNvSpPr txBox="1"/>
          <p:nvPr/>
        </p:nvSpPr>
        <p:spPr>
          <a:xfrm>
            <a:off x="1276438" y="428628"/>
            <a:ext cx="4819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cuộc khởi nghĩa tiêu biểu của nhân dân Nam Kì.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2DDF3D77-CEBF-4726-8EBD-AD5CA94DEF56}"/>
              </a:ext>
            </a:extLst>
          </p:cNvPr>
          <p:cNvSpPr txBox="1"/>
          <p:nvPr/>
        </p:nvSpPr>
        <p:spPr>
          <a:xfrm>
            <a:off x="6659824" y="889970"/>
            <a:ext cx="5390439" cy="2646878"/>
          </a:xfrm>
          <a:custGeom>
            <a:avLst/>
            <a:gdLst>
              <a:gd name="connsiteX0" fmla="*/ 0 w 5390439"/>
              <a:gd name="connsiteY0" fmla="*/ 0 h 2646878"/>
              <a:gd name="connsiteX1" fmla="*/ 598938 w 5390439"/>
              <a:gd name="connsiteY1" fmla="*/ 0 h 2646878"/>
              <a:gd name="connsiteX2" fmla="*/ 1251780 w 5390439"/>
              <a:gd name="connsiteY2" fmla="*/ 0 h 2646878"/>
              <a:gd name="connsiteX3" fmla="*/ 1796813 w 5390439"/>
              <a:gd name="connsiteY3" fmla="*/ 0 h 2646878"/>
              <a:gd name="connsiteX4" fmla="*/ 2341846 w 5390439"/>
              <a:gd name="connsiteY4" fmla="*/ 0 h 2646878"/>
              <a:gd name="connsiteX5" fmla="*/ 2779071 w 5390439"/>
              <a:gd name="connsiteY5" fmla="*/ 0 h 2646878"/>
              <a:gd name="connsiteX6" fmla="*/ 3378008 w 5390439"/>
              <a:gd name="connsiteY6" fmla="*/ 0 h 2646878"/>
              <a:gd name="connsiteX7" fmla="*/ 3923042 w 5390439"/>
              <a:gd name="connsiteY7" fmla="*/ 0 h 2646878"/>
              <a:gd name="connsiteX8" fmla="*/ 4414171 w 5390439"/>
              <a:gd name="connsiteY8" fmla="*/ 0 h 2646878"/>
              <a:gd name="connsiteX9" fmla="*/ 5390439 w 5390439"/>
              <a:gd name="connsiteY9" fmla="*/ 0 h 2646878"/>
              <a:gd name="connsiteX10" fmla="*/ 5390439 w 5390439"/>
              <a:gd name="connsiteY10" fmla="*/ 529376 h 2646878"/>
              <a:gd name="connsiteX11" fmla="*/ 5390439 w 5390439"/>
              <a:gd name="connsiteY11" fmla="*/ 1005814 h 2646878"/>
              <a:gd name="connsiteX12" fmla="*/ 5390439 w 5390439"/>
              <a:gd name="connsiteY12" fmla="*/ 1482252 h 2646878"/>
              <a:gd name="connsiteX13" fmla="*/ 5390439 w 5390439"/>
              <a:gd name="connsiteY13" fmla="*/ 1958690 h 2646878"/>
              <a:gd name="connsiteX14" fmla="*/ 5390439 w 5390439"/>
              <a:gd name="connsiteY14" fmla="*/ 2646878 h 2646878"/>
              <a:gd name="connsiteX15" fmla="*/ 4953215 w 5390439"/>
              <a:gd name="connsiteY15" fmla="*/ 2646878 h 2646878"/>
              <a:gd name="connsiteX16" fmla="*/ 4462086 w 5390439"/>
              <a:gd name="connsiteY16" fmla="*/ 2646878 h 2646878"/>
              <a:gd name="connsiteX17" fmla="*/ 4024861 w 5390439"/>
              <a:gd name="connsiteY17" fmla="*/ 2646878 h 2646878"/>
              <a:gd name="connsiteX18" fmla="*/ 3533732 w 5390439"/>
              <a:gd name="connsiteY18" fmla="*/ 2646878 h 2646878"/>
              <a:gd name="connsiteX19" fmla="*/ 3096508 w 5390439"/>
              <a:gd name="connsiteY19" fmla="*/ 2646878 h 2646878"/>
              <a:gd name="connsiteX20" fmla="*/ 2551474 w 5390439"/>
              <a:gd name="connsiteY20" fmla="*/ 2646878 h 2646878"/>
              <a:gd name="connsiteX21" fmla="*/ 1952537 w 5390439"/>
              <a:gd name="connsiteY21" fmla="*/ 2646878 h 2646878"/>
              <a:gd name="connsiteX22" fmla="*/ 1353599 w 5390439"/>
              <a:gd name="connsiteY22" fmla="*/ 2646878 h 2646878"/>
              <a:gd name="connsiteX23" fmla="*/ 646853 w 5390439"/>
              <a:gd name="connsiteY23" fmla="*/ 2646878 h 2646878"/>
              <a:gd name="connsiteX24" fmla="*/ 0 w 5390439"/>
              <a:gd name="connsiteY24" fmla="*/ 2646878 h 2646878"/>
              <a:gd name="connsiteX25" fmla="*/ 0 w 5390439"/>
              <a:gd name="connsiteY25" fmla="*/ 2196909 h 2646878"/>
              <a:gd name="connsiteX26" fmla="*/ 0 w 5390439"/>
              <a:gd name="connsiteY26" fmla="*/ 1720471 h 2646878"/>
              <a:gd name="connsiteX27" fmla="*/ 0 w 5390439"/>
              <a:gd name="connsiteY27" fmla="*/ 1191095 h 2646878"/>
              <a:gd name="connsiteX28" fmla="*/ 0 w 5390439"/>
              <a:gd name="connsiteY28" fmla="*/ 608782 h 2646878"/>
              <a:gd name="connsiteX29" fmla="*/ 0 w 5390439"/>
              <a:gd name="connsiteY29" fmla="*/ 0 h 26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390439" h="2646878" fill="none" extrusionOk="0">
                <a:moveTo>
                  <a:pt x="0" y="0"/>
                </a:moveTo>
                <a:cubicBezTo>
                  <a:pt x="210936" y="-26387"/>
                  <a:pt x="429503" y="55191"/>
                  <a:pt x="598938" y="0"/>
                </a:cubicBezTo>
                <a:cubicBezTo>
                  <a:pt x="768373" y="-55191"/>
                  <a:pt x="1001975" y="39108"/>
                  <a:pt x="1251780" y="0"/>
                </a:cubicBezTo>
                <a:cubicBezTo>
                  <a:pt x="1501585" y="-39108"/>
                  <a:pt x="1611342" y="18049"/>
                  <a:pt x="1796813" y="0"/>
                </a:cubicBezTo>
                <a:cubicBezTo>
                  <a:pt x="1982284" y="-18049"/>
                  <a:pt x="2151283" y="2514"/>
                  <a:pt x="2341846" y="0"/>
                </a:cubicBezTo>
                <a:cubicBezTo>
                  <a:pt x="2532409" y="-2514"/>
                  <a:pt x="2677190" y="42192"/>
                  <a:pt x="2779071" y="0"/>
                </a:cubicBezTo>
                <a:cubicBezTo>
                  <a:pt x="2880953" y="-42192"/>
                  <a:pt x="3180543" y="35015"/>
                  <a:pt x="3378008" y="0"/>
                </a:cubicBezTo>
                <a:cubicBezTo>
                  <a:pt x="3575473" y="-35015"/>
                  <a:pt x="3727570" y="3330"/>
                  <a:pt x="3923042" y="0"/>
                </a:cubicBezTo>
                <a:cubicBezTo>
                  <a:pt x="4118514" y="-3330"/>
                  <a:pt x="4235262" y="10950"/>
                  <a:pt x="4414171" y="0"/>
                </a:cubicBezTo>
                <a:cubicBezTo>
                  <a:pt x="4593080" y="-10950"/>
                  <a:pt x="5017920" y="55405"/>
                  <a:pt x="5390439" y="0"/>
                </a:cubicBezTo>
                <a:cubicBezTo>
                  <a:pt x="5430046" y="221565"/>
                  <a:pt x="5351225" y="277266"/>
                  <a:pt x="5390439" y="529376"/>
                </a:cubicBezTo>
                <a:cubicBezTo>
                  <a:pt x="5429653" y="781486"/>
                  <a:pt x="5382005" y="790390"/>
                  <a:pt x="5390439" y="1005814"/>
                </a:cubicBezTo>
                <a:cubicBezTo>
                  <a:pt x="5398873" y="1221238"/>
                  <a:pt x="5347706" y="1288023"/>
                  <a:pt x="5390439" y="1482252"/>
                </a:cubicBezTo>
                <a:cubicBezTo>
                  <a:pt x="5433172" y="1676481"/>
                  <a:pt x="5363984" y="1725318"/>
                  <a:pt x="5390439" y="1958690"/>
                </a:cubicBezTo>
                <a:cubicBezTo>
                  <a:pt x="5416894" y="2192062"/>
                  <a:pt x="5381214" y="2393476"/>
                  <a:pt x="5390439" y="2646878"/>
                </a:cubicBezTo>
                <a:cubicBezTo>
                  <a:pt x="5294060" y="2674520"/>
                  <a:pt x="5141088" y="2621335"/>
                  <a:pt x="4953215" y="2646878"/>
                </a:cubicBezTo>
                <a:cubicBezTo>
                  <a:pt x="4765342" y="2672421"/>
                  <a:pt x="4607688" y="2644221"/>
                  <a:pt x="4462086" y="2646878"/>
                </a:cubicBezTo>
                <a:cubicBezTo>
                  <a:pt x="4316484" y="2649535"/>
                  <a:pt x="4240609" y="2623809"/>
                  <a:pt x="4024861" y="2646878"/>
                </a:cubicBezTo>
                <a:cubicBezTo>
                  <a:pt x="3809113" y="2669947"/>
                  <a:pt x="3740500" y="2591258"/>
                  <a:pt x="3533732" y="2646878"/>
                </a:cubicBezTo>
                <a:cubicBezTo>
                  <a:pt x="3326964" y="2702498"/>
                  <a:pt x="3185960" y="2602726"/>
                  <a:pt x="3096508" y="2646878"/>
                </a:cubicBezTo>
                <a:cubicBezTo>
                  <a:pt x="3007056" y="2691030"/>
                  <a:pt x="2820381" y="2627978"/>
                  <a:pt x="2551474" y="2646878"/>
                </a:cubicBezTo>
                <a:cubicBezTo>
                  <a:pt x="2282567" y="2665778"/>
                  <a:pt x="2072849" y="2635030"/>
                  <a:pt x="1952537" y="2646878"/>
                </a:cubicBezTo>
                <a:cubicBezTo>
                  <a:pt x="1832225" y="2658726"/>
                  <a:pt x="1514900" y="2617249"/>
                  <a:pt x="1353599" y="2646878"/>
                </a:cubicBezTo>
                <a:cubicBezTo>
                  <a:pt x="1192298" y="2676507"/>
                  <a:pt x="825609" y="2630147"/>
                  <a:pt x="646853" y="2646878"/>
                </a:cubicBezTo>
                <a:cubicBezTo>
                  <a:pt x="468097" y="2663609"/>
                  <a:pt x="252265" y="2575500"/>
                  <a:pt x="0" y="2646878"/>
                </a:cubicBezTo>
                <a:cubicBezTo>
                  <a:pt x="-27846" y="2423223"/>
                  <a:pt x="4968" y="2352933"/>
                  <a:pt x="0" y="2196909"/>
                </a:cubicBezTo>
                <a:cubicBezTo>
                  <a:pt x="-4968" y="2040885"/>
                  <a:pt x="30641" y="1925006"/>
                  <a:pt x="0" y="1720471"/>
                </a:cubicBezTo>
                <a:cubicBezTo>
                  <a:pt x="-30641" y="1515936"/>
                  <a:pt x="17266" y="1442971"/>
                  <a:pt x="0" y="1191095"/>
                </a:cubicBezTo>
                <a:cubicBezTo>
                  <a:pt x="-17266" y="939219"/>
                  <a:pt x="2410" y="883240"/>
                  <a:pt x="0" y="608782"/>
                </a:cubicBezTo>
                <a:cubicBezTo>
                  <a:pt x="-2410" y="334324"/>
                  <a:pt x="16233" y="169500"/>
                  <a:pt x="0" y="0"/>
                </a:cubicBezTo>
                <a:close/>
              </a:path>
              <a:path w="5390439" h="2646878" stroke="0" extrusionOk="0">
                <a:moveTo>
                  <a:pt x="0" y="0"/>
                </a:moveTo>
                <a:cubicBezTo>
                  <a:pt x="112405" y="-41029"/>
                  <a:pt x="361684" y="34411"/>
                  <a:pt x="545033" y="0"/>
                </a:cubicBezTo>
                <a:cubicBezTo>
                  <a:pt x="728382" y="-34411"/>
                  <a:pt x="782617" y="12756"/>
                  <a:pt x="982258" y="0"/>
                </a:cubicBezTo>
                <a:cubicBezTo>
                  <a:pt x="1181899" y="-12756"/>
                  <a:pt x="1383609" y="10380"/>
                  <a:pt x="1527291" y="0"/>
                </a:cubicBezTo>
                <a:cubicBezTo>
                  <a:pt x="1670973" y="-10380"/>
                  <a:pt x="1834527" y="48906"/>
                  <a:pt x="2072324" y="0"/>
                </a:cubicBezTo>
                <a:cubicBezTo>
                  <a:pt x="2310121" y="-48906"/>
                  <a:pt x="2303075" y="34003"/>
                  <a:pt x="2509549" y="0"/>
                </a:cubicBezTo>
                <a:cubicBezTo>
                  <a:pt x="2716024" y="-34003"/>
                  <a:pt x="2842431" y="57202"/>
                  <a:pt x="3162391" y="0"/>
                </a:cubicBezTo>
                <a:cubicBezTo>
                  <a:pt x="3482351" y="-57202"/>
                  <a:pt x="3570404" y="83569"/>
                  <a:pt x="3869137" y="0"/>
                </a:cubicBezTo>
                <a:cubicBezTo>
                  <a:pt x="4167870" y="-83569"/>
                  <a:pt x="4117907" y="17206"/>
                  <a:pt x="4360266" y="0"/>
                </a:cubicBezTo>
                <a:cubicBezTo>
                  <a:pt x="4602625" y="-17206"/>
                  <a:pt x="5179675" y="72347"/>
                  <a:pt x="5390439" y="0"/>
                </a:cubicBezTo>
                <a:cubicBezTo>
                  <a:pt x="5421987" y="194992"/>
                  <a:pt x="5348822" y="294568"/>
                  <a:pt x="5390439" y="476438"/>
                </a:cubicBezTo>
                <a:cubicBezTo>
                  <a:pt x="5432056" y="658308"/>
                  <a:pt x="5354870" y="731367"/>
                  <a:pt x="5390439" y="926407"/>
                </a:cubicBezTo>
                <a:cubicBezTo>
                  <a:pt x="5426008" y="1121447"/>
                  <a:pt x="5357943" y="1211665"/>
                  <a:pt x="5390439" y="1455783"/>
                </a:cubicBezTo>
                <a:cubicBezTo>
                  <a:pt x="5422935" y="1699901"/>
                  <a:pt x="5387236" y="1804483"/>
                  <a:pt x="5390439" y="1905752"/>
                </a:cubicBezTo>
                <a:cubicBezTo>
                  <a:pt x="5393642" y="2007021"/>
                  <a:pt x="5347750" y="2462392"/>
                  <a:pt x="5390439" y="2646878"/>
                </a:cubicBezTo>
                <a:cubicBezTo>
                  <a:pt x="5149403" y="2694439"/>
                  <a:pt x="4978955" y="2634551"/>
                  <a:pt x="4683693" y="2646878"/>
                </a:cubicBezTo>
                <a:cubicBezTo>
                  <a:pt x="4388431" y="2659205"/>
                  <a:pt x="4440186" y="2620747"/>
                  <a:pt x="4246468" y="2646878"/>
                </a:cubicBezTo>
                <a:cubicBezTo>
                  <a:pt x="4052750" y="2673009"/>
                  <a:pt x="3863997" y="2627386"/>
                  <a:pt x="3755339" y="2646878"/>
                </a:cubicBezTo>
                <a:cubicBezTo>
                  <a:pt x="3646681" y="2666370"/>
                  <a:pt x="3432019" y="2609179"/>
                  <a:pt x="3264210" y="2646878"/>
                </a:cubicBezTo>
                <a:cubicBezTo>
                  <a:pt x="3096401" y="2684577"/>
                  <a:pt x="2892519" y="2640823"/>
                  <a:pt x="2773081" y="2646878"/>
                </a:cubicBezTo>
                <a:cubicBezTo>
                  <a:pt x="2653643" y="2652933"/>
                  <a:pt x="2480009" y="2618464"/>
                  <a:pt x="2335857" y="2646878"/>
                </a:cubicBezTo>
                <a:cubicBezTo>
                  <a:pt x="2191705" y="2675292"/>
                  <a:pt x="2033777" y="2595149"/>
                  <a:pt x="1790824" y="2646878"/>
                </a:cubicBezTo>
                <a:cubicBezTo>
                  <a:pt x="1547871" y="2698607"/>
                  <a:pt x="1243524" y="2608144"/>
                  <a:pt x="1084077" y="2646878"/>
                </a:cubicBezTo>
                <a:cubicBezTo>
                  <a:pt x="924630" y="2685612"/>
                  <a:pt x="286705" y="2592436"/>
                  <a:pt x="0" y="2646878"/>
                </a:cubicBezTo>
                <a:cubicBezTo>
                  <a:pt x="-56844" y="2426890"/>
                  <a:pt x="26177" y="2378301"/>
                  <a:pt x="0" y="2143971"/>
                </a:cubicBezTo>
                <a:cubicBezTo>
                  <a:pt x="-26177" y="1909641"/>
                  <a:pt x="6580" y="1752216"/>
                  <a:pt x="0" y="1614596"/>
                </a:cubicBezTo>
                <a:cubicBezTo>
                  <a:pt x="-6580" y="1476977"/>
                  <a:pt x="36027" y="1220258"/>
                  <a:pt x="0" y="1085220"/>
                </a:cubicBezTo>
                <a:cubicBezTo>
                  <a:pt x="-36027" y="950182"/>
                  <a:pt x="12285" y="826251"/>
                  <a:pt x="0" y="582313"/>
                </a:cubicBezTo>
                <a:cubicBezTo>
                  <a:pt x="-12285" y="338375"/>
                  <a:pt x="26933" y="25666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3000"/>
            </a:scheme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=""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zh-CN" altLang="en-US" sz="16600" b="1" dirty="0">
              <a:solidFill>
                <a:srgbClr val="784B2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5BBDE-7B53-419C-82A7-4AA4394FCBBA}"/>
              </a:ext>
            </a:extLst>
          </p:cNvPr>
          <p:cNvSpPr txBox="1"/>
          <p:nvPr/>
        </p:nvSpPr>
        <p:spPr>
          <a:xfrm>
            <a:off x="6659824" y="1036164"/>
            <a:ext cx="53886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Khởi nghĩa Nguyễn Hữu Huân, Võ Duy Dương, Nguyễn Trường Tộ,... đáng chú ý nhất là phong trào kháng chiến dưới sự chỉ huy của Trương Định.</a:t>
            </a:r>
          </a:p>
        </p:txBody>
      </p:sp>
    </p:spTree>
    <p:extLst>
      <p:ext uri="{BB962C8B-B14F-4D97-AF65-F5344CB8AC3E}">
        <p14:creationId xmlns:p14="http://schemas.microsoft.com/office/powerpoint/2010/main" val="2054010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7FD5AD-EEF7-4FA3-A428-F690D51EFB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18A55E-1D29-4BBF-9FB5-5F7FDCD01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141737" y="1862789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5EB694-A979-4976-8432-58E235C7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04" y="1834908"/>
            <a:ext cx="4841771" cy="5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9DE54F3-C0C6-4D1B-A214-803CFC0DE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7" y="-82491"/>
            <a:ext cx="6337833" cy="3133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35037-D226-46BC-A49A-6C1747224E7E}"/>
              </a:ext>
            </a:extLst>
          </p:cNvPr>
          <p:cNvSpPr txBox="1"/>
          <p:nvPr/>
        </p:nvSpPr>
        <p:spPr>
          <a:xfrm>
            <a:off x="1276438" y="255195"/>
            <a:ext cx="5035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 đình nhà Nguyễn có thái độ thế nào trước cuộc xâm lược của thực dân Pháp?</a:t>
            </a:r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2DDF3D77-CEBF-4726-8EBD-AD5CA94DEF56}"/>
              </a:ext>
            </a:extLst>
          </p:cNvPr>
          <p:cNvSpPr txBox="1"/>
          <p:nvPr/>
        </p:nvSpPr>
        <p:spPr>
          <a:xfrm>
            <a:off x="6896100" y="889970"/>
            <a:ext cx="5154163" cy="2646878"/>
          </a:xfrm>
          <a:custGeom>
            <a:avLst/>
            <a:gdLst>
              <a:gd name="connsiteX0" fmla="*/ 0 w 5154163"/>
              <a:gd name="connsiteY0" fmla="*/ 0 h 2646878"/>
              <a:gd name="connsiteX1" fmla="*/ 572685 w 5154163"/>
              <a:gd name="connsiteY1" fmla="*/ 0 h 2646878"/>
              <a:gd name="connsiteX2" fmla="*/ 1196911 w 5154163"/>
              <a:gd name="connsiteY2" fmla="*/ 0 h 2646878"/>
              <a:gd name="connsiteX3" fmla="*/ 1718054 w 5154163"/>
              <a:gd name="connsiteY3" fmla="*/ 0 h 2646878"/>
              <a:gd name="connsiteX4" fmla="*/ 2239197 w 5154163"/>
              <a:gd name="connsiteY4" fmla="*/ 0 h 2646878"/>
              <a:gd name="connsiteX5" fmla="*/ 2657257 w 5154163"/>
              <a:gd name="connsiteY5" fmla="*/ 0 h 2646878"/>
              <a:gd name="connsiteX6" fmla="*/ 3229942 w 5154163"/>
              <a:gd name="connsiteY6" fmla="*/ 0 h 2646878"/>
              <a:gd name="connsiteX7" fmla="*/ 3751085 w 5154163"/>
              <a:gd name="connsiteY7" fmla="*/ 0 h 2646878"/>
              <a:gd name="connsiteX8" fmla="*/ 4220687 w 5154163"/>
              <a:gd name="connsiteY8" fmla="*/ 0 h 2646878"/>
              <a:gd name="connsiteX9" fmla="*/ 5154163 w 5154163"/>
              <a:gd name="connsiteY9" fmla="*/ 0 h 2646878"/>
              <a:gd name="connsiteX10" fmla="*/ 5154163 w 5154163"/>
              <a:gd name="connsiteY10" fmla="*/ 529376 h 2646878"/>
              <a:gd name="connsiteX11" fmla="*/ 5154163 w 5154163"/>
              <a:gd name="connsiteY11" fmla="*/ 1005814 h 2646878"/>
              <a:gd name="connsiteX12" fmla="*/ 5154163 w 5154163"/>
              <a:gd name="connsiteY12" fmla="*/ 1482252 h 2646878"/>
              <a:gd name="connsiteX13" fmla="*/ 5154163 w 5154163"/>
              <a:gd name="connsiteY13" fmla="*/ 1958690 h 2646878"/>
              <a:gd name="connsiteX14" fmla="*/ 5154163 w 5154163"/>
              <a:gd name="connsiteY14" fmla="*/ 2646878 h 2646878"/>
              <a:gd name="connsiteX15" fmla="*/ 4736103 w 5154163"/>
              <a:gd name="connsiteY15" fmla="*/ 2646878 h 2646878"/>
              <a:gd name="connsiteX16" fmla="*/ 4266502 w 5154163"/>
              <a:gd name="connsiteY16" fmla="*/ 2646878 h 2646878"/>
              <a:gd name="connsiteX17" fmla="*/ 3848442 w 5154163"/>
              <a:gd name="connsiteY17" fmla="*/ 2646878 h 2646878"/>
              <a:gd name="connsiteX18" fmla="*/ 3378840 w 5154163"/>
              <a:gd name="connsiteY18" fmla="*/ 2646878 h 2646878"/>
              <a:gd name="connsiteX19" fmla="*/ 2960780 w 5154163"/>
              <a:gd name="connsiteY19" fmla="*/ 2646878 h 2646878"/>
              <a:gd name="connsiteX20" fmla="*/ 2439637 w 5154163"/>
              <a:gd name="connsiteY20" fmla="*/ 2646878 h 2646878"/>
              <a:gd name="connsiteX21" fmla="*/ 1866952 w 5154163"/>
              <a:gd name="connsiteY21" fmla="*/ 2646878 h 2646878"/>
              <a:gd name="connsiteX22" fmla="*/ 1294268 w 5154163"/>
              <a:gd name="connsiteY22" fmla="*/ 2646878 h 2646878"/>
              <a:gd name="connsiteX23" fmla="*/ 618500 w 5154163"/>
              <a:gd name="connsiteY23" fmla="*/ 2646878 h 2646878"/>
              <a:gd name="connsiteX24" fmla="*/ 0 w 5154163"/>
              <a:gd name="connsiteY24" fmla="*/ 2646878 h 2646878"/>
              <a:gd name="connsiteX25" fmla="*/ 0 w 5154163"/>
              <a:gd name="connsiteY25" fmla="*/ 2196909 h 2646878"/>
              <a:gd name="connsiteX26" fmla="*/ 0 w 5154163"/>
              <a:gd name="connsiteY26" fmla="*/ 1720471 h 2646878"/>
              <a:gd name="connsiteX27" fmla="*/ 0 w 5154163"/>
              <a:gd name="connsiteY27" fmla="*/ 1191095 h 2646878"/>
              <a:gd name="connsiteX28" fmla="*/ 0 w 5154163"/>
              <a:gd name="connsiteY28" fmla="*/ 608782 h 2646878"/>
              <a:gd name="connsiteX29" fmla="*/ 0 w 5154163"/>
              <a:gd name="connsiteY29" fmla="*/ 0 h 26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4163" h="2646878" fill="none" extrusionOk="0">
                <a:moveTo>
                  <a:pt x="0" y="0"/>
                </a:moveTo>
                <a:cubicBezTo>
                  <a:pt x="200272" y="-41108"/>
                  <a:pt x="388714" y="66288"/>
                  <a:pt x="572685" y="0"/>
                </a:cubicBezTo>
                <a:cubicBezTo>
                  <a:pt x="756657" y="-66288"/>
                  <a:pt x="986061" y="58812"/>
                  <a:pt x="1196911" y="0"/>
                </a:cubicBezTo>
                <a:cubicBezTo>
                  <a:pt x="1407761" y="-58812"/>
                  <a:pt x="1489989" y="21979"/>
                  <a:pt x="1718054" y="0"/>
                </a:cubicBezTo>
                <a:cubicBezTo>
                  <a:pt x="1946119" y="-21979"/>
                  <a:pt x="2016649" y="11370"/>
                  <a:pt x="2239197" y="0"/>
                </a:cubicBezTo>
                <a:cubicBezTo>
                  <a:pt x="2461745" y="-11370"/>
                  <a:pt x="2549562" y="21192"/>
                  <a:pt x="2657257" y="0"/>
                </a:cubicBezTo>
                <a:cubicBezTo>
                  <a:pt x="2764952" y="-21192"/>
                  <a:pt x="3033986" y="50606"/>
                  <a:pt x="3229942" y="0"/>
                </a:cubicBezTo>
                <a:cubicBezTo>
                  <a:pt x="3425898" y="-50606"/>
                  <a:pt x="3621481" y="13601"/>
                  <a:pt x="3751085" y="0"/>
                </a:cubicBezTo>
                <a:cubicBezTo>
                  <a:pt x="3880689" y="-13601"/>
                  <a:pt x="4026589" y="6003"/>
                  <a:pt x="4220687" y="0"/>
                </a:cubicBezTo>
                <a:cubicBezTo>
                  <a:pt x="4414785" y="-6003"/>
                  <a:pt x="4739039" y="27762"/>
                  <a:pt x="5154163" y="0"/>
                </a:cubicBezTo>
                <a:cubicBezTo>
                  <a:pt x="5193770" y="221565"/>
                  <a:pt x="5114949" y="277266"/>
                  <a:pt x="5154163" y="529376"/>
                </a:cubicBezTo>
                <a:cubicBezTo>
                  <a:pt x="5193377" y="781486"/>
                  <a:pt x="5145729" y="790390"/>
                  <a:pt x="5154163" y="1005814"/>
                </a:cubicBezTo>
                <a:cubicBezTo>
                  <a:pt x="5162597" y="1221238"/>
                  <a:pt x="5111430" y="1288023"/>
                  <a:pt x="5154163" y="1482252"/>
                </a:cubicBezTo>
                <a:cubicBezTo>
                  <a:pt x="5196896" y="1676481"/>
                  <a:pt x="5127708" y="1725318"/>
                  <a:pt x="5154163" y="1958690"/>
                </a:cubicBezTo>
                <a:cubicBezTo>
                  <a:pt x="5180618" y="2192062"/>
                  <a:pt x="5144938" y="2393476"/>
                  <a:pt x="5154163" y="2646878"/>
                </a:cubicBezTo>
                <a:cubicBezTo>
                  <a:pt x="4947836" y="2690904"/>
                  <a:pt x="4930264" y="2613633"/>
                  <a:pt x="4736103" y="2646878"/>
                </a:cubicBezTo>
                <a:cubicBezTo>
                  <a:pt x="4541942" y="2680123"/>
                  <a:pt x="4486253" y="2596666"/>
                  <a:pt x="4266502" y="2646878"/>
                </a:cubicBezTo>
                <a:cubicBezTo>
                  <a:pt x="4046751" y="2697090"/>
                  <a:pt x="4006965" y="2617922"/>
                  <a:pt x="3848442" y="2646878"/>
                </a:cubicBezTo>
                <a:cubicBezTo>
                  <a:pt x="3689919" y="2675834"/>
                  <a:pt x="3578712" y="2610157"/>
                  <a:pt x="3378840" y="2646878"/>
                </a:cubicBezTo>
                <a:cubicBezTo>
                  <a:pt x="3178968" y="2683599"/>
                  <a:pt x="3045572" y="2597037"/>
                  <a:pt x="2960780" y="2646878"/>
                </a:cubicBezTo>
                <a:cubicBezTo>
                  <a:pt x="2875988" y="2696719"/>
                  <a:pt x="2601457" y="2638057"/>
                  <a:pt x="2439637" y="2646878"/>
                </a:cubicBezTo>
                <a:cubicBezTo>
                  <a:pt x="2277817" y="2655699"/>
                  <a:pt x="1982653" y="2614879"/>
                  <a:pt x="1866952" y="2646878"/>
                </a:cubicBezTo>
                <a:cubicBezTo>
                  <a:pt x="1751251" y="2678877"/>
                  <a:pt x="1426604" y="2627568"/>
                  <a:pt x="1294268" y="2646878"/>
                </a:cubicBezTo>
                <a:cubicBezTo>
                  <a:pt x="1161932" y="2666188"/>
                  <a:pt x="797454" y="2621282"/>
                  <a:pt x="618500" y="2646878"/>
                </a:cubicBezTo>
                <a:cubicBezTo>
                  <a:pt x="439546" y="2672474"/>
                  <a:pt x="171910" y="2636585"/>
                  <a:pt x="0" y="2646878"/>
                </a:cubicBezTo>
                <a:cubicBezTo>
                  <a:pt x="-27846" y="2423223"/>
                  <a:pt x="4968" y="2352933"/>
                  <a:pt x="0" y="2196909"/>
                </a:cubicBezTo>
                <a:cubicBezTo>
                  <a:pt x="-4968" y="2040885"/>
                  <a:pt x="30641" y="1925006"/>
                  <a:pt x="0" y="1720471"/>
                </a:cubicBezTo>
                <a:cubicBezTo>
                  <a:pt x="-30641" y="1515936"/>
                  <a:pt x="17266" y="1442971"/>
                  <a:pt x="0" y="1191095"/>
                </a:cubicBezTo>
                <a:cubicBezTo>
                  <a:pt x="-17266" y="939219"/>
                  <a:pt x="2410" y="883240"/>
                  <a:pt x="0" y="608782"/>
                </a:cubicBezTo>
                <a:cubicBezTo>
                  <a:pt x="-2410" y="334324"/>
                  <a:pt x="16233" y="169500"/>
                  <a:pt x="0" y="0"/>
                </a:cubicBezTo>
                <a:close/>
              </a:path>
              <a:path w="5154163" h="2646878" stroke="0" extrusionOk="0">
                <a:moveTo>
                  <a:pt x="0" y="0"/>
                </a:moveTo>
                <a:cubicBezTo>
                  <a:pt x="255076" y="-31354"/>
                  <a:pt x="277762" y="55347"/>
                  <a:pt x="521143" y="0"/>
                </a:cubicBezTo>
                <a:cubicBezTo>
                  <a:pt x="764524" y="-55347"/>
                  <a:pt x="817024" y="41108"/>
                  <a:pt x="939203" y="0"/>
                </a:cubicBezTo>
                <a:cubicBezTo>
                  <a:pt x="1061382" y="-41108"/>
                  <a:pt x="1234181" y="46191"/>
                  <a:pt x="1460346" y="0"/>
                </a:cubicBezTo>
                <a:cubicBezTo>
                  <a:pt x="1686511" y="-46191"/>
                  <a:pt x="1816629" y="53425"/>
                  <a:pt x="1981489" y="0"/>
                </a:cubicBezTo>
                <a:cubicBezTo>
                  <a:pt x="2146349" y="-53425"/>
                  <a:pt x="2256334" y="23353"/>
                  <a:pt x="2399549" y="0"/>
                </a:cubicBezTo>
                <a:cubicBezTo>
                  <a:pt x="2542764" y="-23353"/>
                  <a:pt x="2728622" y="36714"/>
                  <a:pt x="3023776" y="0"/>
                </a:cubicBezTo>
                <a:cubicBezTo>
                  <a:pt x="3318930" y="-36714"/>
                  <a:pt x="3445522" y="66399"/>
                  <a:pt x="3699544" y="0"/>
                </a:cubicBezTo>
                <a:cubicBezTo>
                  <a:pt x="3953566" y="-66399"/>
                  <a:pt x="3982901" y="26973"/>
                  <a:pt x="4169145" y="0"/>
                </a:cubicBezTo>
                <a:cubicBezTo>
                  <a:pt x="4355389" y="-26973"/>
                  <a:pt x="4870303" y="51714"/>
                  <a:pt x="5154163" y="0"/>
                </a:cubicBezTo>
                <a:cubicBezTo>
                  <a:pt x="5185711" y="194992"/>
                  <a:pt x="5112546" y="294568"/>
                  <a:pt x="5154163" y="476438"/>
                </a:cubicBezTo>
                <a:cubicBezTo>
                  <a:pt x="5195780" y="658308"/>
                  <a:pt x="5118594" y="731367"/>
                  <a:pt x="5154163" y="926407"/>
                </a:cubicBezTo>
                <a:cubicBezTo>
                  <a:pt x="5189732" y="1121447"/>
                  <a:pt x="5121667" y="1211665"/>
                  <a:pt x="5154163" y="1455783"/>
                </a:cubicBezTo>
                <a:cubicBezTo>
                  <a:pt x="5186659" y="1699901"/>
                  <a:pt x="5150960" y="1804483"/>
                  <a:pt x="5154163" y="1905752"/>
                </a:cubicBezTo>
                <a:cubicBezTo>
                  <a:pt x="5157366" y="2007021"/>
                  <a:pt x="5111474" y="2462392"/>
                  <a:pt x="5154163" y="2646878"/>
                </a:cubicBezTo>
                <a:cubicBezTo>
                  <a:pt x="4894871" y="2700165"/>
                  <a:pt x="4770844" y="2598030"/>
                  <a:pt x="4478395" y="2646878"/>
                </a:cubicBezTo>
                <a:cubicBezTo>
                  <a:pt x="4185946" y="2695726"/>
                  <a:pt x="4151542" y="2642638"/>
                  <a:pt x="4060335" y="2646878"/>
                </a:cubicBezTo>
                <a:cubicBezTo>
                  <a:pt x="3969128" y="2651118"/>
                  <a:pt x="3769694" y="2608099"/>
                  <a:pt x="3590734" y="2646878"/>
                </a:cubicBezTo>
                <a:cubicBezTo>
                  <a:pt x="3411774" y="2685657"/>
                  <a:pt x="3271627" y="2633706"/>
                  <a:pt x="3121132" y="2646878"/>
                </a:cubicBezTo>
                <a:cubicBezTo>
                  <a:pt x="2970637" y="2660050"/>
                  <a:pt x="2837409" y="2593834"/>
                  <a:pt x="2651531" y="2646878"/>
                </a:cubicBezTo>
                <a:cubicBezTo>
                  <a:pt x="2465653" y="2699922"/>
                  <a:pt x="2334127" y="2623696"/>
                  <a:pt x="2233471" y="2646878"/>
                </a:cubicBezTo>
                <a:cubicBezTo>
                  <a:pt x="2132815" y="2670060"/>
                  <a:pt x="1865336" y="2625844"/>
                  <a:pt x="1712327" y="2646878"/>
                </a:cubicBezTo>
                <a:cubicBezTo>
                  <a:pt x="1559318" y="2667912"/>
                  <a:pt x="1269870" y="2572374"/>
                  <a:pt x="1036559" y="2646878"/>
                </a:cubicBezTo>
                <a:cubicBezTo>
                  <a:pt x="803248" y="2721382"/>
                  <a:pt x="243097" y="2547046"/>
                  <a:pt x="0" y="2646878"/>
                </a:cubicBezTo>
                <a:cubicBezTo>
                  <a:pt x="-56844" y="2426890"/>
                  <a:pt x="26177" y="2378301"/>
                  <a:pt x="0" y="2143971"/>
                </a:cubicBezTo>
                <a:cubicBezTo>
                  <a:pt x="-26177" y="1909641"/>
                  <a:pt x="6580" y="1752216"/>
                  <a:pt x="0" y="1614596"/>
                </a:cubicBezTo>
                <a:cubicBezTo>
                  <a:pt x="-6580" y="1476977"/>
                  <a:pt x="36027" y="1220258"/>
                  <a:pt x="0" y="1085220"/>
                </a:cubicBezTo>
                <a:cubicBezTo>
                  <a:pt x="-36027" y="950182"/>
                  <a:pt x="12285" y="826251"/>
                  <a:pt x="0" y="582313"/>
                </a:cubicBezTo>
                <a:cubicBezTo>
                  <a:pt x="-12285" y="338375"/>
                  <a:pt x="26933" y="25666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3000"/>
            </a:scheme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=""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zh-CN" altLang="en-US" sz="16600" b="1" dirty="0">
              <a:solidFill>
                <a:srgbClr val="784B2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5BBDE-7B53-419C-82A7-4AA4394FCBBA}"/>
              </a:ext>
            </a:extLst>
          </p:cNvPr>
          <p:cNvSpPr txBox="1"/>
          <p:nvPr/>
        </p:nvSpPr>
        <p:spPr>
          <a:xfrm>
            <a:off x="7030122" y="1036164"/>
            <a:ext cx="50183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Triều đình nhà Nguyễn nhượng bộ, không kiên quyết chiến đấu bảo vệ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707286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chemeClr val="accent5">
                  <a:lumMod val="40000"/>
                  <a:lumOff val="60000"/>
                </a:schemeClr>
              </a:gs>
              <a:gs pos="100000">
                <a:srgbClr val="B68A4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0" y="889030"/>
            <a:ext cx="5124659" cy="516772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209508" y="905744"/>
            <a:ext cx="4957183" cy="499884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3745330" y="3055202"/>
            <a:ext cx="47949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KHỞI ĐỘNG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98" flipH="1">
            <a:off x="4523475" y="-2886092"/>
            <a:ext cx="3745959" cy="2710734"/>
          </a:xfrm>
          <a:prstGeom prst="rect">
            <a:avLst/>
          </a:prstGeom>
        </p:spPr>
      </p:pic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607272" y="-38799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607272" y="2940291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077200" y="26079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122342" y="2989828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B828B84-1D54-434B-A682-014491EEDC1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990600" cy="990600"/>
          </a:xfrm>
          <a:prstGeom prst="ellipse">
            <a:avLst/>
          </a:prstGeom>
          <a:blipFill dpi="0" rotWithShape="0"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25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27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29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1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3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5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7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9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1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3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5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7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49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5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7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49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75C68F-E0D9-410E-BD05-23BBE36A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6405ADE-536D-43FC-8485-A393B847E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8689" flipV="1">
            <a:off x="-347973" y="4577452"/>
            <a:ext cx="2802643" cy="24003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37C0E5-F7B5-4672-B2A5-F2F3BBA10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301882" y="1801250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52DF6290-E0ED-4CEF-A177-7824F2E3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42" y="1757221"/>
            <a:ext cx="4841771" cy="5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99729FA-B378-4439-ABC1-7693A38E1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06615"/>
            <a:ext cx="5824135" cy="2625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5816E-6CC3-4397-86B9-B890DF4CFE5C}"/>
              </a:ext>
            </a:extLst>
          </p:cNvPr>
          <p:cNvSpPr txBox="1"/>
          <p:nvPr/>
        </p:nvSpPr>
        <p:spPr>
          <a:xfrm>
            <a:off x="1627497" y="691563"/>
            <a:ext cx="3749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cho biết tranh vẽ cảnh gì?</a:t>
            </a: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09C60958-C450-4E9F-910D-8AD937A0DA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 flipH="1" flipV="1">
            <a:off x="9516774" y="4672687"/>
            <a:ext cx="2966750" cy="24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F341F7-EF8B-446E-99A3-3C4E8258A1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1" y="0"/>
            <a:ext cx="11575418" cy="6995313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C4800E9-62BA-4FAD-9E24-D13E79CD4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1921" flipH="1">
            <a:off x="9516775" y="-121909"/>
            <a:ext cx="2966750" cy="2400379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CC54056-F03E-4C97-9399-9173EAB68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>
            <a:off x="-277738" y="-184764"/>
            <a:ext cx="2802643" cy="2400379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7D703BD-5838-4A96-AFE7-3E2171220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 flipH="1" flipV="1">
            <a:off x="9516774" y="4672687"/>
            <a:ext cx="2966750" cy="240037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330E2DF-2DD8-4594-B90D-EF8C0D21B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8689" flipV="1">
            <a:off x="-347973" y="4577452"/>
            <a:ext cx="2802643" cy="24003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65A5D5-5666-4425-8C28-E3AD8610E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75C68F-E0D9-410E-BD05-23BBE36A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6405ADE-536D-43FC-8485-A393B847E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8689" flipV="1">
            <a:off x="-347973" y="4577452"/>
            <a:ext cx="2802643" cy="24003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37C0E5-F7B5-4672-B2A5-F2F3BBA10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301882" y="1801250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52DF6290-E0ED-4CEF-A177-7824F2E3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42" y="1757221"/>
            <a:ext cx="4841771" cy="5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99729FA-B378-4439-ABC1-7693A38E1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06615"/>
            <a:ext cx="5824135" cy="2625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5816E-6CC3-4397-86B9-B890DF4CFE5C}"/>
              </a:ext>
            </a:extLst>
          </p:cNvPr>
          <p:cNvSpPr txBox="1"/>
          <p:nvPr/>
        </p:nvSpPr>
        <p:spPr>
          <a:xfrm>
            <a:off x="1627497" y="691563"/>
            <a:ext cx="3749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cho biết tranh vẽ cảnh gì?</a:t>
            </a: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179160B1-CE33-4626-8E26-E353B80634FC}"/>
              </a:ext>
            </a:extLst>
          </p:cNvPr>
          <p:cNvSpPr txBox="1"/>
          <p:nvPr/>
        </p:nvSpPr>
        <p:spPr>
          <a:xfrm>
            <a:off x="6733596" y="511469"/>
            <a:ext cx="5390439" cy="2215991"/>
          </a:xfrm>
          <a:custGeom>
            <a:avLst/>
            <a:gdLst>
              <a:gd name="connsiteX0" fmla="*/ 0 w 5390439"/>
              <a:gd name="connsiteY0" fmla="*/ 0 h 2215991"/>
              <a:gd name="connsiteX1" fmla="*/ 437224 w 5390439"/>
              <a:gd name="connsiteY1" fmla="*/ 0 h 2215991"/>
              <a:gd name="connsiteX2" fmla="*/ 874449 w 5390439"/>
              <a:gd name="connsiteY2" fmla="*/ 0 h 2215991"/>
              <a:gd name="connsiteX3" fmla="*/ 1527291 w 5390439"/>
              <a:gd name="connsiteY3" fmla="*/ 0 h 2215991"/>
              <a:gd name="connsiteX4" fmla="*/ 2072324 w 5390439"/>
              <a:gd name="connsiteY4" fmla="*/ 0 h 2215991"/>
              <a:gd name="connsiteX5" fmla="*/ 2617358 w 5390439"/>
              <a:gd name="connsiteY5" fmla="*/ 0 h 2215991"/>
              <a:gd name="connsiteX6" fmla="*/ 3054582 w 5390439"/>
              <a:gd name="connsiteY6" fmla="*/ 0 h 2215991"/>
              <a:gd name="connsiteX7" fmla="*/ 3653520 w 5390439"/>
              <a:gd name="connsiteY7" fmla="*/ 0 h 2215991"/>
              <a:gd name="connsiteX8" fmla="*/ 4198553 w 5390439"/>
              <a:gd name="connsiteY8" fmla="*/ 0 h 2215991"/>
              <a:gd name="connsiteX9" fmla="*/ 4689682 w 5390439"/>
              <a:gd name="connsiteY9" fmla="*/ 0 h 2215991"/>
              <a:gd name="connsiteX10" fmla="*/ 5390439 w 5390439"/>
              <a:gd name="connsiteY10" fmla="*/ 0 h 2215991"/>
              <a:gd name="connsiteX11" fmla="*/ 5390439 w 5390439"/>
              <a:gd name="connsiteY11" fmla="*/ 553998 h 2215991"/>
              <a:gd name="connsiteX12" fmla="*/ 5390439 w 5390439"/>
              <a:gd name="connsiteY12" fmla="*/ 1063676 h 2215991"/>
              <a:gd name="connsiteX13" fmla="*/ 5390439 w 5390439"/>
              <a:gd name="connsiteY13" fmla="*/ 1573354 h 2215991"/>
              <a:gd name="connsiteX14" fmla="*/ 5390439 w 5390439"/>
              <a:gd name="connsiteY14" fmla="*/ 2215991 h 2215991"/>
              <a:gd name="connsiteX15" fmla="*/ 4899310 w 5390439"/>
              <a:gd name="connsiteY15" fmla="*/ 2215991 h 2215991"/>
              <a:gd name="connsiteX16" fmla="*/ 4246468 w 5390439"/>
              <a:gd name="connsiteY16" fmla="*/ 2215991 h 2215991"/>
              <a:gd name="connsiteX17" fmla="*/ 3755339 w 5390439"/>
              <a:gd name="connsiteY17" fmla="*/ 2215991 h 2215991"/>
              <a:gd name="connsiteX18" fmla="*/ 3318115 w 5390439"/>
              <a:gd name="connsiteY18" fmla="*/ 2215991 h 2215991"/>
              <a:gd name="connsiteX19" fmla="*/ 2826986 w 5390439"/>
              <a:gd name="connsiteY19" fmla="*/ 2215991 h 2215991"/>
              <a:gd name="connsiteX20" fmla="*/ 2389761 w 5390439"/>
              <a:gd name="connsiteY20" fmla="*/ 2215991 h 2215991"/>
              <a:gd name="connsiteX21" fmla="*/ 1844728 w 5390439"/>
              <a:gd name="connsiteY21" fmla="*/ 2215991 h 2215991"/>
              <a:gd name="connsiteX22" fmla="*/ 1245790 w 5390439"/>
              <a:gd name="connsiteY22" fmla="*/ 2215991 h 2215991"/>
              <a:gd name="connsiteX23" fmla="*/ 646853 w 5390439"/>
              <a:gd name="connsiteY23" fmla="*/ 2215991 h 2215991"/>
              <a:gd name="connsiteX24" fmla="*/ 0 w 5390439"/>
              <a:gd name="connsiteY24" fmla="*/ 2215991 h 2215991"/>
              <a:gd name="connsiteX25" fmla="*/ 0 w 5390439"/>
              <a:gd name="connsiteY25" fmla="*/ 1639833 h 2215991"/>
              <a:gd name="connsiteX26" fmla="*/ 0 w 5390439"/>
              <a:gd name="connsiteY26" fmla="*/ 1041516 h 2215991"/>
              <a:gd name="connsiteX27" fmla="*/ 0 w 5390439"/>
              <a:gd name="connsiteY27" fmla="*/ 531838 h 2215991"/>
              <a:gd name="connsiteX28" fmla="*/ 0 w 5390439"/>
              <a:gd name="connsiteY28" fmla="*/ 0 h 221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0439" h="2215991" fill="none" extrusionOk="0">
                <a:moveTo>
                  <a:pt x="0" y="0"/>
                </a:moveTo>
                <a:cubicBezTo>
                  <a:pt x="209075" y="-19287"/>
                  <a:pt x="346152" y="48962"/>
                  <a:pt x="437224" y="0"/>
                </a:cubicBezTo>
                <a:cubicBezTo>
                  <a:pt x="528296" y="-48962"/>
                  <a:pt x="744144" y="11874"/>
                  <a:pt x="874449" y="0"/>
                </a:cubicBezTo>
                <a:cubicBezTo>
                  <a:pt x="1004755" y="-11874"/>
                  <a:pt x="1277486" y="39108"/>
                  <a:pt x="1527291" y="0"/>
                </a:cubicBezTo>
                <a:cubicBezTo>
                  <a:pt x="1777096" y="-39108"/>
                  <a:pt x="1886853" y="18049"/>
                  <a:pt x="2072324" y="0"/>
                </a:cubicBezTo>
                <a:cubicBezTo>
                  <a:pt x="2257795" y="-18049"/>
                  <a:pt x="2425284" y="64083"/>
                  <a:pt x="2617358" y="0"/>
                </a:cubicBezTo>
                <a:cubicBezTo>
                  <a:pt x="2809432" y="-64083"/>
                  <a:pt x="2954997" y="48358"/>
                  <a:pt x="3054582" y="0"/>
                </a:cubicBezTo>
                <a:cubicBezTo>
                  <a:pt x="3154167" y="-48358"/>
                  <a:pt x="3455151" y="32582"/>
                  <a:pt x="3653520" y="0"/>
                </a:cubicBezTo>
                <a:cubicBezTo>
                  <a:pt x="3851889" y="-32582"/>
                  <a:pt x="4006611" y="10113"/>
                  <a:pt x="4198553" y="0"/>
                </a:cubicBezTo>
                <a:cubicBezTo>
                  <a:pt x="4390495" y="-10113"/>
                  <a:pt x="4510773" y="10950"/>
                  <a:pt x="4689682" y="0"/>
                </a:cubicBezTo>
                <a:cubicBezTo>
                  <a:pt x="4868591" y="-10950"/>
                  <a:pt x="5130636" y="47077"/>
                  <a:pt x="5390439" y="0"/>
                </a:cubicBezTo>
                <a:cubicBezTo>
                  <a:pt x="5425505" y="269272"/>
                  <a:pt x="5386112" y="338436"/>
                  <a:pt x="5390439" y="553998"/>
                </a:cubicBezTo>
                <a:cubicBezTo>
                  <a:pt x="5394766" y="769560"/>
                  <a:pt x="5384084" y="885140"/>
                  <a:pt x="5390439" y="1063676"/>
                </a:cubicBezTo>
                <a:cubicBezTo>
                  <a:pt x="5396794" y="1242212"/>
                  <a:pt x="5344034" y="1389213"/>
                  <a:pt x="5390439" y="1573354"/>
                </a:cubicBezTo>
                <a:cubicBezTo>
                  <a:pt x="5436844" y="1757495"/>
                  <a:pt x="5367706" y="1991357"/>
                  <a:pt x="5390439" y="2215991"/>
                </a:cubicBezTo>
                <a:cubicBezTo>
                  <a:pt x="5286893" y="2231581"/>
                  <a:pt x="5011435" y="2192414"/>
                  <a:pt x="4899310" y="2215991"/>
                </a:cubicBezTo>
                <a:cubicBezTo>
                  <a:pt x="4787185" y="2239568"/>
                  <a:pt x="4537920" y="2157221"/>
                  <a:pt x="4246468" y="2215991"/>
                </a:cubicBezTo>
                <a:cubicBezTo>
                  <a:pt x="3955016" y="2274761"/>
                  <a:pt x="3900941" y="2213334"/>
                  <a:pt x="3755339" y="2215991"/>
                </a:cubicBezTo>
                <a:cubicBezTo>
                  <a:pt x="3609737" y="2218648"/>
                  <a:pt x="3524953" y="2192113"/>
                  <a:pt x="3318115" y="2215991"/>
                </a:cubicBezTo>
                <a:cubicBezTo>
                  <a:pt x="3111277" y="2239869"/>
                  <a:pt x="3033754" y="2160371"/>
                  <a:pt x="2826986" y="2215991"/>
                </a:cubicBezTo>
                <a:cubicBezTo>
                  <a:pt x="2620218" y="2271611"/>
                  <a:pt x="2485941" y="2172284"/>
                  <a:pt x="2389761" y="2215991"/>
                </a:cubicBezTo>
                <a:cubicBezTo>
                  <a:pt x="2293581" y="2259698"/>
                  <a:pt x="2107656" y="2191152"/>
                  <a:pt x="1844728" y="2215991"/>
                </a:cubicBezTo>
                <a:cubicBezTo>
                  <a:pt x="1581800" y="2240830"/>
                  <a:pt x="1366312" y="2206497"/>
                  <a:pt x="1245790" y="2215991"/>
                </a:cubicBezTo>
                <a:cubicBezTo>
                  <a:pt x="1125268" y="2225485"/>
                  <a:pt x="802858" y="2186268"/>
                  <a:pt x="646853" y="2215991"/>
                </a:cubicBezTo>
                <a:cubicBezTo>
                  <a:pt x="490848" y="2245714"/>
                  <a:pt x="138469" y="2197311"/>
                  <a:pt x="0" y="2215991"/>
                </a:cubicBezTo>
                <a:cubicBezTo>
                  <a:pt x="-43977" y="2076941"/>
                  <a:pt x="54537" y="1900755"/>
                  <a:pt x="0" y="1639833"/>
                </a:cubicBezTo>
                <a:cubicBezTo>
                  <a:pt x="-54537" y="1378911"/>
                  <a:pt x="49362" y="1233866"/>
                  <a:pt x="0" y="1041516"/>
                </a:cubicBezTo>
                <a:cubicBezTo>
                  <a:pt x="-49362" y="849166"/>
                  <a:pt x="6071" y="695979"/>
                  <a:pt x="0" y="531838"/>
                </a:cubicBezTo>
                <a:cubicBezTo>
                  <a:pt x="-6071" y="367697"/>
                  <a:pt x="46713" y="207136"/>
                  <a:pt x="0" y="0"/>
                </a:cubicBezTo>
                <a:close/>
              </a:path>
              <a:path w="5390439" h="2215991" stroke="0" extrusionOk="0">
                <a:moveTo>
                  <a:pt x="0" y="0"/>
                </a:moveTo>
                <a:cubicBezTo>
                  <a:pt x="112405" y="-41029"/>
                  <a:pt x="361684" y="34411"/>
                  <a:pt x="545033" y="0"/>
                </a:cubicBezTo>
                <a:cubicBezTo>
                  <a:pt x="728382" y="-34411"/>
                  <a:pt x="782617" y="12756"/>
                  <a:pt x="982258" y="0"/>
                </a:cubicBezTo>
                <a:cubicBezTo>
                  <a:pt x="1181899" y="-12756"/>
                  <a:pt x="1383609" y="10380"/>
                  <a:pt x="1527291" y="0"/>
                </a:cubicBezTo>
                <a:cubicBezTo>
                  <a:pt x="1670973" y="-10380"/>
                  <a:pt x="1834527" y="48906"/>
                  <a:pt x="2072324" y="0"/>
                </a:cubicBezTo>
                <a:cubicBezTo>
                  <a:pt x="2310121" y="-48906"/>
                  <a:pt x="2303075" y="34003"/>
                  <a:pt x="2509549" y="0"/>
                </a:cubicBezTo>
                <a:cubicBezTo>
                  <a:pt x="2716024" y="-34003"/>
                  <a:pt x="2842431" y="57202"/>
                  <a:pt x="3162391" y="0"/>
                </a:cubicBezTo>
                <a:cubicBezTo>
                  <a:pt x="3482351" y="-57202"/>
                  <a:pt x="3570404" y="83569"/>
                  <a:pt x="3869137" y="0"/>
                </a:cubicBezTo>
                <a:cubicBezTo>
                  <a:pt x="4167870" y="-83569"/>
                  <a:pt x="4117907" y="17206"/>
                  <a:pt x="4360266" y="0"/>
                </a:cubicBezTo>
                <a:cubicBezTo>
                  <a:pt x="4602625" y="-17206"/>
                  <a:pt x="5179675" y="72347"/>
                  <a:pt x="5390439" y="0"/>
                </a:cubicBezTo>
                <a:cubicBezTo>
                  <a:pt x="5420021" y="105362"/>
                  <a:pt x="5372171" y="318138"/>
                  <a:pt x="5390439" y="509678"/>
                </a:cubicBezTo>
                <a:cubicBezTo>
                  <a:pt x="5408707" y="701218"/>
                  <a:pt x="5362068" y="834682"/>
                  <a:pt x="5390439" y="997196"/>
                </a:cubicBezTo>
                <a:cubicBezTo>
                  <a:pt x="5418810" y="1159710"/>
                  <a:pt x="5325114" y="1324456"/>
                  <a:pt x="5390439" y="1551194"/>
                </a:cubicBezTo>
                <a:cubicBezTo>
                  <a:pt x="5455764" y="1777932"/>
                  <a:pt x="5339972" y="1962295"/>
                  <a:pt x="5390439" y="2215991"/>
                </a:cubicBezTo>
                <a:cubicBezTo>
                  <a:pt x="5267827" y="2225735"/>
                  <a:pt x="5100276" y="2181701"/>
                  <a:pt x="4953215" y="2215991"/>
                </a:cubicBezTo>
                <a:cubicBezTo>
                  <a:pt x="4806154" y="2250281"/>
                  <a:pt x="4541894" y="2203733"/>
                  <a:pt x="4246468" y="2215991"/>
                </a:cubicBezTo>
                <a:cubicBezTo>
                  <a:pt x="3951042" y="2228249"/>
                  <a:pt x="3997571" y="2188885"/>
                  <a:pt x="3809244" y="2215991"/>
                </a:cubicBezTo>
                <a:cubicBezTo>
                  <a:pt x="3620917" y="2243097"/>
                  <a:pt x="3426773" y="2196499"/>
                  <a:pt x="3318115" y="2215991"/>
                </a:cubicBezTo>
                <a:cubicBezTo>
                  <a:pt x="3209457" y="2235483"/>
                  <a:pt x="2994795" y="2178292"/>
                  <a:pt x="2826986" y="2215991"/>
                </a:cubicBezTo>
                <a:cubicBezTo>
                  <a:pt x="2659177" y="2253690"/>
                  <a:pt x="2455295" y="2209936"/>
                  <a:pt x="2335857" y="2215991"/>
                </a:cubicBezTo>
                <a:cubicBezTo>
                  <a:pt x="2216419" y="2222046"/>
                  <a:pt x="2045790" y="2192663"/>
                  <a:pt x="1898632" y="2215991"/>
                </a:cubicBezTo>
                <a:cubicBezTo>
                  <a:pt x="1751474" y="2239319"/>
                  <a:pt x="1596552" y="2164262"/>
                  <a:pt x="1353599" y="2215991"/>
                </a:cubicBezTo>
                <a:cubicBezTo>
                  <a:pt x="1110646" y="2267720"/>
                  <a:pt x="800910" y="2171203"/>
                  <a:pt x="646853" y="2215991"/>
                </a:cubicBezTo>
                <a:cubicBezTo>
                  <a:pt x="492796" y="2260779"/>
                  <a:pt x="290332" y="2172468"/>
                  <a:pt x="0" y="2215991"/>
                </a:cubicBezTo>
                <a:cubicBezTo>
                  <a:pt x="-50921" y="1975822"/>
                  <a:pt x="34385" y="1885628"/>
                  <a:pt x="0" y="1684153"/>
                </a:cubicBezTo>
                <a:cubicBezTo>
                  <a:pt x="-34385" y="1482678"/>
                  <a:pt x="30299" y="1328174"/>
                  <a:pt x="0" y="1130155"/>
                </a:cubicBezTo>
                <a:cubicBezTo>
                  <a:pt x="-30299" y="932136"/>
                  <a:pt x="10647" y="809893"/>
                  <a:pt x="0" y="576158"/>
                </a:cubicBezTo>
                <a:cubicBezTo>
                  <a:pt x="-10647" y="342423"/>
                  <a:pt x="32734" y="13571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3000"/>
            </a:scheme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=""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zh-CN" altLang="en-US" sz="13800" b="1" dirty="0">
              <a:solidFill>
                <a:srgbClr val="784B2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744187-5F66-4983-9A0A-F1E5D829D36C}"/>
              </a:ext>
            </a:extLst>
          </p:cNvPr>
          <p:cNvSpPr txBox="1"/>
          <p:nvPr/>
        </p:nvSpPr>
        <p:spPr>
          <a:xfrm>
            <a:off x="6733596" y="649493"/>
            <a:ext cx="5337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cảnh nhân dân ta đang làm lễ suy tônTrương Định là “Bình Tây đại nguyên soái”</a:t>
            </a: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09C60958-C450-4E9F-910D-8AD937A0DA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 flipH="1" flipV="1">
            <a:off x="9516774" y="4672687"/>
            <a:ext cx="2966750" cy="24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5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75C68F-E0D9-410E-BD05-23BBE36A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" y="776673"/>
            <a:ext cx="11575418" cy="5537623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76405ADE-536D-43FC-8485-A393B847E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8689" flipV="1">
            <a:off x="-367023" y="4539352"/>
            <a:ext cx="2802643" cy="24003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37C0E5-F7B5-4672-B2A5-F2F3BBA10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24"/>
          <a:stretch/>
        </p:blipFill>
        <p:spPr>
          <a:xfrm flipH="1">
            <a:off x="301882" y="1801250"/>
            <a:ext cx="2704980" cy="5964330"/>
          </a:xfrm>
          <a:prstGeom prst="rect">
            <a:avLst/>
          </a:prstGeom>
        </p:spPr>
      </p:pic>
      <p:pic>
        <p:nvPicPr>
          <p:cNvPr id="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52DF6290-E0ED-4CEF-A177-7824F2E3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42" y="1757221"/>
            <a:ext cx="4841771" cy="533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99729FA-B378-4439-ABC1-7693A38E1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06615"/>
            <a:ext cx="5824135" cy="2625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5816E-6CC3-4397-86B9-B890DF4CFE5C}"/>
              </a:ext>
            </a:extLst>
          </p:cNvPr>
          <p:cNvSpPr txBox="1"/>
          <p:nvPr/>
        </p:nvSpPr>
        <p:spPr>
          <a:xfrm>
            <a:off x="1696824" y="824827"/>
            <a:ext cx="3749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cảm nghĩ gì về buổi lễ được vẽ trong tranh?</a:t>
            </a: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179160B1-CE33-4626-8E26-E353B80634FC}"/>
              </a:ext>
            </a:extLst>
          </p:cNvPr>
          <p:cNvSpPr txBox="1"/>
          <p:nvPr/>
        </p:nvSpPr>
        <p:spPr>
          <a:xfrm>
            <a:off x="6733596" y="511469"/>
            <a:ext cx="5390439" cy="2215991"/>
          </a:xfrm>
          <a:custGeom>
            <a:avLst/>
            <a:gdLst>
              <a:gd name="connsiteX0" fmla="*/ 0 w 5390439"/>
              <a:gd name="connsiteY0" fmla="*/ 0 h 2215991"/>
              <a:gd name="connsiteX1" fmla="*/ 437224 w 5390439"/>
              <a:gd name="connsiteY1" fmla="*/ 0 h 2215991"/>
              <a:gd name="connsiteX2" fmla="*/ 874449 w 5390439"/>
              <a:gd name="connsiteY2" fmla="*/ 0 h 2215991"/>
              <a:gd name="connsiteX3" fmla="*/ 1527291 w 5390439"/>
              <a:gd name="connsiteY3" fmla="*/ 0 h 2215991"/>
              <a:gd name="connsiteX4" fmla="*/ 2072324 w 5390439"/>
              <a:gd name="connsiteY4" fmla="*/ 0 h 2215991"/>
              <a:gd name="connsiteX5" fmla="*/ 2617358 w 5390439"/>
              <a:gd name="connsiteY5" fmla="*/ 0 h 2215991"/>
              <a:gd name="connsiteX6" fmla="*/ 3054582 w 5390439"/>
              <a:gd name="connsiteY6" fmla="*/ 0 h 2215991"/>
              <a:gd name="connsiteX7" fmla="*/ 3653520 w 5390439"/>
              <a:gd name="connsiteY7" fmla="*/ 0 h 2215991"/>
              <a:gd name="connsiteX8" fmla="*/ 4198553 w 5390439"/>
              <a:gd name="connsiteY8" fmla="*/ 0 h 2215991"/>
              <a:gd name="connsiteX9" fmla="*/ 4689682 w 5390439"/>
              <a:gd name="connsiteY9" fmla="*/ 0 h 2215991"/>
              <a:gd name="connsiteX10" fmla="*/ 5390439 w 5390439"/>
              <a:gd name="connsiteY10" fmla="*/ 0 h 2215991"/>
              <a:gd name="connsiteX11" fmla="*/ 5390439 w 5390439"/>
              <a:gd name="connsiteY11" fmla="*/ 553998 h 2215991"/>
              <a:gd name="connsiteX12" fmla="*/ 5390439 w 5390439"/>
              <a:gd name="connsiteY12" fmla="*/ 1063676 h 2215991"/>
              <a:gd name="connsiteX13" fmla="*/ 5390439 w 5390439"/>
              <a:gd name="connsiteY13" fmla="*/ 1573354 h 2215991"/>
              <a:gd name="connsiteX14" fmla="*/ 5390439 w 5390439"/>
              <a:gd name="connsiteY14" fmla="*/ 2215991 h 2215991"/>
              <a:gd name="connsiteX15" fmla="*/ 4899310 w 5390439"/>
              <a:gd name="connsiteY15" fmla="*/ 2215991 h 2215991"/>
              <a:gd name="connsiteX16" fmla="*/ 4246468 w 5390439"/>
              <a:gd name="connsiteY16" fmla="*/ 2215991 h 2215991"/>
              <a:gd name="connsiteX17" fmla="*/ 3755339 w 5390439"/>
              <a:gd name="connsiteY17" fmla="*/ 2215991 h 2215991"/>
              <a:gd name="connsiteX18" fmla="*/ 3318115 w 5390439"/>
              <a:gd name="connsiteY18" fmla="*/ 2215991 h 2215991"/>
              <a:gd name="connsiteX19" fmla="*/ 2826986 w 5390439"/>
              <a:gd name="connsiteY19" fmla="*/ 2215991 h 2215991"/>
              <a:gd name="connsiteX20" fmla="*/ 2389761 w 5390439"/>
              <a:gd name="connsiteY20" fmla="*/ 2215991 h 2215991"/>
              <a:gd name="connsiteX21" fmla="*/ 1844728 w 5390439"/>
              <a:gd name="connsiteY21" fmla="*/ 2215991 h 2215991"/>
              <a:gd name="connsiteX22" fmla="*/ 1245790 w 5390439"/>
              <a:gd name="connsiteY22" fmla="*/ 2215991 h 2215991"/>
              <a:gd name="connsiteX23" fmla="*/ 646853 w 5390439"/>
              <a:gd name="connsiteY23" fmla="*/ 2215991 h 2215991"/>
              <a:gd name="connsiteX24" fmla="*/ 0 w 5390439"/>
              <a:gd name="connsiteY24" fmla="*/ 2215991 h 2215991"/>
              <a:gd name="connsiteX25" fmla="*/ 0 w 5390439"/>
              <a:gd name="connsiteY25" fmla="*/ 1639833 h 2215991"/>
              <a:gd name="connsiteX26" fmla="*/ 0 w 5390439"/>
              <a:gd name="connsiteY26" fmla="*/ 1041516 h 2215991"/>
              <a:gd name="connsiteX27" fmla="*/ 0 w 5390439"/>
              <a:gd name="connsiteY27" fmla="*/ 531838 h 2215991"/>
              <a:gd name="connsiteX28" fmla="*/ 0 w 5390439"/>
              <a:gd name="connsiteY28" fmla="*/ 0 h 221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0439" h="2215991" fill="none" extrusionOk="0">
                <a:moveTo>
                  <a:pt x="0" y="0"/>
                </a:moveTo>
                <a:cubicBezTo>
                  <a:pt x="209075" y="-19287"/>
                  <a:pt x="346152" y="48962"/>
                  <a:pt x="437224" y="0"/>
                </a:cubicBezTo>
                <a:cubicBezTo>
                  <a:pt x="528296" y="-48962"/>
                  <a:pt x="744144" y="11874"/>
                  <a:pt x="874449" y="0"/>
                </a:cubicBezTo>
                <a:cubicBezTo>
                  <a:pt x="1004755" y="-11874"/>
                  <a:pt x="1277486" y="39108"/>
                  <a:pt x="1527291" y="0"/>
                </a:cubicBezTo>
                <a:cubicBezTo>
                  <a:pt x="1777096" y="-39108"/>
                  <a:pt x="1886853" y="18049"/>
                  <a:pt x="2072324" y="0"/>
                </a:cubicBezTo>
                <a:cubicBezTo>
                  <a:pt x="2257795" y="-18049"/>
                  <a:pt x="2425284" y="64083"/>
                  <a:pt x="2617358" y="0"/>
                </a:cubicBezTo>
                <a:cubicBezTo>
                  <a:pt x="2809432" y="-64083"/>
                  <a:pt x="2954997" y="48358"/>
                  <a:pt x="3054582" y="0"/>
                </a:cubicBezTo>
                <a:cubicBezTo>
                  <a:pt x="3154167" y="-48358"/>
                  <a:pt x="3455151" y="32582"/>
                  <a:pt x="3653520" y="0"/>
                </a:cubicBezTo>
                <a:cubicBezTo>
                  <a:pt x="3851889" y="-32582"/>
                  <a:pt x="4006611" y="10113"/>
                  <a:pt x="4198553" y="0"/>
                </a:cubicBezTo>
                <a:cubicBezTo>
                  <a:pt x="4390495" y="-10113"/>
                  <a:pt x="4510773" y="10950"/>
                  <a:pt x="4689682" y="0"/>
                </a:cubicBezTo>
                <a:cubicBezTo>
                  <a:pt x="4868591" y="-10950"/>
                  <a:pt x="5130636" y="47077"/>
                  <a:pt x="5390439" y="0"/>
                </a:cubicBezTo>
                <a:cubicBezTo>
                  <a:pt x="5425505" y="269272"/>
                  <a:pt x="5386112" y="338436"/>
                  <a:pt x="5390439" y="553998"/>
                </a:cubicBezTo>
                <a:cubicBezTo>
                  <a:pt x="5394766" y="769560"/>
                  <a:pt x="5384084" y="885140"/>
                  <a:pt x="5390439" y="1063676"/>
                </a:cubicBezTo>
                <a:cubicBezTo>
                  <a:pt x="5396794" y="1242212"/>
                  <a:pt x="5344034" y="1389213"/>
                  <a:pt x="5390439" y="1573354"/>
                </a:cubicBezTo>
                <a:cubicBezTo>
                  <a:pt x="5436844" y="1757495"/>
                  <a:pt x="5367706" y="1991357"/>
                  <a:pt x="5390439" y="2215991"/>
                </a:cubicBezTo>
                <a:cubicBezTo>
                  <a:pt x="5286893" y="2231581"/>
                  <a:pt x="5011435" y="2192414"/>
                  <a:pt x="4899310" y="2215991"/>
                </a:cubicBezTo>
                <a:cubicBezTo>
                  <a:pt x="4787185" y="2239568"/>
                  <a:pt x="4537920" y="2157221"/>
                  <a:pt x="4246468" y="2215991"/>
                </a:cubicBezTo>
                <a:cubicBezTo>
                  <a:pt x="3955016" y="2274761"/>
                  <a:pt x="3900941" y="2213334"/>
                  <a:pt x="3755339" y="2215991"/>
                </a:cubicBezTo>
                <a:cubicBezTo>
                  <a:pt x="3609737" y="2218648"/>
                  <a:pt x="3524953" y="2192113"/>
                  <a:pt x="3318115" y="2215991"/>
                </a:cubicBezTo>
                <a:cubicBezTo>
                  <a:pt x="3111277" y="2239869"/>
                  <a:pt x="3033754" y="2160371"/>
                  <a:pt x="2826986" y="2215991"/>
                </a:cubicBezTo>
                <a:cubicBezTo>
                  <a:pt x="2620218" y="2271611"/>
                  <a:pt x="2485941" y="2172284"/>
                  <a:pt x="2389761" y="2215991"/>
                </a:cubicBezTo>
                <a:cubicBezTo>
                  <a:pt x="2293581" y="2259698"/>
                  <a:pt x="2107656" y="2191152"/>
                  <a:pt x="1844728" y="2215991"/>
                </a:cubicBezTo>
                <a:cubicBezTo>
                  <a:pt x="1581800" y="2240830"/>
                  <a:pt x="1366312" y="2206497"/>
                  <a:pt x="1245790" y="2215991"/>
                </a:cubicBezTo>
                <a:cubicBezTo>
                  <a:pt x="1125268" y="2225485"/>
                  <a:pt x="802858" y="2186268"/>
                  <a:pt x="646853" y="2215991"/>
                </a:cubicBezTo>
                <a:cubicBezTo>
                  <a:pt x="490848" y="2245714"/>
                  <a:pt x="138469" y="2197311"/>
                  <a:pt x="0" y="2215991"/>
                </a:cubicBezTo>
                <a:cubicBezTo>
                  <a:pt x="-43977" y="2076941"/>
                  <a:pt x="54537" y="1900755"/>
                  <a:pt x="0" y="1639833"/>
                </a:cubicBezTo>
                <a:cubicBezTo>
                  <a:pt x="-54537" y="1378911"/>
                  <a:pt x="49362" y="1233866"/>
                  <a:pt x="0" y="1041516"/>
                </a:cubicBezTo>
                <a:cubicBezTo>
                  <a:pt x="-49362" y="849166"/>
                  <a:pt x="6071" y="695979"/>
                  <a:pt x="0" y="531838"/>
                </a:cubicBezTo>
                <a:cubicBezTo>
                  <a:pt x="-6071" y="367697"/>
                  <a:pt x="46713" y="207136"/>
                  <a:pt x="0" y="0"/>
                </a:cubicBezTo>
                <a:close/>
              </a:path>
              <a:path w="5390439" h="2215991" stroke="0" extrusionOk="0">
                <a:moveTo>
                  <a:pt x="0" y="0"/>
                </a:moveTo>
                <a:cubicBezTo>
                  <a:pt x="112405" y="-41029"/>
                  <a:pt x="361684" y="34411"/>
                  <a:pt x="545033" y="0"/>
                </a:cubicBezTo>
                <a:cubicBezTo>
                  <a:pt x="728382" y="-34411"/>
                  <a:pt x="782617" y="12756"/>
                  <a:pt x="982258" y="0"/>
                </a:cubicBezTo>
                <a:cubicBezTo>
                  <a:pt x="1181899" y="-12756"/>
                  <a:pt x="1383609" y="10380"/>
                  <a:pt x="1527291" y="0"/>
                </a:cubicBezTo>
                <a:cubicBezTo>
                  <a:pt x="1670973" y="-10380"/>
                  <a:pt x="1834527" y="48906"/>
                  <a:pt x="2072324" y="0"/>
                </a:cubicBezTo>
                <a:cubicBezTo>
                  <a:pt x="2310121" y="-48906"/>
                  <a:pt x="2303075" y="34003"/>
                  <a:pt x="2509549" y="0"/>
                </a:cubicBezTo>
                <a:cubicBezTo>
                  <a:pt x="2716024" y="-34003"/>
                  <a:pt x="2842431" y="57202"/>
                  <a:pt x="3162391" y="0"/>
                </a:cubicBezTo>
                <a:cubicBezTo>
                  <a:pt x="3482351" y="-57202"/>
                  <a:pt x="3570404" y="83569"/>
                  <a:pt x="3869137" y="0"/>
                </a:cubicBezTo>
                <a:cubicBezTo>
                  <a:pt x="4167870" y="-83569"/>
                  <a:pt x="4117907" y="17206"/>
                  <a:pt x="4360266" y="0"/>
                </a:cubicBezTo>
                <a:cubicBezTo>
                  <a:pt x="4602625" y="-17206"/>
                  <a:pt x="5179675" y="72347"/>
                  <a:pt x="5390439" y="0"/>
                </a:cubicBezTo>
                <a:cubicBezTo>
                  <a:pt x="5420021" y="105362"/>
                  <a:pt x="5372171" y="318138"/>
                  <a:pt x="5390439" y="509678"/>
                </a:cubicBezTo>
                <a:cubicBezTo>
                  <a:pt x="5408707" y="701218"/>
                  <a:pt x="5362068" y="834682"/>
                  <a:pt x="5390439" y="997196"/>
                </a:cubicBezTo>
                <a:cubicBezTo>
                  <a:pt x="5418810" y="1159710"/>
                  <a:pt x="5325114" y="1324456"/>
                  <a:pt x="5390439" y="1551194"/>
                </a:cubicBezTo>
                <a:cubicBezTo>
                  <a:pt x="5455764" y="1777932"/>
                  <a:pt x="5339972" y="1962295"/>
                  <a:pt x="5390439" y="2215991"/>
                </a:cubicBezTo>
                <a:cubicBezTo>
                  <a:pt x="5267827" y="2225735"/>
                  <a:pt x="5100276" y="2181701"/>
                  <a:pt x="4953215" y="2215991"/>
                </a:cubicBezTo>
                <a:cubicBezTo>
                  <a:pt x="4806154" y="2250281"/>
                  <a:pt x="4541894" y="2203733"/>
                  <a:pt x="4246468" y="2215991"/>
                </a:cubicBezTo>
                <a:cubicBezTo>
                  <a:pt x="3951042" y="2228249"/>
                  <a:pt x="3997571" y="2188885"/>
                  <a:pt x="3809244" y="2215991"/>
                </a:cubicBezTo>
                <a:cubicBezTo>
                  <a:pt x="3620917" y="2243097"/>
                  <a:pt x="3426773" y="2196499"/>
                  <a:pt x="3318115" y="2215991"/>
                </a:cubicBezTo>
                <a:cubicBezTo>
                  <a:pt x="3209457" y="2235483"/>
                  <a:pt x="2994795" y="2178292"/>
                  <a:pt x="2826986" y="2215991"/>
                </a:cubicBezTo>
                <a:cubicBezTo>
                  <a:pt x="2659177" y="2253690"/>
                  <a:pt x="2455295" y="2209936"/>
                  <a:pt x="2335857" y="2215991"/>
                </a:cubicBezTo>
                <a:cubicBezTo>
                  <a:pt x="2216419" y="2222046"/>
                  <a:pt x="2045790" y="2192663"/>
                  <a:pt x="1898632" y="2215991"/>
                </a:cubicBezTo>
                <a:cubicBezTo>
                  <a:pt x="1751474" y="2239319"/>
                  <a:pt x="1596552" y="2164262"/>
                  <a:pt x="1353599" y="2215991"/>
                </a:cubicBezTo>
                <a:cubicBezTo>
                  <a:pt x="1110646" y="2267720"/>
                  <a:pt x="800910" y="2171203"/>
                  <a:pt x="646853" y="2215991"/>
                </a:cubicBezTo>
                <a:cubicBezTo>
                  <a:pt x="492796" y="2260779"/>
                  <a:pt x="290332" y="2172468"/>
                  <a:pt x="0" y="2215991"/>
                </a:cubicBezTo>
                <a:cubicBezTo>
                  <a:pt x="-50921" y="1975822"/>
                  <a:pt x="34385" y="1885628"/>
                  <a:pt x="0" y="1684153"/>
                </a:cubicBezTo>
                <a:cubicBezTo>
                  <a:pt x="-34385" y="1482678"/>
                  <a:pt x="30299" y="1328174"/>
                  <a:pt x="0" y="1130155"/>
                </a:cubicBezTo>
                <a:cubicBezTo>
                  <a:pt x="-30299" y="932136"/>
                  <a:pt x="10647" y="809893"/>
                  <a:pt x="0" y="576158"/>
                </a:cubicBezTo>
                <a:cubicBezTo>
                  <a:pt x="-10647" y="342423"/>
                  <a:pt x="32734" y="13571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43000"/>
            </a:schemeClr>
          </a:solidFill>
          <a:ln w="28575">
            <a:solidFill>
              <a:srgbClr val="8E450C"/>
            </a:solidFill>
            <a:extLst>
              <a:ext uri="{C807C97D-BFC1-408E-A445-0C87EB9F89A2}">
                <ask:lineSketchStyleProps xmlns="" xmlns:ask="http://schemas.microsoft.com/office/drawing/2018/sketchyshapes" sd="7890983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zh-CN" altLang="en-US" sz="13800" b="1" dirty="0">
              <a:solidFill>
                <a:srgbClr val="784B2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744187-5F66-4983-9A0A-F1E5D829D36C}"/>
              </a:ext>
            </a:extLst>
          </p:cNvPr>
          <p:cNvSpPr txBox="1"/>
          <p:nvPr/>
        </p:nvSpPr>
        <p:spPr>
          <a:xfrm>
            <a:off x="6790746" y="630443"/>
            <a:ext cx="51693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Buổi lễ rất trọng thể và cho thấy sự khâm phục, tin tưởng của nhân dân vào vị trí chủ soái.</a:t>
            </a: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09C60958-C450-4E9F-910D-8AD937A0DA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 flipH="1" flipV="1">
            <a:off x="9478674" y="4558387"/>
            <a:ext cx="2966750" cy="24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473DDB-56D3-45EF-ADA3-B098E6717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1" y="0"/>
            <a:ext cx="11575418" cy="6995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0D4EA9-5345-4FE6-929A-33E52B477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1322" r="-203" b="-1238"/>
          <a:stretch/>
        </p:blipFill>
        <p:spPr>
          <a:xfrm>
            <a:off x="1151089" y="68656"/>
            <a:ext cx="9394521" cy="6858000"/>
          </a:xfrm>
          <a:prstGeom prst="cloud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303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3430F731-5596-4CD6-BE79-F5B7ABD9B2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1" y="76200"/>
            <a:ext cx="11575418" cy="699531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8017E12-B0A2-4EBF-8A0C-69E02E62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1" y="495300"/>
            <a:ext cx="10214096" cy="61726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C9EF94-25FB-44F0-9778-97B0D56DB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r="23639"/>
          <a:stretch/>
        </p:blipFill>
        <p:spPr>
          <a:xfrm>
            <a:off x="-152400" y="3200400"/>
            <a:ext cx="3393665" cy="3584731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FF8B80D-4C96-4606-9801-D62D9E284C23}"/>
              </a:ext>
            </a:extLst>
          </p:cNvPr>
          <p:cNvCxnSpPr/>
          <p:nvPr/>
        </p:nvCxnSpPr>
        <p:spPr>
          <a:xfrm>
            <a:off x="1930400" y="533400"/>
            <a:ext cx="852197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8">
            <a:extLst>
              <a:ext uri="{FF2B5EF4-FFF2-40B4-BE49-F238E27FC236}">
                <a16:creationId xmlns:a16="http://schemas.microsoft.com/office/drawing/2014/main" id="{801612A9-5ACA-40EC-96E5-2D2C6C53CB93}"/>
              </a:ext>
            </a:extLst>
          </p:cNvPr>
          <p:cNvSpPr txBox="1"/>
          <p:nvPr/>
        </p:nvSpPr>
        <p:spPr>
          <a:xfrm>
            <a:off x="1930400" y="100837"/>
            <a:ext cx="8610600" cy="11354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6600" b="1" dirty="0" err="1">
                <a:ln w="57150">
                  <a:solidFill>
                    <a:srgbClr val="9933FF"/>
                  </a:solidFill>
                </a:ln>
                <a:solidFill>
                  <a:srgbClr val="CC99FF"/>
                </a:solidFill>
                <a:latin typeface="VNI-Briquet" panose="020B7200000000000000" pitchFamily="34" charset="0"/>
                <a:ea typeface="inpin heiti" charset="-122"/>
              </a:rPr>
              <a:t>Các</a:t>
            </a:r>
            <a:r>
              <a:rPr lang="en-US" altLang="zh-CN" sz="6600" b="1" dirty="0">
                <a:ln w="57150">
                  <a:solidFill>
                    <a:srgbClr val="9933FF"/>
                  </a:solidFill>
                </a:ln>
                <a:solidFill>
                  <a:srgbClr val="CC99FF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9933FF"/>
                  </a:solidFill>
                </a:ln>
                <a:solidFill>
                  <a:srgbClr val="CC99FF"/>
                </a:solidFill>
                <a:latin typeface="VNI-Briquet" panose="020B7200000000000000" pitchFamily="34" charset="0"/>
                <a:ea typeface="inpin heiti" charset="-122"/>
              </a:rPr>
              <a:t>hoạt</a:t>
            </a:r>
            <a:r>
              <a:rPr lang="en-US" altLang="zh-CN" sz="6600" b="1" dirty="0">
                <a:ln w="57150">
                  <a:solidFill>
                    <a:srgbClr val="9933FF"/>
                  </a:solidFill>
                </a:ln>
                <a:solidFill>
                  <a:srgbClr val="CC99FF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9933FF"/>
                  </a:solidFill>
                </a:ln>
                <a:solidFill>
                  <a:srgbClr val="CC99FF"/>
                </a:solidFill>
                <a:latin typeface="VNI-Briquet" panose="020B7200000000000000" pitchFamily="34" charset="0"/>
                <a:ea typeface="inpin heiti" charset="-122"/>
              </a:rPr>
              <a:t>động</a:t>
            </a:r>
            <a:r>
              <a:rPr lang="en-US" altLang="zh-CN" sz="6600" b="1" dirty="0">
                <a:ln w="57150">
                  <a:solidFill>
                    <a:srgbClr val="9933FF"/>
                  </a:solidFill>
                </a:ln>
                <a:solidFill>
                  <a:srgbClr val="CC99FF"/>
                </a:solidFill>
                <a:latin typeface="VNI-Briquet" panose="020B7200000000000000" pitchFamily="34" charset="0"/>
                <a:ea typeface="inpin heiti" charset="-122"/>
              </a:rPr>
              <a:t>:</a:t>
            </a:r>
            <a:endParaRPr lang="zh-CN" altLang="en-US" sz="6600" b="1" dirty="0">
              <a:ln w="57150">
                <a:solidFill>
                  <a:srgbClr val="9933FF"/>
                </a:solidFill>
              </a:ln>
              <a:solidFill>
                <a:srgbClr val="CC99FF"/>
              </a:solidFill>
              <a:latin typeface="VNI-Briquet" panose="020B7200000000000000" pitchFamily="34" charset="0"/>
              <a:ea typeface="inpin heiti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864DD8-8A67-42D5-8D7D-7EA694A9D2AB}"/>
              </a:ext>
            </a:extLst>
          </p:cNvPr>
          <p:cNvGrpSpPr/>
          <p:nvPr/>
        </p:nvGrpSpPr>
        <p:grpSpPr>
          <a:xfrm>
            <a:off x="1770676" y="2253136"/>
            <a:ext cx="6100706" cy="1337934"/>
            <a:chOff x="1066800" y="1543368"/>
            <a:chExt cx="5562600" cy="149604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CFABB52-35C1-4AFB-9DDE-FC68CA1F2270}"/>
                </a:ext>
              </a:extLst>
            </p:cNvPr>
            <p:cNvGrpSpPr/>
            <p:nvPr/>
          </p:nvGrpSpPr>
          <p:grpSpPr>
            <a:xfrm>
              <a:off x="1066800" y="1543368"/>
              <a:ext cx="5562600" cy="1419752"/>
              <a:chOff x="1143000" y="1261216"/>
              <a:chExt cx="8153400" cy="2081007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BD7A1BD-BEFC-40BE-8A52-695D115FDE8F}"/>
                  </a:ext>
                </a:extLst>
              </p:cNvPr>
              <p:cNvGrpSpPr/>
              <p:nvPr/>
            </p:nvGrpSpPr>
            <p:grpSpPr>
              <a:xfrm>
                <a:off x="1143000" y="1261216"/>
                <a:ext cx="8153400" cy="2081007"/>
                <a:chOff x="3124200" y="3566200"/>
                <a:chExt cx="8153400" cy="2081007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6704B9A1-606B-46EF-A8A5-563FAD236BAE}"/>
                    </a:ext>
                  </a:extLst>
                </p:cNvPr>
                <p:cNvGrpSpPr/>
                <p:nvPr/>
              </p:nvGrpSpPr>
              <p:grpSpPr>
                <a:xfrm>
                  <a:off x="3285736" y="3566200"/>
                  <a:ext cx="7991864" cy="2081007"/>
                  <a:chOff x="2657737" y="924582"/>
                  <a:chExt cx="5890168" cy="1607185"/>
                </a:xfrm>
                <a:solidFill>
                  <a:srgbClr val="C9F5C5"/>
                </a:solidFill>
              </p:grpSpPr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D802EDA8-73CB-4593-8721-9AD4FF0634DB}"/>
                      </a:ext>
                    </a:extLst>
                  </p:cNvPr>
                  <p:cNvSpPr/>
                  <p:nvPr/>
                </p:nvSpPr>
                <p:spPr>
                  <a:xfrm>
                    <a:off x="3022601" y="977900"/>
                    <a:ext cx="5525304" cy="14478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000"/>
                  </a:solidFill>
                  <a:ln w="762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ABF74B49-8D07-402B-9E72-6C9D3246672F}"/>
                      </a:ext>
                    </a:extLst>
                  </p:cNvPr>
                  <p:cNvSpPr/>
                  <p:nvPr/>
                </p:nvSpPr>
                <p:spPr>
                  <a:xfrm>
                    <a:off x="2657737" y="924582"/>
                    <a:ext cx="1574800" cy="160718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4799184A-49D5-4E24-8FEF-286C534B86FC}"/>
                    </a:ext>
                  </a:extLst>
                </p:cNvPr>
                <p:cNvSpPr/>
                <p:nvPr/>
              </p:nvSpPr>
              <p:spPr>
                <a:xfrm>
                  <a:off x="3124200" y="3618793"/>
                  <a:ext cx="1874633" cy="1874633"/>
                </a:xfrm>
                <a:prstGeom prst="ellipse">
                  <a:avLst/>
                </a:prstGeom>
                <a:solidFill>
                  <a:srgbClr val="FFC000"/>
                </a:solidFill>
                <a:ln w="762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9" name="文本框 47">
                <a:extLst>
                  <a:ext uri="{FF2B5EF4-FFF2-40B4-BE49-F238E27FC236}">
                    <a16:creationId xmlns:a16="http://schemas.microsoft.com/office/drawing/2014/main" id="{040AF66B-8DA8-45DA-A06C-ECD724A07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825" y="1734705"/>
                <a:ext cx="874311" cy="888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prstTxWarp prst="textPlain">
                  <a:avLst/>
                </a:prstTxWarp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en-US" altLang="zh-CN" b="1" dirty="0">
                    <a:ln w="57150">
                      <a:solidFill>
                        <a:schemeClr val="bg2">
                          <a:lumMod val="10000"/>
                        </a:schemeClr>
                      </a:solidFill>
                    </a:ln>
                    <a:solidFill>
                      <a:schemeClr val="bg1"/>
                    </a:solidFill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1</a:t>
                </a:r>
                <a:endParaRPr lang="zh-CN" altLang="en-US" b="1" dirty="0">
                  <a:ln w="57150"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85466D-57AE-49E6-B145-EB6478142A50}"/>
                </a:ext>
              </a:extLst>
            </p:cNvPr>
            <p:cNvSpPr txBox="1"/>
            <p:nvPr/>
          </p:nvSpPr>
          <p:spPr>
            <a:xfrm>
              <a:off x="2663841" y="1800479"/>
              <a:ext cx="3203559" cy="12389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cảnh lịch sử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98DC33-6068-4870-8691-298875490488}"/>
              </a:ext>
            </a:extLst>
          </p:cNvPr>
          <p:cNvGrpSpPr/>
          <p:nvPr/>
        </p:nvGrpSpPr>
        <p:grpSpPr>
          <a:xfrm>
            <a:off x="3046162" y="3909279"/>
            <a:ext cx="8290005" cy="1338280"/>
            <a:chOff x="3642049" y="4755165"/>
            <a:chExt cx="8290005" cy="13382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8E9644-9297-43D6-BCC7-B1FDC97C6AF4}"/>
                </a:ext>
              </a:extLst>
            </p:cNvPr>
            <p:cNvGrpSpPr/>
            <p:nvPr/>
          </p:nvGrpSpPr>
          <p:grpSpPr>
            <a:xfrm>
              <a:off x="3642049" y="4755165"/>
              <a:ext cx="8290005" cy="1338280"/>
              <a:chOff x="3468984" y="4737647"/>
              <a:chExt cx="8290005" cy="133828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C992CAD-3D93-48BE-91B8-C3A3EF830455}"/>
                  </a:ext>
                </a:extLst>
              </p:cNvPr>
              <p:cNvSpPr/>
              <p:nvPr/>
            </p:nvSpPr>
            <p:spPr>
              <a:xfrm>
                <a:off x="4309151" y="4801354"/>
                <a:ext cx="7449838" cy="1205562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CEBB609-37B6-48C8-B631-6DC90C5229AB}"/>
                  </a:ext>
                </a:extLst>
              </p:cNvPr>
              <p:cNvSpPr/>
              <p:nvPr/>
            </p:nvSpPr>
            <p:spPr>
              <a:xfrm>
                <a:off x="3468984" y="4737647"/>
                <a:ext cx="1655753" cy="13382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26D3185-1F88-48C9-95B0-69CAA824858C}"/>
                  </a:ext>
                </a:extLst>
              </p:cNvPr>
              <p:cNvSpPr/>
              <p:nvPr/>
            </p:nvSpPr>
            <p:spPr>
              <a:xfrm>
                <a:off x="3536387" y="4855371"/>
                <a:ext cx="1213281" cy="1126799"/>
              </a:xfrm>
              <a:prstGeom prst="ellipse">
                <a:avLst/>
              </a:prstGeom>
              <a:solidFill>
                <a:srgbClr val="FFC000"/>
              </a:solidFill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9E02B9-52A1-468C-8DFC-EFFD71F5CF85}"/>
                  </a:ext>
                </a:extLst>
              </p:cNvPr>
              <p:cNvSpPr txBox="1"/>
              <p:nvPr/>
            </p:nvSpPr>
            <p:spPr>
              <a:xfrm>
                <a:off x="4971454" y="4855371"/>
                <a:ext cx="6327710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Trương Định cùng phong trào kháng chiến</a:t>
                </a:r>
              </a:p>
            </p:txBody>
          </p:sp>
        </p:grpSp>
        <p:sp>
          <p:nvSpPr>
            <p:cNvPr id="37" name="文本框 47">
              <a:extLst>
                <a:ext uri="{FF2B5EF4-FFF2-40B4-BE49-F238E27FC236}">
                  <a16:creationId xmlns:a16="http://schemas.microsoft.com/office/drawing/2014/main" id="{8E283A4D-43CD-4BBE-93F0-FF7D85563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018" y="5063486"/>
              <a:ext cx="638963" cy="624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Plain">
                <a:avLst/>
              </a:prstTxWarp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b="1" dirty="0">
                  <a:ln w="57150"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2</a:t>
              </a:r>
              <a:endParaRPr lang="zh-CN" altLang="en-US" b="1" dirty="0">
                <a:ln w="571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2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DE912E5-D0B9-4ECE-8118-2972A574D5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1" y="0"/>
            <a:ext cx="11575418" cy="6995313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D8B37D47-FA6A-4543-92E8-AFBFAD80E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1921" flipH="1">
            <a:off x="9516775" y="-121909"/>
            <a:ext cx="2966750" cy="2400379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0D8A2DF1-ABF4-479C-A5FD-06111001E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>
            <a:off x="-277738" y="-184764"/>
            <a:ext cx="2802643" cy="2400379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89FC43D0-B905-4FFB-B2D1-2F9088C83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8079" flipH="1" flipV="1">
            <a:off x="9516774" y="4672687"/>
            <a:ext cx="2966750" cy="2400379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BD847680-C43E-4C70-8915-9E18702A0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8689" flipV="1">
            <a:off x="-347973" y="4577452"/>
            <a:ext cx="2802643" cy="2400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B5C488-6D08-4E64-BAB9-19D7676B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7" y="477841"/>
            <a:ext cx="11575418" cy="5715000"/>
          </a:xfrm>
          <a:prstGeom prst="rect">
            <a:avLst/>
          </a:prstGeom>
        </p:spPr>
      </p:pic>
      <p:sp>
        <p:nvSpPr>
          <p:cNvPr id="26" name="文本框 8">
            <a:extLst>
              <a:ext uri="{FF2B5EF4-FFF2-40B4-BE49-F238E27FC236}">
                <a16:creationId xmlns:a16="http://schemas.microsoft.com/office/drawing/2014/main" id="{0D84D1E2-5D6D-4737-9CBD-D132D4C49711}"/>
              </a:ext>
            </a:extLst>
          </p:cNvPr>
          <p:cNvSpPr txBox="1"/>
          <p:nvPr/>
        </p:nvSpPr>
        <p:spPr>
          <a:xfrm>
            <a:off x="2614615" y="2131476"/>
            <a:ext cx="6834186" cy="255129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8800" b="1">
                <a:ln w="38100">
                  <a:solidFill>
                    <a:srgbClr val="E36E03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Hoàn cảnh lịch sử</a:t>
            </a:r>
            <a:endParaRPr lang="zh-CN" altLang="en-US" sz="8800" b="1" dirty="0">
              <a:ln w="38100">
                <a:solidFill>
                  <a:srgbClr val="E36E03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73747D88-6BF7-4F11-B2D7-5058960226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61" y="46489"/>
            <a:ext cx="5532650" cy="15705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B3D1C7-7EAD-4D5D-913B-5AD96FE14571}"/>
              </a:ext>
            </a:extLst>
          </p:cNvPr>
          <p:cNvSpPr txBox="1"/>
          <p:nvPr/>
        </p:nvSpPr>
        <p:spPr>
          <a:xfrm>
            <a:off x="4365365" y="477841"/>
            <a:ext cx="3737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2899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自定义 1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C4CA"/>
      </a:accent1>
      <a:accent2>
        <a:srgbClr val="EECE52"/>
      </a:accent2>
      <a:accent3>
        <a:srgbClr val="DF7A60"/>
      </a:accent3>
      <a:accent4>
        <a:srgbClr val="65C4CA"/>
      </a:accent4>
      <a:accent5>
        <a:srgbClr val="EECE52"/>
      </a:accent5>
      <a:accent6>
        <a:srgbClr val="DF7A6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754</TotalTime>
  <Words>301</Words>
  <Application>Microsoft Macintosh PowerPoint</Application>
  <PresentationFormat>Widescreen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宋体</vt:lpstr>
      <vt:lpstr>#9Slide04 Lora Bold</vt:lpstr>
      <vt:lpstr>#9Slide04 Trirong Bold</vt:lpstr>
      <vt:lpstr>Arial</vt:lpstr>
      <vt:lpstr>Calibri</vt:lpstr>
      <vt:lpstr>Calibri Light</vt:lpstr>
      <vt:lpstr>inpin heiti</vt:lpstr>
      <vt:lpstr>Times New Roman</vt:lpstr>
      <vt:lpstr>VNI-Briquet</vt:lpstr>
      <vt:lpstr>VNI-Dom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cp:keywords>http:/www.ypppt.com</cp:keywords>
  <dc:description>9Slide.vn</dc:description>
  <cp:lastModifiedBy>Microsoft Office User</cp:lastModifiedBy>
  <cp:revision>39</cp:revision>
  <dcterms:created xsi:type="dcterms:W3CDTF">2017-08-12T10:14:32Z</dcterms:created>
  <dcterms:modified xsi:type="dcterms:W3CDTF">2022-09-25T16:57:02Z</dcterms:modified>
  <cp:category>9Slide.vn</cp:category>
</cp:coreProperties>
</file>