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75" r:id="rId5"/>
    <p:sldId id="284" r:id="rId6"/>
    <p:sldId id="267" r:id="rId7"/>
    <p:sldId id="285" r:id="rId8"/>
    <p:sldId id="27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0"/>
    <a:srgbClr val="A9D115"/>
    <a:srgbClr val="FF7575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3BC78-19BA-40C9-99F8-748D8CFB0CBE}" v="644" dt="2022-02-12T19:09:12.172"/>
    <p1510:client id="{2FF7CA0F-C494-4F07-93E9-F7B5A76DF819}" v="5" dt="2022-02-12T05:58:12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857" autoAdjust="0"/>
  </p:normalViewPr>
  <p:slideViewPr>
    <p:cSldViewPr snapToGrid="0" showGuides="1">
      <p:cViewPr varScale="1">
        <p:scale>
          <a:sx n="57" d="100"/>
          <a:sy n="57" d="100"/>
        </p:scale>
        <p:origin x="26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043BC78-19BA-40C9-99F8-748D8CFB0CBE}"/>
    <pc:docChg chg="undo custSel addSld delSld modSld sldOrd">
      <pc:chgData name="Nguyên Quynh" userId="2c6e06ab922918d4" providerId="LiveId" clId="{B043BC78-19BA-40C9-99F8-748D8CFB0CBE}" dt="2022-02-12T19:09:19.194" v="2463" actId="166"/>
      <pc:docMkLst>
        <pc:docMk/>
      </pc:docMkLst>
      <pc:sldChg chg="delSp modSp mod modAnim">
        <pc:chgData name="Nguyên Quynh" userId="2c6e06ab922918d4" providerId="LiveId" clId="{B043BC78-19BA-40C9-99F8-748D8CFB0CBE}" dt="2022-02-12T18:55:28.937" v="2336"/>
        <pc:sldMkLst>
          <pc:docMk/>
          <pc:sldMk cId="806857230" sldId="256"/>
        </pc:sldMkLst>
        <pc:spChg chg="mod">
          <ac:chgData name="Nguyên Quynh" userId="2c6e06ab922918d4" providerId="LiveId" clId="{B043BC78-19BA-40C9-99F8-748D8CFB0CBE}" dt="2022-02-12T18:15:19.445" v="683" actId="255"/>
          <ac:spMkLst>
            <pc:docMk/>
            <pc:sldMk cId="806857230" sldId="256"/>
            <ac:spMk id="41" creationId="{9F4ECD4A-A9B8-48E5-9975-6749FB4DD8D5}"/>
          </ac:spMkLst>
        </pc:spChg>
        <pc:spChg chg="del mod">
          <ac:chgData name="Nguyên Quynh" userId="2c6e06ab922918d4" providerId="LiveId" clId="{B043BC78-19BA-40C9-99F8-748D8CFB0CBE}" dt="2022-02-12T18:15:14.927" v="682" actId="478"/>
          <ac:spMkLst>
            <pc:docMk/>
            <pc:sldMk cId="806857230" sldId="256"/>
            <ac:spMk id="42" creationId="{C2BF2D98-6FE8-4859-8AE6-0A0956359788}"/>
          </ac:spMkLst>
        </pc:spChg>
        <pc:spChg chg="mod">
          <ac:chgData name="Nguyên Quynh" userId="2c6e06ab922918d4" providerId="LiveId" clId="{B043BC78-19BA-40C9-99F8-748D8CFB0CBE}" dt="2022-02-12T18:16:16.056" v="689" actId="1076"/>
          <ac:spMkLst>
            <pc:docMk/>
            <pc:sldMk cId="806857230" sldId="256"/>
            <ac:spMk id="45" creationId="{DE4D91EC-88E8-47A2-A885-C4C6480175FB}"/>
          </ac:spMkLst>
        </pc:spChg>
      </pc:sldChg>
      <pc:sldChg chg="addSp delSp modSp mod delAnim modAnim">
        <pc:chgData name="Nguyên Quynh" userId="2c6e06ab922918d4" providerId="LiveId" clId="{B043BC78-19BA-40C9-99F8-748D8CFB0CBE}" dt="2022-02-12T18:55:40.975" v="2339"/>
        <pc:sldMkLst>
          <pc:docMk/>
          <pc:sldMk cId="315704688" sldId="257"/>
        </pc:sldMkLst>
        <pc:spChg chg="add mod">
          <ac:chgData name="Nguyên Quynh" userId="2c6e06ab922918d4" providerId="LiveId" clId="{B043BC78-19BA-40C9-99F8-748D8CFB0CBE}" dt="2022-02-12T17:56:08.954" v="97" actId="164"/>
          <ac:spMkLst>
            <pc:docMk/>
            <pc:sldMk cId="315704688" sldId="257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7:56:11.877" v="99" actId="571"/>
          <ac:spMkLst>
            <pc:docMk/>
            <pc:sldMk cId="315704688" sldId="257"/>
            <ac:spMk id="32" creationId="{000D5694-F70A-4884-B87B-035600C55494}"/>
          </ac:spMkLst>
        </pc:spChg>
        <pc:spChg chg="mod">
          <ac:chgData name="Nguyên Quynh" userId="2c6e06ab922918d4" providerId="LiveId" clId="{B043BC78-19BA-40C9-99F8-748D8CFB0CBE}" dt="2022-02-12T17:56:56.805" v="201" actId="14100"/>
          <ac:spMkLst>
            <pc:docMk/>
            <pc:sldMk cId="315704688" sldId="257"/>
            <ac:spMk id="35" creationId="{19CD2DD5-A0C5-47F6-B310-D45EAA4E9D3B}"/>
          </ac:spMkLst>
        </pc:spChg>
        <pc:spChg chg="del mod topLvl">
          <ac:chgData name="Nguyên Quynh" userId="2c6e06ab922918d4" providerId="LiveId" clId="{B043BC78-19BA-40C9-99F8-748D8CFB0CBE}" dt="2022-02-12T17:54:50.443" v="8" actId="478"/>
          <ac:spMkLst>
            <pc:docMk/>
            <pc:sldMk cId="315704688" sldId="257"/>
            <ac:spMk id="42" creationId="{74740DD2-DFC6-4BC9-9F39-A7B577DB57E9}"/>
          </ac:spMkLst>
        </pc:spChg>
        <pc:spChg chg="mod">
          <ac:chgData name="Nguyên Quynh" userId="2c6e06ab922918d4" providerId="LiveId" clId="{B043BC78-19BA-40C9-99F8-748D8CFB0CBE}" dt="2022-02-12T17:55:41.687" v="91" actId="1076"/>
          <ac:spMkLst>
            <pc:docMk/>
            <pc:sldMk cId="315704688" sldId="257"/>
            <ac:spMk id="44" creationId="{65B3123E-0412-485F-9565-AF5C5ED796EF}"/>
          </ac:spMkLst>
        </pc:spChg>
        <pc:grpChg chg="add mod">
          <ac:chgData name="Nguyên Quynh" userId="2c6e06ab922918d4" providerId="LiveId" clId="{B043BC78-19BA-40C9-99F8-748D8CFB0CBE}" dt="2022-02-12T17:56:08.954" v="97" actId="164"/>
          <ac:grpSpMkLst>
            <pc:docMk/>
            <pc:sldMk cId="315704688" sldId="257"/>
            <ac:grpSpMk id="3" creationId="{2E3D1FA6-6A2B-4397-BD7F-8D373ECC9668}"/>
          </ac:grpSpMkLst>
        </pc:grpChg>
        <pc:grpChg chg="add mod">
          <ac:chgData name="Nguyên Quynh" userId="2c6e06ab922918d4" providerId="LiveId" clId="{B043BC78-19BA-40C9-99F8-748D8CFB0CBE}" dt="2022-02-12T17:56:11.877" v="99" actId="571"/>
          <ac:grpSpMkLst>
            <pc:docMk/>
            <pc:sldMk cId="315704688" sldId="257"/>
            <ac:grpSpMk id="30" creationId="{745BCF5F-2237-46EB-8FCA-597306BF367A}"/>
          </ac:grpSpMkLst>
        </pc:grpChg>
        <pc:grpChg chg="add mod">
          <ac:chgData name="Nguyên Quynh" userId="2c6e06ab922918d4" providerId="LiveId" clId="{B043BC78-19BA-40C9-99F8-748D8CFB0CBE}" dt="2022-02-12T17:56:17.312" v="100" actId="571"/>
          <ac:grpSpMkLst>
            <pc:docMk/>
            <pc:sldMk cId="315704688" sldId="257"/>
            <ac:grpSpMk id="33" creationId="{5581F73A-F7D2-4307-B072-034A426789AB}"/>
          </ac:grpSpMkLst>
        </pc:grpChg>
        <pc:grpChg chg="del">
          <ac:chgData name="Nguyên Quynh" userId="2c6e06ab922918d4" providerId="LiveId" clId="{B043BC78-19BA-40C9-99F8-748D8CFB0CBE}" dt="2022-02-12T17:54:28.617" v="1" actId="165"/>
          <ac:grpSpMkLst>
            <pc:docMk/>
            <pc:sldMk cId="315704688" sldId="257"/>
            <ac:grpSpMk id="43" creationId="{CB62044C-F653-4822-A6C0-FCA0A154390F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49" creationId="{02E6A7DF-C8F5-43D2-9B32-B5026EF59876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2" creationId="{534FB6C9-93F6-4524-BD48-6DDD05EBD0D5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5" creationId="{100173EB-4D3A-4CCD-8D9B-F8514A12D3CE}"/>
          </ac:grpSpMkLst>
        </pc:grpChg>
        <pc:picChg chg="mod">
          <ac:chgData name="Nguyên Quynh" userId="2c6e06ab922918d4" providerId="LiveId" clId="{B043BC78-19BA-40C9-99F8-748D8CFB0CBE}" dt="2022-02-12T17:54:38.200" v="4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B043BC78-19BA-40C9-99F8-748D8CFB0CBE}" dt="2022-02-12T17:54:41.648" v="6" actId="1076"/>
          <ac:picMkLst>
            <pc:docMk/>
            <pc:sldMk cId="315704688" sldId="257"/>
            <ac:picMk id="5" creationId="{340C6321-7D58-4145-8AC2-C66C673F9100}"/>
          </ac:picMkLst>
        </pc:picChg>
        <pc:picChg chg="add 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29" creationId="{E3438C57-DCE2-4B77-8F1A-19584947BEEC}"/>
          </ac:picMkLst>
        </pc:picChg>
        <pc:picChg chg="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31" creationId="{149E6251-5A92-486F-B5AE-CB5C8AF81624}"/>
          </ac:picMkLst>
        </pc:picChg>
        <pc:picChg chg="mod">
          <ac:chgData name="Nguyên Quynh" userId="2c6e06ab922918d4" providerId="LiveId" clId="{B043BC78-19BA-40C9-99F8-748D8CFB0CBE}" dt="2022-02-12T17:56:17.312" v="100" actId="571"/>
          <ac:picMkLst>
            <pc:docMk/>
            <pc:sldMk cId="315704688" sldId="257"/>
            <ac:picMk id="34" creationId="{A8487A3E-F9A9-4903-BFD7-685F6BBD8B58}"/>
          </ac:picMkLst>
        </pc:picChg>
        <pc:picChg chg="mod topLvl">
          <ac:chgData name="Nguyên Quynh" userId="2c6e06ab922918d4" providerId="LiveId" clId="{B043BC78-19BA-40C9-99F8-748D8CFB0CBE}" dt="2022-02-12T17:56:08.954" v="97" actId="164"/>
          <ac:picMkLst>
            <pc:docMk/>
            <pc:sldMk cId="315704688" sldId="257"/>
            <ac:picMk id="41" creationId="{3B1F4B60-E258-45F8-8DA3-776D7F1315DB}"/>
          </ac:picMkLst>
        </pc:picChg>
      </pc:sldChg>
      <pc:sldChg chg="addSp delSp modSp mod">
        <pc:chgData name="Nguyên Quynh" userId="2c6e06ab922918d4" providerId="LiveId" clId="{B043BC78-19BA-40C9-99F8-748D8CFB0CBE}" dt="2022-02-12T18:55:00.539" v="2335" actId="1076"/>
        <pc:sldMkLst>
          <pc:docMk/>
          <pc:sldMk cId="1503913301" sldId="262"/>
        </pc:sldMkLst>
        <pc:spChg chg="add mod">
          <ac:chgData name="Nguyên Quynh" userId="2c6e06ab922918d4" providerId="LiveId" clId="{B043BC78-19BA-40C9-99F8-748D8CFB0CBE}" dt="2022-02-12T18:50:59.705" v="2131" actId="1076"/>
          <ac:spMkLst>
            <pc:docMk/>
            <pc:sldMk cId="1503913301" sldId="262"/>
            <ac:spMk id="33" creationId="{00375F09-AA6F-42F4-BA39-64ED9E0935B4}"/>
          </ac:spMkLst>
        </pc:spChg>
        <pc:spChg chg="add mod">
          <ac:chgData name="Nguyên Quynh" userId="2c6e06ab922918d4" providerId="LiveId" clId="{B043BC78-19BA-40C9-99F8-748D8CFB0CBE}" dt="2022-02-12T18:55:00.539" v="2335" actId="1076"/>
          <ac:spMkLst>
            <pc:docMk/>
            <pc:sldMk cId="1503913301" sldId="262"/>
            <ac:spMk id="34" creationId="{ECC30F51-870E-4AFC-8227-095E1C31DEA6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3" creationId="{E5BCC414-18AD-408A-A5EA-31F3319AE785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5" creationId="{DE4D91EC-88E8-47A2-A885-C4C6480175FB}"/>
          </ac:spMkLst>
        </pc:spChg>
        <pc:grpChg chg="del">
          <ac:chgData name="Nguyên Quynh" userId="2c6e06ab922918d4" providerId="LiveId" clId="{B043BC78-19BA-40C9-99F8-748D8CFB0CBE}" dt="2022-02-12T18:50:30.526" v="2110" actId="478"/>
          <ac:grpSpMkLst>
            <pc:docMk/>
            <pc:sldMk cId="1503913301" sldId="262"/>
            <ac:grpSpMk id="44" creationId="{89489C91-E12E-4C06-8B64-148F57642B17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6:46.766" v="2349"/>
        <pc:sldMkLst>
          <pc:docMk/>
          <pc:sldMk cId="448663128" sldId="267"/>
        </pc:sldMkLst>
        <pc:spChg chg="mod">
          <ac:chgData name="Nguyên Quynh" userId="2c6e06ab922918d4" providerId="LiveId" clId="{B043BC78-19BA-40C9-99F8-748D8CFB0CBE}" dt="2022-02-12T18:25:26.793" v="1197" actId="1076"/>
          <ac:spMkLst>
            <pc:docMk/>
            <pc:sldMk cId="448663128" sldId="267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5:04.272" v="1192" actId="1076"/>
          <ac:spMkLst>
            <pc:docMk/>
            <pc:sldMk cId="448663128" sldId="267"/>
            <ac:spMk id="27" creationId="{11F21354-65D0-4625-B027-260B0CA3EAEE}"/>
          </ac:spMkLst>
        </pc:s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3" creationId="{22E1334B-07FD-4CC4-B303-57AB5247CCA7}"/>
          </ac:grpSpMkLst>
        </pc:grpChg>
        <pc:grpChg chg="mod">
          <ac:chgData name="Nguyên Quynh" userId="2c6e06ab922918d4" providerId="LiveId" clId="{B043BC78-19BA-40C9-99F8-748D8CFB0CBE}" dt="2022-02-12T18:25:07.397" v="1193" actId="1076"/>
          <ac:grpSpMkLst>
            <pc:docMk/>
            <pc:sldMk cId="448663128" sldId="267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18" creationId="{ADFD0B58-2977-4409-9B47-AE2F3E1E49A0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1" creationId="{EE6BC933-0CE5-47B0-9E87-76C2789020B9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4" creationId="{EE753DEC-239E-49F0-A1CF-EE5902DCE160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7:10.152" v="2353"/>
        <pc:sldMkLst>
          <pc:docMk/>
          <pc:sldMk cId="2421069263" sldId="272"/>
        </pc:sldMkLst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9" creationId="{23498C44-2EC3-438E-8F59-C6177F5CED2E}"/>
          </ac:spMkLst>
        </pc:spChg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11" creationId="{2630ECC6-CE7B-4B9C-9AD4-79797950F32C}"/>
          </ac:spMkLst>
        </pc:spChg>
        <pc:spChg chg="mod">
          <ac:chgData name="Nguyên Quynh" userId="2c6e06ab922918d4" providerId="LiveId" clId="{B043BC78-19BA-40C9-99F8-748D8CFB0CBE}" dt="2022-02-12T18:27:16.160" v="1276" actId="1076"/>
          <ac:spMkLst>
            <pc:docMk/>
            <pc:sldMk cId="2421069263" sldId="272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7:47.504" v="1330" actId="1076"/>
          <ac:spMkLst>
            <pc:docMk/>
            <pc:sldMk cId="2421069263" sldId="272"/>
            <ac:spMk id="34" creationId="{4D7F15A0-2D6D-42C1-96CB-9569212AE0ED}"/>
          </ac:spMkLst>
        </pc:s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" creationId="{E20003D1-8E63-453E-AD69-7FC1F3F38079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5" creationId="{8B71D0D0-311B-4790-AA5C-C7A71182ABF5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8" creationId="{C8E83091-94B6-4D92-94C7-F3982B2E19F2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31" creationId="{4A01C79D-3BFD-4C25-B4BA-AB768528A641}"/>
          </ac:grpSpMkLst>
        </pc:grpChg>
        <pc:picChg chg="mod">
          <ac:chgData name="Nguyên Quynh" userId="2c6e06ab922918d4" providerId="LiveId" clId="{B043BC78-19BA-40C9-99F8-748D8CFB0CBE}" dt="2022-02-12T18:26:53.009" v="1271" actId="1076"/>
          <ac:picMkLst>
            <pc:docMk/>
            <pc:sldMk cId="2421069263" sldId="272"/>
            <ac:picMk id="14" creationId="{C759328D-26ED-497A-839F-98F59D595429}"/>
          </ac:picMkLst>
        </pc:picChg>
      </pc:sldChg>
      <pc:sldChg chg="addSp delSp modSp mod ord delAnim modAnim">
        <pc:chgData name="Nguyên Quynh" userId="2c6e06ab922918d4" providerId="LiveId" clId="{B043BC78-19BA-40C9-99F8-748D8CFB0CBE}" dt="2022-02-12T18:55:59.236" v="2343"/>
        <pc:sldMkLst>
          <pc:docMk/>
          <pc:sldMk cId="3692252267" sldId="275"/>
        </pc:sldMkLst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2" creationId="{60B372C6-0B07-4114-86A0-FB57F9D5264D}"/>
          </ac:spMkLst>
        </pc:spChg>
        <pc:spChg chg="del">
          <ac:chgData name="Nguyên Quynh" userId="2c6e06ab922918d4" providerId="LiveId" clId="{B043BC78-19BA-40C9-99F8-748D8CFB0CBE}" dt="2022-02-12T18:00:53.921" v="340" actId="478"/>
          <ac:spMkLst>
            <pc:docMk/>
            <pc:sldMk cId="3692252267" sldId="275"/>
            <ac:spMk id="11" creationId="{2630ECC6-CE7B-4B9C-9AD4-79797950F32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3" creationId="{5B7289E6-A40F-4E2C-A548-26D66ABE6F49}"/>
          </ac:spMkLst>
        </pc:spChg>
        <pc:spChg chg="del">
          <ac:chgData name="Nguyên Quynh" userId="2c6e06ab922918d4" providerId="LiveId" clId="{B043BC78-19BA-40C9-99F8-748D8CFB0CBE}" dt="2022-02-12T17:59:52.106" v="237" actId="478"/>
          <ac:spMkLst>
            <pc:docMk/>
            <pc:sldMk cId="3692252267" sldId="275"/>
            <ac:spMk id="15" creationId="{A8CF6598-E4B4-4945-9BE0-05672AADB8B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6" creationId="{3258F3DE-E503-444E-8393-6C502B46AE6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7" creationId="{2E62D43D-F15E-4609-BFA9-C69D78ADC6F3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8" creationId="{DBEA7F5C-5FDE-413E-B751-0512361A1A4C}"/>
          </ac:spMkLst>
        </pc:spChg>
        <pc:spChg chg="add del">
          <ac:chgData name="Nguyên Quynh" userId="2c6e06ab922918d4" providerId="LiveId" clId="{B043BC78-19BA-40C9-99F8-748D8CFB0CBE}" dt="2022-02-12T17:59:59.940" v="239" actId="22"/>
          <ac:spMkLst>
            <pc:docMk/>
            <pc:sldMk cId="3692252267" sldId="275"/>
            <ac:spMk id="19" creationId="{BBB882C6-DA82-41E2-B269-35322AA9B89C}"/>
          </ac:spMkLst>
        </pc:spChg>
        <pc:spChg chg="add mod">
          <ac:chgData name="Nguyên Quynh" userId="2c6e06ab922918d4" providerId="LiveId" clId="{B043BC78-19BA-40C9-99F8-748D8CFB0CBE}" dt="2022-02-12T18:21:47.448" v="865" actId="20577"/>
          <ac:spMkLst>
            <pc:docMk/>
            <pc:sldMk cId="3692252267" sldId="275"/>
            <ac:spMk id="20" creationId="{0BD3836D-BC2A-415D-9AED-A6F1E8D13B5B}"/>
          </ac:spMkLst>
        </pc:spChg>
        <pc:spChg chg="mod topLvl">
          <ac:chgData name="Nguyên Quynh" userId="2c6e06ab922918d4" providerId="LiveId" clId="{B043BC78-19BA-40C9-99F8-748D8CFB0CBE}" dt="2022-02-12T18:22:31.845" v="1052" actId="207"/>
          <ac:spMkLst>
            <pc:docMk/>
            <pc:sldMk cId="3692252267" sldId="275"/>
            <ac:spMk id="22" creationId="{7254B6B9-16ED-4B4C-BB6A-D4484BAF1658}"/>
          </ac:spMkLst>
        </pc:spChg>
        <pc:grpChg chg="add del">
          <ac:chgData name="Nguyên Quynh" userId="2c6e06ab922918d4" providerId="LiveId" clId="{B043BC78-19BA-40C9-99F8-748D8CFB0CBE}" dt="2022-02-12T18:00:48.886" v="338" actId="478"/>
          <ac:grpSpMkLst>
            <pc:docMk/>
            <pc:sldMk cId="3692252267" sldId="275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00:50.557" v="339" actId="478"/>
          <ac:grpSpMkLst>
            <pc:docMk/>
            <pc:sldMk cId="3692252267" sldId="275"/>
            <ac:grpSpMk id="7" creationId="{AEBE588A-DD2B-4A4E-A999-A9D185B5A828}"/>
          </ac:grpSpMkLst>
        </pc:grpChg>
        <pc:grpChg chg="add del mod">
          <ac:chgData name="Nguyên Quynh" userId="2c6e06ab922918d4" providerId="LiveId" clId="{B043BC78-19BA-40C9-99F8-748D8CFB0CBE}" dt="2022-02-12T18:08:01.766" v="344" actId="165"/>
          <ac:grpSpMkLst>
            <pc:docMk/>
            <pc:sldMk cId="3692252267" sldId="275"/>
            <ac:grpSpMk id="21" creationId="{9DAE7D52-C29D-469C-92AA-D80AB3E3D1F9}"/>
          </ac:grpSpMkLst>
        </pc:grpChg>
        <pc:picChg chg="del">
          <ac:chgData name="Nguyên Quynh" userId="2c6e06ab922918d4" providerId="LiveId" clId="{B043BC78-19BA-40C9-99F8-748D8CFB0CBE}" dt="2022-02-12T18:00:50.557" v="339" actId="478"/>
          <ac:picMkLst>
            <pc:docMk/>
            <pc:sldMk cId="3692252267" sldId="275"/>
            <ac:picMk id="12" creationId="{8384D7E6-30FE-4484-9BD7-AD162E01BE4C}"/>
          </ac:picMkLst>
        </pc:picChg>
        <pc:picChg chg="del">
          <ac:chgData name="Nguyên Quynh" userId="2c6e06ab922918d4" providerId="LiveId" clId="{B043BC78-19BA-40C9-99F8-748D8CFB0CBE}" dt="2022-02-12T17:59:52.106" v="237" actId="478"/>
          <ac:picMkLst>
            <pc:docMk/>
            <pc:sldMk cId="3692252267" sldId="275"/>
            <ac:picMk id="14" creationId="{612581BF-9E97-412B-81FB-260FB6DA800E}"/>
          </ac:picMkLst>
        </pc:picChg>
        <pc:picChg chg="del mod topLvl">
          <ac:chgData name="Nguyên Quynh" userId="2c6e06ab922918d4" providerId="LiveId" clId="{B043BC78-19BA-40C9-99F8-748D8CFB0CBE}" dt="2022-02-12T18:08:03.884" v="345" actId="478"/>
          <ac:picMkLst>
            <pc:docMk/>
            <pc:sldMk cId="3692252267" sldId="275"/>
            <ac:picMk id="23" creationId="{C0BE7176-1663-4B7D-9158-A8B3D56B3873}"/>
          </ac:picMkLst>
        </pc:picChg>
      </pc:sldChg>
      <pc:sldChg chg="addSp delSp modSp mod addAnim delAnim">
        <pc:chgData name="Nguyên Quynh" userId="2c6e06ab922918d4" providerId="LiveId" clId="{B043BC78-19BA-40C9-99F8-748D8CFB0CBE}" dt="2022-02-12T17:59:31.288" v="232" actId="1076"/>
        <pc:sldMkLst>
          <pc:docMk/>
          <pc:sldMk cId="756918112" sldId="282"/>
        </pc:sldMkLst>
        <pc:spChg chg="mod">
          <ac:chgData name="Nguyên Quynh" userId="2c6e06ab922918d4" providerId="LiveId" clId="{B043BC78-19BA-40C9-99F8-748D8CFB0CBE}" dt="2022-02-12T17:58:17.759" v="214" actId="1076"/>
          <ac:spMkLst>
            <pc:docMk/>
            <pc:sldMk cId="756918112" sldId="282"/>
            <ac:spMk id="13" creationId="{5B7289E6-A40F-4E2C-A548-26D66ABE6F49}"/>
          </ac:spMkLst>
        </pc:spChg>
        <pc:spChg chg="mod">
          <ac:chgData name="Nguyên Quynh" userId="2c6e06ab922918d4" providerId="LiveId" clId="{B043BC78-19BA-40C9-99F8-748D8CFB0CBE}" dt="2022-02-12T17:59:31.288" v="232" actId="1076"/>
          <ac:spMkLst>
            <pc:docMk/>
            <pc:sldMk cId="756918112" sldId="282"/>
            <ac:spMk id="20" creationId="{0212DBBB-8E79-47EC-AAEF-05436D313D2D}"/>
          </ac:spMkLst>
        </pc:spChg>
        <pc:spChg chg="del topLvl">
          <ac:chgData name="Nguyên Quynh" userId="2c6e06ab922918d4" providerId="LiveId" clId="{B043BC78-19BA-40C9-99F8-748D8CFB0CBE}" dt="2022-02-12T17:58:03.728" v="211" actId="478"/>
          <ac:spMkLst>
            <pc:docMk/>
            <pc:sldMk cId="756918112" sldId="282"/>
            <ac:spMk id="24" creationId="{F29FAD7F-67A6-4511-835D-256551F0346A}"/>
          </ac:spMkLst>
        </pc:spChg>
        <pc:grpChg chg="mod">
          <ac:chgData name="Nguyên Quynh" userId="2c6e06ab922918d4" providerId="LiveId" clId="{B043BC78-19BA-40C9-99F8-748D8CFB0CBE}" dt="2022-02-12T17:57:20.569" v="207" actId="1076"/>
          <ac:grpSpMkLst>
            <pc:docMk/>
            <pc:sldMk cId="756918112" sldId="282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7:57:05.160" v="202" actId="478"/>
          <ac:grpSpMkLst>
            <pc:docMk/>
            <pc:sldMk cId="756918112" sldId="282"/>
            <ac:grpSpMk id="19" creationId="{7F0C94A3-34E1-4CB8-9DE5-6CE189708CBE}"/>
          </ac:grpSpMkLst>
        </pc:grpChg>
        <pc:grpChg chg="add del mod">
          <ac:chgData name="Nguyên Quynh" userId="2c6e06ab922918d4" providerId="LiveId" clId="{B043BC78-19BA-40C9-99F8-748D8CFB0CBE}" dt="2022-02-12T17:58:06.903" v="212" actId="1076"/>
          <ac:grpSpMkLst>
            <pc:docMk/>
            <pc:sldMk cId="756918112" sldId="282"/>
            <ac:grpSpMk id="22" creationId="{1934990B-CE14-48BA-9BB1-103D1E202EDD}"/>
          </ac:grpSpMkLst>
        </pc:grpChg>
        <pc:grpChg chg="add del mod">
          <ac:chgData name="Nguyên Quynh" userId="2c6e06ab922918d4" providerId="LiveId" clId="{B043BC78-19BA-40C9-99F8-748D8CFB0CBE}" dt="2022-02-12T17:58:03.728" v="211" actId="478"/>
          <ac:grpSpMkLst>
            <pc:docMk/>
            <pc:sldMk cId="756918112" sldId="282"/>
            <ac:grpSpMk id="23" creationId="{680C9660-A52C-4F2E-9896-F53C81DA9367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6" creationId="{CCFA2B1E-2D5F-41A0-8437-B4FF418FCB75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9" creationId="{90733B4F-33BE-4AF9-88CB-ABCFFD4EEC08}"/>
          </ac:grpSpMkLst>
        </pc:grpChg>
        <pc:picChg chg="mod">
          <ac:chgData name="Nguyên Quynh" userId="2c6e06ab922918d4" providerId="LiveId" clId="{B043BC78-19BA-40C9-99F8-748D8CFB0CBE}" dt="2022-02-12T17:59:31.288" v="232" actId="1076"/>
          <ac:picMkLst>
            <pc:docMk/>
            <pc:sldMk cId="756918112" sldId="282"/>
            <ac:picMk id="21" creationId="{15B3CED9-B867-43D4-8F65-5FFC892314AA}"/>
          </ac:picMkLst>
        </pc:picChg>
        <pc:picChg chg="del topLvl">
          <ac:chgData name="Nguyên Quynh" userId="2c6e06ab922918d4" providerId="LiveId" clId="{B043BC78-19BA-40C9-99F8-748D8CFB0CBE}" dt="2022-02-12T17:58:03.728" v="211" actId="478"/>
          <ac:picMkLst>
            <pc:docMk/>
            <pc:sldMk cId="756918112" sldId="282"/>
            <ac:picMk id="25" creationId="{2CE177AA-FEF5-4023-A5D6-680F9C6367E9}"/>
          </ac:picMkLst>
        </pc:picChg>
      </pc:sldChg>
      <pc:sldChg chg="add del">
        <pc:chgData name="Nguyên Quynh" userId="2c6e06ab922918d4" providerId="LiveId" clId="{B043BC78-19BA-40C9-99F8-748D8CFB0CBE}" dt="2022-02-12T18:28:12.056" v="1331" actId="47"/>
        <pc:sldMkLst>
          <pc:docMk/>
          <pc:sldMk cId="2070420256" sldId="283"/>
        </pc:sldMkLst>
      </pc:sldChg>
      <pc:sldChg chg="addSp delSp modSp add mod modAnim modNotesTx">
        <pc:chgData name="Nguyên Quynh" userId="2c6e06ab922918d4" providerId="LiveId" clId="{B043BC78-19BA-40C9-99F8-748D8CFB0CBE}" dt="2022-02-12T18:56:39.257" v="2348"/>
        <pc:sldMkLst>
          <pc:docMk/>
          <pc:sldMk cId="2365185351" sldId="284"/>
        </pc:sldMkLst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1" creationId="{D96AB049-3FFE-4046-B0CE-8821C95CF34F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2" creationId="{FD8FA8DA-6DC3-4026-951D-2997111EC117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3" creationId="{EA5E09F1-0A08-4CBF-8EF2-5A02E82646F9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4" creationId="{C59A7244-5AD8-4ECE-ABAA-0942FA335164}"/>
          </ac:spMkLst>
        </pc:spChg>
        <pc:spChg chg="add mod">
          <ac:chgData name="Nguyên Quynh" userId="2c6e06ab922918d4" providerId="LiveId" clId="{B043BC78-19BA-40C9-99F8-748D8CFB0CBE}" dt="2022-02-12T18:29:27.329" v="1342" actId="14100"/>
          <ac:spMkLst>
            <pc:docMk/>
            <pc:sldMk cId="2365185351" sldId="284"/>
            <ac:spMk id="15" creationId="{8388EDB0-0032-45E5-8A7E-3552F6016CE1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7" creationId="{E08ACDE8-F530-4F8A-BB5B-20CE91D21363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8" creationId="{67901D06-3983-472A-9051-C1373F0D44D9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19" creationId="{E280DE92-A7EE-46CA-A24A-D4AB7905A57D}"/>
          </ac:spMkLst>
        </pc:spChg>
        <pc:spChg chg="mod">
          <ac:chgData name="Nguyên Quynh" userId="2c6e06ab922918d4" providerId="LiveId" clId="{B043BC78-19BA-40C9-99F8-748D8CFB0CBE}" dt="2022-02-12T18:23:50.625" v="1142" actId="1076"/>
          <ac:spMkLst>
            <pc:docMk/>
            <pc:sldMk cId="2365185351" sldId="284"/>
            <ac:spMk id="20" creationId="{0BD3836D-BC2A-415D-9AED-A6F1E8D13B5B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1" creationId="{AAB46278-5120-49FB-8985-DC2435DD9947}"/>
          </ac:spMkLst>
        </pc:spChg>
        <pc:spChg chg="del">
          <ac:chgData name="Nguyên Quynh" userId="2c6e06ab922918d4" providerId="LiveId" clId="{B043BC78-19BA-40C9-99F8-748D8CFB0CBE}" dt="2022-02-12T18:10:42.352" v="493" actId="478"/>
          <ac:spMkLst>
            <pc:docMk/>
            <pc:sldMk cId="2365185351" sldId="284"/>
            <ac:spMk id="22" creationId="{7254B6B9-16ED-4B4C-BB6A-D4484BAF1658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3" creationId="{5B33AED9-38AE-4840-A3AB-B65044F3EEBE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24" creationId="{6CBCECCA-7D88-4177-9DB5-69C5C5458D55}"/>
          </ac:spMkLst>
        </pc:spChg>
      </pc:sldChg>
      <pc:sldChg chg="addSp delSp modSp add mod ord modAnim">
        <pc:chgData name="Nguyên Quynh" userId="2c6e06ab922918d4" providerId="LiveId" clId="{B043BC78-19BA-40C9-99F8-748D8CFB0CBE}" dt="2022-02-12T18:57:07.226" v="2352" actId="14100"/>
        <pc:sldMkLst>
          <pc:docMk/>
          <pc:sldMk cId="1184599962" sldId="285"/>
        </pc:sldMkLst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1" creationId="{D96AB049-3FFE-4046-B0CE-8821C95CF34F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2" creationId="{FD8FA8DA-6DC3-4026-951D-2997111EC117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3" creationId="{EA5E09F1-0A08-4CBF-8EF2-5A02E82646F9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4" creationId="{C59A7244-5AD8-4ECE-ABAA-0942FA335164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5" creationId="{8388EDB0-0032-45E5-8A7E-3552F6016CE1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1:13.555" v="1375" actId="2711"/>
          <ac:spMkLst>
            <pc:docMk/>
            <pc:sldMk cId="1184599962" sldId="285"/>
            <ac:spMk id="17" creationId="{F6B6129E-8F8E-4016-9C46-2BF2CEDE5E48}"/>
          </ac:spMkLst>
        </pc:spChg>
        <pc:spChg chg="add mod">
          <ac:chgData name="Nguyên Quynh" userId="2c6e06ab922918d4" providerId="LiveId" clId="{B043BC78-19BA-40C9-99F8-748D8CFB0CBE}" dt="2022-02-12T18:57:03.034" v="2351" actId="14100"/>
          <ac:spMkLst>
            <pc:docMk/>
            <pc:sldMk cId="1184599962" sldId="285"/>
            <ac:spMk id="18" creationId="{0407B8FB-B640-439D-AB56-0EFA0956404C}"/>
          </ac:spMkLst>
        </pc:spChg>
        <pc:spChg chg="add mod">
          <ac:chgData name="Nguyên Quynh" userId="2c6e06ab922918d4" providerId="LiveId" clId="{B043BC78-19BA-40C9-99F8-748D8CFB0CBE}" dt="2022-02-12T18:57:07.226" v="2352" actId="14100"/>
          <ac:spMkLst>
            <pc:docMk/>
            <pc:sldMk cId="1184599962" sldId="285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26:23.449" v="1267" actId="1076"/>
          <ac:spMkLst>
            <pc:docMk/>
            <pc:sldMk cId="1184599962" sldId="285"/>
            <ac:spMk id="20" creationId="{0BD3836D-BC2A-415D-9AED-A6F1E8D13B5B}"/>
          </ac:spMkLst>
        </pc:spChg>
      </pc:sldChg>
      <pc:sldChg chg="delSp modSp add mod ord modAnim">
        <pc:chgData name="Nguyên Quynh" userId="2c6e06ab922918d4" providerId="LiveId" clId="{B043BC78-19BA-40C9-99F8-748D8CFB0CBE}" dt="2022-02-12T18:57:19.192" v="2355"/>
        <pc:sldMkLst>
          <pc:docMk/>
          <pc:sldMk cId="902362428" sldId="286"/>
        </pc:sldMkLst>
        <pc:spChg chg="mod">
          <ac:chgData name="Nguyên Quynh" userId="2c6e06ab922918d4" providerId="LiveId" clId="{B043BC78-19BA-40C9-99F8-748D8CFB0CBE}" dt="2022-02-12T18:32:39.312" v="1742" actId="1076"/>
          <ac:spMkLst>
            <pc:docMk/>
            <pc:sldMk cId="902362428" sldId="286"/>
            <ac:spMk id="17" creationId="{F6B6129E-8F8E-4016-9C46-2BF2CEDE5E48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8" creationId="{0407B8FB-B640-439D-AB56-0EFA0956404C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32:41.625" v="1743" actId="1076"/>
          <ac:spMkLst>
            <pc:docMk/>
            <pc:sldMk cId="902362428" sldId="286"/>
            <ac:spMk id="20" creationId="{0BD3836D-BC2A-415D-9AED-A6F1E8D13B5B}"/>
          </ac:spMkLst>
        </pc:spChg>
      </pc:sldChg>
      <pc:sldChg chg="addSp delSp modSp add mod modAnim modNotesTx">
        <pc:chgData name="Nguyên Quynh" userId="2c6e06ab922918d4" providerId="LiveId" clId="{B043BC78-19BA-40C9-99F8-748D8CFB0CBE}" dt="2022-02-12T19:09:19.194" v="2463" actId="166"/>
        <pc:sldMkLst>
          <pc:docMk/>
          <pc:sldMk cId="1717422206" sldId="287"/>
        </pc:sldMkLst>
        <pc:spChg chg="add mod ord">
          <ac:chgData name="Nguyên Quynh" userId="2c6e06ab922918d4" providerId="LiveId" clId="{B043BC78-19BA-40C9-99F8-748D8CFB0CBE}" dt="2022-02-12T19:04:24.406" v="2406" actId="1076"/>
          <ac:spMkLst>
            <pc:docMk/>
            <pc:sldMk cId="1717422206" sldId="287"/>
            <ac:spMk id="2" creationId="{CCBF9895-CC61-4115-8A49-8C930B2308EF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2" creationId="{3D637268-DA66-4B66-9780-61AE5B72E3BC}"/>
          </ac:spMkLst>
        </pc:spChg>
        <pc:spChg chg="add mod ord">
          <ac:chgData name="Nguyên Quynh" userId="2c6e06ab922918d4" providerId="LiveId" clId="{B043BC78-19BA-40C9-99F8-748D8CFB0CBE}" dt="2022-02-12T19:09:19.194" v="2463" actId="166"/>
          <ac:spMkLst>
            <pc:docMk/>
            <pc:sldMk cId="1717422206" sldId="287"/>
            <ac:spMk id="13" creationId="{52407F1E-3AB0-4BBF-A15A-BF9B68CFBA06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4" creationId="{2C1CC468-3BFC-40EF-8B3C-0CC8A799BB37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5" creationId="{7CC2787E-62D5-4C80-A375-6E00BD9D49CA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6" creationId="{4F538ADE-520F-4DA0-9D25-314962A4DC5B}"/>
          </ac:spMkLst>
        </pc:spChg>
        <pc:spChg chg="del">
          <ac:chgData name="Nguyên Quynh" userId="2c6e06ab922918d4" providerId="LiveId" clId="{B043BC78-19BA-40C9-99F8-748D8CFB0CBE}" dt="2022-02-12T18:32:53.390" v="1746" actId="478"/>
          <ac:spMkLst>
            <pc:docMk/>
            <pc:sldMk cId="1717422206" sldId="287"/>
            <ac:spMk id="17" creationId="{F6B6129E-8F8E-4016-9C46-2BF2CEDE5E48}"/>
          </ac:spMkLst>
        </pc:spChg>
        <pc:spChg chg="mod">
          <ac:chgData name="Nguyên Quynh" userId="2c6e06ab922918d4" providerId="LiveId" clId="{B043BC78-19BA-40C9-99F8-748D8CFB0CBE}" dt="2022-02-12T18:57:34.042" v="2357" actId="1076"/>
          <ac:spMkLst>
            <pc:docMk/>
            <pc:sldMk cId="1717422206" sldId="287"/>
            <ac:spMk id="20" creationId="{0BD3836D-BC2A-415D-9AED-A6F1E8D13B5B}"/>
          </ac:spMkLst>
        </pc:spChg>
        <pc:picChg chg="mod">
          <ac:chgData name="Nguyên Quynh" userId="2c6e06ab922918d4" providerId="LiveId" clId="{B043BC78-19BA-40C9-99F8-748D8CFB0CBE}" dt="2022-02-12T19:07:07.770" v="2447" actId="1076"/>
          <ac:picMkLst>
            <pc:docMk/>
            <pc:sldMk cId="1717422206" sldId="287"/>
            <ac:picMk id="4" creationId="{DEE975DF-ECF8-4484-AF24-3F92BA5DF725}"/>
          </ac:picMkLst>
        </pc:picChg>
        <pc:picChg chg="mod">
          <ac:chgData name="Nguyên Quynh" userId="2c6e06ab922918d4" providerId="LiveId" clId="{B043BC78-19BA-40C9-99F8-748D8CFB0CBE}" dt="2022-02-12T18:46:43.910" v="2008"/>
          <ac:picMkLst>
            <pc:docMk/>
            <pc:sldMk cId="1717422206" sldId="287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3:10.157" v="1748" actId="478"/>
          <ac:picMkLst>
            <pc:docMk/>
            <pc:sldMk cId="1717422206" sldId="287"/>
            <ac:picMk id="11" creationId="{C19E2191-E93B-46C0-8495-D8858A80E3A9}"/>
          </ac:picMkLst>
        </pc:picChg>
        <pc:picChg chg="add mod">
          <ac:chgData name="Nguyên Quynh" userId="2c6e06ab922918d4" providerId="LiveId" clId="{B043BC78-19BA-40C9-99F8-748D8CFB0CBE}" dt="2022-02-12T19:03:47.365" v="2402" actId="171"/>
          <ac:picMkLst>
            <pc:docMk/>
            <pc:sldMk cId="1717422206" sldId="287"/>
            <ac:picMk id="4098" creationId="{15600BC8-1368-4C71-A385-92EDCEBEE434}"/>
          </ac:picMkLst>
        </pc:picChg>
        <pc:picChg chg="add mod">
          <ac:chgData name="Nguyên Quynh" userId="2c6e06ab922918d4" providerId="LiveId" clId="{B043BC78-19BA-40C9-99F8-748D8CFB0CBE}" dt="2022-02-12T19:05:04.337" v="2423" actId="1076"/>
          <ac:picMkLst>
            <pc:docMk/>
            <pc:sldMk cId="1717422206" sldId="287"/>
            <ac:picMk id="4100" creationId="{21C410EF-D313-42EF-B7B6-B772DD53CD8E}"/>
          </ac:picMkLst>
        </pc:picChg>
        <pc:picChg chg="add mod">
          <ac:chgData name="Nguyên Quynh" userId="2c6e06ab922918d4" providerId="LiveId" clId="{B043BC78-19BA-40C9-99F8-748D8CFB0CBE}" dt="2022-02-12T19:09:12.171" v="2462" actId="166"/>
          <ac:picMkLst>
            <pc:docMk/>
            <pc:sldMk cId="1717422206" sldId="287"/>
            <ac:picMk id="4102" creationId="{96C293DB-51A9-4630-A6A2-21561FD7D8BA}"/>
          </ac:picMkLst>
        </pc:picChg>
        <pc:picChg chg="add mod">
          <ac:chgData name="Nguyên Quynh" userId="2c6e06ab922918d4" providerId="LiveId" clId="{B043BC78-19BA-40C9-99F8-748D8CFB0CBE}" dt="2022-02-12T19:07:14.513" v="2449" actId="1076"/>
          <ac:picMkLst>
            <pc:docMk/>
            <pc:sldMk cId="1717422206" sldId="287"/>
            <ac:picMk id="4104" creationId="{280D01E3-C304-4FEE-A34D-5EDC504A1B6B}"/>
          </ac:picMkLst>
        </pc:picChg>
        <pc:picChg chg="add mod">
          <ac:chgData name="Nguyên Quynh" userId="2c6e06ab922918d4" providerId="LiveId" clId="{B043BC78-19BA-40C9-99F8-748D8CFB0CBE}" dt="2022-02-12T19:07:48.649" v="2457" actId="1076"/>
          <ac:picMkLst>
            <pc:docMk/>
            <pc:sldMk cId="1717422206" sldId="287"/>
            <ac:picMk id="4106" creationId="{C1A9A259-9C90-4232-B476-FCABF572F87F}"/>
          </ac:picMkLst>
        </pc:picChg>
        <pc:picChg chg="add mod">
          <ac:chgData name="Nguyên Quynh" userId="2c6e06ab922918d4" providerId="LiveId" clId="{B043BC78-19BA-40C9-99F8-748D8CFB0CBE}" dt="2022-02-12T19:08:51.977" v="2461" actId="1076"/>
          <ac:picMkLst>
            <pc:docMk/>
            <pc:sldMk cId="1717422206" sldId="287"/>
            <ac:picMk id="4108" creationId="{480F392B-17B0-4937-B344-B28D0FCB7595}"/>
          </ac:picMkLst>
        </pc:picChg>
      </pc:sldChg>
      <pc:sldChg chg="addSp delSp modSp add mod modAnim modNotesTx">
        <pc:chgData name="Nguyên Quynh" userId="2c6e06ab922918d4" providerId="LiveId" clId="{B043BC78-19BA-40C9-99F8-748D8CFB0CBE}" dt="2022-02-12T18:59:35.091" v="2367"/>
        <pc:sldMkLst>
          <pc:docMk/>
          <pc:sldMk cId="4294091855" sldId="288"/>
        </pc:sldMkLst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" creationId="{CCBF9895-CC61-4115-8A49-8C930B2308EF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2" creationId="{3D637268-DA66-4B66-9780-61AE5B72E3BC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3" creationId="{52407F1E-3AB0-4BBF-A15A-BF9B68CFBA06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4" creationId="{2C1CC468-3BFC-40EF-8B3C-0CC8A799BB37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5" creationId="{7CC2787E-62D5-4C80-A375-6E00BD9D49CA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6" creationId="{4F538ADE-520F-4DA0-9D25-314962A4DC5B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8" creationId="{1A09AE0E-6248-4F99-AD8F-E6817108447F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9" creationId="{A02DC1A2-47C3-42AD-BF89-440AA8A59231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0" creationId="{0BD3836D-BC2A-415D-9AED-A6F1E8D13B5B}"/>
          </ac:spMkLst>
        </pc:spChg>
        <pc:grpChg chg="mod">
          <ac:chgData name="Nguyên Quynh" userId="2c6e06ab922918d4" providerId="LiveId" clId="{B043BC78-19BA-40C9-99F8-748D8CFB0CBE}" dt="2022-02-12T18:43:10.185" v="1861" actId="1076"/>
          <ac:grpSpMkLst>
            <pc:docMk/>
            <pc:sldMk cId="4294091855" sldId="288"/>
            <ac:grpSpMk id="5" creationId="{EE483769-5DFB-494F-B10C-6CA9627905A1}"/>
          </ac:grpSpMkLst>
        </pc:grpChg>
        <pc:picChg chg="mod">
          <ac:chgData name="Nguyên Quynh" userId="2c6e06ab922918d4" providerId="LiveId" clId="{B043BC78-19BA-40C9-99F8-748D8CFB0CBE}" dt="2022-02-12T18:44:32.517" v="1869"/>
          <ac:picMkLst>
            <pc:docMk/>
            <pc:sldMk cId="4294091855" sldId="288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42:35.552" v="1852" actId="1076"/>
          <ac:picMkLst>
            <pc:docMk/>
            <pc:sldMk cId="4294091855" sldId="288"/>
            <ac:picMk id="17" creationId="{98C507A8-1E74-427D-8629-D39A5546589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51.975" v="1932"/>
        <pc:sldMkLst>
          <pc:docMk/>
          <pc:sldMk cId="3327746357" sldId="289"/>
        </pc:sldMkLst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2" creationId="{71ACC45A-F27E-400F-8D96-69B467653093}"/>
          </ac:spMkLst>
        </pc:spChg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3" creationId="{3506DC3D-3CFE-4E51-9BCB-30CBFA28B295}"/>
          </ac:spMkLst>
        </pc:spChg>
        <pc:picChg chg="mod">
          <ac:chgData name="Nguyên Quynh" userId="2c6e06ab922918d4" providerId="LiveId" clId="{B043BC78-19BA-40C9-99F8-748D8CFB0CBE}" dt="2022-02-12T18:44:41.261" v="1870"/>
          <ac:picMkLst>
            <pc:docMk/>
            <pc:sldMk cId="3327746357" sldId="289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6:49.376" v="1791" actId="478"/>
          <ac:picMkLst>
            <pc:docMk/>
            <pc:sldMk cId="3327746357" sldId="289"/>
            <ac:picMk id="11" creationId="{57FE575D-6781-48C0-89E3-F634B86730F4}"/>
          </ac:picMkLst>
        </pc:picChg>
        <pc:picChg chg="del">
          <ac:chgData name="Nguyên Quynh" userId="2c6e06ab922918d4" providerId="LiveId" clId="{B043BC78-19BA-40C9-99F8-748D8CFB0CBE}" dt="2022-02-12T18:35:31.504" v="1779" actId="478"/>
          <ac:picMkLst>
            <pc:docMk/>
            <pc:sldMk cId="3327746357" sldId="289"/>
            <ac:picMk id="17" creationId="{98C507A8-1E74-427D-8629-D39A55465894}"/>
          </ac:picMkLst>
        </pc:picChg>
        <pc:picChg chg="add mod">
          <ac:chgData name="Nguyên Quynh" userId="2c6e06ab922918d4" providerId="LiveId" clId="{B043BC78-19BA-40C9-99F8-748D8CFB0CBE}" dt="2022-02-12T18:36:56.857" v="1794" actId="1076"/>
          <ac:picMkLst>
            <pc:docMk/>
            <pc:sldMk cId="3327746357" sldId="289"/>
            <ac:picMk id="2050" creationId="{DA1B5B9B-1DC9-4D06-BD55-55AA848B0361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46.869" v="1931"/>
        <pc:sldMkLst>
          <pc:docMk/>
          <pc:sldMk cId="3963304647" sldId="290"/>
        </pc:sldMkLst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3" creationId="{9288BC42-15A7-47AC-A22B-01F9F4D8F73A}"/>
          </ac:spMkLst>
        </pc:spChg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4" creationId="{9DE73811-3B0C-4BEB-845F-3A6EDA2135E5}"/>
          </ac:spMkLst>
        </pc:spChg>
        <pc:picChg chg="mod">
          <ac:chgData name="Nguyên Quynh" userId="2c6e06ab922918d4" providerId="LiveId" clId="{B043BC78-19BA-40C9-99F8-748D8CFB0CBE}" dt="2022-02-12T18:44:49.370" v="1871"/>
          <ac:picMkLst>
            <pc:docMk/>
            <pc:sldMk cId="3963304647" sldId="290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5:57.234" v="1787" actId="478"/>
          <ac:picMkLst>
            <pc:docMk/>
            <pc:sldMk cId="3963304647" sldId="290"/>
            <ac:picMk id="11" creationId="{57FE575D-6781-48C0-89E3-F634B86730F4}"/>
          </ac:picMkLst>
        </pc:picChg>
        <pc:picChg chg="add del mod">
          <ac:chgData name="Nguyên Quynh" userId="2c6e06ab922918d4" providerId="LiveId" clId="{B043BC78-19BA-40C9-99F8-748D8CFB0CBE}" dt="2022-02-12T18:37:37.926" v="1795" actId="478"/>
          <ac:picMkLst>
            <pc:docMk/>
            <pc:sldMk cId="3963304647" sldId="290"/>
            <ac:picMk id="12" creationId="{77D4A005-5C95-48D3-9E54-BE1DC61FA6E7}"/>
          </ac:picMkLst>
        </pc:picChg>
        <pc:picChg chg="add mod">
          <ac:chgData name="Nguyên Quynh" userId="2c6e06ab922918d4" providerId="LiveId" clId="{B043BC78-19BA-40C9-99F8-748D8CFB0CBE}" dt="2022-02-12T18:37:45.113" v="1799" actId="1076"/>
          <ac:picMkLst>
            <pc:docMk/>
            <pc:sldMk cId="3963304647" sldId="290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45.925" v="2368"/>
        <pc:sldMkLst>
          <pc:docMk/>
          <pc:sldMk cId="3022228564" sldId="291"/>
        </pc:sldMkLst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2" creationId="{863B8B41-F4E0-45C3-9D28-7AD4E7D926A1}"/>
          </ac:spMkLst>
        </pc:spChg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3" creationId="{C8CC60CB-D768-40EC-8075-B42C72440EE2}"/>
          </ac:spMkLst>
        </pc:spChg>
        <pc:picChg chg="mod">
          <ac:chgData name="Nguyên Quynh" userId="2c6e06ab922918d4" providerId="LiveId" clId="{B043BC78-19BA-40C9-99F8-748D8CFB0CBE}" dt="2022-02-12T18:44:57.960" v="1872"/>
          <ac:picMkLst>
            <pc:docMk/>
            <pc:sldMk cId="3022228564" sldId="291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8:54.063" v="1804" actId="1076"/>
          <ac:picMkLst>
            <pc:docMk/>
            <pc:sldMk cId="3022228564" sldId="291"/>
            <ac:picMk id="11" creationId="{359E8377-67B8-47DC-AE00-D262F6A17018}"/>
          </ac:picMkLst>
        </pc:picChg>
        <pc:picChg chg="del">
          <ac:chgData name="Nguyên Quynh" userId="2c6e06ab922918d4" providerId="LiveId" clId="{B043BC78-19BA-40C9-99F8-748D8CFB0CBE}" dt="2022-02-12T18:37:51.395" v="1801" actId="478"/>
          <ac:picMkLst>
            <pc:docMk/>
            <pc:sldMk cId="3022228564" sldId="291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2.870" v="2369"/>
        <pc:sldMkLst>
          <pc:docMk/>
          <pc:sldMk cId="3915501901" sldId="292"/>
        </pc:sldMkLst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3" creationId="{5A14BD57-B29F-4E6A-815E-20D1441DC09C}"/>
          </ac:spMkLst>
        </pc:spChg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4" creationId="{4D83F0F9-BB91-4861-9F5A-F6DB8902239F}"/>
          </ac:spMkLst>
        </pc:spChg>
        <pc:picChg chg="mod">
          <ac:chgData name="Nguyên Quynh" userId="2c6e06ab922918d4" providerId="LiveId" clId="{B043BC78-19BA-40C9-99F8-748D8CFB0CBE}" dt="2022-02-12T18:45:08.743" v="1873"/>
          <ac:picMkLst>
            <pc:docMk/>
            <pc:sldMk cId="3915501901" sldId="292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9:07.729" v="1806" actId="478"/>
          <ac:picMkLst>
            <pc:docMk/>
            <pc:sldMk cId="3915501901" sldId="292"/>
            <ac:picMk id="11" creationId="{359E8377-67B8-47DC-AE00-D262F6A17018}"/>
          </ac:picMkLst>
        </pc:picChg>
        <pc:picChg chg="add mod">
          <ac:chgData name="Nguyên Quynh" userId="2c6e06ab922918d4" providerId="LiveId" clId="{B043BC78-19BA-40C9-99F8-748D8CFB0CBE}" dt="2022-02-12T18:39:14.953" v="1810" actId="1076"/>
          <ac:picMkLst>
            <pc:docMk/>
            <pc:sldMk cId="3915501901" sldId="292"/>
            <ac:picMk id="12" creationId="{6377E76A-878E-49E2-AF0D-DED406CDC0FC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9.126" v="2370"/>
        <pc:sldMkLst>
          <pc:docMk/>
          <pc:sldMk cId="803698785" sldId="293"/>
        </pc:sldMkLst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3" creationId="{F94B8904-0AAE-4336-9D0C-E9BB196D5E71}"/>
          </ac:spMkLst>
        </pc:spChg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4" creationId="{47152CB2-99BF-4651-A3AB-32E0BF819D48}"/>
          </ac:spMkLst>
        </pc:spChg>
        <pc:picChg chg="mod">
          <ac:chgData name="Nguyên Quynh" userId="2c6e06ab922918d4" providerId="LiveId" clId="{B043BC78-19BA-40C9-99F8-748D8CFB0CBE}" dt="2022-02-12T18:45:17.892" v="1874"/>
          <ac:picMkLst>
            <pc:docMk/>
            <pc:sldMk cId="803698785" sldId="293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9:32.793" v="1815" actId="1076"/>
          <ac:picMkLst>
            <pc:docMk/>
            <pc:sldMk cId="803698785" sldId="293"/>
            <ac:picMk id="11" creationId="{B2C1CD70-844B-4FDB-88D4-2A992276B3D0}"/>
          </ac:picMkLst>
        </pc:picChg>
        <pc:picChg chg="del">
          <ac:chgData name="Nguyên Quynh" userId="2c6e06ab922918d4" providerId="LiveId" clId="{B043BC78-19BA-40C9-99F8-748D8CFB0CBE}" dt="2022-02-12T18:39:19.154" v="1812" actId="478"/>
          <ac:picMkLst>
            <pc:docMk/>
            <pc:sldMk cId="803698785" sldId="293"/>
            <ac:picMk id="12" creationId="{6377E76A-878E-49E2-AF0D-DED406CDC0FC}"/>
          </ac:picMkLst>
        </pc:picChg>
      </pc:sldChg>
      <pc:sldChg chg="addSp modSp add mod ord modAnim">
        <pc:chgData name="Nguyên Quynh" userId="2c6e06ab922918d4" providerId="LiveId" clId="{B043BC78-19BA-40C9-99F8-748D8CFB0CBE}" dt="2022-02-12T19:00:09.069" v="2372"/>
        <pc:sldMkLst>
          <pc:docMk/>
          <pc:sldMk cId="2393994509" sldId="294"/>
        </pc:sldMkLst>
        <pc:spChg chg="mod">
          <ac:chgData name="Nguyên Quynh" userId="2c6e06ab922918d4" providerId="LiveId" clId="{B043BC78-19BA-40C9-99F8-748D8CFB0CBE}" dt="2022-02-12T18:47:24.325" v="2081" actId="20577"/>
          <ac:spMkLst>
            <pc:docMk/>
            <pc:sldMk cId="2393994509" sldId="294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8:47:30.673" v="2102" actId="20577"/>
          <ac:spMkLst>
            <pc:docMk/>
            <pc:sldMk cId="2393994509" sldId="294"/>
            <ac:spMk id="35" creationId="{19CD2DD5-A0C5-47F6-B310-D45EAA4E9D3B}"/>
          </ac:spMkLst>
        </pc:spChg>
        <pc:spChg chg="mod">
          <ac:chgData name="Nguyên Quynh" userId="2c6e06ab922918d4" providerId="LiveId" clId="{B043BC78-19BA-40C9-99F8-748D8CFB0CBE}" dt="2022-02-12T18:47:09.216" v="2040" actId="1076"/>
          <ac:spMkLst>
            <pc:docMk/>
            <pc:sldMk cId="2393994509" sldId="294"/>
            <ac:spMk id="44" creationId="{65B3123E-0412-485F-9565-AF5C5ED796EF}"/>
          </ac:spMkLst>
        </pc:spChg>
        <pc:picChg chg="add mod">
          <ac:chgData name="Nguyên Quynh" userId="2c6e06ab922918d4" providerId="LiveId" clId="{B043BC78-19BA-40C9-99F8-748D8CFB0CBE}" dt="2022-02-12T18:50:15.081" v="2109" actId="1076"/>
          <ac:picMkLst>
            <pc:docMk/>
            <pc:sldMk cId="2393994509" sldId="294"/>
            <ac:picMk id="10" creationId="{1C6907B4-BF69-4ED1-A156-2167CEAD40D7}"/>
          </ac:picMkLst>
        </pc:picChg>
        <pc:picChg chg="add mod">
          <ac:chgData name="Nguyên Quynh" userId="2c6e06ab922918d4" providerId="LiveId" clId="{B043BC78-19BA-40C9-99F8-748D8CFB0CBE}" dt="2022-02-12T18:50:11.641" v="2108" actId="1076"/>
          <ac:picMkLst>
            <pc:docMk/>
            <pc:sldMk cId="2393994509" sldId="294"/>
            <ac:picMk id="24" creationId="{B9FF4A72-8D13-4BC6-AFB4-8716E0FE67F5}"/>
          </ac:picMkLst>
        </pc:picChg>
      </pc:sldChg>
    </pc:docChg>
  </pc:docChgLst>
  <pc:docChgLst>
    <pc:chgData name="Nguyên Quynh" userId="2c6e06ab922918d4" providerId="LiveId" clId="{2FF7CA0F-C494-4F07-93E9-F7B5A76DF819}"/>
    <pc:docChg chg="undo custSel delSld modSld sldOrd modMainMaster">
      <pc:chgData name="Nguyên Quynh" userId="2c6e06ab922918d4" providerId="LiveId" clId="{2FF7CA0F-C494-4F07-93E9-F7B5A76DF819}" dt="2022-02-12T06:03:15.219" v="262" actId="47"/>
      <pc:docMkLst>
        <pc:docMk/>
      </pc:docMkLst>
      <pc:sldChg chg="delSp modSp mod modTransition">
        <pc:chgData name="Nguyên Quynh" userId="2c6e06ab922918d4" providerId="LiveId" clId="{2FF7CA0F-C494-4F07-93E9-F7B5A76DF819}" dt="2022-02-12T05:58:56.760" v="115" actId="1076"/>
        <pc:sldMkLst>
          <pc:docMk/>
          <pc:sldMk cId="806857230" sldId="256"/>
        </pc:sldMkLst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7" creationId="{999E7E7D-B24E-4F26-9E6E-B5C7792E6A3D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8" creationId="{28D0C5EF-4B5A-4AA3-BDEA-9344BFAE8A57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9" creationId="{5CEA5DC3-8FF4-4272-B73A-979E2CB4AA5F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0" creationId="{C583D7B7-05C9-481C-88D2-96D9D8E48E44}"/>
          </ac:spMkLst>
        </pc:spChg>
        <pc:spChg chg="mod topLvl">
          <ac:chgData name="Nguyên Quynh" userId="2c6e06ab922918d4" providerId="LiveId" clId="{2FF7CA0F-C494-4F07-93E9-F7B5A76DF819}" dt="2022-02-12T05:58:32.467" v="49" actId="1076"/>
          <ac:spMkLst>
            <pc:docMk/>
            <pc:sldMk cId="806857230" sldId="256"/>
            <ac:spMk id="41" creationId="{9F4ECD4A-A9B8-48E5-9975-6749FB4DD8D5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2" creationId="{C2BF2D98-6FE8-4859-8AE6-0A0956359788}"/>
          </ac:spMkLst>
        </pc:spChg>
        <pc:spChg chg="del">
          <ac:chgData name="Nguyên Quynh" userId="2c6e06ab922918d4" providerId="LiveId" clId="{2FF7CA0F-C494-4F07-93E9-F7B5A76DF819}" dt="2022-02-12T05:58:36.622" v="50" actId="478"/>
          <ac:spMkLst>
            <pc:docMk/>
            <pc:sldMk cId="806857230" sldId="256"/>
            <ac:spMk id="43" creationId="{E5BCC414-18AD-408A-A5EA-31F3319AE785}"/>
          </ac:spMkLst>
        </pc:spChg>
        <pc:spChg chg="mod">
          <ac:chgData name="Nguyên Quynh" userId="2c6e06ab922918d4" providerId="LiveId" clId="{2FF7CA0F-C494-4F07-93E9-F7B5A76DF819}" dt="2022-02-12T05:58:56.760" v="115" actId="1076"/>
          <ac:spMkLst>
            <pc:docMk/>
            <pc:sldMk cId="806857230" sldId="256"/>
            <ac:spMk id="45" creationId="{DE4D91EC-88E8-47A2-A885-C4C6480175FB}"/>
          </ac:spMkLst>
        </pc:spChg>
        <pc:grpChg chg="del">
          <ac:chgData name="Nguyên Quynh" userId="2c6e06ab922918d4" providerId="LiveId" clId="{2FF7CA0F-C494-4F07-93E9-F7B5A76DF819}" dt="2022-02-12T05:58:12.693" v="47" actId="165"/>
          <ac:grpSpMkLst>
            <pc:docMk/>
            <pc:sldMk cId="806857230" sldId="256"/>
            <ac:grpSpMk id="44" creationId="{89489C91-E12E-4C06-8B64-148F57642B17}"/>
          </ac:grpSpMkLst>
        </pc:grpChg>
      </pc:sldChg>
      <pc:sldChg chg="modSp mod modTransition">
        <pc:chgData name="Nguyên Quynh" userId="2c6e06ab922918d4" providerId="LiveId" clId="{2FF7CA0F-C494-4F07-93E9-F7B5A76DF819}" dt="2022-02-12T05:59:28.223" v="135" actId="1076"/>
        <pc:sldMkLst>
          <pc:docMk/>
          <pc:sldMk cId="315704688" sldId="257"/>
        </pc:sldMkLst>
        <pc:spChg chg="mod">
          <ac:chgData name="Nguyên Quynh" userId="2c6e06ab922918d4" providerId="LiveId" clId="{2FF7CA0F-C494-4F07-93E9-F7B5A76DF819}" dt="2022-02-12T05:59:11.089" v="128" actId="1076"/>
          <ac:spMkLst>
            <pc:docMk/>
            <pc:sldMk cId="315704688" sldId="257"/>
            <ac:spMk id="44" creationId="{65B3123E-0412-485F-9565-AF5C5ED796EF}"/>
          </ac:spMkLst>
        </pc:spChg>
        <pc:grpChg chg="mod">
          <ac:chgData name="Nguyên Quynh" userId="2c6e06ab922918d4" providerId="LiveId" clId="{2FF7CA0F-C494-4F07-93E9-F7B5A76DF819}" dt="2022-02-12T05:59:25.169" v="134" actId="1076"/>
          <ac:grpSpMkLst>
            <pc:docMk/>
            <pc:sldMk cId="315704688" sldId="257"/>
            <ac:grpSpMk id="18" creationId="{E8BAD752-4E63-4890-8893-887834650E57}"/>
          </ac:grpSpMkLst>
        </pc:grpChg>
        <pc:picChg chg="mod">
          <ac:chgData name="Nguyên Quynh" userId="2c6e06ab922918d4" providerId="LiveId" clId="{2FF7CA0F-C494-4F07-93E9-F7B5A76DF819}" dt="2022-02-12T05:59:19.588" v="132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2FF7CA0F-C494-4F07-93E9-F7B5A76DF819}" dt="2022-02-12T05:59:22.938" v="133" actId="14100"/>
          <ac:picMkLst>
            <pc:docMk/>
            <pc:sldMk cId="315704688" sldId="257"/>
            <ac:picMk id="5" creationId="{340C6321-7D58-4145-8AC2-C66C673F9100}"/>
          </ac:picMkLst>
        </pc:picChg>
        <pc:picChg chg="mod">
          <ac:chgData name="Nguyên Quynh" userId="2c6e06ab922918d4" providerId="LiveId" clId="{2FF7CA0F-C494-4F07-93E9-F7B5A76DF819}" dt="2022-02-12T05:59:28.223" v="135" actId="1076"/>
          <ac:picMkLst>
            <pc:docMk/>
            <pc:sldMk cId="315704688" sldId="257"/>
            <ac:picMk id="14" creationId="{45C0F4C8-24BB-48C7-9604-042D57D7FE3A}"/>
          </ac:picMkLst>
        </pc:picChg>
        <pc:picChg chg="mod">
          <ac:chgData name="Nguyên Quynh" userId="2c6e06ab922918d4" providerId="LiveId" clId="{2FF7CA0F-C494-4F07-93E9-F7B5A76DF819}" dt="2022-02-12T05:59:16.016" v="129" actId="14100"/>
          <ac:picMkLst>
            <pc:docMk/>
            <pc:sldMk cId="315704688" sldId="257"/>
            <ac:picMk id="22" creationId="{46A79986-B78E-451D-91EC-58DAD902200F}"/>
          </ac:picMkLst>
        </pc:picChg>
      </pc:sldChg>
      <pc:sldChg chg="del modTransition">
        <pc:chgData name="Nguyên Quynh" userId="2c6e06ab922918d4" providerId="LiveId" clId="{2FF7CA0F-C494-4F07-93E9-F7B5A76DF819}" dt="2022-02-12T06:03:15.219" v="262" actId="47"/>
        <pc:sldMkLst>
          <pc:docMk/>
          <pc:sldMk cId="3760513835" sldId="258"/>
        </pc:sldMkLst>
      </pc:sldChg>
      <pc:sldChg chg="del modTransition">
        <pc:chgData name="Nguyên Quynh" userId="2c6e06ab922918d4" providerId="LiveId" clId="{2FF7CA0F-C494-4F07-93E9-F7B5A76DF819}" dt="2022-02-12T06:03:13.690" v="261" actId="47"/>
        <pc:sldMkLst>
          <pc:docMk/>
          <pc:sldMk cId="2532289084" sldId="259"/>
        </pc:sldMkLst>
      </pc:sldChg>
      <pc:sldChg chg="del modTransition">
        <pc:chgData name="Nguyên Quynh" userId="2c6e06ab922918d4" providerId="LiveId" clId="{2FF7CA0F-C494-4F07-93E9-F7B5A76DF819}" dt="2022-02-12T06:03:06.759" v="256" actId="47"/>
        <pc:sldMkLst>
          <pc:docMk/>
          <pc:sldMk cId="2692828604" sldId="260"/>
        </pc:sldMkLst>
      </pc:sldChg>
      <pc:sldChg chg="del modTransition">
        <pc:chgData name="Nguyên Quynh" userId="2c6e06ab922918d4" providerId="LiveId" clId="{2FF7CA0F-C494-4F07-93E9-F7B5A76DF819}" dt="2022-02-12T06:03:02.880" v="252" actId="47"/>
        <pc:sldMkLst>
          <pc:docMk/>
          <pc:sldMk cId="1245834620" sldId="261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1503913301" sldId="262"/>
        </pc:sldMkLst>
      </pc:sldChg>
      <pc:sldChg chg="del ord modTransition">
        <pc:chgData name="Nguyên Quynh" userId="2c6e06ab922918d4" providerId="LiveId" clId="{2FF7CA0F-C494-4F07-93E9-F7B5A76DF819}" dt="2022-02-12T05:57:23.546" v="6" actId="47"/>
        <pc:sldMkLst>
          <pc:docMk/>
          <pc:sldMk cId="1413753728" sldId="263"/>
        </pc:sldMkLst>
      </pc:sldChg>
      <pc:sldChg chg="del modTransition">
        <pc:chgData name="Nguyên Quynh" userId="2c6e06ab922918d4" providerId="LiveId" clId="{2FF7CA0F-C494-4F07-93E9-F7B5A76DF819}" dt="2022-02-12T06:03:08.424" v="258" actId="47"/>
        <pc:sldMkLst>
          <pc:docMk/>
          <pc:sldMk cId="3238063468" sldId="264"/>
        </pc:sldMkLst>
      </pc:sldChg>
      <pc:sldChg chg="modSp del mod modTransition">
        <pc:chgData name="Nguyên Quynh" userId="2c6e06ab922918d4" providerId="LiveId" clId="{2FF7CA0F-C494-4F07-93E9-F7B5A76DF819}" dt="2022-02-12T06:03:07.579" v="257" actId="47"/>
        <pc:sldMkLst>
          <pc:docMk/>
          <pc:sldMk cId="3622612401" sldId="265"/>
        </pc:sldMkLst>
        <pc:spChg chg="mod">
          <ac:chgData name="Nguyên Quynh" userId="2c6e06ab922918d4" providerId="LiveId" clId="{2FF7CA0F-C494-4F07-93E9-F7B5A76DF819}" dt="2022-02-12T06:02:16.630" v="199" actId="20577"/>
          <ac:spMkLst>
            <pc:docMk/>
            <pc:sldMk cId="3622612401" sldId="265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5:59:55.872" v="139" actId="47"/>
        <pc:sldMkLst>
          <pc:docMk/>
          <pc:sldMk cId="1431932608" sldId="266"/>
        </pc:sldMkLst>
      </pc:sldChg>
      <pc:sldChg chg="modSp mod modTransition">
        <pc:chgData name="Nguyên Quynh" userId="2c6e06ab922918d4" providerId="LiveId" clId="{2FF7CA0F-C494-4F07-93E9-F7B5A76DF819}" dt="2022-02-12T06:02:37.168" v="224" actId="20577"/>
        <pc:sldMkLst>
          <pc:docMk/>
          <pc:sldMk cId="448663128" sldId="267"/>
        </pc:sldMkLst>
        <pc:spChg chg="mod">
          <ac:chgData name="Nguyên Quynh" userId="2c6e06ab922918d4" providerId="LiveId" clId="{2FF7CA0F-C494-4F07-93E9-F7B5A76DF819}" dt="2022-02-12T06:02:37.168" v="224" actId="20577"/>
          <ac:spMkLst>
            <pc:docMk/>
            <pc:sldMk cId="448663128" sldId="267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0:00.602" v="141" actId="47"/>
        <pc:sldMkLst>
          <pc:docMk/>
          <pc:sldMk cId="3127913351" sldId="268"/>
        </pc:sldMkLst>
      </pc:sldChg>
      <pc:sldChg chg="del modTransition">
        <pc:chgData name="Nguyên Quynh" userId="2c6e06ab922918d4" providerId="LiveId" clId="{2FF7CA0F-C494-4F07-93E9-F7B5A76DF819}" dt="2022-02-12T06:03:05.079" v="254" actId="47"/>
        <pc:sldMkLst>
          <pc:docMk/>
          <pc:sldMk cId="680696233" sldId="269"/>
        </pc:sldMkLst>
      </pc:sldChg>
      <pc:sldChg chg="del ord modTransition">
        <pc:chgData name="Nguyên Quynh" userId="2c6e06ab922918d4" providerId="LiveId" clId="{2FF7CA0F-C494-4F07-93E9-F7B5A76DF819}" dt="2022-02-12T06:03:05.970" v="255" actId="47"/>
        <pc:sldMkLst>
          <pc:docMk/>
          <pc:sldMk cId="190829748" sldId="270"/>
        </pc:sldMkLst>
      </pc:sldChg>
      <pc:sldChg chg="del modTransition">
        <pc:chgData name="Nguyên Quynh" userId="2c6e06ab922918d4" providerId="LiveId" clId="{2FF7CA0F-C494-4F07-93E9-F7B5A76DF819}" dt="2022-02-12T06:03:03.920" v="253" actId="47"/>
        <pc:sldMkLst>
          <pc:docMk/>
          <pc:sldMk cId="1700422868" sldId="271"/>
        </pc:sldMkLst>
      </pc:sldChg>
      <pc:sldChg chg="modSp mod modTransition">
        <pc:chgData name="Nguyên Quynh" userId="2c6e06ab922918d4" providerId="LiveId" clId="{2FF7CA0F-C494-4F07-93E9-F7B5A76DF819}" dt="2022-02-12T06:02:48.594" v="249" actId="20577"/>
        <pc:sldMkLst>
          <pc:docMk/>
          <pc:sldMk cId="2421069263" sldId="272"/>
        </pc:sldMkLst>
        <pc:spChg chg="mod">
          <ac:chgData name="Nguyên Quynh" userId="2c6e06ab922918d4" providerId="LiveId" clId="{2FF7CA0F-C494-4F07-93E9-F7B5A76DF819}" dt="2022-02-12T06:02:48.594" v="249" actId="20577"/>
          <ac:spMkLst>
            <pc:docMk/>
            <pc:sldMk cId="2421069263" sldId="272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2:56.992" v="250" actId="47"/>
        <pc:sldMkLst>
          <pc:docMk/>
          <pc:sldMk cId="697921" sldId="273"/>
        </pc:sldMkLst>
      </pc:sldChg>
      <pc:sldChg chg="del modTransition">
        <pc:chgData name="Nguyên Quynh" userId="2c6e06ab922918d4" providerId="LiveId" clId="{2FF7CA0F-C494-4F07-93E9-F7B5A76DF819}" dt="2022-02-12T06:02:59.120" v="251" actId="47"/>
        <pc:sldMkLst>
          <pc:docMk/>
          <pc:sldMk cId="400676034" sldId="274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3692252267" sldId="275"/>
        </pc:sldMkLst>
      </pc:sldChg>
      <pc:sldChg chg="del modTransition">
        <pc:chgData name="Nguyên Quynh" userId="2c6e06ab922918d4" providerId="LiveId" clId="{2FF7CA0F-C494-4F07-93E9-F7B5A76DF819}" dt="2022-02-12T06:03:11.526" v="260" actId="47"/>
        <pc:sldMkLst>
          <pc:docMk/>
          <pc:sldMk cId="2696749106" sldId="278"/>
        </pc:sldMkLst>
      </pc:sldChg>
      <pc:sldChg chg="del modTransition">
        <pc:chgData name="Nguyên Quynh" userId="2c6e06ab922918d4" providerId="LiveId" clId="{2FF7CA0F-C494-4F07-93E9-F7B5A76DF819}" dt="2022-02-12T05:59:54.619" v="138" actId="47"/>
        <pc:sldMkLst>
          <pc:docMk/>
          <pc:sldMk cId="3798577882" sldId="279"/>
        </pc:sldMkLst>
      </pc:sldChg>
      <pc:sldChg chg="del modTransition">
        <pc:chgData name="Nguyên Quynh" userId="2c6e06ab922918d4" providerId="LiveId" clId="{2FF7CA0F-C494-4F07-93E9-F7B5A76DF819}" dt="2022-02-12T05:59:58.506" v="140" actId="47"/>
        <pc:sldMkLst>
          <pc:docMk/>
          <pc:sldMk cId="312572855" sldId="280"/>
        </pc:sldMkLst>
      </pc:sldChg>
      <pc:sldChg chg="del modTransition">
        <pc:chgData name="Nguyên Quynh" userId="2c6e06ab922918d4" providerId="LiveId" clId="{2FF7CA0F-C494-4F07-93E9-F7B5A76DF819}" dt="2022-02-12T06:03:09.770" v="259" actId="47"/>
        <pc:sldMkLst>
          <pc:docMk/>
          <pc:sldMk cId="2013211159" sldId="281"/>
        </pc:sldMkLst>
      </pc:sldChg>
      <pc:sldChg chg="modSp mod ord modTransition">
        <pc:chgData name="Nguyên Quynh" userId="2c6e06ab922918d4" providerId="LiveId" clId="{2FF7CA0F-C494-4F07-93E9-F7B5A76DF819}" dt="2022-02-12T06:00:12.997" v="174" actId="20577"/>
        <pc:sldMkLst>
          <pc:docMk/>
          <pc:sldMk cId="756918112" sldId="282"/>
        </pc:sldMkLst>
        <pc:spChg chg="mod">
          <ac:chgData name="Nguyên Quynh" userId="2c6e06ab922918d4" providerId="LiveId" clId="{2FF7CA0F-C494-4F07-93E9-F7B5A76DF819}" dt="2022-02-12T06:00:12.997" v="174" actId="20577"/>
          <ac:spMkLst>
            <pc:docMk/>
            <pc:sldMk cId="756918112" sldId="282"/>
            <ac:spMk id="13" creationId="{5B7289E6-A40F-4E2C-A548-26D66ABE6F49}"/>
          </ac:spMkLst>
        </pc:spChg>
      </pc:sldChg>
      <pc:sldMasterChg chg="modTransition modSldLayout">
        <pc:chgData name="Nguyên Quynh" userId="2c6e06ab922918d4" providerId="LiveId" clId="{2FF7CA0F-C494-4F07-93E9-F7B5A76DF819}" dt="2022-02-12T05:57:16.605" v="3"/>
        <pc:sldMasterMkLst>
          <pc:docMk/>
          <pc:sldMasterMk cId="1752978930" sldId="2147483648"/>
        </pc:sldMasterMkLst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709931051" sldId="2147483649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61480827" sldId="2147483650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10283932" sldId="2147483651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2341292" sldId="2147483652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19801639" sldId="2147483653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438725543" sldId="2147483654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849873280" sldId="2147483655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09550645" sldId="2147483656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140209107" sldId="2147483657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423167766" sldId="2147483658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5369710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để qua trang đánh giá mục tiêu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3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2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5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6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9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9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1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5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slide" Target="slide17.xml"/><Relationship Id="rId15" Type="http://schemas.openxmlformats.org/officeDocument/2006/relationships/image" Target="../media/image15.png"/><Relationship Id="rId23" Type="http://schemas.openxmlformats.org/officeDocument/2006/relationships/slide" Target="slide12.xml"/><Relationship Id="rId10" Type="http://schemas.openxmlformats.org/officeDocument/2006/relationships/image" Target="../media/image12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4.sv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99E7E7D-B24E-4F26-9E6E-B5C7792E6A3D}"/>
              </a:ext>
            </a:extLst>
          </p:cNvPr>
          <p:cNvSpPr txBox="1"/>
          <p:nvPr/>
        </p:nvSpPr>
        <p:spPr>
          <a:xfrm rot="252508">
            <a:off x="7161722" y="1928773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8D0C5EF-4B5A-4AA3-BDEA-9344BFAE8A57}"/>
              </a:ext>
            </a:extLst>
          </p:cNvPr>
          <p:cNvSpPr txBox="1"/>
          <p:nvPr/>
        </p:nvSpPr>
        <p:spPr>
          <a:xfrm rot="252508">
            <a:off x="5206741" y="1541203"/>
            <a:ext cx="1060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EA5DC3-8FF4-4272-B73A-979E2CB4AA5F}"/>
              </a:ext>
            </a:extLst>
          </p:cNvPr>
          <p:cNvSpPr txBox="1"/>
          <p:nvPr/>
        </p:nvSpPr>
        <p:spPr>
          <a:xfrm rot="252508">
            <a:off x="8849044" y="2484068"/>
            <a:ext cx="1890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600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83D7B7-05C9-481C-88D2-96D9D8E48E44}"/>
              </a:ext>
            </a:extLst>
          </p:cNvPr>
          <p:cNvSpPr txBox="1"/>
          <p:nvPr/>
        </p:nvSpPr>
        <p:spPr>
          <a:xfrm rot="252508">
            <a:off x="726332" y="1383929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F4ECD4A-A9B8-48E5-9975-6749FB4DD8D5}"/>
              </a:ext>
            </a:extLst>
          </p:cNvPr>
          <p:cNvSpPr txBox="1"/>
          <p:nvPr/>
        </p:nvSpPr>
        <p:spPr>
          <a:xfrm rot="21562673">
            <a:off x="2115696" y="2256987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ĐẠO ĐỨC TUẦN 25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E4D91EC-88E8-47A2-A885-C4C6480175FB}"/>
              </a:ext>
            </a:extLst>
          </p:cNvPr>
          <p:cNvSpPr txBox="1"/>
          <p:nvPr/>
        </p:nvSpPr>
        <p:spPr>
          <a:xfrm>
            <a:off x="1798184" y="3580803"/>
            <a:ext cx="903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FF9200"/>
                </a:solidFill>
                <a:latin typeface="UTM Libel KT" panose="02040603050506020204" pitchFamily="18" charset="0"/>
                <a:ea typeface="字魂7号-温暖童稚体" panose="00000500000000000000" pitchFamily="2" charset="-122"/>
              </a:rPr>
              <a:t>THỰC HÀNH KĨ NĂNG GIỮA HỌC KÌ 2</a:t>
            </a:r>
            <a:endParaRPr lang="en-US" altLang="zh-CN" sz="6000" dirty="0">
              <a:solidFill>
                <a:srgbClr val="FF9200"/>
              </a:solidFill>
              <a:latin typeface="UTM Libel KT" panose="02040603050506020204" pitchFamily="18" charset="0"/>
              <a:ea typeface="字魂7号-温暖童稚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441707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551057" y="709143"/>
            <a:ext cx="1005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60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Cartoon Long School Ruler High-Res Vector Graphic - Getty Images">
            <a:extLst>
              <a:ext uri="{FF2B5EF4-FFF2-40B4-BE49-F238E27FC236}">
                <a16:creationId xmlns:a16="http://schemas.microsoft.com/office/drawing/2014/main" id="{15600BC8-1368-4C71-A385-92EDCEBEE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8" b="36350" l="1758" r="74609">
                        <a14:foregroundMark x1="1855" y1="18540" x2="2930" y2="26423"/>
                        <a14:foregroundMark x1="34570" y1="17810" x2="38574" y2="20000"/>
                        <a14:foregroundMark x1="43066" y1="21752" x2="39160" y2="23212"/>
                        <a14:foregroundMark x1="42871" y1="16204" x2="39355" y2="20000"/>
                        <a14:foregroundMark x1="43848" y1="17664" x2="41992" y2="26715"/>
                        <a14:foregroundMark x1="44922" y1="16204" x2="43750" y2="23504"/>
                        <a14:foregroundMark x1="43262" y1="12847" x2="38281" y2="17956"/>
                        <a14:foregroundMark x1="38281" y1="17956" x2="37891" y2="21460"/>
                        <a14:foregroundMark x1="35352" y1="11825" x2="30078" y2="18540"/>
                        <a14:foregroundMark x1="30078" y1="18540" x2="35742" y2="22628"/>
                        <a14:foregroundMark x1="35742" y1="22628" x2="36230" y2="15328"/>
                        <a14:foregroundMark x1="36230" y1="15328" x2="35059" y2="11679"/>
                        <a14:foregroundMark x1="34375" y1="15474" x2="33398" y2="18686"/>
                        <a14:foregroundMark x1="37695" y1="3358" x2="34277" y2="3358"/>
                        <a14:foregroundMark x1="45313" y1="5839" x2="48828" y2="11095"/>
                        <a14:foregroundMark x1="74609" y1="21168" x2="74428" y2="35312"/>
                        <a14:backgroundMark x1="74219" y1="36496" x2="74219" y2="36496"/>
                        <a14:backgroundMark x1="74219" y1="35912" x2="74219" y2="35912"/>
                        <a14:backgroundMark x1="74609" y1="35766" x2="73633" y2="3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59" b="62463"/>
          <a:stretch/>
        </p:blipFill>
        <p:spPr bwMode="auto">
          <a:xfrm rot="19747537">
            <a:off x="2317194" y="2348832"/>
            <a:ext cx="1957142" cy="6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hlinkClick r:id="rId9" action="ppaction://hlinksldjump"/>
            <a:extLst>
              <a:ext uri="{FF2B5EF4-FFF2-40B4-BE49-F238E27FC236}">
                <a16:creationId xmlns:a16="http://schemas.microsoft.com/office/drawing/2014/main" id="{CCBF9895-CC61-4115-8A49-8C930B2308EF}"/>
              </a:ext>
            </a:extLst>
          </p:cNvPr>
          <p:cNvSpPr/>
          <p:nvPr/>
        </p:nvSpPr>
        <p:spPr>
          <a:xfrm>
            <a:off x="2283053" y="1817724"/>
            <a:ext cx="2196416" cy="15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00" name="Picture 4" descr="Phim Hoạt Hình Funny Bút Chì Vector-phim Hoạt Hình Véc Tơ-miễn Phí Vector  Miễn Phí Tải Về">
            <a:extLst>
              <a:ext uri="{FF2B5EF4-FFF2-40B4-BE49-F238E27FC236}">
                <a16:creationId xmlns:a16="http://schemas.microsoft.com/office/drawing/2014/main" id="{21C410EF-D313-42EF-B7B6-B772DD53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4" b="98462" l="2073" r="94819">
                        <a14:foregroundMark x1="38860" y1="10385" x2="48187" y2="25769"/>
                        <a14:foregroundMark x1="45078" y1="6154" x2="54922" y2="23462"/>
                        <a14:foregroundMark x1="48187" y1="1923" x2="36788" y2="1923"/>
                        <a14:foregroundMark x1="85492" y1="23077" x2="83420" y2="26923"/>
                        <a14:foregroundMark x1="90155" y1="22692" x2="94819" y2="22692"/>
                        <a14:foregroundMark x1="88601" y1="21154" x2="86010" y2="27308"/>
                        <a14:foregroundMark x1="38342" y1="16538" x2="36269" y2="27308"/>
                        <a14:foregroundMark x1="59067" y1="11538" x2="58031" y2="25000"/>
                        <a14:foregroundMark x1="30052" y1="12692" x2="33161" y2="20385"/>
                        <a14:foregroundMark x1="12435" y1="26154" x2="18653" y2="29231"/>
                        <a14:foregroundMark x1="53368" y1="85769" x2="62176" y2="82308"/>
                        <a14:foregroundMark x1="58031" y1="98462" x2="56477" y2="94231"/>
                        <a14:foregroundMark x1="2073" y1="21154" x2="6736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67" y="1930391"/>
            <a:ext cx="1018425" cy="1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ục Kẹo Wrapper Ngọt - Miễn Phí vector hình ảnh trên Pixabay">
            <a:extLst>
              <a:ext uri="{FF2B5EF4-FFF2-40B4-BE49-F238E27FC236}">
                <a16:creationId xmlns:a16="http://schemas.microsoft.com/office/drawing/2014/main" id="{280D01E3-C304-4FEE-A34D-5EDC504A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8656" y="3635994"/>
            <a:ext cx="135421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ực phẩm Lollipop Minh họa tráng miệng Cartoon - png tải về - Miễn phí  trong suốt Kéo png Tải về.">
            <a:extLst>
              <a:ext uri="{FF2B5EF4-FFF2-40B4-BE49-F238E27FC236}">
                <a16:creationId xmlns:a16="http://schemas.microsoft.com/office/drawing/2014/main" id="{C1A9A259-9C90-4232-B476-FCABF57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78" b="94222" l="10000" r="90000">
                        <a14:foregroundMark x1="29000" y1="91333" x2="28111" y2="94333"/>
                        <a14:foregroundMark x1="59889" y1="10444" x2="41222" y2="6778"/>
                        <a14:foregroundMark x1="41222" y1="6778" x2="38444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27" y="3434859"/>
            <a:ext cx="1623868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ánh Doughnut phim Hoạt hình Sô cô la Clip nghệ thuật - Bánh rán PNG png  tải về - Miễn phí trong suốt Thức ăn png Tải về.">
            <a:extLst>
              <a:ext uri="{FF2B5EF4-FFF2-40B4-BE49-F238E27FC236}">
                <a16:creationId xmlns:a16="http://schemas.microsoft.com/office/drawing/2014/main" id="{480F392B-17B0-4937-B344-B28D0FCB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2517" y="3531777"/>
            <a:ext cx="2875151" cy="15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 11">
            <a:hlinkClick r:id="rId17" action="ppaction://hlinksldjump"/>
            <a:extLst>
              <a:ext uri="{FF2B5EF4-FFF2-40B4-BE49-F238E27FC236}">
                <a16:creationId xmlns:a16="http://schemas.microsoft.com/office/drawing/2014/main" id="{3D637268-DA66-4B66-9780-61AE5B72E3BC}"/>
              </a:ext>
            </a:extLst>
          </p:cNvPr>
          <p:cNvSpPr/>
          <p:nvPr/>
        </p:nvSpPr>
        <p:spPr>
          <a:xfrm>
            <a:off x="4479469" y="1817724"/>
            <a:ext cx="2196416" cy="1597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ình chữ nhật 13">
            <a:hlinkClick r:id="rId18" action="ppaction://hlinksldjump"/>
            <a:extLst>
              <a:ext uri="{FF2B5EF4-FFF2-40B4-BE49-F238E27FC236}">
                <a16:creationId xmlns:a16="http://schemas.microsoft.com/office/drawing/2014/main" id="{2C1CC468-3BFC-40EF-8B3C-0CC8A799BB37}"/>
              </a:ext>
            </a:extLst>
          </p:cNvPr>
          <p:cNvSpPr/>
          <p:nvPr/>
        </p:nvSpPr>
        <p:spPr>
          <a:xfrm>
            <a:off x="2283053" y="3415030"/>
            <a:ext cx="2196416" cy="1597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Hình chữ nhật 14">
            <a:hlinkClick r:id="rId19" action="ppaction://hlinksldjump"/>
            <a:extLst>
              <a:ext uri="{FF2B5EF4-FFF2-40B4-BE49-F238E27FC236}">
                <a16:creationId xmlns:a16="http://schemas.microsoft.com/office/drawing/2014/main" id="{7CC2787E-62D5-4C80-A375-6E00BD9D49CA}"/>
              </a:ext>
            </a:extLst>
          </p:cNvPr>
          <p:cNvSpPr/>
          <p:nvPr/>
        </p:nvSpPr>
        <p:spPr>
          <a:xfrm>
            <a:off x="4479469" y="3415030"/>
            <a:ext cx="2196416" cy="15973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 15">
            <a:hlinkClick r:id="rId20" action="ppaction://hlinksldjump"/>
            <a:extLst>
              <a:ext uri="{FF2B5EF4-FFF2-40B4-BE49-F238E27FC236}">
                <a16:creationId xmlns:a16="http://schemas.microsoft.com/office/drawing/2014/main" id="{4F538ADE-520F-4DA0-9D25-314962A4DC5B}"/>
              </a:ext>
            </a:extLst>
          </p:cNvPr>
          <p:cNvSpPr/>
          <p:nvPr/>
        </p:nvSpPr>
        <p:spPr>
          <a:xfrm>
            <a:off x="6675885" y="3415030"/>
            <a:ext cx="2196416" cy="15973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102" name="Picture 6" descr="Gôm TP-E022 Hộp 30 TP-E022 | Mekoong">
            <a:extLst>
              <a:ext uri="{FF2B5EF4-FFF2-40B4-BE49-F238E27FC236}">
                <a16:creationId xmlns:a16="http://schemas.microsoft.com/office/drawing/2014/main" id="{96C293DB-51A9-4630-A6A2-21561FD7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4250" y1="51333" x2="48250" y2="52333"/>
                        <a14:foregroundMark x1="59125" y1="43500" x2="63875" y2="50500"/>
                        <a14:foregroundMark x1="63875" y1="50500" x2="64625" y2="45500"/>
                        <a14:foregroundMark x1="75625" y1="48000" x2="81250" y2="45833"/>
                        <a14:foregroundMark x1="70750" y1="24167" x2="26125" y2="19167"/>
                        <a14:foregroundMark x1="26125" y1="19167" x2="19000" y2="26167"/>
                        <a14:foregroundMark x1="19000" y1="26167" x2="21000" y2="28000"/>
                        <a14:foregroundMark x1="55250" y1="27000" x2="30375" y2="34167"/>
                        <a14:foregroundMark x1="30375" y1="34167" x2="29750" y2="34500"/>
                        <a14:foregroundMark x1="70375" y1="29333" x2="63500" y2="28000"/>
                        <a14:foregroundMark x1="63500" y1="28000" x2="68625" y2="30167"/>
                        <a14:foregroundMark x1="22375" y1="29833" x2="16125" y2="28333"/>
                        <a14:foregroundMark x1="16125" y1="28333" x2="16375" y2="30167"/>
                        <a14:foregroundMark x1="16000" y1="30167" x2="18625" y2="21500"/>
                        <a14:foregroundMark x1="18625" y1="21500" x2="22125" y2="20500"/>
                        <a14:foregroundMark x1="21000" y1="47667" x2="21875" y2="56667"/>
                        <a14:foregroundMark x1="21875" y1="56667" x2="27125" y2="50167"/>
                        <a14:foregroundMark x1="27125" y1="50167" x2="27375" y2="49500"/>
                        <a14:foregroundMark x1="80000" y1="45667" x2="79875" y2="61167"/>
                        <a14:foregroundMark x1="83000" y1="48000" x2="83125" y2="52333"/>
                        <a14:foregroundMark x1="82875" y1="45333" x2="84250" y2="46333"/>
                        <a14:foregroundMark x1="79125" y1="27000" x2="72000" y2="19500"/>
                        <a14:foregroundMark x1="72000" y1="19500" x2="18750" y2="18500"/>
                        <a14:foregroundMark x1="80750" y1="19333" x2="80000" y2="32167"/>
                        <a14:foregroundMark x1="80250" y1="21000" x2="82125" y2="34833"/>
                        <a14:foregroundMark x1="80875" y1="20333" x2="81500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07" y="1819103"/>
            <a:ext cx="2165157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>
            <a:hlinkClick r:id="rId23" action="ppaction://hlinksldjump"/>
            <a:extLst>
              <a:ext uri="{FF2B5EF4-FFF2-40B4-BE49-F238E27FC236}">
                <a16:creationId xmlns:a16="http://schemas.microsoft.com/office/drawing/2014/main" id="{52407F1E-3AB0-4BBF-A15A-BF9B68CFBA06}"/>
              </a:ext>
            </a:extLst>
          </p:cNvPr>
          <p:cNvSpPr/>
          <p:nvPr/>
        </p:nvSpPr>
        <p:spPr>
          <a:xfrm>
            <a:off x="6675885" y="1817724"/>
            <a:ext cx="2196416" cy="1597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4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7" name="Picture 13">
            <a:extLst>
              <a:ext uri="{FF2B5EF4-FFF2-40B4-BE49-F238E27FC236}">
                <a16:creationId xmlns:a16="http://schemas.microsoft.com/office/drawing/2014/main" id="{98C507A8-1E74-427D-8629-D39A5546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" y="1497281"/>
            <a:ext cx="4090698" cy="38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1A09AE0E-6248-4F99-AD8F-E6817108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03036"/>
            <a:ext cx="432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2-9-1945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02DC1A2-47C3-42AD-BF89-440AA8A5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69836"/>
            <a:ext cx="43294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Hồ đọc bản Tuyên ngôn độc lập</a:t>
            </a:r>
          </a:p>
        </p:txBody>
      </p:sp>
    </p:spTree>
    <p:extLst>
      <p:ext uri="{BB962C8B-B14F-4D97-AF65-F5344CB8AC3E}">
        <p14:creationId xmlns:p14="http://schemas.microsoft.com/office/powerpoint/2010/main" val="42940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050" name="Picture 2" descr="Nghe lại những ca khúc bất hủ về Chiến thắng Điện Biên Phủ - Hànộimới">
            <a:extLst>
              <a:ext uri="{FF2B5EF4-FFF2-40B4-BE49-F238E27FC236}">
                <a16:creationId xmlns:a16="http://schemas.microsoft.com/office/drawing/2014/main" id="{DA1B5B9B-1DC9-4D06-BD55-55AA84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74" y="1932188"/>
            <a:ext cx="5330890" cy="29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71ACC45A-F27E-400F-8D96-69B46765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38" y="2438400"/>
            <a:ext cx="448887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7-5-1954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3506DC3D-3CFE-4E51-9BCB-30CBFA28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774" y="35814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lịch sử Điện Biên Phủ</a:t>
            </a:r>
          </a:p>
        </p:txBody>
      </p:sp>
    </p:spTree>
    <p:extLst>
      <p:ext uri="{BB962C8B-B14F-4D97-AF65-F5344CB8AC3E}">
        <p14:creationId xmlns:p14="http://schemas.microsoft.com/office/powerpoint/2010/main" val="33277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ãy thôi gọi 30/4 là ngày giải phóng — Tiếng Việt">
            <a:extLst>
              <a:ext uri="{FF2B5EF4-FFF2-40B4-BE49-F238E27FC236}">
                <a16:creationId xmlns:a16="http://schemas.microsoft.com/office/drawing/2014/main" id="{78836C8F-BB04-4AB8-8012-05ABFD36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723346"/>
            <a:ext cx="4354131" cy="34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9288BC42-15A7-47AC-A22B-01F9F4D8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895" y="2447120"/>
            <a:ext cx="75006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30-4-1975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DE73811-3B0C-4BEB-845F-3A6EDA21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73" y="3209120"/>
            <a:ext cx="6458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giải phóng miền Nam thống nhất đất nước. Quân giải phóng chiếm đóng Dinh Độc lập, Mĩ –Ngụy tuyên bố đầu hàng.</a:t>
            </a:r>
          </a:p>
        </p:txBody>
      </p:sp>
    </p:spTree>
    <p:extLst>
      <p:ext uri="{BB962C8B-B14F-4D97-AF65-F5344CB8AC3E}">
        <p14:creationId xmlns:p14="http://schemas.microsoft.com/office/powerpoint/2010/main" val="39633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7" descr="600">
            <a:extLst>
              <a:ext uri="{FF2B5EF4-FFF2-40B4-BE49-F238E27FC236}">
                <a16:creationId xmlns:a16="http://schemas.microsoft.com/office/drawing/2014/main" id="{359E8377-67B8-47DC-AE00-D262F6A1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6" y="1587541"/>
            <a:ext cx="3702934" cy="34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863B8B41-F4E0-45C3-9D28-7AD4E7D9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817724"/>
            <a:ext cx="60907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Bạch Đằng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C8CC60CB-D768-40EC-8075-B42C7244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81263"/>
            <a:ext cx="60907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của Ngô Quyền chống quân Nam Hán. Chiến thắng của nhà Trần chống giặc Mông- Nguyên.</a:t>
            </a:r>
          </a:p>
        </p:txBody>
      </p:sp>
    </p:spTree>
    <p:extLst>
      <p:ext uri="{BB962C8B-B14F-4D97-AF65-F5344CB8AC3E}">
        <p14:creationId xmlns:p14="http://schemas.microsoft.com/office/powerpoint/2010/main" val="30222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2" name="Picture 17">
            <a:extLst>
              <a:ext uri="{FF2B5EF4-FFF2-40B4-BE49-F238E27FC236}">
                <a16:creationId xmlns:a16="http://schemas.microsoft.com/office/drawing/2014/main" id="{6377E76A-878E-49E2-AF0D-DED406CD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" y="938063"/>
            <a:ext cx="4836501" cy="45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5A14BD57-B29F-4E6A-815E-20D1441D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69" y="2003559"/>
            <a:ext cx="5013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cảng Nhà Rồng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D83F0F9-BB91-4861-9F5A-F6DB8902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27" y="3375159"/>
            <a:ext cx="5908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Bác Hồ ra đi tìm đường cứu nước vào ngày 5-6-1911</a:t>
            </a:r>
          </a:p>
        </p:txBody>
      </p:sp>
    </p:spTree>
    <p:extLst>
      <p:ext uri="{BB962C8B-B14F-4D97-AF65-F5344CB8AC3E}">
        <p14:creationId xmlns:p14="http://schemas.microsoft.com/office/powerpoint/2010/main" val="39155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8">
            <a:extLst>
              <a:ext uri="{FF2B5EF4-FFF2-40B4-BE49-F238E27FC236}">
                <a16:creationId xmlns:a16="http://schemas.microsoft.com/office/drawing/2014/main" id="{B2C1CD70-844B-4FDB-88D4-2A99227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8" y="1455424"/>
            <a:ext cx="4298066" cy="4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F94B8904-0AAE-4336-9D0C-E9BB196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96" y="2014960"/>
            <a:ext cx="4784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Tân Trào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7152CB2-99BF-4651-A3AB-32E0BF81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14" y="3386560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xuất phát của một đơn vị giải phóng tiến về giải phóng Thái Nguyên ngày 16-8-1945</a:t>
            </a:r>
          </a:p>
        </p:txBody>
      </p:sp>
    </p:spTree>
    <p:extLst>
      <p:ext uri="{BB962C8B-B14F-4D97-AF65-F5344CB8AC3E}">
        <p14:creationId xmlns:p14="http://schemas.microsoft.com/office/powerpoint/2010/main" val="803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1985743" y="882578"/>
            <a:ext cx="5857694" cy="769441"/>
            <a:chOff x="1130963" y="397493"/>
            <a:chExt cx="5857694" cy="76944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130963" y="397493"/>
              <a:ext cx="5857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ĐÁNH GIÁ MỤC TIÊU</a:t>
              </a:r>
              <a:endParaRPr lang="zh-CN" altLang="en-US" sz="44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998323" cy="584775"/>
            <a:chOff x="933576" y="2197656"/>
            <a:chExt cx="6998323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6324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Nắm vững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được kiến thức đã học vào thực tế</a:t>
              </a:r>
            </a:p>
          </p:txBody>
        </p:sp>
      </p:grpSp>
      <p:pic>
        <p:nvPicPr>
          <p:cNvPr id="10" name="Đồ họa 9" descr="Checkmark with solid fill">
            <a:extLst>
              <a:ext uri="{FF2B5EF4-FFF2-40B4-BE49-F238E27FC236}">
                <a16:creationId xmlns:a16="http://schemas.microsoft.com/office/drawing/2014/main" id="{1C6907B4-BF69-4ED1-A156-2167CEAD4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6321" y="2003976"/>
            <a:ext cx="914400" cy="914400"/>
          </a:xfrm>
          <a:prstGeom prst="rect">
            <a:avLst/>
          </a:prstGeom>
        </p:spPr>
      </p:pic>
      <p:pic>
        <p:nvPicPr>
          <p:cNvPr id="24" name="Đồ họa 23" descr="Checkmark with solid fill">
            <a:extLst>
              <a:ext uri="{FF2B5EF4-FFF2-40B4-BE49-F238E27FC236}">
                <a16:creationId xmlns:a16="http://schemas.microsoft.com/office/drawing/2014/main" id="{B9FF4A72-8D13-4BC6-AFB4-8716E0FE6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6839" y="2808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3" name="文本框 40">
            <a:extLst>
              <a:ext uri="{FF2B5EF4-FFF2-40B4-BE49-F238E27FC236}">
                <a16:creationId xmlns:a16="http://schemas.microsoft.com/office/drawing/2014/main" id="{00375F09-AA6F-42F4-BA39-64ED9E0935B4}"/>
              </a:ext>
            </a:extLst>
          </p:cNvPr>
          <p:cNvSpPr txBox="1"/>
          <p:nvPr/>
        </p:nvSpPr>
        <p:spPr>
          <a:xfrm rot="21562673">
            <a:off x="2073829" y="1377224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Dặn dò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34" name="文本框 44">
            <a:extLst>
              <a:ext uri="{FF2B5EF4-FFF2-40B4-BE49-F238E27FC236}">
                <a16:creationId xmlns:a16="http://schemas.microsoft.com/office/drawing/2014/main" id="{ECC30F51-870E-4AFC-8227-095E1C31DEA6}"/>
              </a:ext>
            </a:extLst>
          </p:cNvPr>
          <p:cNvSpPr txBox="1"/>
          <p:nvPr/>
        </p:nvSpPr>
        <p:spPr>
          <a:xfrm>
            <a:off x="1756317" y="2705198"/>
            <a:ext cx="903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 dụng bài học vào việc thể hiện tình yêu quê hương</a:t>
            </a:r>
          </a:p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Chuẩn bị bài Em yêu hòa bình</a:t>
            </a:r>
            <a:endParaRPr lang="en-US" altLang="zh-CN" sz="3200" dirty="0">
              <a:solidFill>
                <a:srgbClr val="FF920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3050911" y="916587"/>
            <a:ext cx="3271665" cy="861774"/>
            <a:chOff x="2196131" y="431502"/>
            <a:chExt cx="3271665" cy="86177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2196131" y="431502"/>
              <a:ext cx="327166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0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MỤC TIÊU</a:t>
              </a:r>
              <a:endParaRPr lang="zh-CN" altLang="en-US" sz="50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597381" cy="584775"/>
            <a:chOff x="933576" y="2197656"/>
            <a:chExt cx="6597381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5923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Củng cố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kiến thức đã học vào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3729123" y="894394"/>
            <a:ext cx="4993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1</a:t>
            </a:r>
            <a:endParaRPr lang="zh-CN" altLang="en-US" sz="54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34990B-CE14-48BA-9BB1-103D1E202EDD}"/>
              </a:ext>
            </a:extLst>
          </p:cNvPr>
          <p:cNvGrpSpPr/>
          <p:nvPr/>
        </p:nvGrpSpPr>
        <p:grpSpPr>
          <a:xfrm>
            <a:off x="4756998" y="2266366"/>
            <a:ext cx="3251656" cy="1680460"/>
            <a:chOff x="7591954" y="1480381"/>
            <a:chExt cx="3251656" cy="168046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12DBBB-8E79-47EC-AAEF-05436D313D2D}"/>
                </a:ext>
              </a:extLst>
            </p:cNvPr>
            <p:cNvSpPr/>
            <p:nvPr/>
          </p:nvSpPr>
          <p:spPr>
            <a:xfrm>
              <a:off x="8285572" y="1480381"/>
              <a:ext cx="2558038" cy="1680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0">
                  <a:solidFill>
                    <a:srgbClr val="B06500"/>
                  </a:solidFill>
                  <a:latin typeface="Calibri" panose="020F0502020204030204" pitchFamily="34" charset="0"/>
                  <a:ea typeface="字魂7号-温暖童稚体" panose="00000500000000000000" pitchFamily="2" charset="-122"/>
                  <a:cs typeface="Calibri" panose="020F0502020204030204" pitchFamily="34" charset="0"/>
                </a:rPr>
                <a:t>Chia sẻ</a:t>
              </a:r>
              <a:endParaRPr lang="zh-CN" alt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5B3CED9-B867-43D4-8F65-5FFC8923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7591954" y="2380586"/>
              <a:ext cx="631491" cy="64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17624" y="844401"/>
            <a:ext cx="1075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Giới thiệu về quê hương em</a:t>
            </a:r>
            <a:endParaRPr lang="zh-CN" altLang="en-US" sz="36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9">
            <a:extLst>
              <a:ext uri="{FF2B5EF4-FFF2-40B4-BE49-F238E27FC236}">
                <a16:creationId xmlns:a16="http://schemas.microsoft.com/office/drawing/2014/main" id="{7254B6B9-16ED-4B4C-BB6A-D4484BAF1658}"/>
              </a:ext>
            </a:extLst>
          </p:cNvPr>
          <p:cNvSpPr/>
          <p:nvPr/>
        </p:nvSpPr>
        <p:spPr>
          <a:xfrm>
            <a:off x="546288" y="1635739"/>
            <a:ext cx="11473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Lưu ý: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Giới thiệu quê hương em với những cảnh đẹp, con người, kỉ niệm của em.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những chi tiết nổi bật, để lại ấn tượng cho em để kể với bạn bè.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593129"/>
            <a:ext cx="1005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cần làm gì để hiện lòng yêu quê hương. Nhận xét về các ý kiến sau: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96AB049-3FFE-4046-B0CE-8821C95C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1579681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Tham gia xây dựng quê hương là biểu hiện của tình yêu quê hương.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D8FA8DA-6DC3-4026-951D-2997111E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134538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Chỉ cần đóng góp nhiều tiền của là đã rất yêu quê hương.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A5E09F1-0A08-4CBF-8EF2-5A02E826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703797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Giới thiệu quê hương mình với những bạn bè khác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59A7244-5AD8-4ECE-ABAA-0942FA33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3281264"/>
            <a:ext cx="10667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4.Cần phải giữ gìn và phát huy những truyền thống, đặc trưng của quê hương.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388EDB0-0032-45E5-8A7E-3552F601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4310412"/>
            <a:ext cx="10718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Phấn đấu học tập tốt sau đó trở về làm việc giúp quê hương phát triển cũng là yêu quê hương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0B9D442-80EF-4C80-AF71-2AA236E0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5387145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Chỉ cần tham gia xây dựng ở nơi mình đang sống.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08ACDE8-F530-4F8A-BB5B-20CE91D2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69" y="155510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7901D06-3983-472A-9051-C1373F0D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576" y="2647579"/>
            <a:ext cx="499470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280DE92-A7EE-46CA-A24A-D4AB7905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605" y="2086839"/>
            <a:ext cx="50868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AAB46278-5120-49FB-8985-DC2435DD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478" y="3243886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5B33AED9-38AE-4840-A3AB-B65044F3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905" y="427092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CBCECCA-7D88-4177-9DB5-69C5C54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676" y="5318766"/>
            <a:ext cx="460405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51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94555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975441" y="578897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2</a:t>
            </a:r>
            <a:endParaRPr lang="zh-CN" altLang="en-US" sz="7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D5FB07-D677-4C49-B2F5-29CA463C92FD}"/>
              </a:ext>
            </a:extLst>
          </p:cNvPr>
          <p:cNvGrpSpPr/>
          <p:nvPr/>
        </p:nvGrpSpPr>
        <p:grpSpPr>
          <a:xfrm>
            <a:off x="971821" y="1900860"/>
            <a:ext cx="3973327" cy="3639080"/>
            <a:chOff x="4319600" y="2364498"/>
            <a:chExt cx="3371147" cy="308755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0C4B0C5-6172-4C44-93C3-87CD2CFC6E45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1AB397E-3559-49E4-83AF-F9299404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19600" y="2364498"/>
              <a:ext cx="3371147" cy="3087557"/>
            </a:xfrm>
            <a:prstGeom prst="rect">
              <a:avLst/>
            </a:prstGeom>
          </p:spPr>
        </p:pic>
      </p:grpSp>
      <p:sp>
        <p:nvSpPr>
          <p:cNvPr id="27" name="矩形 19">
            <a:extLst>
              <a:ext uri="{FF2B5EF4-FFF2-40B4-BE49-F238E27FC236}">
                <a16:creationId xmlns:a16="http://schemas.microsoft.com/office/drawing/2014/main" id="{11F21354-65D0-4625-B027-260B0CA3EAEE}"/>
              </a:ext>
            </a:extLst>
          </p:cNvPr>
          <p:cNvSpPr/>
          <p:nvPr/>
        </p:nvSpPr>
        <p:spPr>
          <a:xfrm>
            <a:off x="5079933" y="2996467"/>
            <a:ext cx="5567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Xử lý tình huống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659667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sẽ làm gì trong các tình huống sau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251181"/>
            <a:ext cx="11050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Ủy ban nhân dân xã ( phường ) tổ chức lấy chữ kí ủng hộ các nạn nhân chất độc da cam.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407B8FB-B640-439D-AB56-0EFA0956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57" y="2893305"/>
            <a:ext cx="113110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2. Đài phát thanh của Ủy ban nhân dân phường thông báo lịch học sinh tham gia sinh hoạt hè tại Nhà văn hóa của phường.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39E8689-035F-43E6-BE6D-C78AE50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32" y="4543386"/>
            <a:ext cx="10805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Phát động phong trào quyên góp sách vở, đồ dùng học tập, quần áo,…ủng hộ trẻ em vùng bị lũ lụt.</a:t>
            </a:r>
          </a:p>
        </p:txBody>
      </p:sp>
    </p:spTree>
    <p:extLst>
      <p:ext uri="{BB962C8B-B14F-4D97-AF65-F5344CB8AC3E}">
        <p14:creationId xmlns:p14="http://schemas.microsoft.com/office/powerpoint/2010/main" val="11845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856315" y="617395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3</a:t>
            </a:r>
            <a:endParaRPr lang="zh-CN" altLang="en-US" sz="7200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59328D-26ED-497A-839F-98F59D5954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4768" r="940" b="67398"/>
          <a:stretch/>
        </p:blipFill>
        <p:spPr>
          <a:xfrm>
            <a:off x="5811979" y="2627452"/>
            <a:ext cx="7123983" cy="5063739"/>
          </a:xfrm>
          <a:prstGeom prst="rect">
            <a:avLst/>
          </a:prstGeom>
        </p:spPr>
      </p:pic>
      <p:sp>
        <p:nvSpPr>
          <p:cNvPr id="34" name="矩形 19">
            <a:extLst>
              <a:ext uri="{FF2B5EF4-FFF2-40B4-BE49-F238E27FC236}">
                <a16:creationId xmlns:a16="http://schemas.microsoft.com/office/drawing/2014/main" id="{4D7F15A0-2D6D-42C1-96CB-9569212AE0ED}"/>
              </a:ext>
            </a:extLst>
          </p:cNvPr>
          <p:cNvSpPr/>
          <p:nvPr/>
        </p:nvSpPr>
        <p:spPr>
          <a:xfrm>
            <a:off x="531083" y="3129292"/>
            <a:ext cx="7802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Một số sự kiện tiêu biểu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1230182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817724"/>
            <a:ext cx="110509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Học sinh chọn ô số mà mình thích, khi ô số hiện ra hình nào thì nêu ngày tháng và tên sự kiện liên quan đến hình ảnh mà mình đã chon được.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Mỗi câu trả lời đúng học sinh sẽ được 1 phần quà.</a:t>
            </a:r>
          </a:p>
        </p:txBody>
      </p:sp>
    </p:spTree>
    <p:extLst>
      <p:ext uri="{BB962C8B-B14F-4D97-AF65-F5344CB8AC3E}">
        <p14:creationId xmlns:p14="http://schemas.microsoft.com/office/powerpoint/2010/main" val="9023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618</Words>
  <Application>Microsoft Macintosh PowerPoint</Application>
  <PresentationFormat>Widescreen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等线 Light</vt:lpstr>
      <vt:lpstr>Aải</vt:lpstr>
      <vt:lpstr>Arial</vt:lpstr>
      <vt:lpstr>Auther Typeface</vt:lpstr>
      <vt:lpstr>Calibri</vt:lpstr>
      <vt:lpstr>Ebrima</vt:lpstr>
      <vt:lpstr>UTM Libel KT</vt:lpstr>
      <vt:lpstr>字魂7号-温暖童稚体</vt:lpstr>
      <vt:lpstr>字魂92号-新潮海报体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Microsoft Office User</cp:lastModifiedBy>
  <cp:revision>57</cp:revision>
  <dcterms:created xsi:type="dcterms:W3CDTF">2019-09-08T14:05:54Z</dcterms:created>
  <dcterms:modified xsi:type="dcterms:W3CDTF">2022-03-12T08:14:05Z</dcterms:modified>
</cp:coreProperties>
</file>