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306" r:id="rId2"/>
    <p:sldId id="307" r:id="rId3"/>
    <p:sldId id="308" r:id="rId4"/>
    <p:sldId id="265" r:id="rId5"/>
    <p:sldId id="309" r:id="rId6"/>
    <p:sldId id="310" r:id="rId7"/>
    <p:sldId id="334" r:id="rId8"/>
    <p:sldId id="336" r:id="rId9"/>
    <p:sldId id="338" r:id="rId10"/>
    <p:sldId id="318" r:id="rId11"/>
    <p:sldId id="319" r:id="rId12"/>
    <p:sldId id="321" r:id="rId13"/>
    <p:sldId id="339" r:id="rId14"/>
    <p:sldId id="323" r:id="rId15"/>
    <p:sldId id="340" r:id="rId16"/>
    <p:sldId id="341" r:id="rId17"/>
  </p:sldIdLst>
  <p:sldSz cx="12192000" cy="6858000"/>
  <p:notesSz cx="6858000" cy="9144000"/>
  <p:embeddedFontLst>
    <p:embeddedFont>
      <p:font typeface="#9Slide06 SVNBlow Brush" pitchFamily="2" charset="77"/>
      <p:regular r:id="rId19"/>
    </p:embeddedFont>
    <p:embeddedFont>
      <p:font typeface="AvantGarde" panose="00000400000000000000"/>
      <p:regular r:id="rId20"/>
    </p:embeddedFont>
    <p:embeddedFont>
      <p:font typeface="Calibri" panose="020F0502020204030204" pitchFamily="34" charset="0"/>
      <p:regular r:id="rId21"/>
      <p:bold r:id="rId22"/>
      <p:italic r:id="rId23"/>
      <p:boldItalic r:id="rId24"/>
    </p:embeddedFont>
  </p:embeddedFontLst>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43D"/>
    <a:srgbClr val="32342F"/>
    <a:srgbClr val="FFEAC3"/>
    <a:srgbClr val="FEEBC3"/>
    <a:srgbClr val="ACE0BC"/>
    <a:srgbClr val="ACDEBB"/>
    <a:srgbClr val="F1D394"/>
    <a:srgbClr val="EFD193"/>
    <a:srgbClr val="FBE8D7"/>
    <a:srgbClr val="FDF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27" autoAdjust="0"/>
    <p:restoredTop sz="94660"/>
  </p:normalViewPr>
  <p:slideViewPr>
    <p:cSldViewPr snapToGrid="0">
      <p:cViewPr varScale="1">
        <p:scale>
          <a:sx n="62" d="100"/>
          <a:sy n="62" d="100"/>
        </p:scale>
        <p:origin x="2080" y="192"/>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2022/3/28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a:t>
            </a:fld>
            <a:endParaRPr lang="zh-CN" altLang="en-US"/>
          </a:p>
        </p:txBody>
      </p:sp>
    </p:spTree>
    <p:extLst>
      <p:ext uri="{BB962C8B-B14F-4D97-AF65-F5344CB8AC3E}">
        <p14:creationId xmlns:p14="http://schemas.microsoft.com/office/powerpoint/2010/main" val="630133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2</a:t>
            </a:fld>
            <a:endParaRPr lang="zh-CN" altLang="en-US"/>
          </a:p>
        </p:txBody>
      </p:sp>
    </p:spTree>
    <p:extLst>
      <p:ext uri="{BB962C8B-B14F-4D97-AF65-F5344CB8AC3E}">
        <p14:creationId xmlns:p14="http://schemas.microsoft.com/office/powerpoint/2010/main" val="2085248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3</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4</a:t>
            </a:fld>
            <a:endParaRPr lang="zh-CN" altLang="en-US"/>
          </a:p>
        </p:txBody>
      </p:sp>
    </p:spTree>
    <p:extLst>
      <p:ext uri="{BB962C8B-B14F-4D97-AF65-F5344CB8AC3E}">
        <p14:creationId xmlns:p14="http://schemas.microsoft.com/office/powerpoint/2010/main" val="3573663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13</a:t>
            </a:fld>
            <a:endParaRPr lang="zh-CN" altLang="en-US"/>
          </a:p>
        </p:txBody>
      </p:sp>
    </p:spTree>
    <p:extLst>
      <p:ext uri="{BB962C8B-B14F-4D97-AF65-F5344CB8AC3E}">
        <p14:creationId xmlns:p14="http://schemas.microsoft.com/office/powerpoint/2010/main" val="4256635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2022/3/28</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gif"/><Relationship Id="rId7"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3.png"/><Relationship Id="rId2" Type="http://schemas.openxmlformats.org/officeDocument/2006/relationships/image" Target="../media/image14.jpg"/><Relationship Id="rId1" Type="http://schemas.openxmlformats.org/officeDocument/2006/relationships/slideLayout" Target="../slideLayouts/slideLayout5.xml"/><Relationship Id="rId6" Type="http://schemas.openxmlformats.org/officeDocument/2006/relationships/image" Target="../media/image15.gif"/><Relationship Id="rId5" Type="http://schemas.openxmlformats.org/officeDocument/2006/relationships/image" Target="../media/image19.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17.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jp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19" name="Rectangle 18">
            <a:extLst>
              <a:ext uri="{FF2B5EF4-FFF2-40B4-BE49-F238E27FC236}">
                <a16:creationId xmlns:a16="http://schemas.microsoft.com/office/drawing/2014/main" id="{95D55EB8-92A9-49D6-826F-2CF8E1DF173A}"/>
              </a:ext>
            </a:extLst>
          </p:cNvPr>
          <p:cNvSpPr/>
          <p:nvPr/>
        </p:nvSpPr>
        <p:spPr>
          <a:xfrm>
            <a:off x="55812" y="343105"/>
            <a:ext cx="1563057" cy="1569660"/>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Chú </a:t>
            </a:r>
          </a:p>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thích</a:t>
            </a:r>
            <a:endParaRPr lang="en-US"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endParaRPr>
          </a:p>
        </p:txBody>
      </p:sp>
      <p:sp>
        <p:nvSpPr>
          <p:cNvPr id="21" name="TextBox 20">
            <a:extLst>
              <a:ext uri="{FF2B5EF4-FFF2-40B4-BE49-F238E27FC236}">
                <a16:creationId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spTree>
    <p:extLst>
      <p:ext uri="{BB962C8B-B14F-4D97-AF65-F5344CB8AC3E}">
        <p14:creationId xmlns:p14="http://schemas.microsoft.com/office/powerpoint/2010/main" val="423606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5918662" y="2032304"/>
            <a:ext cx="6131784" cy="363322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0EEF7EE-625D-47AC-9457-DB2E3BA2E1E4}"/>
              </a:ext>
            </a:extLst>
          </p:cNvPr>
          <p:cNvSpPr/>
          <p:nvPr/>
        </p:nvSpPr>
        <p:spPr>
          <a:xfrm>
            <a:off x="7568140" y="834516"/>
            <a:ext cx="2832827" cy="1015663"/>
          </a:xfrm>
          <a:prstGeom prst="rect">
            <a:avLst/>
          </a:prstGeom>
          <a:noFill/>
        </p:spPr>
        <p:txBody>
          <a:bodyPr wrap="none" lIns="91440" tIns="45720" rIns="91440" bIns="45720">
            <a:spAutoFit/>
          </a:bodyPr>
          <a:lstStyle/>
          <a:p>
            <a:pPr algn="ctr"/>
            <a:r>
              <a:rPr lang="vi-VN" sz="60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Nội dung</a:t>
            </a:r>
            <a:endParaRPr lang="en-US" sz="60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EA9A5F-664F-4176-A76E-111071551E7B}"/>
              </a:ext>
            </a:extLst>
          </p:cNvPr>
          <p:cNvGrpSpPr/>
          <p:nvPr/>
        </p:nvGrpSpPr>
        <p:grpSpPr>
          <a:xfrm>
            <a:off x="0" y="0"/>
            <a:ext cx="12169832" cy="6858000"/>
            <a:chOff x="0" y="0"/>
            <a:chExt cx="12169832"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9832" cy="6858000"/>
            </a:xfrm>
            <a:prstGeom prst="rect">
              <a:avLst/>
            </a:prstGeom>
          </p:spPr>
        </p:pic>
        <p:sp>
          <p:nvSpPr>
            <p:cNvPr id="4" name="Rectangle 3">
              <a:extLst>
                <a:ext uri="{FF2B5EF4-FFF2-40B4-BE49-F238E27FC236}">
                  <a16:creationId xmlns:a16="http://schemas.microsoft.com/office/drawing/2014/main" id="{2DEF050F-5D88-4CEE-95D3-EA8155BE9436}"/>
                </a:ext>
              </a:extLst>
            </p:cNvPr>
            <p:cNvSpPr/>
            <p:nvPr/>
          </p:nvSpPr>
          <p:spPr>
            <a:xfrm>
              <a:off x="1080655" y="3591098"/>
              <a:ext cx="3325090" cy="1130531"/>
            </a:xfrm>
            <a:prstGeom prst="rect">
              <a:avLst/>
            </a:prstGeom>
            <a:solidFill>
              <a:srgbClr val="EFD193"/>
            </a:solidFill>
            <a:ln>
              <a:solidFill>
                <a:srgbClr val="F1D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1223677" y="2077425"/>
            <a:ext cx="4650184" cy="1015663"/>
          </a:xfrm>
          <a:prstGeom prst="rect">
            <a:avLst/>
          </a:prstGeom>
          <a:noFill/>
        </p:spPr>
        <p:txBody>
          <a:bodyPr wrap="none" lIns="0" tIns="0" rIns="0" bIns="0" rtlCol="0">
            <a:spAutoFit/>
          </a:bodyPr>
          <a:lstStyle/>
          <a:p>
            <a:pPr algn="l"/>
            <a:r>
              <a:rPr lang="vi-VN" sz="6600" dirty="0">
                <a:solidFill>
                  <a:srgbClr val="002060"/>
                </a:solidFill>
                <a:latin typeface="#9Slide06 SVNBlow Brush" pitchFamily="2" charset="0"/>
              </a:rPr>
              <a:t>đọc diễn cảm</a:t>
            </a:r>
            <a:endParaRPr lang="en-US" sz="66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5CFEC6CA-14A0-434F-9B7C-90E00A183B24}"/>
              </a:ext>
            </a:extLst>
          </p:cNvPr>
          <p:cNvSpPr/>
          <p:nvPr/>
        </p:nvSpPr>
        <p:spPr>
          <a:xfrm>
            <a:off x="359328" y="3397683"/>
            <a:ext cx="6378882" cy="264789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Sau khi giúp ếch về nhà, ếch mẹ đã chỉ đường cho tớ ra bờ biển sẽ gặp được người bạn thân thất lạc của tớ nhưng biển rộng thế này, biết tìm ở đâu? Hãy giúp tớ hỏi các bạn cá nhé!</a:t>
            </a:r>
            <a:endParaRPr lang="en-US"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271161860"/>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Rounded Corners 2">
            <a:extLst>
              <a:ext uri="{FF2B5EF4-FFF2-40B4-BE49-F238E27FC236}">
                <a16:creationId xmlns:a16="http://schemas.microsoft.com/office/drawing/2014/main" id="{5525ED0F-1280-42E7-90A0-199F8E750E5F}"/>
              </a:ext>
            </a:extLst>
          </p:cNvPr>
          <p:cNvSpPr/>
          <p:nvPr/>
        </p:nvSpPr>
        <p:spPr>
          <a:xfrm>
            <a:off x="7486552" y="531211"/>
            <a:ext cx="3015638"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719156" y="1655174"/>
            <a:ext cx="6472844" cy="3574473"/>
          </a:xfrm>
          <a:prstGeom prst="roundRect">
            <a:avLst/>
          </a:prstGeom>
          <a:ln>
            <a:extLst>
              <a:ext uri="{C807C97D-BFC1-408E-A445-0C87EB9F89A2}">
                <ask:lineSketchStyleProps xmlns:ask="http://schemas.microsoft.com/office/drawing/2018/sketchyshapes" xmlns="" sd="3255299097">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 </a:t>
            </a:r>
            <a:r>
              <a:rPr lang="vi-VN" altLang="zh-CN" sz="2800" b="1" dirty="0" err="1">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Đọc</a:t>
            </a:r>
            <a:r>
              <a:rPr lang="vi-VN" altLang="zh-CN" sz="2800" b="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 </a:t>
            </a:r>
            <a:r>
              <a:rPr lang="vi-VN" altLang="zh-CN" sz="2800" b="1" dirty="0" err="1">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Nhấn</a:t>
            </a:r>
            <a:r>
              <a:rPr lang="vi-VN" altLang="zh-CN" sz="2800" b="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0591"/>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183175"/>
            <a:ext cx="11184835" cy="66415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37C01F-F020-41B4-97C3-39D85144F0FA}"/>
              </a:ext>
            </a:extLst>
          </p:cNvPr>
          <p:cNvSpPr/>
          <p:nvPr/>
        </p:nvSpPr>
        <p:spPr>
          <a:xfrm>
            <a:off x="2286678" y="199387"/>
            <a:ext cx="7542449"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21" name="Rectangle: Rounded Corners 20">
            <a:extLst>
              <a:ext uri="{FF2B5EF4-FFF2-40B4-BE49-F238E27FC236}">
                <a16:creationId xmlns:a16="http://schemas.microsoft.com/office/drawing/2014/main" id="{3E08A679-1327-43FE-904C-038E342097FD}"/>
              </a:ext>
            </a:extLst>
          </p:cNvPr>
          <p:cNvSpPr/>
          <p:nvPr/>
        </p:nvSpPr>
        <p:spPr>
          <a:xfrm>
            <a:off x="568394" y="192284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id="{80FE4262-A68C-45D8-ACEB-3F3E2D6D9712}"/>
              </a:ext>
            </a:extLst>
          </p:cNvPr>
          <p:cNvSpPr/>
          <p:nvPr/>
        </p:nvSpPr>
        <p:spPr>
          <a:xfrm>
            <a:off x="676286" y="33130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id="{5EBA1B43-304C-43F7-98E8-A51F086475CA}"/>
              </a:ext>
            </a:extLst>
          </p:cNvPr>
          <p:cNvSpPr/>
          <p:nvPr/>
        </p:nvSpPr>
        <p:spPr>
          <a:xfrm>
            <a:off x="568394" y="469761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id="{C1F2FE3F-3DAB-4109-894B-0CC2E04FED87}"/>
              </a:ext>
            </a:extLst>
          </p:cNvPr>
          <p:cNvSpPr txBox="1"/>
          <p:nvPr/>
        </p:nvSpPr>
        <p:spPr>
          <a:xfrm>
            <a:off x="1675024" y="1351766"/>
            <a:ext cx="2819399" cy="553998"/>
          </a:xfrm>
          <a:prstGeom prst="rect">
            <a:avLst/>
          </a:prstGeom>
          <a:noFill/>
        </p:spPr>
        <p:txBody>
          <a:bodyPr wrap="square" lIns="0" tIns="0" rIns="0" bIns="0" rtlCol="0">
            <a:spAutoFit/>
          </a:bodyPr>
          <a:lstStyle/>
          <a:p>
            <a:pPr algn="ctr"/>
            <a:r>
              <a:rPr lang="en-SG" sz="3600" b="1">
                <a:solidFill>
                  <a:srgbClr val="257997"/>
                </a:solidFill>
                <a:latin typeface="Quicksand" panose="00000500000000000000" pitchFamily="2" charset="0"/>
                <a:cs typeface="Calibri" panose="020F0502020204030204" pitchFamily="34" charset="0"/>
              </a:rPr>
              <a:t>TIÊU CHÍ</a:t>
            </a:r>
            <a:endParaRPr lang="en-US" sz="3600" b="1">
              <a:solidFill>
                <a:srgbClr val="257997"/>
              </a:solidFill>
              <a:latin typeface="Quicksand" panose="00000500000000000000" pitchFamily="2" charset="0"/>
              <a:cs typeface="Calibri" panose="020F0502020204030204" pitchFamily="34" charset="0"/>
            </a:endParaRPr>
          </a:p>
        </p:txBody>
      </p:sp>
      <p:sp>
        <p:nvSpPr>
          <p:cNvPr id="25" name="TextBox 24">
            <a:extLst>
              <a:ext uri="{FF2B5EF4-FFF2-40B4-BE49-F238E27FC236}">
                <a16:creationId xmlns:a16="http://schemas.microsoft.com/office/drawing/2014/main" id="{AB5FD372-3C2C-4192-9D0B-FC23E2934CC2}"/>
              </a:ext>
            </a:extLst>
          </p:cNvPr>
          <p:cNvSpPr txBox="1"/>
          <p:nvPr/>
        </p:nvSpPr>
        <p:spPr>
          <a:xfrm>
            <a:off x="5530911" y="142167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Quicksand" panose="00000500000000000000" pitchFamily="2" charset="0"/>
                <a:cs typeface="Calibri" panose="020F0502020204030204" pitchFamily="34" charset="0"/>
              </a:rPr>
              <a:t>Bình</a:t>
            </a:r>
            <a:r>
              <a:rPr lang="en-SG" sz="2800" b="1" dirty="0">
                <a:solidFill>
                  <a:srgbClr val="116B8B"/>
                </a:solidFill>
                <a:latin typeface="Quicksand" panose="00000500000000000000" pitchFamily="2" charset="0"/>
                <a:cs typeface="Calibri" panose="020F0502020204030204" pitchFamily="34" charset="0"/>
              </a:rPr>
              <a:t> </a:t>
            </a:r>
            <a:r>
              <a:rPr lang="en-SG" sz="2800" b="1" dirty="0" err="1">
                <a:solidFill>
                  <a:srgbClr val="116B8B"/>
                </a:solidFill>
                <a:latin typeface="Quicksand" panose="00000500000000000000" pitchFamily="2" charset="0"/>
                <a:cs typeface="Calibri" panose="020F0502020204030204" pitchFamily="34" charset="0"/>
              </a:rPr>
              <a:t>th</a:t>
            </a:r>
            <a:r>
              <a:rPr lang="vi-VN" sz="2800" b="1" dirty="0">
                <a:solidFill>
                  <a:srgbClr val="116B8B"/>
                </a:solidFill>
                <a:latin typeface="Quicksand" panose="00000500000000000000" pitchFamily="2" charset="0"/>
                <a:cs typeface="Calibri" panose="020F0502020204030204" pitchFamily="34" charset="0"/>
              </a:rPr>
              <a:t>ường</a:t>
            </a:r>
            <a:endParaRPr lang="en-US" sz="2800" b="1" dirty="0">
              <a:solidFill>
                <a:srgbClr val="116B8B"/>
              </a:solidFill>
              <a:latin typeface="Quicksand" panose="00000500000000000000" pitchFamily="2" charset="0"/>
              <a:cs typeface="Calibri" panose="020F0502020204030204" pitchFamily="34" charset="0"/>
            </a:endParaRPr>
          </a:p>
        </p:txBody>
      </p:sp>
      <p:sp>
        <p:nvSpPr>
          <p:cNvPr id="26" name="TextBox 25">
            <a:extLst>
              <a:ext uri="{FF2B5EF4-FFF2-40B4-BE49-F238E27FC236}">
                <a16:creationId xmlns:a16="http://schemas.microsoft.com/office/drawing/2014/main" id="{520013E6-8CF2-45C1-B4C8-EC99F796C9C7}"/>
              </a:ext>
            </a:extLst>
          </p:cNvPr>
          <p:cNvSpPr txBox="1"/>
          <p:nvPr/>
        </p:nvSpPr>
        <p:spPr>
          <a:xfrm>
            <a:off x="8197910" y="1454409"/>
            <a:ext cx="1249679" cy="430887"/>
          </a:xfrm>
          <a:prstGeom prst="rect">
            <a:avLst/>
          </a:prstGeom>
          <a:noFill/>
        </p:spPr>
        <p:txBody>
          <a:bodyPr wrap="square" lIns="0" tIns="0" rIns="0" bIns="0" rtlCol="0">
            <a:spAutoFit/>
          </a:bodyPr>
          <a:lstStyle/>
          <a:p>
            <a:pPr algn="ctr"/>
            <a:r>
              <a:rPr lang="en-SG" sz="2800" b="1">
                <a:solidFill>
                  <a:srgbClr val="116B8B"/>
                </a:solidFill>
                <a:latin typeface="Quicksand" panose="00000500000000000000" pitchFamily="2" charset="0"/>
                <a:cs typeface="Calibri" panose="020F0502020204030204" pitchFamily="34" charset="0"/>
              </a:rPr>
              <a:t>Tốt</a:t>
            </a:r>
            <a:endParaRPr lang="en-US" sz="2800" b="1">
              <a:solidFill>
                <a:srgbClr val="116B8B"/>
              </a:solidFill>
              <a:latin typeface="Quicksand" panose="00000500000000000000" pitchFamily="2" charset="0"/>
              <a:cs typeface="Calibri" panose="020F0502020204030204" pitchFamily="34" charset="0"/>
            </a:endParaRPr>
          </a:p>
        </p:txBody>
      </p:sp>
      <p:sp>
        <p:nvSpPr>
          <p:cNvPr id="27" name="TextBox 26">
            <a:extLst>
              <a:ext uri="{FF2B5EF4-FFF2-40B4-BE49-F238E27FC236}">
                <a16:creationId xmlns:a16="http://schemas.microsoft.com/office/drawing/2014/main" id="{0DDBF383-1AB9-4E9F-82F3-D38F33DD3CE7}"/>
              </a:ext>
            </a:extLst>
          </p:cNvPr>
          <p:cNvSpPr txBox="1"/>
          <p:nvPr/>
        </p:nvSpPr>
        <p:spPr>
          <a:xfrm>
            <a:off x="9728676" y="142167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Quicksand" panose="00000500000000000000" pitchFamily="2" charset="0"/>
                <a:cs typeface="Calibri" panose="020F0502020204030204" pitchFamily="34" charset="0"/>
              </a:rPr>
              <a:t>Rất</a:t>
            </a:r>
            <a:r>
              <a:rPr lang="en-SG" sz="2800" b="1" dirty="0">
                <a:solidFill>
                  <a:srgbClr val="116B8B"/>
                </a:solidFill>
                <a:latin typeface="Quicksand" panose="00000500000000000000" pitchFamily="2" charset="0"/>
                <a:cs typeface="Calibri" panose="020F0502020204030204" pitchFamily="34" charset="0"/>
              </a:rPr>
              <a:t> </a:t>
            </a:r>
            <a:r>
              <a:rPr lang="en-SG" sz="2800" b="1" dirty="0" err="1">
                <a:solidFill>
                  <a:srgbClr val="116B8B"/>
                </a:solidFill>
                <a:latin typeface="Quicksand" panose="00000500000000000000" pitchFamily="2" charset="0"/>
                <a:cs typeface="Calibri" panose="020F0502020204030204" pitchFamily="34" charset="0"/>
              </a:rPr>
              <a:t>tốt</a:t>
            </a:r>
            <a:endParaRPr lang="en-US" sz="2800" b="1" dirty="0">
              <a:solidFill>
                <a:srgbClr val="116B8B"/>
              </a:solidFill>
              <a:latin typeface="Quicksand" panose="00000500000000000000" pitchFamily="2" charset="0"/>
              <a:cs typeface="Calibri" panose="020F0502020204030204" pitchFamily="34" charset="0"/>
            </a:endParaRPr>
          </a:p>
        </p:txBody>
      </p:sp>
      <p:grpSp>
        <p:nvGrpSpPr>
          <p:cNvPr id="3" name="Group 2">
            <a:extLst>
              <a:ext uri="{FF2B5EF4-FFF2-40B4-BE49-F238E27FC236}">
                <a16:creationId xmlns:a16="http://schemas.microsoft.com/office/drawing/2014/main" id="{0DEC9D66-6CD8-4F2A-8E6D-3B8556EDE51B}"/>
              </a:ext>
            </a:extLst>
          </p:cNvPr>
          <p:cNvGrpSpPr/>
          <p:nvPr/>
        </p:nvGrpSpPr>
        <p:grpSpPr>
          <a:xfrm>
            <a:off x="6140041" y="2033077"/>
            <a:ext cx="5311348" cy="1089438"/>
            <a:chOff x="6140041" y="2265827"/>
            <a:chExt cx="5311348" cy="1089438"/>
          </a:xfrm>
        </p:grpSpPr>
        <p:pic>
          <p:nvPicPr>
            <p:cNvPr id="20482" name="Picture 2" descr="Cute cartoon fish set in different color. isolated vector clip art  illustration. | CanStock">
              <a:extLst>
                <a:ext uri="{FF2B5EF4-FFF2-40B4-BE49-F238E27FC236}">
                  <a16:creationId xmlns:a16="http://schemas.microsoft.com/office/drawing/2014/main" id="{8E94A1B7-C458-49B5-A158-7EB98FC24C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te cartoon fish set in different color. isolated vector clip art  illustration. | CanStock">
              <a:extLst>
                <a:ext uri="{FF2B5EF4-FFF2-40B4-BE49-F238E27FC236}">
                  <a16:creationId xmlns:a16="http://schemas.microsoft.com/office/drawing/2014/main" id="{7149C4F3-EAFC-4506-A87C-346809EC7A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te cartoon fish set in different color. isolated vector clip art  illustration. | CanStock">
              <a:extLst>
                <a:ext uri="{FF2B5EF4-FFF2-40B4-BE49-F238E27FC236}">
                  <a16:creationId xmlns:a16="http://schemas.microsoft.com/office/drawing/2014/main" id="{BC2121B1-0BE9-44F0-9B0B-E99535169F14}"/>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11CC47A7-3D6E-4D78-992E-D4196C8B579F}"/>
                </a:ext>
              </a:extLst>
            </p:cNvPr>
            <p:cNvSpPr/>
            <p:nvPr/>
          </p:nvSpPr>
          <p:spPr>
            <a:xfrm>
              <a:off x="6444524" y="2512471"/>
              <a:ext cx="338555"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52" name="Rectangle 51">
              <a:extLst>
                <a:ext uri="{FF2B5EF4-FFF2-40B4-BE49-F238E27FC236}">
                  <a16:creationId xmlns:a16="http://schemas.microsoft.com/office/drawing/2014/main" id="{5AE365C4-601A-4E66-B8CA-1D23FF004F7C}"/>
                </a:ext>
              </a:extLst>
            </p:cNvPr>
            <p:cNvSpPr/>
            <p:nvPr/>
          </p:nvSpPr>
          <p:spPr>
            <a:xfrm>
              <a:off x="8313209" y="2481989"/>
              <a:ext cx="415499"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53" name="Rectangle 52">
              <a:extLst>
                <a:ext uri="{FF2B5EF4-FFF2-40B4-BE49-F238E27FC236}">
                  <a16:creationId xmlns:a16="http://schemas.microsoft.com/office/drawing/2014/main" id="{9ABA63CB-9166-4B40-921C-CAA56B7E6C14}"/>
                </a:ext>
              </a:extLst>
            </p:cNvPr>
            <p:cNvSpPr/>
            <p:nvPr/>
          </p:nvSpPr>
          <p:spPr>
            <a:xfrm>
              <a:off x="10260632" y="2487379"/>
              <a:ext cx="441146"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grpSp>
      <p:grpSp>
        <p:nvGrpSpPr>
          <p:cNvPr id="54" name="Group 53">
            <a:extLst>
              <a:ext uri="{FF2B5EF4-FFF2-40B4-BE49-F238E27FC236}">
                <a16:creationId xmlns:a16="http://schemas.microsoft.com/office/drawing/2014/main" id="{0BA9D59E-0038-4A12-9312-38592869B66D}"/>
              </a:ext>
            </a:extLst>
          </p:cNvPr>
          <p:cNvGrpSpPr/>
          <p:nvPr/>
        </p:nvGrpSpPr>
        <p:grpSpPr>
          <a:xfrm>
            <a:off x="6089988" y="3346660"/>
            <a:ext cx="5311348" cy="1089438"/>
            <a:chOff x="6140041" y="2265827"/>
            <a:chExt cx="5311348" cy="1089438"/>
          </a:xfrm>
        </p:grpSpPr>
        <p:pic>
          <p:nvPicPr>
            <p:cNvPr id="55" name="Picture 2" descr="Cute cartoon fish set in different color. isolated vector clip art  illustration. | CanStock">
              <a:extLst>
                <a:ext uri="{FF2B5EF4-FFF2-40B4-BE49-F238E27FC236}">
                  <a16:creationId xmlns:a16="http://schemas.microsoft.com/office/drawing/2014/main" id="{9C1EB382-6220-46F9-A3CD-FF5AF7B2FD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ute cartoon fish set in different color. isolated vector clip art  illustration. | CanStock">
              <a:extLst>
                <a:ext uri="{FF2B5EF4-FFF2-40B4-BE49-F238E27FC236}">
                  <a16:creationId xmlns:a16="http://schemas.microsoft.com/office/drawing/2014/main" id="{9997C4AF-CF8B-4A29-8B52-6B0B9108D144}"/>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te cartoon fish set in different color. isolated vector clip art  illustration. | CanStock">
              <a:extLst>
                <a:ext uri="{FF2B5EF4-FFF2-40B4-BE49-F238E27FC236}">
                  <a16:creationId xmlns:a16="http://schemas.microsoft.com/office/drawing/2014/main" id="{73BC53B5-AF0C-4B43-AA77-B5095753F2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614D2764-271C-47E9-90B5-963A582B764A}"/>
                </a:ext>
              </a:extLst>
            </p:cNvPr>
            <p:cNvSpPr/>
            <p:nvPr/>
          </p:nvSpPr>
          <p:spPr>
            <a:xfrm>
              <a:off x="6444524" y="2512471"/>
              <a:ext cx="338555"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59" name="Rectangle 58">
              <a:extLst>
                <a:ext uri="{FF2B5EF4-FFF2-40B4-BE49-F238E27FC236}">
                  <a16:creationId xmlns:a16="http://schemas.microsoft.com/office/drawing/2014/main" id="{7962E36A-2042-4FB6-9384-8C03B17CDEB0}"/>
                </a:ext>
              </a:extLst>
            </p:cNvPr>
            <p:cNvSpPr/>
            <p:nvPr/>
          </p:nvSpPr>
          <p:spPr>
            <a:xfrm>
              <a:off x="8313209" y="2481989"/>
              <a:ext cx="415499"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60" name="Rectangle 59">
              <a:extLst>
                <a:ext uri="{FF2B5EF4-FFF2-40B4-BE49-F238E27FC236}">
                  <a16:creationId xmlns:a16="http://schemas.microsoft.com/office/drawing/2014/main" id="{B62DD2F9-C018-41FE-B478-3AEE9DFE1581}"/>
                </a:ext>
              </a:extLst>
            </p:cNvPr>
            <p:cNvSpPr/>
            <p:nvPr/>
          </p:nvSpPr>
          <p:spPr>
            <a:xfrm>
              <a:off x="10260632" y="2487379"/>
              <a:ext cx="441146"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grpSp>
      <p:grpSp>
        <p:nvGrpSpPr>
          <p:cNvPr id="61" name="Group 60">
            <a:extLst>
              <a:ext uri="{FF2B5EF4-FFF2-40B4-BE49-F238E27FC236}">
                <a16:creationId xmlns:a16="http://schemas.microsoft.com/office/drawing/2014/main" id="{FC2DF1FA-AFB9-448E-8A08-85899ACD65E4}"/>
              </a:ext>
            </a:extLst>
          </p:cNvPr>
          <p:cNvGrpSpPr/>
          <p:nvPr/>
        </p:nvGrpSpPr>
        <p:grpSpPr>
          <a:xfrm>
            <a:off x="6056220" y="4662189"/>
            <a:ext cx="5311348" cy="1089438"/>
            <a:chOff x="6140041" y="2265827"/>
            <a:chExt cx="5311348" cy="1089438"/>
          </a:xfrm>
        </p:grpSpPr>
        <p:pic>
          <p:nvPicPr>
            <p:cNvPr id="62" name="Picture 2" descr="Cute cartoon fish set in different color. isolated vector clip art  illustration. | CanStock">
              <a:extLst>
                <a:ext uri="{FF2B5EF4-FFF2-40B4-BE49-F238E27FC236}">
                  <a16:creationId xmlns:a16="http://schemas.microsoft.com/office/drawing/2014/main" id="{3E78E54D-039E-4E39-A7EE-490F78A28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te cartoon fish set in different color. isolated vector clip art  illustration. | CanStock">
              <a:extLst>
                <a:ext uri="{FF2B5EF4-FFF2-40B4-BE49-F238E27FC236}">
                  <a16:creationId xmlns:a16="http://schemas.microsoft.com/office/drawing/2014/main" id="{1FD5ED99-F056-4025-BEB2-68AB52D24E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te cartoon fish set in different color. isolated vector clip art  illustration. | CanStock">
              <a:extLst>
                <a:ext uri="{FF2B5EF4-FFF2-40B4-BE49-F238E27FC236}">
                  <a16:creationId xmlns:a16="http://schemas.microsoft.com/office/drawing/2014/main" id="{D9E270AB-A587-4880-8F20-D478583A5A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ED5BDF4F-2E3B-41E3-B3DD-E9FFE277221A}"/>
                </a:ext>
              </a:extLst>
            </p:cNvPr>
            <p:cNvSpPr/>
            <p:nvPr/>
          </p:nvSpPr>
          <p:spPr>
            <a:xfrm>
              <a:off x="6444524" y="2512471"/>
              <a:ext cx="338555"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66" name="Rectangle 65">
              <a:extLst>
                <a:ext uri="{FF2B5EF4-FFF2-40B4-BE49-F238E27FC236}">
                  <a16:creationId xmlns:a16="http://schemas.microsoft.com/office/drawing/2014/main" id="{7D1DF704-3153-4F2E-8043-947BCA18DB38}"/>
                </a:ext>
              </a:extLst>
            </p:cNvPr>
            <p:cNvSpPr/>
            <p:nvPr/>
          </p:nvSpPr>
          <p:spPr>
            <a:xfrm>
              <a:off x="8313209" y="2481989"/>
              <a:ext cx="415499"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67" name="Rectangle 66">
              <a:extLst>
                <a:ext uri="{FF2B5EF4-FFF2-40B4-BE49-F238E27FC236}">
                  <a16:creationId xmlns:a16="http://schemas.microsoft.com/office/drawing/2014/main" id="{F6B8B450-B9D9-4165-B384-E2E0B567A113}"/>
                </a:ext>
              </a:extLst>
            </p:cNvPr>
            <p:cNvSpPr/>
            <p:nvPr/>
          </p:nvSpPr>
          <p:spPr>
            <a:xfrm>
              <a:off x="10260632" y="2487379"/>
              <a:ext cx="441146"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grpSp>
      <p:sp>
        <p:nvSpPr>
          <p:cNvPr id="33" name="Rectangle: Rounded Corners 32">
            <a:extLst>
              <a:ext uri="{FF2B5EF4-FFF2-40B4-BE49-F238E27FC236}">
                <a16:creationId xmlns:a16="http://schemas.microsoft.com/office/drawing/2014/main" id="{2E5B478E-1D3D-46E0-A21E-C46829141BE0}"/>
              </a:ext>
            </a:extLst>
          </p:cNvPr>
          <p:cNvSpPr/>
          <p:nvPr/>
        </p:nvSpPr>
        <p:spPr>
          <a:xfrm>
            <a:off x="485545" y="558538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Giọng đọc phù hợp</a:t>
            </a:r>
            <a:endParaRPr lang="vi-VN" sz="28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34" name="Group 33">
            <a:extLst>
              <a:ext uri="{FF2B5EF4-FFF2-40B4-BE49-F238E27FC236}">
                <a16:creationId xmlns:a16="http://schemas.microsoft.com/office/drawing/2014/main" id="{7E3573D6-562E-4F3D-9568-E6F947F9A002}"/>
              </a:ext>
            </a:extLst>
          </p:cNvPr>
          <p:cNvGrpSpPr/>
          <p:nvPr/>
        </p:nvGrpSpPr>
        <p:grpSpPr>
          <a:xfrm>
            <a:off x="6073034" y="5766517"/>
            <a:ext cx="5311348" cy="1089438"/>
            <a:chOff x="6140041" y="2265827"/>
            <a:chExt cx="5311348" cy="1089438"/>
          </a:xfrm>
        </p:grpSpPr>
        <p:pic>
          <p:nvPicPr>
            <p:cNvPr id="35" name="Picture 2" descr="Cute cartoon fish set in different color. isolated vector clip art  illustration. | CanStock">
              <a:extLst>
                <a:ext uri="{FF2B5EF4-FFF2-40B4-BE49-F238E27FC236}">
                  <a16:creationId xmlns:a16="http://schemas.microsoft.com/office/drawing/2014/main" id="{DB7EF273-F89A-4DC9-9696-55EFB5008B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te cartoon fish set in different color. isolated vector clip art  illustration. | CanStock">
              <a:extLst>
                <a:ext uri="{FF2B5EF4-FFF2-40B4-BE49-F238E27FC236}">
                  <a16:creationId xmlns:a16="http://schemas.microsoft.com/office/drawing/2014/main" id="{4D60A078-F2C0-4B85-9A1B-D17B53A1A1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te cartoon fish set in different color. isolated vector clip art  illustration. | CanStock">
              <a:extLst>
                <a:ext uri="{FF2B5EF4-FFF2-40B4-BE49-F238E27FC236}">
                  <a16:creationId xmlns:a16="http://schemas.microsoft.com/office/drawing/2014/main" id="{558C7BC3-3A46-47FC-9D16-2B9997B49E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CC07393C-3DFB-4230-9C9B-D90DA87B10A4}"/>
                </a:ext>
              </a:extLst>
            </p:cNvPr>
            <p:cNvSpPr/>
            <p:nvPr/>
          </p:nvSpPr>
          <p:spPr>
            <a:xfrm>
              <a:off x="6444524" y="2512471"/>
              <a:ext cx="338555"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39" name="Rectangle 38">
              <a:extLst>
                <a:ext uri="{FF2B5EF4-FFF2-40B4-BE49-F238E27FC236}">
                  <a16:creationId xmlns:a16="http://schemas.microsoft.com/office/drawing/2014/main" id="{632AF859-37CD-45C0-89B0-65DC0B1EBF53}"/>
                </a:ext>
              </a:extLst>
            </p:cNvPr>
            <p:cNvSpPr/>
            <p:nvPr/>
          </p:nvSpPr>
          <p:spPr>
            <a:xfrm>
              <a:off x="8313209" y="2481989"/>
              <a:ext cx="415499"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40" name="Rectangle 39">
              <a:extLst>
                <a:ext uri="{FF2B5EF4-FFF2-40B4-BE49-F238E27FC236}">
                  <a16:creationId xmlns:a16="http://schemas.microsoft.com/office/drawing/2014/main" id="{77810D5B-0F2C-4E64-AD31-98D7480536BA}"/>
                </a:ext>
              </a:extLst>
            </p:cNvPr>
            <p:cNvSpPr/>
            <p:nvPr/>
          </p:nvSpPr>
          <p:spPr>
            <a:xfrm>
              <a:off x="10260632" y="2487379"/>
              <a:ext cx="441146"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grpSp>
    </p:spTree>
    <p:extLst>
      <p:ext uri="{BB962C8B-B14F-4D97-AF65-F5344CB8AC3E}">
        <p14:creationId xmlns:p14="http://schemas.microsoft.com/office/powerpoint/2010/main" val="32462853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1000"/>
                                        <p:tgtEl>
                                          <p:spTgt spid="34"/>
                                        </p:tgtEl>
                                      </p:cBhvr>
                                    </p:animEffect>
                                    <p:anim calcmode="lin" valueType="num">
                                      <p:cBhvr>
                                        <p:cTn id="109" dur="1000" fill="hold"/>
                                        <p:tgtEl>
                                          <p:spTgt spid="34"/>
                                        </p:tgtEl>
                                        <p:attrNameLst>
                                          <p:attrName>ppt_x</p:attrName>
                                        </p:attrNameLst>
                                      </p:cBhvr>
                                      <p:tavLst>
                                        <p:tav tm="0">
                                          <p:val>
                                            <p:strVal val="#ppt_x"/>
                                          </p:val>
                                        </p:tav>
                                        <p:tav tm="100000">
                                          <p:val>
                                            <p:strVal val="#ppt_x"/>
                                          </p:val>
                                        </p:tav>
                                      </p:tavLst>
                                    </p:anim>
                                    <p:anim calcmode="lin" valueType="num">
                                      <p:cBhvr>
                                        <p:cTn id="11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8E70AA-4967-458F-9B3B-587A320989B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286" b="94429" l="1500" r="97929">
                        <a14:foregroundMark x1="5714" y1="77143" x2="79143" y2="82857"/>
                        <a14:foregroundMark x1="79143" y1="82857" x2="82500" y2="82714"/>
                        <a14:foregroundMark x1="59571" y1="51571" x2="85071" y2="75286"/>
                        <a14:foregroundMark x1="85071" y1="75286" x2="88357" y2="82714"/>
                        <a14:foregroundMark x1="88357" y1="82714" x2="96643" y2="64571"/>
                        <a14:foregroundMark x1="96643" y1="64571" x2="89643" y2="87714"/>
                        <a14:foregroundMark x1="89643" y1="87714" x2="92571" y2="93857"/>
                        <a14:foregroundMark x1="92571" y1="93857" x2="79929" y2="64286"/>
                        <a14:foregroundMark x1="79929" y1="64286" x2="60714" y2="61429"/>
                        <a14:foregroundMark x1="60714" y1="61429" x2="47929" y2="73286"/>
                        <a14:foregroundMark x1="47929" y1="73286" x2="44429" y2="82714"/>
                        <a14:foregroundMark x1="44429" y1="82714" x2="50714" y2="85429"/>
                        <a14:foregroundMark x1="50714" y1="85429" x2="61429" y2="70286"/>
                        <a14:foregroundMark x1="61429" y1="70286" x2="60857" y2="60429"/>
                        <a14:foregroundMark x1="60857" y1="60429" x2="51786" y2="49714"/>
                        <a14:foregroundMark x1="51786" y1="49714" x2="36571" y2="62571"/>
                        <a14:foregroundMark x1="36571" y1="62571" x2="31143" y2="77429"/>
                        <a14:foregroundMark x1="31143" y1="77429" x2="36714" y2="79429"/>
                        <a14:foregroundMark x1="36714" y1="79429" x2="39786" y2="70000"/>
                        <a14:foregroundMark x1="39786" y1="70000" x2="36214" y2="62571"/>
                        <a14:foregroundMark x1="36214" y1="62571" x2="24429" y2="61714"/>
                        <a14:foregroundMark x1="24429" y1="61714" x2="17214" y2="75286"/>
                        <a14:foregroundMark x1="1786" y1="47000" x2="5286" y2="52714"/>
                        <a14:foregroundMark x1="5286" y1="52714" x2="24500" y2="62286"/>
                        <a14:foregroundMark x1="24500" y1="62286" x2="6571" y2="96143"/>
                        <a14:foregroundMark x1="6571" y1="96143" x2="29071" y2="89000"/>
                        <a14:foregroundMark x1="29071" y1="89000" x2="54000" y2="94714"/>
                        <a14:foregroundMark x1="2429" y1="54000" x2="1500" y2="91714"/>
                        <a14:foregroundMark x1="55071" y1="95000" x2="93714" y2="88000"/>
                        <a14:foregroundMark x1="93714" y1="88000" x2="96143" y2="81143"/>
                        <a14:foregroundMark x1="96143" y1="81143" x2="97929" y2="64571"/>
                        <a14:foregroundMark x1="97929" y1="64571" x2="97071" y2="52714"/>
                        <a14:foregroundMark x1="92214" y1="38000" x2="82357" y2="29714"/>
                        <a14:foregroundMark x1="82357" y1="29714" x2="79143" y2="24000"/>
                        <a14:foregroundMark x1="79143" y1="24000" x2="70286" y2="20143"/>
                        <a14:foregroundMark x1="70286" y1="20143" x2="63429" y2="31429"/>
                        <a14:foregroundMark x1="63429" y1="31429" x2="60429" y2="41714"/>
                        <a14:foregroundMark x1="69786" y1="11429" x2="66429" y2="20857"/>
                        <a14:foregroundMark x1="66429" y1="20857" x2="65857" y2="29714"/>
                        <a14:foregroundMark x1="62071" y1="20429" x2="56214" y2="14571"/>
                        <a14:foregroundMark x1="56214" y1="14571" x2="46286" y2="12857"/>
                        <a14:foregroundMark x1="46286" y1="12857" x2="39929" y2="26571"/>
                        <a14:foregroundMark x1="39929" y1="26571" x2="37929" y2="47571"/>
                        <a14:foregroundMark x1="37929" y1="47571" x2="38214" y2="50429"/>
                        <a14:foregroundMark x1="35071" y1="21571" x2="36857" y2="6143"/>
                        <a14:foregroundMark x1="36857" y1="6143" x2="43000" y2="6429"/>
                        <a14:foregroundMark x1="43000" y1="6429" x2="54357" y2="22714"/>
                        <a14:foregroundMark x1="54357" y1="22714" x2="56286" y2="7286"/>
                        <a14:foregroundMark x1="56286" y1="7286" x2="59357" y2="13429"/>
                        <a14:foregroundMark x1="59357" y1="13429" x2="60714" y2="19143"/>
                        <a14:foregroundMark x1="26714" y1="24286" x2="26714" y2="24286"/>
                        <a14:foregroundMark x1="26429" y1="23143" x2="29286" y2="36857"/>
                        <a14:foregroundMark x1="28357" y1="22429" x2="29132" y2="24161"/>
                        <a14:foregroundMark x1="26857" y1="23000" x2="26929" y2="31286"/>
                        <a14:foregroundMark x1="26929" y1="31286" x2="28357" y2="34143"/>
                        <a14:foregroundMark x1="25214" y1="29429" x2="27714" y2="29714"/>
                        <a14:foregroundMark x1="27286" y1="40714" x2="31786" y2="38714"/>
                        <a14:foregroundMark x1="25500" y1="38429" x2="29071" y2="38000"/>
                        <a14:foregroundMark x1="26071" y1="36286" x2="28214" y2="36857"/>
                        <a14:foregroundMark x1="26857" y1="21857" x2="26857" y2="21857"/>
                        <a14:foregroundMark x1="28452" y1="26303" x2="28500" y2="29000"/>
                        <a14:foregroundMark x1="28357" y1="21000" x2="28439" y2="25582"/>
                        <a14:foregroundMark x1="26429" y1="22143" x2="27286" y2="30000"/>
                        <a14:foregroundMark x1="29214" y1="25714" x2="30571" y2="27857"/>
                        <a14:foregroundMark x1="29071" y1="24857" x2="29857" y2="26000"/>
                        <a14:backgroundMark x1="2429" y1="37143" x2="17643" y2="37143"/>
                        <a14:backgroundMark x1="17643" y1="37143" x2="23214" y2="36286"/>
                        <a14:backgroundMark x1="23214" y1="36286" x2="25481" y2="31563"/>
                        <a14:backgroundMark x1="27119" y1="19730" x2="27286" y2="16429"/>
                        <a14:backgroundMark x1="27011" y1="21857" x2="27050" y2="21094"/>
                        <a14:backgroundMark x1="27286" y1="16429" x2="22714" y2="7429"/>
                        <a14:backgroundMark x1="22714" y1="7429" x2="14286" y2="9429"/>
                        <a14:backgroundMark x1="14286" y1="9429" x2="9357" y2="14429"/>
                        <a14:backgroundMark x1="9357" y1="14429" x2="15571" y2="24143"/>
                        <a14:backgroundMark x1="15571" y1="24143" x2="19857" y2="17000"/>
                        <a14:backgroundMark x1="19857" y1="17000" x2="16643" y2="15000"/>
                        <a14:backgroundMark x1="30786" y1="22714" x2="29286" y2="13143"/>
                        <a14:backgroundMark x1="30929" y1="25143" x2="30786" y2="19143"/>
                        <a14:backgroundMark x1="31120" y1="25671" x2="30429" y2="20143"/>
                        <a14:backgroundMark x1="31357" y1="27571" x2="31242" y2="26647"/>
                        <a14:backgroundMark x1="29515" y1="24021" x2="30571" y2="18857"/>
                        <a14:backgroundMark x1="29071" y1="24286" x2="29256" y2="24510"/>
                      </a14:backgroundRemoval>
                    </a14:imgEffect>
                  </a14:imgLayer>
                </a14:imgProps>
              </a:ext>
              <a:ext uri="{28A0092B-C50C-407E-A947-70E740481C1C}">
                <a14:useLocalDpi xmlns:a14="http://schemas.microsoft.com/office/drawing/2010/main" val="0"/>
              </a:ext>
            </a:extLst>
          </a:blip>
          <a:srcRect b="23878"/>
          <a:stretch/>
        </p:blipFill>
        <p:spPr>
          <a:xfrm>
            <a:off x="0" y="0"/>
            <a:ext cx="12192000" cy="6885538"/>
          </a:xfrm>
          <a:prstGeom prst="rect">
            <a:avLst/>
          </a:prstGeom>
        </p:spPr>
      </p:pic>
      <p:sp>
        <p:nvSpPr>
          <p:cNvPr id="23" name="Rectangle: Rounded Corners 22">
            <a:extLst>
              <a:ext uri="{FF2B5EF4-FFF2-40B4-BE49-F238E27FC236}">
                <a16:creationId xmlns:a16="http://schemas.microsoft.com/office/drawing/2014/main" id="{5DD10907-B94F-4BCD-8614-ED97E349A6C9}"/>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FDA14694-F2D4-4509-BA1A-B0DD1959E88C}"/>
              </a:ext>
            </a:extLst>
          </p:cNvPr>
          <p:cNvSpPr/>
          <p:nvPr/>
        </p:nvSpPr>
        <p:spPr>
          <a:xfrm>
            <a:off x="507075" y="703695"/>
            <a:ext cx="11105804" cy="4647426"/>
          </a:xfrm>
          <a:prstGeom prst="rect">
            <a:avLst/>
          </a:prstGeom>
        </p:spPr>
        <p:txBody>
          <a:bodyPr wrap="square">
            <a:spAutoFit/>
          </a:bodyPr>
          <a:lstStyle/>
          <a:p>
            <a:pPr algn="ctr"/>
            <a:r>
              <a:rPr lang="vi-VN" sz="4400" b="1" dirty="0">
                <a:solidFill>
                  <a:schemeClr val="accent6">
                    <a:lumMod val="75000"/>
                  </a:schemeClr>
                </a:solidFill>
                <a:latin typeface="#9Slide06 SVNBlow Brush" charset="0"/>
              </a:rPr>
              <a:t>Tranh làng hồ</a:t>
            </a:r>
            <a:endParaRPr lang="vi-VN" sz="4400" dirty="0">
              <a:solidFill>
                <a:schemeClr val="accent6">
                  <a:lumMod val="75000"/>
                </a:schemeClr>
              </a:solidFill>
              <a:latin typeface="#9Slide06 SVNBlow Brush" charset="0"/>
            </a:endParaRPr>
          </a:p>
          <a:p>
            <a:pPr algn="just"/>
            <a:r>
              <a:rPr lang="vi-VN" sz="2800" dirty="0">
                <a:solidFill>
                  <a:srgbClr val="000000"/>
                </a:solidFill>
                <a:latin typeface="OpenSans"/>
              </a:rPr>
              <a:t>      </a:t>
            </a:r>
            <a:r>
              <a:rPr lang="vi-VN" sz="3600" dirty="0">
                <a:latin typeface="Calibri" panose="020F0502020204030204" pitchFamily="34" charset="0"/>
                <a:cs typeface="Calibri" panose="020F0502020204030204" pitchFamily="34" charset="0"/>
              </a:rPr>
              <a:t>Từ những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p:txBody>
      </p:sp>
      <p:cxnSp>
        <p:nvCxnSpPr>
          <p:cNvPr id="8" name="Straight Connector 7">
            <a:extLst>
              <a:ext uri="{FF2B5EF4-FFF2-40B4-BE49-F238E27FC236}">
                <a16:creationId xmlns:a16="http://schemas.microsoft.com/office/drawing/2014/main" id="{018E7624-720A-4673-9F92-3688EA73DF3E}"/>
              </a:ext>
            </a:extLst>
          </p:cNvPr>
          <p:cNvCxnSpPr/>
          <p:nvPr/>
        </p:nvCxnSpPr>
        <p:spPr>
          <a:xfrm flipH="1">
            <a:off x="11488189" y="2510445"/>
            <a:ext cx="141315" cy="4670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C99111-71B7-4997-9B77-88926724B676}"/>
              </a:ext>
            </a:extLst>
          </p:cNvPr>
          <p:cNvCxnSpPr>
            <a:cxnSpLocks/>
          </p:cNvCxnSpPr>
          <p:nvPr/>
        </p:nvCxnSpPr>
        <p:spPr>
          <a:xfrm flipH="1">
            <a:off x="6702829" y="1907465"/>
            <a:ext cx="14768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D99A5B5-CBE6-4DB9-A8C7-98815621A83E}"/>
              </a:ext>
            </a:extLst>
          </p:cNvPr>
          <p:cNvCxnSpPr>
            <a:cxnSpLocks/>
          </p:cNvCxnSpPr>
          <p:nvPr/>
        </p:nvCxnSpPr>
        <p:spPr>
          <a:xfrm flipH="1">
            <a:off x="7270866" y="3556157"/>
            <a:ext cx="17900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1CF7407-0ABA-4D06-9FFD-C1397D691CB2}"/>
              </a:ext>
            </a:extLst>
          </p:cNvPr>
          <p:cNvCxnSpPr>
            <a:cxnSpLocks/>
          </p:cNvCxnSpPr>
          <p:nvPr/>
        </p:nvCxnSpPr>
        <p:spPr>
          <a:xfrm flipH="1">
            <a:off x="5148349" y="4140820"/>
            <a:ext cx="30008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CBA15F2-369D-459F-9AFB-79F086E70531}"/>
              </a:ext>
            </a:extLst>
          </p:cNvPr>
          <p:cNvCxnSpPr>
            <a:cxnSpLocks/>
          </p:cNvCxnSpPr>
          <p:nvPr/>
        </p:nvCxnSpPr>
        <p:spPr>
          <a:xfrm flipH="1">
            <a:off x="8179725" y="4692230"/>
            <a:ext cx="21779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2D501D9-C741-456B-A9A1-EE0B8D316E49}"/>
              </a:ext>
            </a:extLst>
          </p:cNvPr>
          <p:cNvCxnSpPr>
            <a:cxnSpLocks/>
          </p:cNvCxnSpPr>
          <p:nvPr/>
        </p:nvCxnSpPr>
        <p:spPr>
          <a:xfrm flipH="1">
            <a:off x="3593871" y="5251371"/>
            <a:ext cx="13771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7977115-F5C4-49F6-A93C-D625328F52CD}"/>
              </a:ext>
            </a:extLst>
          </p:cNvPr>
          <p:cNvCxnSpPr>
            <a:cxnSpLocks/>
          </p:cNvCxnSpPr>
          <p:nvPr/>
        </p:nvCxnSpPr>
        <p:spPr>
          <a:xfrm flipH="1">
            <a:off x="5221781" y="5251867"/>
            <a:ext cx="19992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561C4F5-55E3-4BCC-A2FC-3CB215A48EB9}"/>
              </a:ext>
            </a:extLst>
          </p:cNvPr>
          <p:cNvCxnSpPr>
            <a:cxnSpLocks/>
          </p:cNvCxnSpPr>
          <p:nvPr/>
        </p:nvCxnSpPr>
        <p:spPr>
          <a:xfrm flipH="1">
            <a:off x="7441276" y="5251371"/>
            <a:ext cx="18274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CAF01F4-0B06-4636-AC2D-929D33667C04}"/>
              </a:ext>
            </a:extLst>
          </p:cNvPr>
          <p:cNvCxnSpPr>
            <a:cxnSpLocks/>
          </p:cNvCxnSpPr>
          <p:nvPr/>
        </p:nvCxnSpPr>
        <p:spPr>
          <a:xfrm flipH="1">
            <a:off x="9802090" y="5235244"/>
            <a:ext cx="1453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1766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anim calcmode="lin" valueType="num">
                                      <p:cBhvr>
                                        <p:cTn id="10" dur="500" fill="hold"/>
                                        <p:tgtEl>
                                          <p:spTgt spid="23"/>
                                        </p:tgtEl>
                                        <p:attrNameLst>
                                          <p:attrName>ppt_x</p:attrName>
                                        </p:attrNameLst>
                                      </p:cBhvr>
                                      <p:tavLst>
                                        <p:tav tm="0">
                                          <p:val>
                                            <p:fltVal val="0.5"/>
                                          </p:val>
                                        </p:tav>
                                        <p:tav tm="100000">
                                          <p:val>
                                            <p:strVal val="#ppt_x"/>
                                          </p:val>
                                        </p:tav>
                                      </p:tavLst>
                                    </p:anim>
                                    <p:anim calcmode="lin" valueType="num">
                                      <p:cBhvr>
                                        <p:cTn id="11" dur="500" fill="hold"/>
                                        <p:tgtEl>
                                          <p:spTgt spid="23"/>
                                        </p:tgtEl>
                                        <p:attrNameLst>
                                          <p:attrName>ppt_y</p:attrName>
                                        </p:attrNameLst>
                                      </p:cBhvr>
                                      <p:tavLst>
                                        <p:tav tm="0">
                                          <p:val>
                                            <p:fltVal val="0.5"/>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left)">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left)">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left)">
                                      <p:cBhvr>
                                        <p:cTn id="5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Rectangle: Rounded Corners 8">
            <a:extLst>
              <a:ext uri="{FF2B5EF4-FFF2-40B4-BE49-F238E27FC236}">
                <a16:creationId xmlns:a16="http://schemas.microsoft.com/office/drawing/2014/main" id="{91850990-88AD-48B7-800A-DEA331E55AD0}"/>
              </a:ext>
            </a:extLst>
          </p:cNvPr>
          <p:cNvSpPr/>
          <p:nvPr/>
        </p:nvSpPr>
        <p:spPr>
          <a:xfrm>
            <a:off x="5265387" y="275619"/>
            <a:ext cx="6777409" cy="394716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CCED66F-13E1-4DD6-8FF2-031E0CEAA056}"/>
              </a:ext>
            </a:extLst>
          </p:cNvPr>
          <p:cNvSpPr/>
          <p:nvPr/>
        </p:nvSpPr>
        <p:spPr>
          <a:xfrm>
            <a:off x="6096000" y="601522"/>
            <a:ext cx="5279074"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rPr>
              <a:t>Đánh giá mục tiêu</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9Slide06 SVNBlow Brush" pitchFamily="2" charset="0"/>
            </a:endParaRPr>
          </a:p>
        </p:txBody>
      </p:sp>
      <p:sp>
        <p:nvSpPr>
          <p:cNvPr id="7" name="TextBox 6">
            <a:extLst>
              <a:ext uri="{FF2B5EF4-FFF2-40B4-BE49-F238E27FC236}">
                <a16:creationId xmlns:a16="http://schemas.microsoft.com/office/drawing/2014/main" id="{E05E0B52-36E0-4F89-B3E9-2E1AAAE88A32}"/>
              </a:ext>
            </a:extLst>
          </p:cNvPr>
          <p:cNvSpPr txBox="1"/>
          <p:nvPr/>
        </p:nvSpPr>
        <p:spPr>
          <a:xfrm>
            <a:off x="5821647" y="1662661"/>
            <a:ext cx="5699760" cy="984885"/>
          </a:xfrm>
          <a:prstGeom prst="rect">
            <a:avLst/>
          </a:prstGeom>
          <a:noFill/>
        </p:spPr>
        <p:txBody>
          <a:bodyPr wrap="square" lIns="0" tIns="0" rIns="0" bIns="0" rtlCol="0">
            <a:spAutoFit/>
          </a:bodyPr>
          <a:lstStyle/>
          <a:p>
            <a:pPr marL="514350" indent="-514350" algn="just">
              <a:buAutoNum type="arabicParenR"/>
            </a:pP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đúng, trôi chảy; đọc diễn cảm bài đọc.</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id="{B379A940-5A19-4619-BD9C-E6D151ABA2ED}"/>
              </a:ext>
            </a:extLst>
          </p:cNvPr>
          <p:cNvSpPr txBox="1"/>
          <p:nvPr/>
        </p:nvSpPr>
        <p:spPr>
          <a:xfrm>
            <a:off x="5821647" y="2824654"/>
            <a:ext cx="5699760" cy="984885"/>
          </a:xfrm>
          <a:prstGeom prst="rect">
            <a:avLst/>
          </a:prstGeom>
          <a:noFill/>
        </p:spPr>
        <p:txBody>
          <a:bodyPr wrap="square" lIns="0" tIns="0" rIns="0" bIns="0" rtlCol="0">
            <a:spAutoFit/>
          </a:bodyPr>
          <a:lstStyle/>
          <a:p>
            <a:pPr algn="just"/>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2)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Trình</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bày</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đ</a:t>
            </a:r>
            <a:r>
              <a:rPr lang="vi-VN"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ược</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nội</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dung, ý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nghĩa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của</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câu</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 </a:t>
            </a:r>
            <a:r>
              <a:rPr lang="en-SG" sz="3200" b="1" dirty="0" err="1">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chuyện</a:t>
            </a:r>
            <a:r>
              <a:rPr lang="en-SG"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rPr>
              <a:t>.</a:t>
            </a:r>
            <a:endParaRPr lang="en-US" sz="3200" b="1" dirty="0">
              <a:solidFill>
                <a:schemeClr val="tx1">
                  <a:lumMod val="95000"/>
                  <a:lumOff val="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21506" name="Picture 2" descr="Kiểm tra dấu Máy tính Biểu tượng Clip nghệ thuật - nút 640*640 minh bạch  Png Tải về miễn phí - Xanh, Lá, Văn Bản.">
            <a:extLst>
              <a:ext uri="{FF2B5EF4-FFF2-40B4-BE49-F238E27FC236}">
                <a16:creationId xmlns:a16="http://schemas.microsoft.com/office/drawing/2014/main" id="{1BC1CBE4-B8C3-4CA9-93E2-32159353FC4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 b="97344" l="10000" r="90000">
                        <a14:foregroundMark x1="39556" y1="7656" x2="53556" y2="6094"/>
                        <a14:foregroundMark x1="53556" y1="6094" x2="55889" y2="6094"/>
                        <a14:foregroundMark x1="51667" y1="781" x2="51667" y2="781"/>
                        <a14:foregroundMark x1="69444" y1="15781" x2="70222" y2="35469"/>
                        <a14:foregroundMark x1="70222" y1="35469" x2="63667" y2="47031"/>
                        <a14:foregroundMark x1="63667" y1="47031" x2="43111" y2="60469"/>
                        <a14:foregroundMark x1="43111" y1="60469" x2="38889" y2="65469"/>
                        <a14:foregroundMark x1="38889" y1="65469" x2="35444" y2="73750"/>
                        <a14:foregroundMark x1="35444" y1="73750" x2="32222" y2="66875"/>
                        <a14:foregroundMark x1="32222" y1="66875" x2="29000" y2="47656"/>
                        <a14:foregroundMark x1="29000" y1="47656" x2="45111" y2="70781"/>
                        <a14:foregroundMark x1="45111" y1="70781" x2="44222" y2="79531"/>
                        <a14:foregroundMark x1="44222" y1="79531" x2="39333" y2="87031"/>
                        <a14:foregroundMark x1="39333" y1="87031" x2="44667" y2="93906"/>
                        <a14:foregroundMark x1="44667" y1="93906" x2="52667" y2="91406"/>
                        <a14:foregroundMark x1="52667" y1="91406" x2="57000" y2="87500"/>
                        <a14:foregroundMark x1="25000" y1="61406" x2="40667" y2="78438"/>
                        <a14:foregroundMark x1="40667" y1="78438" x2="46333" y2="74375"/>
                        <a14:foregroundMark x1="46333" y1="74375" x2="64556" y2="34688"/>
                        <a14:foregroundMark x1="77000" y1="9844" x2="73111" y2="44063"/>
                        <a14:foregroundMark x1="73111" y1="44063" x2="73111" y2="50000"/>
                        <a14:foregroundMark x1="74111" y1="10313" x2="76000" y2="7969"/>
                        <a14:foregroundMark x1="76667" y1="7344" x2="76000" y2="13125"/>
                        <a14:foregroundMark x1="77444" y1="6250" x2="74889" y2="25313"/>
                        <a14:foregroundMark x1="43667" y1="98438" x2="59222" y2="92813"/>
                        <a14:foregroundMark x1="59222" y1="92813" x2="59222" y2="92813"/>
                        <a14:foregroundMark x1="48889" y1="97344" x2="54556" y2="97344"/>
                      </a14:backgroundRemoval>
                    </a14:imgEffect>
                  </a14:imgLayer>
                </a14:imgProps>
              </a:ext>
              <a:ext uri="{28A0092B-C50C-407E-A947-70E740481C1C}">
                <a14:useLocalDpi xmlns:a14="http://schemas.microsoft.com/office/drawing/2010/main" val="0"/>
              </a:ext>
            </a:extLst>
          </a:blip>
          <a:srcRect/>
          <a:stretch>
            <a:fillRect/>
          </a:stretch>
        </p:blipFill>
        <p:spPr bwMode="auto">
          <a:xfrm>
            <a:off x="5330214" y="1485553"/>
            <a:ext cx="1081391" cy="7689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iểm tra dấu Máy tính Biểu tượng Clip nghệ thuật - nút 640*640 minh bạch  Png Tải về miễn phí - Xanh, Lá, Văn Bản.">
            <a:extLst>
              <a:ext uri="{FF2B5EF4-FFF2-40B4-BE49-F238E27FC236}">
                <a16:creationId xmlns:a16="http://schemas.microsoft.com/office/drawing/2014/main" id="{3E5C65B5-E270-47DD-9317-7DFF9F6DD51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 b="97344" l="10000" r="90000">
                        <a14:foregroundMark x1="39556" y1="7656" x2="53556" y2="6094"/>
                        <a14:foregroundMark x1="53556" y1="6094" x2="55889" y2="6094"/>
                        <a14:foregroundMark x1="51667" y1="781" x2="51667" y2="781"/>
                        <a14:foregroundMark x1="69444" y1="15781" x2="70222" y2="35469"/>
                        <a14:foregroundMark x1="70222" y1="35469" x2="63667" y2="47031"/>
                        <a14:foregroundMark x1="63667" y1="47031" x2="43111" y2="60469"/>
                        <a14:foregroundMark x1="43111" y1="60469" x2="38889" y2="65469"/>
                        <a14:foregroundMark x1="38889" y1="65469" x2="35444" y2="73750"/>
                        <a14:foregroundMark x1="35444" y1="73750" x2="32222" y2="66875"/>
                        <a14:foregroundMark x1="32222" y1="66875" x2="29000" y2="47656"/>
                        <a14:foregroundMark x1="29000" y1="47656" x2="45111" y2="70781"/>
                        <a14:foregroundMark x1="45111" y1="70781" x2="44222" y2="79531"/>
                        <a14:foregroundMark x1="44222" y1="79531" x2="39333" y2="87031"/>
                        <a14:foregroundMark x1="39333" y1="87031" x2="44667" y2="93906"/>
                        <a14:foregroundMark x1="44667" y1="93906" x2="52667" y2="91406"/>
                        <a14:foregroundMark x1="52667" y1="91406" x2="57000" y2="87500"/>
                        <a14:foregroundMark x1="25000" y1="61406" x2="40667" y2="78438"/>
                        <a14:foregroundMark x1="40667" y1="78438" x2="46333" y2="74375"/>
                        <a14:foregroundMark x1="46333" y1="74375" x2="64556" y2="34688"/>
                        <a14:foregroundMark x1="77000" y1="9844" x2="73111" y2="44063"/>
                        <a14:foregroundMark x1="73111" y1="44063" x2="73111" y2="50000"/>
                        <a14:foregroundMark x1="74111" y1="10313" x2="76000" y2="7969"/>
                        <a14:foregroundMark x1="76667" y1="7344" x2="76000" y2="13125"/>
                        <a14:foregroundMark x1="77444" y1="6250" x2="74889" y2="25313"/>
                        <a14:foregroundMark x1="43667" y1="98438" x2="59222" y2="92813"/>
                        <a14:foregroundMark x1="59222" y1="92813" x2="59222" y2="92813"/>
                        <a14:foregroundMark x1="48889" y1="97344" x2="54556" y2="97344"/>
                      </a14:backgroundRemoval>
                    </a14:imgEffect>
                  </a14:imgLayer>
                </a14:imgProps>
              </a:ext>
              <a:ext uri="{28A0092B-C50C-407E-A947-70E740481C1C}">
                <a14:useLocalDpi xmlns:a14="http://schemas.microsoft.com/office/drawing/2010/main" val="0"/>
              </a:ext>
            </a:extLst>
          </a:blip>
          <a:srcRect/>
          <a:stretch>
            <a:fillRect/>
          </a:stretch>
        </p:blipFill>
        <p:spPr bwMode="auto">
          <a:xfrm>
            <a:off x="5355726" y="2593604"/>
            <a:ext cx="1081391" cy="768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045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Rounded Corners 10">
            <a:extLst>
              <a:ext uri="{FF2B5EF4-FFF2-40B4-BE49-F238E27FC236}">
                <a16:creationId xmlns:a16="http://schemas.microsoft.com/office/drawing/2014/main" id="{C3C5C643-820D-447E-A677-7C756EED9A65}"/>
              </a:ext>
            </a:extLst>
          </p:cNvPr>
          <p:cNvSpPr/>
          <p:nvPr/>
        </p:nvSpPr>
        <p:spPr>
          <a:xfrm>
            <a:off x="7661032" y="914430"/>
            <a:ext cx="2253098" cy="1021556"/>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rPr>
              <a:t>Dặn dò</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9Slide06 SVNBlow Brush" pitchFamily="2" charset="0"/>
            </a:endParaRPr>
          </a:p>
        </p:txBody>
      </p:sp>
      <p:sp>
        <p:nvSpPr>
          <p:cNvPr id="12" name="Rectangle: Rounded Corners 8">
            <a:extLst>
              <a:ext uri="{FF2B5EF4-FFF2-40B4-BE49-F238E27FC236}">
                <a16:creationId xmlns:a16="http://schemas.microsoft.com/office/drawing/2014/main" id="{BEAA5C6F-A61C-46BF-A6AE-949715F49DD9}"/>
              </a:ext>
            </a:extLst>
          </p:cNvPr>
          <p:cNvSpPr/>
          <p:nvPr/>
        </p:nvSpPr>
        <p:spPr>
          <a:xfrm>
            <a:off x="6064958" y="1941967"/>
            <a:ext cx="5445246"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8320609-378C-4B81-BB3F-373CD766AA0A}"/>
              </a:ext>
            </a:extLst>
          </p:cNvPr>
          <p:cNvSpPr txBox="1"/>
          <p:nvPr/>
        </p:nvSpPr>
        <p:spPr>
          <a:xfrm>
            <a:off x="6563722" y="2263472"/>
            <a:ext cx="6339078" cy="1592744"/>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Soạn bài “Đất nước”.</a:t>
            </a:r>
            <a:endParaRPr lang="zh-CN" altLang="en-US"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60535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1+#ppt_w/2"/>
                                              </p:val>
                                            </p:tav>
                                            <p:tav tm="100000">
                                              <p:val>
                                                <p:strVal val="#ppt_x"/>
                                              </p:val>
                                            </p:tav>
                                          </p:tavLst>
                                        </p:anim>
                                        <p:anim calcmode="lin" valueType="num">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3" name="Rectangle 22">
            <a:extLst>
              <a:ext uri="{FF2B5EF4-FFF2-40B4-BE49-F238E27FC236}">
                <a16:creationId xmlns:a16="http://schemas.microsoft.com/office/drawing/2014/main" id="{82AEE92B-1EEB-4A71-AC4A-074FEB05FA35}"/>
              </a:ext>
            </a:extLst>
          </p:cNvPr>
          <p:cNvSpPr/>
          <p:nvPr/>
        </p:nvSpPr>
        <p:spPr>
          <a:xfrm>
            <a:off x="55812" y="343105"/>
            <a:ext cx="1563057" cy="1569660"/>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Chú </a:t>
            </a:r>
          </a:p>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thích</a:t>
            </a:r>
            <a:endParaRPr lang="en-US"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endParaRPr>
          </a:p>
        </p:txBody>
      </p:sp>
      <p:sp>
        <p:nvSpPr>
          <p:cNvPr id="25" name="TextBox 24">
            <a:extLst>
              <a:ext uri="{FF2B5EF4-FFF2-40B4-BE49-F238E27FC236}">
                <a16:creationId xmlns:a16="http://schemas.microsoft.com/office/drawing/2014/main"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spTree>
    <p:extLst>
      <p:ext uri="{BB962C8B-B14F-4D97-AF65-F5344CB8AC3E}">
        <p14:creationId xmlns:p14="http://schemas.microsoft.com/office/powerpoint/2010/main" val="362182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4" name="Rectangle 23">
            <a:extLst>
              <a:ext uri="{FF2B5EF4-FFF2-40B4-BE49-F238E27FC236}">
                <a16:creationId xmlns:a16="http://schemas.microsoft.com/office/drawing/2014/main" id="{21C78493-FF65-4CB1-950B-20AD5A52F1CB}"/>
              </a:ext>
            </a:extLst>
          </p:cNvPr>
          <p:cNvSpPr/>
          <p:nvPr/>
        </p:nvSpPr>
        <p:spPr>
          <a:xfrm>
            <a:off x="55812" y="343105"/>
            <a:ext cx="1563057" cy="1569660"/>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Chú </a:t>
            </a:r>
          </a:p>
          <a:p>
            <a:pPr algn="ctr"/>
            <a:r>
              <a:rPr lang="vi-VN"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rPr>
              <a:t>thích</a:t>
            </a:r>
            <a:endParaRPr lang="en-US" sz="4800" b="1" cap="none" spc="0" dirty="0">
              <a:ln w="13462">
                <a:solidFill>
                  <a:schemeClr val="bg1"/>
                </a:solidFill>
                <a:prstDash val="solid"/>
              </a:ln>
              <a:solidFill>
                <a:srgbClr val="FEC00C"/>
              </a:solidFill>
              <a:effectLst>
                <a:outerShdw dist="38100" dir="2700000" algn="bl" rotWithShape="0">
                  <a:schemeClr val="accent5"/>
                </a:outerShdw>
              </a:effectLst>
              <a:latin typeface="#9Slide06 SVNBlow Brush" pitchFamily="2" charset="0"/>
            </a:endParaRPr>
          </a:p>
        </p:txBody>
      </p:sp>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spTree>
    <p:extLst>
      <p:ext uri="{BB962C8B-B14F-4D97-AF65-F5344CB8AC3E}">
        <p14:creationId xmlns:p14="http://schemas.microsoft.com/office/powerpoint/2010/main" val="4256501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nana | Tree images, Banana tree, Photo tree">
            <a:extLst>
              <a:ext uri="{FF2B5EF4-FFF2-40B4-BE49-F238E27FC236}">
                <a16:creationId xmlns:a16="http://schemas.microsoft.com/office/drawing/2014/main" id="{3DC4EA42-B145-4B33-842A-A9A5C2DFB6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785" b="97809" l="2403" r="99630">
                        <a14:foregroundMark x1="2403" y1="33466" x2="13124" y2="28287"/>
                        <a14:foregroundMark x1="26802" y1="3984" x2="41405" y2="12351"/>
                        <a14:foregroundMark x1="89834" y1="38645" x2="95564" y2="40438"/>
                        <a14:foregroundMark x1="98891" y1="44024" x2="99815" y2="44422"/>
                        <a14:foregroundMark x1="49538" y1="97809" x2="51756" y2="75896"/>
                      </a14:backgroundRemoval>
                    </a14:imgEffect>
                  </a14:imgLayer>
                </a14:imgProps>
              </a:ext>
              <a:ext uri="{28A0092B-C50C-407E-A947-70E740481C1C}">
                <a14:useLocalDpi xmlns:a14="http://schemas.microsoft.com/office/drawing/2010/main" val="0"/>
              </a:ext>
            </a:extLst>
          </a:blip>
          <a:srcRect/>
          <a:stretch>
            <a:fillRect/>
          </a:stretch>
        </p:blipFill>
        <p:spPr bwMode="auto">
          <a:xfrm>
            <a:off x="-1612443" y="-1944070"/>
            <a:ext cx="7582003" cy="756995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E8D7F49E-2D40-47BA-AC3D-03B3FA72A5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9571" l="3571" r="90000">
                        <a14:foregroundMark x1="17214" y1="22571" x2="16857" y2="39000"/>
                        <a14:foregroundMark x1="16857" y1="39000" x2="19714" y2="45857"/>
                        <a14:foregroundMark x1="19714" y1="45857" x2="22429" y2="47714"/>
                        <a14:foregroundMark x1="17357" y1="23571" x2="24071" y2="36143"/>
                        <a14:foregroundMark x1="22714" y1="17857" x2="22571" y2="36429"/>
                        <a14:foregroundMark x1="22571" y1="36429" x2="23071" y2="39714"/>
                        <a14:foregroundMark x1="23071" y1="16429" x2="28929" y2="31571"/>
                        <a14:foregroundMark x1="18643" y1="25571" x2="21571" y2="30714"/>
                        <a14:foregroundMark x1="21571" y1="30714" x2="21571" y2="30714"/>
                        <a14:foregroundMark x1="24214" y1="55571" x2="30571" y2="35714"/>
                        <a14:foregroundMark x1="31786" y1="40286" x2="23071" y2="80286"/>
                        <a14:foregroundMark x1="32429" y1="50857" x2="34857" y2="47429"/>
                        <a14:foregroundMark x1="34714" y1="47714" x2="34714" y2="47714"/>
                        <a14:foregroundMark x1="35214" y1="45429" x2="34357" y2="48857"/>
                        <a14:foregroundMark x1="6571" y1="92143" x2="25714" y2="89000"/>
                        <a14:foregroundMark x1="25714" y1="89000" x2="41429" y2="92429"/>
                        <a14:foregroundMark x1="34857" y1="82000" x2="47286" y2="99857"/>
                        <a14:foregroundMark x1="4571" y1="98714" x2="7000" y2="90571"/>
                        <a14:foregroundMark x1="7000" y1="90571" x2="11929" y2="82429"/>
                        <a14:foregroundMark x1="9857" y1="68000" x2="19214" y2="75286"/>
                        <a14:foregroundMark x1="19214" y1="75286" x2="19357" y2="75286"/>
                        <a14:foregroundMark x1="3571" y1="99143" x2="9214" y2="92143"/>
                        <a14:foregroundMark x1="9500" y1="67143" x2="14714" y2="69429"/>
                        <a14:backgroundMark x1="6929" y1="28857" x2="22071" y2="13714"/>
                        <a14:backgroundMark x1="22071" y1="13714" x2="25929" y2="12286"/>
                        <a14:backgroundMark x1="25929" y1="12286" x2="29929" y2="13286"/>
                        <a14:backgroundMark x1="29929" y1="13286" x2="35000" y2="24571"/>
                        <a14:backgroundMark x1="20643" y1="22857" x2="21286" y2="11714"/>
                        <a14:backgroundMark x1="21143" y1="26857" x2="21143" y2="19857"/>
                        <a14:backgroundMark x1="6214" y1="50143" x2="17643" y2="54714"/>
                        <a14:backgroundMark x1="30786" y1="64571" x2="41786" y2="50714"/>
                        <a14:backgroundMark x1="41786" y1="50714" x2="50071" y2="10000"/>
                        <a14:backgroundMark x1="33571" y1="46714" x2="33857" y2="45143"/>
                        <a14:backgroundMark x1="15857" y1="66429" x2="20071" y2="65714"/>
                        <a14:backgroundMark x1="20071" y1="65714" x2="21786" y2="64143"/>
                      </a14:backgroundRemoval>
                    </a14:imgEffect>
                  </a14:imgLayer>
                </a14:imgProps>
              </a:ext>
              <a:ext uri="{28A0092B-C50C-407E-A947-70E740481C1C}">
                <a14:useLocalDpi xmlns:a14="http://schemas.microsoft.com/office/drawing/2010/main" val="0"/>
              </a:ext>
            </a:extLst>
          </a:blip>
          <a:srcRect/>
          <a:stretch/>
        </p:blipFill>
        <p:spPr>
          <a:xfrm>
            <a:off x="-566359" y="1240713"/>
            <a:ext cx="10010644" cy="5617287"/>
          </a:xfrm>
          <a:prstGeom prst="rect">
            <a:avLst/>
          </a:prstGeom>
        </p:spPr>
      </p:pic>
      <p:sp>
        <p:nvSpPr>
          <p:cNvPr id="34" name="Rectangle 33">
            <a:extLst>
              <a:ext uri="{FF2B5EF4-FFF2-40B4-BE49-F238E27FC236}">
                <a16:creationId xmlns:a16="http://schemas.microsoft.com/office/drawing/2014/main" id="{B74DCA5F-2E6A-4EF0-A4EB-82749BB963AE}"/>
              </a:ext>
            </a:extLst>
          </p:cNvPr>
          <p:cNvSpPr/>
          <p:nvPr/>
        </p:nvSpPr>
        <p:spPr>
          <a:xfrm>
            <a:off x="6697980" y="231792"/>
            <a:ext cx="2300631"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002060"/>
                </a:solidFill>
                <a:effectLst>
                  <a:outerShdw dist="38100" dir="2700000" algn="bl" rotWithShape="0">
                    <a:schemeClr val="accent5"/>
                  </a:outerShdw>
                </a:effectLst>
                <a:latin typeface="#9Slide06 SVNBlow Brush" pitchFamily="2" charset="0"/>
              </a:rPr>
              <a:t>Câu khó</a:t>
            </a:r>
            <a:endParaRPr lang="en-US" sz="5400" b="1" cap="none" spc="0" dirty="0">
              <a:ln w="13462">
                <a:solidFill>
                  <a:schemeClr val="bg1"/>
                </a:solidFill>
                <a:prstDash val="solid"/>
              </a:ln>
              <a:solidFill>
                <a:srgbClr val="002060"/>
              </a:solidFill>
              <a:effectLst>
                <a:outerShdw dist="38100" dir="2700000" algn="bl" rotWithShape="0">
                  <a:schemeClr val="accent5"/>
                </a:outerShdw>
              </a:effectLst>
              <a:latin typeface="#9Slide06 SVNBlow Brush" pitchFamily="2" charset="0"/>
            </a:endParaRPr>
          </a:p>
        </p:txBody>
      </p:sp>
      <p:sp>
        <p:nvSpPr>
          <p:cNvPr id="35" name="TextBox 34">
            <a:extLst>
              <a:ext uri="{FF2B5EF4-FFF2-40B4-BE49-F238E27FC236}">
                <a16:creationId xmlns:a16="http://schemas.microsoft.com/office/drawing/2014/main" id="{B5B9786D-0B1A-4F63-8B88-06ED73054A61}"/>
              </a:ext>
            </a:extLst>
          </p:cNvPr>
          <p:cNvSpPr txBox="1"/>
          <p:nvPr/>
        </p:nvSpPr>
        <p:spPr>
          <a:xfrm>
            <a:off x="3750590" y="1367194"/>
            <a:ext cx="7917067" cy="2724150"/>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cxnSp>
        <p:nvCxnSpPr>
          <p:cNvPr id="36" name="Straight Connector 35">
            <a:extLst>
              <a:ext uri="{FF2B5EF4-FFF2-40B4-BE49-F238E27FC236}">
                <a16:creationId xmlns:a16="http://schemas.microsoft.com/office/drawing/2014/main" id="{7B2C398F-81D1-493B-86E4-3D8A91F275F0}"/>
              </a:ext>
            </a:extLst>
          </p:cNvPr>
          <p:cNvCxnSpPr>
            <a:cxnSpLocks/>
          </p:cNvCxnSpPr>
          <p:nvPr/>
        </p:nvCxnSpPr>
        <p:spPr>
          <a:xfrm flipH="1">
            <a:off x="4518391" y="2076718"/>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51857FC2-8A43-42A3-B1B5-36E6CD85F13D}"/>
              </a:ext>
            </a:extLst>
          </p:cNvPr>
          <p:cNvCxnSpPr>
            <a:cxnSpLocks/>
          </p:cNvCxnSpPr>
          <p:nvPr/>
        </p:nvCxnSpPr>
        <p:spPr>
          <a:xfrm flipH="1">
            <a:off x="8105208" y="3006729"/>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8" name="TextBox 37">
            <a:extLst>
              <a:ext uri="{FF2B5EF4-FFF2-40B4-BE49-F238E27FC236}">
                <a16:creationId xmlns:a16="http://schemas.microsoft.com/office/drawing/2014/main" id="{9F4AAE75-8620-4566-8D27-9C6209AAD1D1}"/>
              </a:ext>
            </a:extLst>
          </p:cNvPr>
          <p:cNvSpPr txBox="1"/>
          <p:nvPr/>
        </p:nvSpPr>
        <p:spPr>
          <a:xfrm>
            <a:off x="3750590" y="4457849"/>
            <a:ext cx="8028122" cy="1634490"/>
          </a:xfrm>
          <a:prstGeom prst="roundRect">
            <a:avLst/>
          </a:prstGeom>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Cái màu trắng điệp cũng là một sự sáng tạo góp phần vào kho tàng màu sắc của dân tộc trong hội họa.</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cxnSp>
        <p:nvCxnSpPr>
          <p:cNvPr id="39" name="Straight Connector 38">
            <a:extLst>
              <a:ext uri="{FF2B5EF4-FFF2-40B4-BE49-F238E27FC236}">
                <a16:creationId xmlns:a16="http://schemas.microsoft.com/office/drawing/2014/main" id="{245C30B9-47AD-4F9E-A646-0435527545B0}"/>
              </a:ext>
            </a:extLst>
          </p:cNvPr>
          <p:cNvCxnSpPr>
            <a:cxnSpLocks/>
          </p:cNvCxnSpPr>
          <p:nvPr/>
        </p:nvCxnSpPr>
        <p:spPr>
          <a:xfrm flipH="1">
            <a:off x="7219110" y="4597844"/>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D3E96B92-5667-4052-AE71-08862057C0D9}"/>
              </a:ext>
            </a:extLst>
          </p:cNvPr>
          <p:cNvCxnSpPr>
            <a:cxnSpLocks/>
          </p:cNvCxnSpPr>
          <p:nvPr/>
        </p:nvCxnSpPr>
        <p:spPr>
          <a:xfrm flipH="1">
            <a:off x="11683155" y="4582404"/>
            <a:ext cx="137160" cy="351384"/>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43859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60000">
                                          <p:cBhvr additive="base">
                                            <p:cTn id="7" dur="1300" fill="hold"/>
                                            <p:tgtEl>
                                              <p:spTgt spid="35"/>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up)">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14:presetBounceEnd="60000">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14:bounceEnd="60000">
                                          <p:cBhvr additive="base">
                                            <p:cTn id="23" dur="1300" fill="hold"/>
                                            <p:tgtEl>
                                              <p:spTgt spid="38"/>
                                            </p:tgtEl>
                                            <p:attrNameLst>
                                              <p:attrName>ppt_x</p:attrName>
                                            </p:attrNameLst>
                                          </p:cBhvr>
                                          <p:tavLst>
                                            <p:tav tm="0">
                                              <p:val>
                                                <p:strVal val="1+#ppt_w/2"/>
                                              </p:val>
                                            </p:tav>
                                            <p:tav tm="100000">
                                              <p:val>
                                                <p:strVal val="#ppt_x"/>
                                              </p:val>
                                            </p:tav>
                                          </p:tavLst>
                                        </p:anim>
                                        <p:anim calcmode="lin" valueType="num" p14:bounceEnd="60000">
                                          <p:cBhvr additive="base">
                                            <p:cTn id="24" dur="13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up)">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300" fill="hold"/>
                                            <p:tgtEl>
                                              <p:spTgt spid="35"/>
                                            </p:tgtEl>
                                            <p:attrNameLst>
                                              <p:attrName>ppt_x</p:attrName>
                                            </p:attrNameLst>
                                          </p:cBhvr>
                                          <p:tavLst>
                                            <p:tav tm="0">
                                              <p:val>
                                                <p:strVal val="1+#ppt_w/2"/>
                                              </p:val>
                                            </p:tav>
                                            <p:tav tm="100000">
                                              <p:val>
                                                <p:strVal val="#ppt_x"/>
                                              </p:val>
                                            </p:tav>
                                          </p:tavLst>
                                        </p:anim>
                                        <p:anim calcmode="lin" valueType="num">
                                          <p:cBhvr additive="base">
                                            <p:cTn id="8" dur="13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up)">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up)">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1300" fill="hold"/>
                                            <p:tgtEl>
                                              <p:spTgt spid="38"/>
                                            </p:tgtEl>
                                            <p:attrNameLst>
                                              <p:attrName>ppt_x</p:attrName>
                                            </p:attrNameLst>
                                          </p:cBhvr>
                                          <p:tavLst>
                                            <p:tav tm="0">
                                              <p:val>
                                                <p:strVal val="1+#ppt_w/2"/>
                                              </p:val>
                                            </p:tav>
                                            <p:tav tm="100000">
                                              <p:val>
                                                <p:strVal val="#ppt_x"/>
                                              </p:val>
                                            </p:tav>
                                          </p:tavLst>
                                        </p:anim>
                                        <p:anim calcmode="lin" valueType="num">
                                          <p:cBhvr additive="base">
                                            <p:cTn id="24" dur="13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up)">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up)">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AF92973A-1EFC-43EC-9235-B67B42E9A04A}"/>
              </a:ext>
            </a:extLst>
          </p:cNvPr>
          <p:cNvSpPr/>
          <p:nvPr/>
        </p:nvSpPr>
        <p:spPr>
          <a:xfrm>
            <a:off x="6709967" y="4411906"/>
            <a:ext cx="5271052" cy="184676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FD9EF37-3E65-4634-AFB7-B23902B66F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8294" y="328018"/>
            <a:ext cx="9815411" cy="1347333"/>
          </a:xfrm>
          <a:prstGeom prst="rect">
            <a:avLst/>
          </a:prstGeom>
        </p:spPr>
      </p:pic>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268"/>
                                        </p:tgtEl>
                                        <p:attrNameLst>
                                          <p:attrName>style.visibility</p:attrName>
                                        </p:attrNameLst>
                                      </p:cBhvr>
                                      <p:to>
                                        <p:strVal val="visible"/>
                                      </p:to>
                                    </p:set>
                                    <p:animEffect transition="in" filter="fade">
                                      <p:cBhvr>
                                        <p:cTn id="36" dur="1000"/>
                                        <p:tgtEl>
                                          <p:spTgt spid="11268"/>
                                        </p:tgtEl>
                                      </p:cBhvr>
                                    </p:animEffect>
                                    <p:anim calcmode="lin" valueType="num">
                                      <p:cBhvr>
                                        <p:cTn id="37" dur="1000" fill="hold"/>
                                        <p:tgtEl>
                                          <p:spTgt spid="11268"/>
                                        </p:tgtEl>
                                        <p:attrNameLst>
                                          <p:attrName>ppt_x</p:attrName>
                                        </p:attrNameLst>
                                      </p:cBhvr>
                                      <p:tavLst>
                                        <p:tav tm="0">
                                          <p:val>
                                            <p:strVal val="#ppt_x"/>
                                          </p:val>
                                        </p:tav>
                                        <p:tav tm="100000">
                                          <p:val>
                                            <p:strVal val="#ppt_x"/>
                                          </p:val>
                                        </p:tav>
                                      </p:tavLst>
                                    </p:anim>
                                    <p:anim calcmode="lin" valueType="num">
                                      <p:cBhvr>
                                        <p:cTn id="38"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270"/>
                                        </p:tgtEl>
                                        <p:attrNameLst>
                                          <p:attrName>style.visibility</p:attrName>
                                        </p:attrNameLst>
                                      </p:cBhvr>
                                      <p:to>
                                        <p:strVal val="visible"/>
                                      </p:to>
                                    </p:set>
                                    <p:animEffect transition="in" filter="fade">
                                      <p:cBhvr>
                                        <p:cTn id="43" dur="1000"/>
                                        <p:tgtEl>
                                          <p:spTgt spid="11270"/>
                                        </p:tgtEl>
                                      </p:cBhvr>
                                    </p:animEffect>
                                    <p:anim calcmode="lin" valueType="num">
                                      <p:cBhvr>
                                        <p:cTn id="44" dur="1000" fill="hold"/>
                                        <p:tgtEl>
                                          <p:spTgt spid="11270"/>
                                        </p:tgtEl>
                                        <p:attrNameLst>
                                          <p:attrName>ppt_x</p:attrName>
                                        </p:attrNameLst>
                                      </p:cBhvr>
                                      <p:tavLst>
                                        <p:tav tm="0">
                                          <p:val>
                                            <p:strVal val="#ppt_x"/>
                                          </p:val>
                                        </p:tav>
                                        <p:tav tm="100000">
                                          <p:val>
                                            <p:strVal val="#ppt_x"/>
                                          </p:val>
                                        </p:tav>
                                      </p:tavLst>
                                    </p:anim>
                                    <p:anim calcmode="lin" valueType="num">
                                      <p:cBhvr>
                                        <p:cTn id="45"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1272"/>
                                        </p:tgtEl>
                                        <p:attrNameLst>
                                          <p:attrName>style.visibility</p:attrName>
                                        </p:attrNameLst>
                                      </p:cBhvr>
                                      <p:to>
                                        <p:strVal val="visible"/>
                                      </p:to>
                                    </p:set>
                                    <p:animEffect transition="in" filter="fade">
                                      <p:cBhvr>
                                        <p:cTn id="50" dur="1000"/>
                                        <p:tgtEl>
                                          <p:spTgt spid="11272"/>
                                        </p:tgtEl>
                                      </p:cBhvr>
                                    </p:animEffect>
                                    <p:anim calcmode="lin" valueType="num">
                                      <p:cBhvr>
                                        <p:cTn id="51" dur="1000" fill="hold"/>
                                        <p:tgtEl>
                                          <p:spTgt spid="11272"/>
                                        </p:tgtEl>
                                        <p:attrNameLst>
                                          <p:attrName>ppt_x</p:attrName>
                                        </p:attrNameLst>
                                      </p:cBhvr>
                                      <p:tavLst>
                                        <p:tav tm="0">
                                          <p:val>
                                            <p:strVal val="#ppt_x"/>
                                          </p:val>
                                        </p:tav>
                                        <p:tav tm="100000">
                                          <p:val>
                                            <p:strVal val="#ppt_x"/>
                                          </p:val>
                                        </p:tav>
                                      </p:tavLst>
                                    </p:anim>
                                    <p:anim calcmode="lin" valueType="num">
                                      <p:cBhvr>
                                        <p:cTn id="52"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1274"/>
                                        </p:tgtEl>
                                        <p:attrNameLst>
                                          <p:attrName>style.visibility</p:attrName>
                                        </p:attrNameLst>
                                      </p:cBhvr>
                                      <p:to>
                                        <p:strVal val="visible"/>
                                      </p:to>
                                    </p:set>
                                    <p:animEffect transition="in" filter="fade">
                                      <p:cBhvr>
                                        <p:cTn id="57" dur="1000"/>
                                        <p:tgtEl>
                                          <p:spTgt spid="11274"/>
                                        </p:tgtEl>
                                      </p:cBhvr>
                                    </p:animEffect>
                                    <p:anim calcmode="lin" valueType="num">
                                      <p:cBhvr>
                                        <p:cTn id="58" dur="1000" fill="hold"/>
                                        <p:tgtEl>
                                          <p:spTgt spid="11274"/>
                                        </p:tgtEl>
                                        <p:attrNameLst>
                                          <p:attrName>ppt_x</p:attrName>
                                        </p:attrNameLst>
                                      </p:cBhvr>
                                      <p:tavLst>
                                        <p:tav tm="0">
                                          <p:val>
                                            <p:strVal val="#ppt_x"/>
                                          </p:val>
                                        </p:tav>
                                        <p:tav tm="100000">
                                          <p:val>
                                            <p:strVal val="#ppt_x"/>
                                          </p:val>
                                        </p:tav>
                                      </p:tavLst>
                                    </p:anim>
                                    <p:anim calcmode="lin" valueType="num">
                                      <p:cBhvr>
                                        <p:cTn id="59"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1276"/>
                                        </p:tgtEl>
                                        <p:attrNameLst>
                                          <p:attrName>style.visibility</p:attrName>
                                        </p:attrNameLst>
                                      </p:cBhvr>
                                      <p:to>
                                        <p:strVal val="visible"/>
                                      </p:to>
                                    </p:set>
                                    <p:animEffect transition="in" filter="fade">
                                      <p:cBhvr>
                                        <p:cTn id="64" dur="1000"/>
                                        <p:tgtEl>
                                          <p:spTgt spid="11276"/>
                                        </p:tgtEl>
                                      </p:cBhvr>
                                    </p:animEffect>
                                    <p:anim calcmode="lin" valueType="num">
                                      <p:cBhvr>
                                        <p:cTn id="65" dur="1000" fill="hold"/>
                                        <p:tgtEl>
                                          <p:spTgt spid="11276"/>
                                        </p:tgtEl>
                                        <p:attrNameLst>
                                          <p:attrName>ppt_x</p:attrName>
                                        </p:attrNameLst>
                                      </p:cBhvr>
                                      <p:tavLst>
                                        <p:tav tm="0">
                                          <p:val>
                                            <p:strVal val="#ppt_x"/>
                                          </p:val>
                                        </p:tav>
                                        <p:tav tm="100000">
                                          <p:val>
                                            <p:strVal val="#ppt_x"/>
                                          </p:val>
                                        </p:tav>
                                      </p:tavLst>
                                    </p:anim>
                                    <p:anim calcmode="lin" valueType="num">
                                      <p:cBhvr>
                                        <p:cTn id="66"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gd name="adj" fmla="val 10502"/>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9" name="Picture 4" descr="Hình ảnh chú Lợn trong tranh Đông Hồ">
            <a:extLst>
              <a:ext uri="{FF2B5EF4-FFF2-40B4-BE49-F238E27FC236}">
                <a16:creationId xmlns:a16="http://schemas.microsoft.com/office/drawing/2014/main" id="{F00662B0-0BC3-4419-900C-BF80BA6197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5543" y="651577"/>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 name="Picture 4" descr="Tranh gà nỗi hoài thương một thuở - Hànộimới">
            <a:extLst>
              <a:ext uri="{FF2B5EF4-FFF2-40B4-BE49-F238E27FC236}">
                <a16:creationId xmlns:a16="http://schemas.microsoft.com/office/drawing/2014/main" id="{9BE52099-F6C9-4A06-BC8A-3E7838A1F6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766" y="62434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2" name="Picture 8" descr="THẦY ĐỒ CÓC- TRANH DÂN GIAN ĐÔNG HỒ - TRANH DÂN GIAN VIỆT NAM - Đinh Xuân  Quyết - Website Đinh Xuân Quyết">
            <a:extLst>
              <a:ext uri="{FF2B5EF4-FFF2-40B4-BE49-F238E27FC236}">
                <a16:creationId xmlns:a16="http://schemas.microsoft.com/office/drawing/2014/main" id="{3AFE0E1C-9906-4727-B285-094692F39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234"/>
          <a:stretch/>
        </p:blipFill>
        <p:spPr bwMode="auto">
          <a:xfrm>
            <a:off x="8119446" y="608101"/>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2153" y="257476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136C4BA-F0A2-49EB-839D-CE22F54CE9BF}"/>
              </a:ext>
            </a:extLst>
          </p:cNvPr>
          <p:cNvSpPr txBox="1"/>
          <p:nvPr/>
        </p:nvSpPr>
        <p:spPr>
          <a:xfrm>
            <a:off x="1252565" y="3789819"/>
            <a:ext cx="9760913"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2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48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
        <p:nvSpPr>
          <p:cNvPr id="16" name="TextBox 15">
            <a:extLst>
              <a:ext uri="{FF2B5EF4-FFF2-40B4-BE49-F238E27FC236}">
                <a16:creationId xmlns:a16="http://schemas.microsoft.com/office/drawing/2014/main" id="{FECFFAA1-2D24-431E-A22D-C13BBCEAE45D}"/>
              </a:ext>
            </a:extLst>
          </p:cNvPr>
          <p:cNvSpPr txBox="1"/>
          <p:nvPr/>
        </p:nvSpPr>
        <p:spPr>
          <a:xfrm>
            <a:off x="371303" y="4256397"/>
            <a:ext cx="11265516" cy="108966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vi-VN" sz="3200" b="1" dirty="0">
                <a:solidFill>
                  <a:schemeClr val="tx1"/>
                </a:solidFill>
                <a:latin typeface="Calibri" panose="020F0502020204030204" pitchFamily="34" charset="0"/>
                <a:ea typeface="AvantGarde" panose="00000400000000000000" pitchFamily="2" charset="0"/>
                <a:cs typeface="Calibri" panose="020F0502020204030204" pitchFamily="34" charset="0"/>
              </a:rPr>
              <a:t>+ Màu đen không pha bằng thuốc mà luyện bằng bột than của rơm nếp, cói chiếu, lá tre mùa thu.</a:t>
            </a:r>
            <a:endParaRPr lang="en-US" sz="4800" b="1" dirty="0">
              <a:solidFill>
                <a:schemeClr val="tx1"/>
              </a:solidFill>
              <a:latin typeface="Calibri" panose="020F0502020204030204" pitchFamily="34" charset="0"/>
              <a:ea typeface="AvantGarde" panose="00000400000000000000" pitchFamily="2" charset="0"/>
              <a:cs typeface="Calibri" panose="020F0502020204030204" pitchFamily="34" charset="0"/>
            </a:endParaRPr>
          </a:p>
        </p:txBody>
      </p:sp>
      <p:sp>
        <p:nvSpPr>
          <p:cNvPr id="18" name="TextBox 17">
            <a:extLst>
              <a:ext uri="{FF2B5EF4-FFF2-40B4-BE49-F238E27FC236}">
                <a16:creationId xmlns:a16="http://schemas.microsoft.com/office/drawing/2014/main" id="{44BB3F04-4810-4904-9D02-4A15762A1836}"/>
              </a:ext>
            </a:extLst>
          </p:cNvPr>
          <p:cNvSpPr txBox="1"/>
          <p:nvPr/>
        </p:nvSpPr>
        <p:spPr>
          <a:xfrm>
            <a:off x="371303" y="5358621"/>
            <a:ext cx="11265516" cy="108966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vi-VN" sz="32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rPr>
              <a:t>+ Màu trắng điệp làm bằng bột vỏ sò trộn với hồ nếp “nhấp nhánh muôn ngàn hạt phấn”.</a:t>
            </a:r>
            <a:endParaRPr lang="en-US" sz="48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DEBA16BE-0A07-4494-9F0F-9461FA69FA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3968" y="3127202"/>
            <a:ext cx="10821338" cy="969348"/>
          </a:xfrm>
          <a:prstGeom prst="rect">
            <a:avLst/>
          </a:prstGeom>
        </p:spPr>
      </p:pic>
    </p:spTree>
    <p:extLst>
      <p:ext uri="{BB962C8B-B14F-4D97-AF65-F5344CB8AC3E}">
        <p14:creationId xmlns:p14="http://schemas.microsoft.com/office/powerpoint/2010/main" val="3647222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grpId="0" nodeType="clickEffect" p14:presetBounceEnd="60000">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14:bounceEnd="60000">
                                          <p:cBhvr additive="base">
                                            <p:cTn id="30" dur="1300" fill="hold"/>
                                            <p:tgtEl>
                                              <p:spTgt spid="15"/>
                                            </p:tgtEl>
                                            <p:attrNameLst>
                                              <p:attrName>ppt_x</p:attrName>
                                            </p:attrNameLst>
                                          </p:cBhvr>
                                          <p:tavLst>
                                            <p:tav tm="0">
                                              <p:val>
                                                <p:strVal val="1+#ppt_w/2"/>
                                              </p:val>
                                            </p:tav>
                                            <p:tav tm="100000">
                                              <p:val>
                                                <p:strVal val="#ppt_x"/>
                                              </p:val>
                                            </p:tav>
                                          </p:tavLst>
                                        </p:anim>
                                        <p:anim calcmode="lin" valueType="num" p14:bounceEnd="60000">
                                          <p:cBhvr additive="base">
                                            <p:cTn id="31" dur="13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6" fill="hold" grpId="0" nodeType="clickEffect" p14:presetBounceEnd="60000">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14:bounceEnd="60000">
                                          <p:cBhvr additive="base">
                                            <p:cTn id="36" dur="1300" fill="hold"/>
                                            <p:tgtEl>
                                              <p:spTgt spid="16"/>
                                            </p:tgtEl>
                                            <p:attrNameLst>
                                              <p:attrName>ppt_x</p:attrName>
                                            </p:attrNameLst>
                                          </p:cBhvr>
                                          <p:tavLst>
                                            <p:tav tm="0">
                                              <p:val>
                                                <p:strVal val="1+#ppt_w/2"/>
                                              </p:val>
                                            </p:tav>
                                            <p:tav tm="100000">
                                              <p:val>
                                                <p:strVal val="#ppt_x"/>
                                              </p:val>
                                            </p:tav>
                                          </p:tavLst>
                                        </p:anim>
                                        <p:anim calcmode="lin" valueType="num" p14:bounceEnd="60000">
                                          <p:cBhvr additive="base">
                                            <p:cTn id="37" dur="13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grpId="0" nodeType="clickEffect" p14:presetBounceEnd="60000">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14:bounceEnd="60000">
                                          <p:cBhvr additive="base">
                                            <p:cTn id="42" dur="1300" fill="hold"/>
                                            <p:tgtEl>
                                              <p:spTgt spid="18"/>
                                            </p:tgtEl>
                                            <p:attrNameLst>
                                              <p:attrName>ppt_x</p:attrName>
                                            </p:attrNameLst>
                                          </p:cBhvr>
                                          <p:tavLst>
                                            <p:tav tm="0">
                                              <p:val>
                                                <p:strVal val="1+#ppt_w/2"/>
                                              </p:val>
                                            </p:tav>
                                            <p:tav tm="100000">
                                              <p:val>
                                                <p:strVal val="#ppt_x"/>
                                              </p:val>
                                            </p:tav>
                                          </p:tavLst>
                                        </p:anim>
                                        <p:anim calcmode="lin" valueType="num" p14:bounceEnd="60000">
                                          <p:cBhvr additive="base">
                                            <p:cTn id="43" dur="13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300" fill="hold"/>
                                            <p:tgtEl>
                                              <p:spTgt spid="15"/>
                                            </p:tgtEl>
                                            <p:attrNameLst>
                                              <p:attrName>ppt_x</p:attrName>
                                            </p:attrNameLst>
                                          </p:cBhvr>
                                          <p:tavLst>
                                            <p:tav tm="0">
                                              <p:val>
                                                <p:strVal val="1+#ppt_w/2"/>
                                              </p:val>
                                            </p:tav>
                                            <p:tav tm="100000">
                                              <p:val>
                                                <p:strVal val="#ppt_x"/>
                                              </p:val>
                                            </p:tav>
                                          </p:tavLst>
                                        </p:anim>
                                        <p:anim calcmode="lin" valueType="num">
                                          <p:cBhvr additive="base">
                                            <p:cTn id="31" dur="13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1300" fill="hold"/>
                                            <p:tgtEl>
                                              <p:spTgt spid="16"/>
                                            </p:tgtEl>
                                            <p:attrNameLst>
                                              <p:attrName>ppt_x</p:attrName>
                                            </p:attrNameLst>
                                          </p:cBhvr>
                                          <p:tavLst>
                                            <p:tav tm="0">
                                              <p:val>
                                                <p:strVal val="1+#ppt_w/2"/>
                                              </p:val>
                                            </p:tav>
                                            <p:tav tm="100000">
                                              <p:val>
                                                <p:strVal val="#ppt_x"/>
                                              </p:val>
                                            </p:tav>
                                          </p:tavLst>
                                        </p:anim>
                                        <p:anim calcmode="lin" valueType="num">
                                          <p:cBhvr additive="base">
                                            <p:cTn id="37" dur="13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1300" fill="hold"/>
                                            <p:tgtEl>
                                              <p:spTgt spid="18"/>
                                            </p:tgtEl>
                                            <p:attrNameLst>
                                              <p:attrName>ppt_x</p:attrName>
                                            </p:attrNameLst>
                                          </p:cBhvr>
                                          <p:tavLst>
                                            <p:tav tm="0">
                                              <p:val>
                                                <p:strVal val="1+#ppt_w/2"/>
                                              </p:val>
                                            </p:tav>
                                            <p:tav tm="100000">
                                              <p:val>
                                                <p:strVal val="#ppt_x"/>
                                              </p:val>
                                            </p:tav>
                                          </p:tavLst>
                                        </p:anim>
                                        <p:anim calcmode="lin" valueType="num">
                                          <p:cBhvr additive="base">
                                            <p:cTn id="43" dur="13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801698"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6203" y="198386"/>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136C4BA-F0A2-49EB-839D-CE22F54CE9BF}"/>
              </a:ext>
            </a:extLst>
          </p:cNvPr>
          <p:cNvSpPr txBox="1"/>
          <p:nvPr/>
        </p:nvSpPr>
        <p:spPr>
          <a:xfrm>
            <a:off x="3001141" y="1337887"/>
            <a:ext cx="9760913"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200" b="1" dirty="0">
                <a:solidFill>
                  <a:srgbClr val="7030A0"/>
                </a:solidFill>
                <a:latin typeface="Calibri" panose="020F0502020204030204" pitchFamily="34" charset="0"/>
                <a:ea typeface="AvantGarde" panose="00000400000000000000" pitchFamily="2" charset="0"/>
                <a:cs typeface="Calibri" panose="020F0502020204030204" pitchFamily="34" charset="0"/>
              </a:rPr>
              <a:t>Từ ngữ thể hiện sự đánh giá</a:t>
            </a:r>
            <a:endParaRPr lang="en-US" sz="48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
        <p:nvSpPr>
          <p:cNvPr id="18" name="TextBox 17">
            <a:extLst>
              <a:ext uri="{FF2B5EF4-FFF2-40B4-BE49-F238E27FC236}">
                <a16:creationId xmlns:a16="http://schemas.microsoft.com/office/drawing/2014/main" id="{44BB3F04-4810-4904-9D02-4A15762A1836}"/>
              </a:ext>
            </a:extLst>
          </p:cNvPr>
          <p:cNvSpPr txBox="1"/>
          <p:nvPr/>
        </p:nvSpPr>
        <p:spPr>
          <a:xfrm>
            <a:off x="432320" y="1926557"/>
            <a:ext cx="4710046" cy="108966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marL="457200" indent="-457200" algn="just">
              <a:buFont typeface="Arial" panose="020B0604020202020204" pitchFamily="34" charset="0"/>
              <a:buChar char="•"/>
            </a:pPr>
            <a:r>
              <a:rPr lang="vi-VN" sz="32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rPr>
              <a:t>Tranh lợn ráy có những khoáy âm dương</a:t>
            </a:r>
            <a:endParaRPr lang="en-US" sz="48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endParaRPr>
          </a:p>
        </p:txBody>
      </p:sp>
      <p:pic>
        <p:nvPicPr>
          <p:cNvPr id="17" name="Picture 4" descr="Hình ảnh chú Lợn trong tranh Đông Hồ">
            <a:extLst>
              <a:ext uri="{FF2B5EF4-FFF2-40B4-BE49-F238E27FC236}">
                <a16:creationId xmlns:a16="http://schemas.microsoft.com/office/drawing/2014/main" id="{09904665-E138-4340-9205-93BA39E224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445" y="4988908"/>
            <a:ext cx="1756584" cy="148152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 name="Picture 4" descr="Tranh gà nỗi hoài thương một thuở - Hànộimới">
            <a:extLst>
              <a:ext uri="{FF2B5EF4-FFF2-40B4-BE49-F238E27FC236}">
                <a16:creationId xmlns:a16="http://schemas.microsoft.com/office/drawing/2014/main" id="{08D0DB25-3546-4315-8375-C6B41DDC84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8523" y="4988908"/>
            <a:ext cx="1860564" cy="144644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C0ED4AD-5570-44A1-8020-4F90A00E16C7}"/>
              </a:ext>
            </a:extLst>
          </p:cNvPr>
          <p:cNvSpPr txBox="1"/>
          <p:nvPr/>
        </p:nvSpPr>
        <p:spPr>
          <a:xfrm>
            <a:off x="463242" y="3000246"/>
            <a:ext cx="11265516"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marL="457200" indent="-457200" algn="just">
              <a:buFont typeface="Arial" panose="020B0604020202020204" pitchFamily="34" charset="0"/>
              <a:buChar char="•"/>
            </a:pPr>
            <a:r>
              <a:rPr lang="vi-VN" sz="32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rPr>
              <a:t>Tranh vẽ đàn gà con</a:t>
            </a:r>
            <a:endParaRPr lang="en-US" sz="48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endParaRPr>
          </a:p>
        </p:txBody>
      </p:sp>
      <p:sp>
        <p:nvSpPr>
          <p:cNvPr id="24" name="TextBox 23">
            <a:extLst>
              <a:ext uri="{FF2B5EF4-FFF2-40B4-BE49-F238E27FC236}">
                <a16:creationId xmlns:a16="http://schemas.microsoft.com/office/drawing/2014/main" id="{EB0E19D8-ED40-4FDC-9906-5A58B9F247F9}"/>
              </a:ext>
            </a:extLst>
          </p:cNvPr>
          <p:cNvSpPr txBox="1"/>
          <p:nvPr/>
        </p:nvSpPr>
        <p:spPr>
          <a:xfrm>
            <a:off x="463242" y="3513018"/>
            <a:ext cx="11265516"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marL="457200" indent="-457200" algn="just">
              <a:buFont typeface="Arial" panose="020B0604020202020204" pitchFamily="34" charset="0"/>
              <a:buChar char="•"/>
            </a:pPr>
            <a:r>
              <a:rPr lang="vi-VN" sz="32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rPr>
              <a:t>Kĩ thuật tranh</a:t>
            </a:r>
            <a:endParaRPr lang="en-US" sz="48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18D8E52B-8470-40D2-89DD-745C70F982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1410" y="294768"/>
            <a:ext cx="9169179" cy="1347333"/>
          </a:xfrm>
          <a:prstGeom prst="rect">
            <a:avLst/>
          </a:prstGeom>
        </p:spPr>
      </p:pic>
      <p:cxnSp>
        <p:nvCxnSpPr>
          <p:cNvPr id="7" name="Straight Connector 6">
            <a:extLst>
              <a:ext uri="{FF2B5EF4-FFF2-40B4-BE49-F238E27FC236}">
                <a16:creationId xmlns:a16="http://schemas.microsoft.com/office/drawing/2014/main" id="{12F9C1A7-2FD1-4EFB-B5C6-ACF248F1E082}"/>
              </a:ext>
            </a:extLst>
          </p:cNvPr>
          <p:cNvCxnSpPr>
            <a:cxnSpLocks/>
          </p:cNvCxnSpPr>
          <p:nvPr/>
        </p:nvCxnSpPr>
        <p:spPr>
          <a:xfrm>
            <a:off x="5122574" y="1915156"/>
            <a:ext cx="0" cy="350474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3B8CEC0-EDA5-4BA1-A1F3-7231AFCFDCF8}"/>
              </a:ext>
            </a:extLst>
          </p:cNvPr>
          <p:cNvSpPr txBox="1"/>
          <p:nvPr/>
        </p:nvSpPr>
        <p:spPr>
          <a:xfrm>
            <a:off x="5216053" y="1971798"/>
            <a:ext cx="6421411"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 </a:t>
            </a:r>
            <a:r>
              <a:rPr lang="vi-VN" sz="3200" b="1" i="1" dirty="0" err="1">
                <a:solidFill>
                  <a:srgbClr val="FF0000"/>
                </a:solidFill>
                <a:latin typeface="Calibri" panose="020F0502020204030204" pitchFamily="34" charset="0"/>
                <a:ea typeface="AvantGarde" panose="00000400000000000000" pitchFamily="2" charset="0"/>
                <a:cs typeface="Calibri" panose="020F0502020204030204" pitchFamily="34" charset="0"/>
              </a:rPr>
              <a:t>rất</a:t>
            </a:r>
            <a:r>
              <a:rPr lang="vi-VN"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 có duyên</a:t>
            </a:r>
            <a:endPar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602DDE8D-CBCF-4ADD-8A9E-35A2CEA71931}"/>
              </a:ext>
            </a:extLst>
          </p:cNvPr>
          <p:cNvSpPr txBox="1"/>
          <p:nvPr/>
        </p:nvSpPr>
        <p:spPr>
          <a:xfrm>
            <a:off x="5189866" y="3016217"/>
            <a:ext cx="6820477"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 </a:t>
            </a:r>
            <a:r>
              <a:rPr lang="vi-VN"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tưng bừng như ca múa bên gà mái mẹ</a:t>
            </a:r>
            <a:endPar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endParaRPr>
          </a:p>
        </p:txBody>
      </p:sp>
      <p:sp>
        <p:nvSpPr>
          <p:cNvPr id="22" name="TextBox 21">
            <a:extLst>
              <a:ext uri="{FF2B5EF4-FFF2-40B4-BE49-F238E27FC236}">
                <a16:creationId xmlns:a16="http://schemas.microsoft.com/office/drawing/2014/main" id="{C3E1A524-A8F4-4A04-9D48-82E9FE20009A}"/>
              </a:ext>
            </a:extLst>
          </p:cNvPr>
          <p:cNvSpPr txBox="1"/>
          <p:nvPr/>
        </p:nvSpPr>
        <p:spPr>
          <a:xfrm>
            <a:off x="5203776" y="3536993"/>
            <a:ext cx="6675942"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 </a:t>
            </a:r>
            <a:r>
              <a:rPr lang="vi-VN" sz="3200" b="1" i="1" dirty="0" err="1">
                <a:solidFill>
                  <a:srgbClr val="FF0000"/>
                </a:solidFill>
                <a:latin typeface="Calibri" panose="020F0502020204030204" pitchFamily="34" charset="0"/>
                <a:ea typeface="AvantGarde" panose="00000400000000000000" pitchFamily="2" charset="0"/>
                <a:cs typeface="Calibri" panose="020F0502020204030204" pitchFamily="34" charset="0"/>
              </a:rPr>
              <a:t>đã</a:t>
            </a:r>
            <a:r>
              <a:rPr lang="vi-VN"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 đạt tới sự trang trí tinh tế</a:t>
            </a:r>
            <a:endPar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endParaRPr>
          </a:p>
        </p:txBody>
      </p:sp>
      <p:sp>
        <p:nvSpPr>
          <p:cNvPr id="25" name="TextBox 24">
            <a:extLst>
              <a:ext uri="{FF2B5EF4-FFF2-40B4-BE49-F238E27FC236}">
                <a16:creationId xmlns:a16="http://schemas.microsoft.com/office/drawing/2014/main" id="{4310FB87-B79D-48BF-BD43-51034A364321}"/>
              </a:ext>
            </a:extLst>
          </p:cNvPr>
          <p:cNvSpPr txBox="1"/>
          <p:nvPr/>
        </p:nvSpPr>
        <p:spPr>
          <a:xfrm>
            <a:off x="463242" y="4065852"/>
            <a:ext cx="11265516" cy="54483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marL="457200" indent="-457200" algn="just">
              <a:buFont typeface="Arial" panose="020B0604020202020204" pitchFamily="34" charset="0"/>
              <a:buChar char="•"/>
            </a:pPr>
            <a:r>
              <a:rPr lang="vi-VN" sz="32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rPr>
              <a:t>Màu trắng điệp</a:t>
            </a:r>
            <a:endParaRPr lang="en-US" sz="4800" b="1" dirty="0">
              <a:solidFill>
                <a:schemeClr val="accent6">
                  <a:lumMod val="75000"/>
                </a:schemeClr>
              </a:solidFill>
              <a:latin typeface="Calibri" panose="020F0502020204030204" pitchFamily="34" charset="0"/>
              <a:ea typeface="AvantGarde" panose="00000400000000000000" pitchFamily="2" charset="0"/>
              <a:cs typeface="Calibri" panose="020F0502020204030204" pitchFamily="34" charset="0"/>
            </a:endParaRPr>
          </a:p>
        </p:txBody>
      </p:sp>
      <p:sp>
        <p:nvSpPr>
          <p:cNvPr id="26" name="TextBox 25">
            <a:extLst>
              <a:ext uri="{FF2B5EF4-FFF2-40B4-BE49-F238E27FC236}">
                <a16:creationId xmlns:a16="http://schemas.microsoft.com/office/drawing/2014/main" id="{64101FEA-4772-4EA2-AABC-5790F3DE5FC6}"/>
              </a:ext>
            </a:extLst>
          </p:cNvPr>
          <p:cNvSpPr txBox="1"/>
          <p:nvPr/>
        </p:nvSpPr>
        <p:spPr>
          <a:xfrm>
            <a:off x="5142366" y="3948352"/>
            <a:ext cx="6795157" cy="163449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 </a:t>
            </a:r>
            <a:r>
              <a:rPr lang="vi-VN" sz="3200" b="1" i="1" dirty="0" err="1">
                <a:solidFill>
                  <a:srgbClr val="FF0000"/>
                </a:solidFill>
                <a:latin typeface="Calibri" panose="020F0502020204030204" pitchFamily="34" charset="0"/>
                <a:ea typeface="AvantGarde" panose="00000400000000000000" pitchFamily="2" charset="0"/>
                <a:cs typeface="Calibri" panose="020F0502020204030204" pitchFamily="34" charset="0"/>
              </a:rPr>
              <a:t>là</a:t>
            </a:r>
            <a:r>
              <a:rPr lang="vi-VN" sz="3200" b="1" i="1" dirty="0">
                <a:solidFill>
                  <a:srgbClr val="FF0000"/>
                </a:solidFill>
                <a:latin typeface="Calibri" panose="020F0502020204030204" pitchFamily="34" charset="0"/>
                <a:ea typeface="AvantGarde" panose="00000400000000000000" pitchFamily="2" charset="0"/>
                <a:cs typeface="Calibri" panose="020F0502020204030204" pitchFamily="34" charset="0"/>
              </a:rPr>
              <a:t> một sự sáng tạo góp phần vào kho tàng màu sắc của dân tộc trong hội họa</a:t>
            </a:r>
            <a:endParaRPr lang="en-US" sz="3200" b="1" i="1" dirty="0">
              <a:solidFill>
                <a:srgbClr val="FF000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436798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grpId="0" nodeType="clickEffect" p14:presetBounceEnd="60000">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14:bounceEnd="60000">
                                          <p:cBhvr additive="base">
                                            <p:cTn id="30" dur="1300" fill="hold"/>
                                            <p:tgtEl>
                                              <p:spTgt spid="15"/>
                                            </p:tgtEl>
                                            <p:attrNameLst>
                                              <p:attrName>ppt_x</p:attrName>
                                            </p:attrNameLst>
                                          </p:cBhvr>
                                          <p:tavLst>
                                            <p:tav tm="0">
                                              <p:val>
                                                <p:strVal val="1+#ppt_w/2"/>
                                              </p:val>
                                            </p:tav>
                                            <p:tav tm="100000">
                                              <p:val>
                                                <p:strVal val="#ppt_x"/>
                                              </p:val>
                                            </p:tav>
                                          </p:tavLst>
                                        </p:anim>
                                        <p:anim calcmode="lin" valueType="num" p14:bounceEnd="60000">
                                          <p:cBhvr additive="base">
                                            <p:cTn id="31" dur="13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6" fill="hold" grpId="0" nodeType="clickEffect" p14:presetBounceEnd="60000">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14:bounceEnd="60000">
                                          <p:cBhvr additive="base">
                                            <p:cTn id="48" dur="1300" fill="hold"/>
                                            <p:tgtEl>
                                              <p:spTgt spid="18"/>
                                            </p:tgtEl>
                                            <p:attrNameLst>
                                              <p:attrName>ppt_x</p:attrName>
                                            </p:attrNameLst>
                                          </p:cBhvr>
                                          <p:tavLst>
                                            <p:tav tm="0">
                                              <p:val>
                                                <p:strVal val="1+#ppt_w/2"/>
                                              </p:val>
                                            </p:tav>
                                            <p:tav tm="100000">
                                              <p:val>
                                                <p:strVal val="#ppt_x"/>
                                              </p:val>
                                            </p:tav>
                                          </p:tavLst>
                                        </p:anim>
                                        <p:anim calcmode="lin" valueType="num" p14:bounceEnd="60000">
                                          <p:cBhvr additive="base">
                                            <p:cTn id="49" dur="13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6" fill="hold" grpId="0" nodeType="clickEffect" p14:presetBounceEnd="60000">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14:bounceEnd="60000">
                                          <p:cBhvr additive="base">
                                            <p:cTn id="54" dur="1300" fill="hold"/>
                                            <p:tgtEl>
                                              <p:spTgt spid="19"/>
                                            </p:tgtEl>
                                            <p:attrNameLst>
                                              <p:attrName>ppt_x</p:attrName>
                                            </p:attrNameLst>
                                          </p:cBhvr>
                                          <p:tavLst>
                                            <p:tav tm="0">
                                              <p:val>
                                                <p:strVal val="1+#ppt_w/2"/>
                                              </p:val>
                                            </p:tav>
                                            <p:tav tm="100000">
                                              <p:val>
                                                <p:strVal val="#ppt_x"/>
                                              </p:val>
                                            </p:tav>
                                          </p:tavLst>
                                        </p:anim>
                                        <p:anim calcmode="lin" valueType="num" p14:bounceEnd="60000">
                                          <p:cBhvr additive="base">
                                            <p:cTn id="55" dur="13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0"/>
                                            <p:tgtEl>
                                              <p:spTgt spid="21"/>
                                            </p:tgtEl>
                                          </p:cBhvr>
                                        </p:animEffect>
                                        <p:anim calcmode="lin" valueType="num">
                                          <p:cBhvr>
                                            <p:cTn id="61" dur="1000" fill="hold"/>
                                            <p:tgtEl>
                                              <p:spTgt spid="21"/>
                                            </p:tgtEl>
                                            <p:attrNameLst>
                                              <p:attrName>ppt_x</p:attrName>
                                            </p:attrNameLst>
                                          </p:cBhvr>
                                          <p:tavLst>
                                            <p:tav tm="0">
                                              <p:val>
                                                <p:strVal val="#ppt_x"/>
                                              </p:val>
                                            </p:tav>
                                            <p:tav tm="100000">
                                              <p:val>
                                                <p:strVal val="#ppt_x"/>
                                              </p:val>
                                            </p:tav>
                                          </p:tavLst>
                                        </p:anim>
                                        <p:anim calcmode="lin" valueType="num">
                                          <p:cBhvr>
                                            <p:cTn id="6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grpId="0" nodeType="clickEffect" p14:presetBounceEnd="60000">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14:bounceEnd="60000">
                                          <p:cBhvr additive="base">
                                            <p:cTn id="67" dur="1300" fill="hold"/>
                                            <p:tgtEl>
                                              <p:spTgt spid="23"/>
                                            </p:tgtEl>
                                            <p:attrNameLst>
                                              <p:attrName>ppt_x</p:attrName>
                                            </p:attrNameLst>
                                          </p:cBhvr>
                                          <p:tavLst>
                                            <p:tav tm="0">
                                              <p:val>
                                                <p:strVal val="1+#ppt_w/2"/>
                                              </p:val>
                                            </p:tav>
                                            <p:tav tm="100000">
                                              <p:val>
                                                <p:strVal val="#ppt_x"/>
                                              </p:val>
                                            </p:tav>
                                          </p:tavLst>
                                        </p:anim>
                                        <p:anim calcmode="lin" valueType="num" p14:bounceEnd="60000">
                                          <p:cBhvr additive="base">
                                            <p:cTn id="68" dur="13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grpId="0" nodeType="clickEffect" p14:presetBounceEnd="60000">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14:bounceEnd="60000">
                                          <p:cBhvr additive="base">
                                            <p:cTn id="73" dur="1300" fill="hold"/>
                                            <p:tgtEl>
                                              <p:spTgt spid="20"/>
                                            </p:tgtEl>
                                            <p:attrNameLst>
                                              <p:attrName>ppt_x</p:attrName>
                                            </p:attrNameLst>
                                          </p:cBhvr>
                                          <p:tavLst>
                                            <p:tav tm="0">
                                              <p:val>
                                                <p:strVal val="1+#ppt_w/2"/>
                                              </p:val>
                                            </p:tav>
                                            <p:tav tm="100000">
                                              <p:val>
                                                <p:strVal val="#ppt_x"/>
                                              </p:val>
                                            </p:tav>
                                          </p:tavLst>
                                        </p:anim>
                                        <p:anim calcmode="lin" valueType="num" p14:bounceEnd="60000">
                                          <p:cBhvr additive="base">
                                            <p:cTn id="74" dur="13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6" fill="hold" grpId="0" nodeType="clickEffect" p14:presetBounceEnd="60000">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14:bounceEnd="60000">
                                          <p:cBhvr additive="base">
                                            <p:cTn id="79" dur="1300" fill="hold"/>
                                            <p:tgtEl>
                                              <p:spTgt spid="24"/>
                                            </p:tgtEl>
                                            <p:attrNameLst>
                                              <p:attrName>ppt_x</p:attrName>
                                            </p:attrNameLst>
                                          </p:cBhvr>
                                          <p:tavLst>
                                            <p:tav tm="0">
                                              <p:val>
                                                <p:strVal val="1+#ppt_w/2"/>
                                              </p:val>
                                            </p:tav>
                                            <p:tav tm="100000">
                                              <p:val>
                                                <p:strVal val="#ppt_x"/>
                                              </p:val>
                                            </p:tav>
                                          </p:tavLst>
                                        </p:anim>
                                        <p:anim calcmode="lin" valueType="num" p14:bounceEnd="60000">
                                          <p:cBhvr additive="base">
                                            <p:cTn id="80" dur="13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6" fill="hold" grpId="0" nodeType="clickEffect" p14:presetBounceEnd="60000">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14:bounceEnd="60000">
                                          <p:cBhvr additive="base">
                                            <p:cTn id="85" dur="1300" fill="hold"/>
                                            <p:tgtEl>
                                              <p:spTgt spid="22"/>
                                            </p:tgtEl>
                                            <p:attrNameLst>
                                              <p:attrName>ppt_x</p:attrName>
                                            </p:attrNameLst>
                                          </p:cBhvr>
                                          <p:tavLst>
                                            <p:tav tm="0">
                                              <p:val>
                                                <p:strVal val="1+#ppt_w/2"/>
                                              </p:val>
                                            </p:tav>
                                            <p:tav tm="100000">
                                              <p:val>
                                                <p:strVal val="#ppt_x"/>
                                              </p:val>
                                            </p:tav>
                                          </p:tavLst>
                                        </p:anim>
                                        <p:anim calcmode="lin" valueType="num" p14:bounceEnd="60000">
                                          <p:cBhvr additive="base">
                                            <p:cTn id="86" dur="13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6" fill="hold" grpId="0" nodeType="clickEffect" p14:presetBounceEnd="60000">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14:bounceEnd="60000">
                                          <p:cBhvr additive="base">
                                            <p:cTn id="91" dur="1300" fill="hold"/>
                                            <p:tgtEl>
                                              <p:spTgt spid="25"/>
                                            </p:tgtEl>
                                            <p:attrNameLst>
                                              <p:attrName>ppt_x</p:attrName>
                                            </p:attrNameLst>
                                          </p:cBhvr>
                                          <p:tavLst>
                                            <p:tav tm="0">
                                              <p:val>
                                                <p:strVal val="1+#ppt_w/2"/>
                                              </p:val>
                                            </p:tav>
                                            <p:tav tm="100000">
                                              <p:val>
                                                <p:strVal val="#ppt_x"/>
                                              </p:val>
                                            </p:tav>
                                          </p:tavLst>
                                        </p:anim>
                                        <p:anim calcmode="lin" valueType="num" p14:bounceEnd="60000">
                                          <p:cBhvr additive="base">
                                            <p:cTn id="92" dur="13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6" fill="hold" grpId="0" nodeType="clickEffect" p14:presetBounceEnd="60000">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14:bounceEnd="60000">
                                          <p:cBhvr additive="base">
                                            <p:cTn id="97" dur="13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98" dur="13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p:bldP spid="23" grpId="0"/>
          <p:bldP spid="24" grpId="0"/>
          <p:bldP spid="19" grpId="0"/>
          <p:bldP spid="20" grpId="0"/>
          <p:bldP spid="22"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300" fill="hold"/>
                                            <p:tgtEl>
                                              <p:spTgt spid="15"/>
                                            </p:tgtEl>
                                            <p:attrNameLst>
                                              <p:attrName>ppt_x</p:attrName>
                                            </p:attrNameLst>
                                          </p:cBhvr>
                                          <p:tavLst>
                                            <p:tav tm="0">
                                              <p:val>
                                                <p:strVal val="1+#ppt_w/2"/>
                                              </p:val>
                                            </p:tav>
                                            <p:tav tm="100000">
                                              <p:val>
                                                <p:strVal val="#ppt_x"/>
                                              </p:val>
                                            </p:tav>
                                          </p:tavLst>
                                        </p:anim>
                                        <p:anim calcmode="lin" valueType="num">
                                          <p:cBhvr additive="base">
                                            <p:cTn id="31" dur="13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1300" fill="hold"/>
                                            <p:tgtEl>
                                              <p:spTgt spid="18"/>
                                            </p:tgtEl>
                                            <p:attrNameLst>
                                              <p:attrName>ppt_x</p:attrName>
                                            </p:attrNameLst>
                                          </p:cBhvr>
                                          <p:tavLst>
                                            <p:tav tm="0">
                                              <p:val>
                                                <p:strVal val="1+#ppt_w/2"/>
                                              </p:val>
                                            </p:tav>
                                            <p:tav tm="100000">
                                              <p:val>
                                                <p:strVal val="#ppt_x"/>
                                              </p:val>
                                            </p:tav>
                                          </p:tavLst>
                                        </p:anim>
                                        <p:anim calcmode="lin" valueType="num">
                                          <p:cBhvr additive="base">
                                            <p:cTn id="49" dur="13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6"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1300" fill="hold"/>
                                            <p:tgtEl>
                                              <p:spTgt spid="19"/>
                                            </p:tgtEl>
                                            <p:attrNameLst>
                                              <p:attrName>ppt_x</p:attrName>
                                            </p:attrNameLst>
                                          </p:cBhvr>
                                          <p:tavLst>
                                            <p:tav tm="0">
                                              <p:val>
                                                <p:strVal val="1+#ppt_w/2"/>
                                              </p:val>
                                            </p:tav>
                                            <p:tav tm="100000">
                                              <p:val>
                                                <p:strVal val="#ppt_x"/>
                                              </p:val>
                                            </p:tav>
                                          </p:tavLst>
                                        </p:anim>
                                        <p:anim calcmode="lin" valueType="num">
                                          <p:cBhvr additive="base">
                                            <p:cTn id="55" dur="13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1000"/>
                                            <p:tgtEl>
                                              <p:spTgt spid="21"/>
                                            </p:tgtEl>
                                          </p:cBhvr>
                                        </p:animEffect>
                                        <p:anim calcmode="lin" valueType="num">
                                          <p:cBhvr>
                                            <p:cTn id="61" dur="1000" fill="hold"/>
                                            <p:tgtEl>
                                              <p:spTgt spid="21"/>
                                            </p:tgtEl>
                                            <p:attrNameLst>
                                              <p:attrName>ppt_x</p:attrName>
                                            </p:attrNameLst>
                                          </p:cBhvr>
                                          <p:tavLst>
                                            <p:tav tm="0">
                                              <p:val>
                                                <p:strVal val="#ppt_x"/>
                                              </p:val>
                                            </p:tav>
                                            <p:tav tm="100000">
                                              <p:val>
                                                <p:strVal val="#ppt_x"/>
                                              </p:val>
                                            </p:tav>
                                          </p:tavLst>
                                        </p:anim>
                                        <p:anim calcmode="lin" valueType="num">
                                          <p:cBhvr>
                                            <p:cTn id="6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1300" fill="hold"/>
                                            <p:tgtEl>
                                              <p:spTgt spid="23"/>
                                            </p:tgtEl>
                                            <p:attrNameLst>
                                              <p:attrName>ppt_x</p:attrName>
                                            </p:attrNameLst>
                                          </p:cBhvr>
                                          <p:tavLst>
                                            <p:tav tm="0">
                                              <p:val>
                                                <p:strVal val="1+#ppt_w/2"/>
                                              </p:val>
                                            </p:tav>
                                            <p:tav tm="100000">
                                              <p:val>
                                                <p:strVal val="#ppt_x"/>
                                              </p:val>
                                            </p:tav>
                                          </p:tavLst>
                                        </p:anim>
                                        <p:anim calcmode="lin" valueType="num">
                                          <p:cBhvr additive="base">
                                            <p:cTn id="68" dur="13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6"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1300" fill="hold"/>
                                            <p:tgtEl>
                                              <p:spTgt spid="20"/>
                                            </p:tgtEl>
                                            <p:attrNameLst>
                                              <p:attrName>ppt_x</p:attrName>
                                            </p:attrNameLst>
                                          </p:cBhvr>
                                          <p:tavLst>
                                            <p:tav tm="0">
                                              <p:val>
                                                <p:strVal val="1+#ppt_w/2"/>
                                              </p:val>
                                            </p:tav>
                                            <p:tav tm="100000">
                                              <p:val>
                                                <p:strVal val="#ppt_x"/>
                                              </p:val>
                                            </p:tav>
                                          </p:tavLst>
                                        </p:anim>
                                        <p:anim calcmode="lin" valueType="num">
                                          <p:cBhvr additive="base">
                                            <p:cTn id="74" dur="13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6"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1300" fill="hold"/>
                                            <p:tgtEl>
                                              <p:spTgt spid="24"/>
                                            </p:tgtEl>
                                            <p:attrNameLst>
                                              <p:attrName>ppt_x</p:attrName>
                                            </p:attrNameLst>
                                          </p:cBhvr>
                                          <p:tavLst>
                                            <p:tav tm="0">
                                              <p:val>
                                                <p:strVal val="1+#ppt_w/2"/>
                                              </p:val>
                                            </p:tav>
                                            <p:tav tm="100000">
                                              <p:val>
                                                <p:strVal val="#ppt_x"/>
                                              </p:val>
                                            </p:tav>
                                          </p:tavLst>
                                        </p:anim>
                                        <p:anim calcmode="lin" valueType="num">
                                          <p:cBhvr additive="base">
                                            <p:cTn id="80" dur="13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6"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1300" fill="hold"/>
                                            <p:tgtEl>
                                              <p:spTgt spid="22"/>
                                            </p:tgtEl>
                                            <p:attrNameLst>
                                              <p:attrName>ppt_x</p:attrName>
                                            </p:attrNameLst>
                                          </p:cBhvr>
                                          <p:tavLst>
                                            <p:tav tm="0">
                                              <p:val>
                                                <p:strVal val="1+#ppt_w/2"/>
                                              </p:val>
                                            </p:tav>
                                            <p:tav tm="100000">
                                              <p:val>
                                                <p:strVal val="#ppt_x"/>
                                              </p:val>
                                            </p:tav>
                                          </p:tavLst>
                                        </p:anim>
                                        <p:anim calcmode="lin" valueType="num">
                                          <p:cBhvr additive="base">
                                            <p:cTn id="86" dur="13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6"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1300" fill="hold"/>
                                            <p:tgtEl>
                                              <p:spTgt spid="25"/>
                                            </p:tgtEl>
                                            <p:attrNameLst>
                                              <p:attrName>ppt_x</p:attrName>
                                            </p:attrNameLst>
                                          </p:cBhvr>
                                          <p:tavLst>
                                            <p:tav tm="0">
                                              <p:val>
                                                <p:strVal val="1+#ppt_w/2"/>
                                              </p:val>
                                            </p:tav>
                                            <p:tav tm="100000">
                                              <p:val>
                                                <p:strVal val="#ppt_x"/>
                                              </p:val>
                                            </p:tav>
                                          </p:tavLst>
                                        </p:anim>
                                        <p:anim calcmode="lin" valueType="num">
                                          <p:cBhvr additive="base">
                                            <p:cTn id="92" dur="13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6"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additive="base">
                                            <p:cTn id="97" dur="1300" fill="hold"/>
                                            <p:tgtEl>
                                              <p:spTgt spid="26"/>
                                            </p:tgtEl>
                                            <p:attrNameLst>
                                              <p:attrName>ppt_x</p:attrName>
                                            </p:attrNameLst>
                                          </p:cBhvr>
                                          <p:tavLst>
                                            <p:tav tm="0">
                                              <p:val>
                                                <p:strVal val="1+#ppt_w/2"/>
                                              </p:val>
                                            </p:tav>
                                            <p:tav tm="100000">
                                              <p:val>
                                                <p:strVal val="#ppt_x"/>
                                              </p:val>
                                            </p:tav>
                                          </p:tavLst>
                                        </p:anim>
                                        <p:anim calcmode="lin" valueType="num">
                                          <p:cBhvr additive="base">
                                            <p:cTn id="98" dur="13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p:bldP spid="23" grpId="0"/>
          <p:bldP spid="24" grpId="0"/>
          <p:bldP spid="19" grpId="0"/>
          <p:bldP spid="20" grpId="0"/>
          <p:bldP spid="22" grpId="0"/>
          <p:bldP spid="25" grpId="0"/>
          <p:bldP spid="26"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6136C4BA-F0A2-49EB-839D-CE22F54CE9BF}"/>
              </a:ext>
            </a:extLst>
          </p:cNvPr>
          <p:cNvSpPr txBox="1"/>
          <p:nvPr/>
        </p:nvSpPr>
        <p:spPr>
          <a:xfrm>
            <a:off x="371303" y="1005249"/>
            <a:ext cx="11449394" cy="163449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just"/>
            <a:r>
              <a:rPr lang="vi-VN" sz="3200" b="1" dirty="0">
                <a:solidFill>
                  <a:srgbClr val="7030A0"/>
                </a:solidFill>
                <a:latin typeface="Calibri" panose="020F0502020204030204" pitchFamily="34" charset="0"/>
                <a:ea typeface="AvantGarde" panose="00000400000000000000" pitchFamily="2" charset="0"/>
                <a:cs typeface="Calibri" panose="020F0502020204030204" pitchFamily="34" charset="0"/>
              </a:rPr>
              <a:t>Vì các nghệ sĩ đã đem vào cuộc sống một cái nhìn thuần phác, lành mạnh, hóm hỉnh, vui tươi. </a:t>
            </a:r>
            <a:r>
              <a:rPr lang="en-US" sz="3200" b="1" dirty="0" err="1">
                <a:solidFill>
                  <a:srgbClr val="7030A0"/>
                </a:solidFill>
                <a:latin typeface="Calibri" panose="020F0502020204030204" pitchFamily="34" charset="0"/>
                <a:cs typeface="Calibri" panose="020F0502020204030204" pitchFamily="34" charset="0"/>
              </a:rPr>
              <a:t>Bên</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cạnh</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đó</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họ</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cũng</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đã</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sáng</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tạo</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nên</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kĩ</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thuật</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vẽ</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tranh</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và</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pha</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màu</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tinh</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tế</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đặc</a:t>
            </a:r>
            <a:r>
              <a:rPr lang="en-US" sz="3200" b="1" dirty="0">
                <a:solidFill>
                  <a:srgbClr val="7030A0"/>
                </a:solidFill>
                <a:latin typeface="Calibri" panose="020F0502020204030204" pitchFamily="34" charset="0"/>
                <a:cs typeface="Calibri" panose="020F0502020204030204" pitchFamily="34" charset="0"/>
              </a:rPr>
              <a:t> </a:t>
            </a:r>
            <a:r>
              <a:rPr lang="en-US" sz="3200" b="1" dirty="0" err="1">
                <a:solidFill>
                  <a:srgbClr val="7030A0"/>
                </a:solidFill>
                <a:latin typeface="Calibri" panose="020F0502020204030204" pitchFamily="34" charset="0"/>
                <a:cs typeface="Calibri" panose="020F0502020204030204" pitchFamily="34" charset="0"/>
              </a:rPr>
              <a:t>sắc</a:t>
            </a:r>
            <a:r>
              <a:rPr lang="en-US" sz="3200" b="1" dirty="0">
                <a:solidFill>
                  <a:srgbClr val="7030A0"/>
                </a:solidFill>
                <a:latin typeface="Calibri" panose="020F0502020204030204" pitchFamily="34" charset="0"/>
                <a:cs typeface="Calibri" panose="020F0502020204030204" pitchFamily="34" charset="0"/>
              </a:rPr>
              <a:t>.</a:t>
            </a:r>
            <a:endParaRPr lang="en-US" sz="48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pic>
        <p:nvPicPr>
          <p:cNvPr id="16386" name="Picture 2" descr="Lão nghệ nhân làng tranh Đông Hồ - Báo ảnh Việt Nam">
            <a:extLst>
              <a:ext uri="{FF2B5EF4-FFF2-40B4-BE49-F238E27FC236}">
                <a16:creationId xmlns:a16="http://schemas.microsoft.com/office/drawing/2014/main" id="{E9CA03BC-15C0-47A4-95F1-A27EDF2DC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627" y="3059374"/>
            <a:ext cx="4446131" cy="29754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388" name="Picture 4" descr="Lão nghệ nhân làng tranh Đông Hồ - Báo ảnh Việt Nam">
            <a:extLst>
              <a:ext uri="{FF2B5EF4-FFF2-40B4-BE49-F238E27FC236}">
                <a16:creationId xmlns:a16="http://schemas.microsoft.com/office/drawing/2014/main" id="{29E513B1-A7C6-49DA-81EF-8826B5D4C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64952">
            <a:off x="6576124" y="3098839"/>
            <a:ext cx="4337728" cy="2949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5CD4EEE7-BBF2-49DE-AA09-BC030ABDD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518" y="405624"/>
            <a:ext cx="11302964" cy="859611"/>
          </a:xfrm>
          <a:prstGeom prst="rect">
            <a:avLst/>
          </a:prstGeom>
        </p:spPr>
      </p:pic>
    </p:spTree>
    <p:extLst>
      <p:ext uri="{BB962C8B-B14F-4D97-AF65-F5344CB8AC3E}">
        <p14:creationId xmlns:p14="http://schemas.microsoft.com/office/powerpoint/2010/main" val="477184506"/>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14:presetBounceEnd="6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60000">
                                          <p:cBhvr additive="base">
                                            <p:cTn id="23" dur="1300" fill="hold"/>
                                            <p:tgtEl>
                                              <p:spTgt spid="15"/>
                                            </p:tgtEl>
                                            <p:attrNameLst>
                                              <p:attrName>ppt_x</p:attrName>
                                            </p:attrNameLst>
                                          </p:cBhvr>
                                          <p:tavLst>
                                            <p:tav tm="0">
                                              <p:val>
                                                <p:strVal val="1+#ppt_w/2"/>
                                              </p:val>
                                            </p:tav>
                                            <p:tav tm="100000">
                                              <p:val>
                                                <p:strVal val="#ppt_x"/>
                                              </p:val>
                                            </p:tav>
                                          </p:tavLst>
                                        </p:anim>
                                        <p:anim calcmode="lin" valueType="num" p14:bounceEnd="60000">
                                          <p:cBhvr additive="base">
                                            <p:cTn id="24" dur="13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386"/>
                                            </p:tgtEl>
                                            <p:attrNameLst>
                                              <p:attrName>style.visibility</p:attrName>
                                            </p:attrNameLst>
                                          </p:cBhvr>
                                          <p:to>
                                            <p:strVal val="visible"/>
                                          </p:to>
                                        </p:set>
                                        <p:animEffect transition="in" filter="fade">
                                          <p:cBhvr>
                                            <p:cTn id="29" dur="1000"/>
                                            <p:tgtEl>
                                              <p:spTgt spid="16386"/>
                                            </p:tgtEl>
                                          </p:cBhvr>
                                        </p:animEffect>
                                        <p:anim calcmode="lin" valueType="num">
                                          <p:cBhvr>
                                            <p:cTn id="30" dur="1000" fill="hold"/>
                                            <p:tgtEl>
                                              <p:spTgt spid="16386"/>
                                            </p:tgtEl>
                                            <p:attrNameLst>
                                              <p:attrName>ppt_x</p:attrName>
                                            </p:attrNameLst>
                                          </p:cBhvr>
                                          <p:tavLst>
                                            <p:tav tm="0">
                                              <p:val>
                                                <p:strVal val="#ppt_x"/>
                                              </p:val>
                                            </p:tav>
                                            <p:tav tm="100000">
                                              <p:val>
                                                <p:strVal val="#ppt_x"/>
                                              </p:val>
                                            </p:tav>
                                          </p:tavLst>
                                        </p:anim>
                                        <p:anim calcmode="lin" valueType="num">
                                          <p:cBhvr>
                                            <p:cTn id="31" dur="1000" fill="hold"/>
                                            <p:tgtEl>
                                              <p:spTgt spid="1638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388"/>
                                            </p:tgtEl>
                                            <p:attrNameLst>
                                              <p:attrName>style.visibility</p:attrName>
                                            </p:attrNameLst>
                                          </p:cBhvr>
                                          <p:to>
                                            <p:strVal val="visible"/>
                                          </p:to>
                                        </p:set>
                                        <p:animEffect transition="in" filter="fade">
                                          <p:cBhvr>
                                            <p:cTn id="34" dur="1000"/>
                                            <p:tgtEl>
                                              <p:spTgt spid="16388"/>
                                            </p:tgtEl>
                                          </p:cBhvr>
                                        </p:animEffect>
                                        <p:anim calcmode="lin" valueType="num">
                                          <p:cBhvr>
                                            <p:cTn id="35" dur="1000" fill="hold"/>
                                            <p:tgtEl>
                                              <p:spTgt spid="16388"/>
                                            </p:tgtEl>
                                            <p:attrNameLst>
                                              <p:attrName>ppt_x</p:attrName>
                                            </p:attrNameLst>
                                          </p:cBhvr>
                                          <p:tavLst>
                                            <p:tav tm="0">
                                              <p:val>
                                                <p:strVal val="#ppt_x"/>
                                              </p:val>
                                            </p:tav>
                                            <p:tav tm="100000">
                                              <p:val>
                                                <p:strVal val="#ppt_x"/>
                                              </p:val>
                                            </p:tav>
                                          </p:tavLst>
                                        </p:anim>
                                        <p:anim calcmode="lin" valueType="num">
                                          <p:cBhvr>
                                            <p:cTn id="36"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300" fill="hold"/>
                                            <p:tgtEl>
                                              <p:spTgt spid="15"/>
                                            </p:tgtEl>
                                            <p:attrNameLst>
                                              <p:attrName>ppt_x</p:attrName>
                                            </p:attrNameLst>
                                          </p:cBhvr>
                                          <p:tavLst>
                                            <p:tav tm="0">
                                              <p:val>
                                                <p:strVal val="1+#ppt_w/2"/>
                                              </p:val>
                                            </p:tav>
                                            <p:tav tm="100000">
                                              <p:val>
                                                <p:strVal val="#ppt_x"/>
                                              </p:val>
                                            </p:tav>
                                          </p:tavLst>
                                        </p:anim>
                                        <p:anim calcmode="lin" valueType="num">
                                          <p:cBhvr additive="base">
                                            <p:cTn id="24" dur="13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386"/>
                                            </p:tgtEl>
                                            <p:attrNameLst>
                                              <p:attrName>style.visibility</p:attrName>
                                            </p:attrNameLst>
                                          </p:cBhvr>
                                          <p:to>
                                            <p:strVal val="visible"/>
                                          </p:to>
                                        </p:set>
                                        <p:animEffect transition="in" filter="fade">
                                          <p:cBhvr>
                                            <p:cTn id="29" dur="1000"/>
                                            <p:tgtEl>
                                              <p:spTgt spid="16386"/>
                                            </p:tgtEl>
                                          </p:cBhvr>
                                        </p:animEffect>
                                        <p:anim calcmode="lin" valueType="num">
                                          <p:cBhvr>
                                            <p:cTn id="30" dur="1000" fill="hold"/>
                                            <p:tgtEl>
                                              <p:spTgt spid="16386"/>
                                            </p:tgtEl>
                                            <p:attrNameLst>
                                              <p:attrName>ppt_x</p:attrName>
                                            </p:attrNameLst>
                                          </p:cBhvr>
                                          <p:tavLst>
                                            <p:tav tm="0">
                                              <p:val>
                                                <p:strVal val="#ppt_x"/>
                                              </p:val>
                                            </p:tav>
                                            <p:tav tm="100000">
                                              <p:val>
                                                <p:strVal val="#ppt_x"/>
                                              </p:val>
                                            </p:tav>
                                          </p:tavLst>
                                        </p:anim>
                                        <p:anim calcmode="lin" valueType="num">
                                          <p:cBhvr>
                                            <p:cTn id="31" dur="1000" fill="hold"/>
                                            <p:tgtEl>
                                              <p:spTgt spid="1638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388"/>
                                            </p:tgtEl>
                                            <p:attrNameLst>
                                              <p:attrName>style.visibility</p:attrName>
                                            </p:attrNameLst>
                                          </p:cBhvr>
                                          <p:to>
                                            <p:strVal val="visible"/>
                                          </p:to>
                                        </p:set>
                                        <p:animEffect transition="in" filter="fade">
                                          <p:cBhvr>
                                            <p:cTn id="34" dur="1000"/>
                                            <p:tgtEl>
                                              <p:spTgt spid="16388"/>
                                            </p:tgtEl>
                                          </p:cBhvr>
                                        </p:animEffect>
                                        <p:anim calcmode="lin" valueType="num">
                                          <p:cBhvr>
                                            <p:cTn id="35" dur="1000" fill="hold"/>
                                            <p:tgtEl>
                                              <p:spTgt spid="16388"/>
                                            </p:tgtEl>
                                            <p:attrNameLst>
                                              <p:attrName>ppt_x</p:attrName>
                                            </p:attrNameLst>
                                          </p:cBhvr>
                                          <p:tavLst>
                                            <p:tav tm="0">
                                              <p:val>
                                                <p:strVal val="#ppt_x"/>
                                              </p:val>
                                            </p:tav>
                                            <p:tav tm="100000">
                                              <p:val>
                                                <p:strVal val="#ppt_x"/>
                                              </p:val>
                                            </p:tav>
                                          </p:tavLst>
                                        </p:anim>
                                        <p:anim calcmode="lin" valueType="num">
                                          <p:cBhvr>
                                            <p:cTn id="36"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697</Words>
  <Application>Microsoft Macintosh PowerPoint</Application>
  <PresentationFormat>Widescreen</PresentationFormat>
  <Paragraphs>69</Paragraphs>
  <Slides>16</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Calibri</vt:lpstr>
      <vt:lpstr>等线</vt:lpstr>
      <vt:lpstr>Quicksand</vt:lpstr>
      <vt:lpstr>#9Slide06 SVNBlow Brush</vt:lpstr>
      <vt:lpstr>Arial</vt:lpstr>
      <vt:lpstr>AvantGarde</vt:lpstr>
      <vt:lpstr>OpenSans</vt:lpstr>
      <vt:lpstr>字魂189号-星岩乐黑体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Microsoft Office User</cp:lastModifiedBy>
  <cp:revision>86</cp:revision>
  <dcterms:created xsi:type="dcterms:W3CDTF">2019-04-23T14:05:41Z</dcterms:created>
  <dcterms:modified xsi:type="dcterms:W3CDTF">2022-03-28T16:46:20Z</dcterms:modified>
</cp:coreProperties>
</file>